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6" r:id="rId2"/>
    <p:sldId id="257" r:id="rId3"/>
    <p:sldId id="258" r:id="rId4"/>
    <p:sldId id="259" r:id="rId5"/>
    <p:sldId id="260" r:id="rId6"/>
    <p:sldId id="261" r:id="rId7"/>
    <p:sldId id="262" r:id="rId8"/>
    <p:sldId id="278" r:id="rId9"/>
    <p:sldId id="263" r:id="rId10"/>
    <p:sldId id="264" r:id="rId11"/>
    <p:sldId id="265" r:id="rId12"/>
    <p:sldId id="266" r:id="rId13"/>
    <p:sldId id="267" r:id="rId14"/>
    <p:sldId id="279" r:id="rId15"/>
    <p:sldId id="268" r:id="rId16"/>
    <p:sldId id="277" r:id="rId17"/>
    <p:sldId id="269" r:id="rId18"/>
    <p:sldId id="270" r:id="rId19"/>
    <p:sldId id="271" r:id="rId20"/>
    <p:sldId id="280" r:id="rId21"/>
    <p:sldId id="272" r:id="rId22"/>
    <p:sldId id="273" r:id="rId23"/>
    <p:sldId id="274" r:id="rId24"/>
    <p:sldId id="275" r:id="rId25"/>
    <p:sldId id="276" r:id="rId26"/>
    <p:sldId id="281"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44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94" d="100"/>
          <a:sy n="94" d="100"/>
        </p:scale>
        <p:origin x="226"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2020/2/6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A00A8E-CB63-459A-8725-02F73714DF67}" type="datetimeFigureOut">
              <a:rPr lang="zh-CN" altLang="en-US" smtClean="0"/>
              <a:t>2020/2/6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83D561-0686-4FCB-BA1B-B5672873F30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83D561-0686-4FCB-BA1B-B5672873F305}" type="slidenum">
              <a:rPr lang="zh-CN" altLang="en-US" smtClean="0"/>
              <a:t>10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83D561-0686-4FCB-BA1B-B5672873F305}" type="slidenum">
              <a:rPr lang="zh-CN" altLang="en-US" smtClean="0"/>
              <a:t>14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83D561-0686-4FCB-BA1B-B5672873F305}" type="slidenum">
              <a:rPr lang="zh-CN" altLang="en-US" smtClean="0"/>
              <a:t>24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建筑物, 墙壁, 室内&#10;&#10;已生成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71ED00F-3310-45D0-9DFE-4C8423ECACDF}" type="datetimeFigureOut">
              <a:rPr lang="zh-CN" altLang="en-US" smtClean="0"/>
              <a:t>2020/2/6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B46BBFF-604F-451F-845C-6866DB53A8A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71ED00F-3310-45D0-9DFE-4C8423ECACDF}" type="datetimeFigureOut">
              <a:rPr lang="zh-CN" altLang="en-US" smtClean="0"/>
              <a:t>2020/2/6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B46BBFF-604F-451F-845C-6866DB53A8A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descr="图片包含 文字, 白板&#10;&#10;已生成极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10" name="直接连接符 9"/>
          <p:cNvCxnSpPr/>
          <p:nvPr userDrawn="1"/>
        </p:nvCxnSpPr>
        <p:spPr>
          <a:xfrm>
            <a:off x="1400175" y="495300"/>
            <a:ext cx="3086100" cy="0"/>
          </a:xfrm>
          <a:prstGeom prst="line">
            <a:avLst/>
          </a:prstGeom>
        </p:spPr>
        <p:style>
          <a:lnRef idx="1">
            <a:schemeClr val="dk1"/>
          </a:lnRef>
          <a:fillRef idx="0">
            <a:schemeClr val="dk1"/>
          </a:fillRef>
          <a:effectRef idx="0">
            <a:schemeClr val="dk1"/>
          </a:effectRef>
          <a:fontRef idx="minor">
            <a:schemeClr val="tx1"/>
          </a:fontRef>
        </p:style>
      </p:cxnSp>
      <p:cxnSp>
        <p:nvCxnSpPr>
          <p:cNvPr id="11" name="直接连接符 10"/>
          <p:cNvCxnSpPr/>
          <p:nvPr userDrawn="1"/>
        </p:nvCxnSpPr>
        <p:spPr>
          <a:xfrm>
            <a:off x="7448550" y="485775"/>
            <a:ext cx="3086100" cy="0"/>
          </a:xfrm>
          <a:prstGeom prst="line">
            <a:avLst/>
          </a:prstGeom>
        </p:spPr>
        <p:style>
          <a:lnRef idx="1">
            <a:schemeClr val="dk1"/>
          </a:lnRef>
          <a:fillRef idx="0">
            <a:schemeClr val="dk1"/>
          </a:fillRef>
          <a:effectRef idx="0">
            <a:schemeClr val="dk1"/>
          </a:effectRef>
          <a:fontRef idx="minor">
            <a:schemeClr val="tx1"/>
          </a:fontRef>
        </p:style>
      </p:cxnSp>
      <p:sp>
        <p:nvSpPr>
          <p:cNvPr id="12" name="矩形 11"/>
          <p:cNvSpPr/>
          <p:nvPr userDrawn="1"/>
        </p:nvSpPr>
        <p:spPr>
          <a:xfrm>
            <a:off x="4437107" y="264467"/>
            <a:ext cx="2977097" cy="369332"/>
          </a:xfrm>
          <a:prstGeom prst="rect">
            <a:avLst/>
          </a:prstGeom>
        </p:spPr>
        <p:txBody>
          <a:bodyPr wrap="none">
            <a:spAutoFit/>
          </a:bodyPr>
          <a:lstStyle/>
          <a:p>
            <a:r>
              <a:rPr lang="en-US" altLang="zh-CN" sz="1800" b="1" dirty="0">
                <a:solidFill>
                  <a:schemeClr val="tx1">
                    <a:lumMod val="65000"/>
                    <a:lumOff val="35000"/>
                  </a:schemeClr>
                </a:solidFill>
              </a:rPr>
              <a:t>Please enter your question</a:t>
            </a:r>
            <a:endParaRPr lang="zh-CN" altLang="en-US" sz="1800" b="1" dirty="0">
              <a:solidFill>
                <a:schemeClr val="tx1">
                  <a:lumMod val="65000"/>
                  <a:lumOff val="3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strVal val="#ppt_w*0.70"/>
                                          </p:val>
                                        </p:tav>
                                        <p:tav tm="100000">
                                          <p:val>
                                            <p:strVal val="#ppt_w"/>
                                          </p:val>
                                        </p:tav>
                                      </p:tavLst>
                                    </p:anim>
                                    <p:anim calcmode="lin" valueType="num">
                                      <p:cBhvr>
                                        <p:cTn id="16" dur="1000" fill="hold"/>
                                        <p:tgtEl>
                                          <p:spTgt spid="12"/>
                                        </p:tgtEl>
                                        <p:attrNameLst>
                                          <p:attrName>ppt_h</p:attrName>
                                        </p:attrNameLst>
                                      </p:cBhvr>
                                      <p:tavLst>
                                        <p:tav tm="0">
                                          <p:val>
                                            <p:strVal val="#ppt_h"/>
                                          </p:val>
                                        </p:tav>
                                        <p:tav tm="100000">
                                          <p:val>
                                            <p:strVal val="#ppt_h"/>
                                          </p:val>
                                        </p:tav>
                                      </p:tavLst>
                                    </p:anim>
                                    <p:animEffect transition="in" filter="fade">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71ED00F-3310-45D0-9DFE-4C8423ECACDF}" type="datetimeFigureOut">
              <a:rPr lang="zh-CN" altLang="en-US" smtClean="0"/>
              <a:t>2020/2/6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B46BBFF-604F-451F-845C-6866DB53A8A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71ED00F-3310-45D0-9DFE-4C8423ECACDF}" type="datetimeFigureOut">
              <a:rPr lang="zh-CN" altLang="en-US" smtClean="0"/>
              <a:t>2020/2/6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B46BBFF-604F-451F-845C-6866DB53A8A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71ED00F-3310-45D0-9DFE-4C8423ECACDF}" type="datetimeFigureOut">
              <a:rPr lang="zh-CN" altLang="en-US" smtClean="0"/>
              <a:t>2020/2/6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B46BBFF-604F-451F-845C-6866DB53A8A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71ED00F-3310-45D0-9DFE-4C8423ECACDF}" type="datetimeFigureOut">
              <a:rPr lang="zh-CN" altLang="en-US" smtClean="0"/>
              <a:t>2020/2/6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B46BBFF-604F-451F-845C-6866DB53A8A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1ED00F-3310-45D0-9DFE-4C8423ECACDF}" type="datetimeFigureOut">
              <a:rPr lang="zh-CN" altLang="en-US" smtClean="0"/>
              <a:t>2020/2/6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B46BBFF-604F-451F-845C-6866DB53A8A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71ED00F-3310-45D0-9DFE-4C8423ECACDF}" type="datetimeFigureOut">
              <a:rPr lang="zh-CN" altLang="en-US" smtClean="0"/>
              <a:t>2020/2/6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B46BBFF-604F-451F-845C-6866DB53A8A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71ED00F-3310-45D0-9DFE-4C8423ECACDF}" type="datetimeFigureOut">
              <a:rPr lang="zh-CN" altLang="en-US" smtClean="0"/>
              <a:t>2020/2/6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B46BBFF-604F-451F-845C-6866DB53A8A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1ED00F-3310-45D0-9DFE-4C8423ECACDF}" type="datetimeFigureOut">
              <a:rPr lang="zh-CN" altLang="en-US" smtClean="0"/>
              <a:t>2020/2/6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6BBFF-604F-451F-845C-6866DB53A8A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b="15761"/>
          <a:stretch>
            <a:fillRect/>
          </a:stretch>
        </p:blipFill>
        <p:spPr>
          <a:xfrm>
            <a:off x="-1" y="0"/>
            <a:ext cx="12211665" cy="6858000"/>
          </a:xfrm>
          <a:prstGeom prst="rect">
            <a:avLst/>
          </a:prstGeom>
        </p:spPr>
      </p:pic>
      <p:sp>
        <p:nvSpPr>
          <p:cNvPr id="6" name="文本框 5"/>
          <p:cNvSpPr txBox="1"/>
          <p:nvPr/>
        </p:nvSpPr>
        <p:spPr>
          <a:xfrm>
            <a:off x="7230526" y="1704052"/>
            <a:ext cx="4257768" cy="1077218"/>
          </a:xfrm>
          <a:prstGeom prst="rect">
            <a:avLst/>
          </a:prstGeom>
          <a:noFill/>
        </p:spPr>
        <p:txBody>
          <a:bodyPr wrap="none" rtlCol="0">
            <a:spAutoFit/>
          </a:bodyPr>
          <a:lstStyle/>
          <a:p>
            <a:pPr algn="ctr"/>
            <a:r>
              <a:rPr lang="zh-CN" altLang="en-US" sz="3600" b="1" dirty="0">
                <a:solidFill>
                  <a:schemeClr val="tx1">
                    <a:lumMod val="65000"/>
                    <a:lumOff val="35000"/>
                  </a:schemeClr>
                </a:solidFill>
                <a:latin typeface="微软雅黑" pitchFamily="34" charset="-122"/>
                <a:ea typeface="微软雅黑" pitchFamily="34" charset="-122"/>
              </a:rPr>
              <a:t>BIG DATA</a:t>
            </a:r>
            <a:endParaRPr lang="en-US" altLang="zh-CN" sz="3600" b="1" dirty="0">
              <a:solidFill>
                <a:schemeClr val="tx1">
                  <a:lumMod val="65000"/>
                  <a:lumOff val="35000"/>
                </a:schemeClr>
              </a:solidFill>
              <a:latin typeface="微软雅黑" pitchFamily="34" charset="-122"/>
              <a:ea typeface="微软雅黑" pitchFamily="34" charset="-122"/>
            </a:endParaRPr>
          </a:p>
          <a:p>
            <a:pPr algn="ctr"/>
            <a:r>
              <a:rPr lang="zh-CN" altLang="en-US" sz="2800" b="1" dirty="0">
                <a:solidFill>
                  <a:schemeClr val="tx1">
                    <a:lumMod val="65000"/>
                    <a:lumOff val="35000"/>
                  </a:schemeClr>
                </a:solidFill>
                <a:latin typeface="微软雅黑" pitchFamily="34" charset="-122"/>
                <a:ea typeface="微软雅黑" pitchFamily="34" charset="-122"/>
              </a:rPr>
              <a:t>dynamic</a:t>
            </a:r>
            <a:r>
              <a:rPr lang="en-US" altLang="zh-CN" sz="2800" b="1" dirty="0">
                <a:solidFill>
                  <a:schemeClr val="tx1">
                    <a:lumMod val="65000"/>
                    <a:lumOff val="35000"/>
                  </a:schemeClr>
                </a:solidFill>
                <a:latin typeface="微软雅黑" pitchFamily="34" charset="-122"/>
                <a:ea typeface="微软雅黑" pitchFamily="34" charset="-122"/>
              </a:rPr>
              <a:t> ppt </a:t>
            </a:r>
            <a:r>
              <a:rPr lang="zh-CN" altLang="en-US" sz="2800" b="1" dirty="0">
                <a:solidFill>
                  <a:schemeClr val="tx1">
                    <a:lumMod val="65000"/>
                    <a:lumOff val="35000"/>
                  </a:schemeClr>
                </a:solidFill>
                <a:latin typeface="微软雅黑" pitchFamily="34" charset="-122"/>
                <a:ea typeface="微软雅黑" pitchFamily="34" charset="-122"/>
              </a:rPr>
              <a:t>template</a:t>
            </a:r>
          </a:p>
        </p:txBody>
      </p:sp>
      <p:grpSp>
        <p:nvGrpSpPr>
          <p:cNvPr id="7" name="组合 6"/>
          <p:cNvGrpSpPr/>
          <p:nvPr/>
        </p:nvGrpSpPr>
        <p:grpSpPr>
          <a:xfrm>
            <a:off x="7124700" y="1495425"/>
            <a:ext cx="514350" cy="2638425"/>
            <a:chOff x="5172075" y="1009650"/>
            <a:chExt cx="514350" cy="2638425"/>
          </a:xfrm>
        </p:grpSpPr>
        <p:cxnSp>
          <p:nvCxnSpPr>
            <p:cNvPr id="8" name="直接连接符 7"/>
            <p:cNvCxnSpPr/>
            <p:nvPr/>
          </p:nvCxnSpPr>
          <p:spPr>
            <a:xfrm>
              <a:off x="5172075" y="1019175"/>
              <a:ext cx="514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172075" y="1009650"/>
              <a:ext cx="0" cy="2628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172075" y="3648075"/>
              <a:ext cx="514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flipH="1">
            <a:off x="11079770" y="1504950"/>
            <a:ext cx="514350" cy="2638425"/>
            <a:chOff x="5172075" y="1009650"/>
            <a:chExt cx="514350" cy="2638425"/>
          </a:xfrm>
        </p:grpSpPr>
        <p:cxnSp>
          <p:nvCxnSpPr>
            <p:cNvPr id="12" name="直接连接符 11"/>
            <p:cNvCxnSpPr/>
            <p:nvPr/>
          </p:nvCxnSpPr>
          <p:spPr>
            <a:xfrm>
              <a:off x="5172075" y="1019175"/>
              <a:ext cx="514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172075" y="1009650"/>
              <a:ext cx="0" cy="2628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172075" y="3648075"/>
              <a:ext cx="514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矩形 14"/>
          <p:cNvSpPr/>
          <p:nvPr/>
        </p:nvSpPr>
        <p:spPr>
          <a:xfrm>
            <a:off x="8039714" y="3820209"/>
            <a:ext cx="2809875" cy="646331"/>
          </a:xfrm>
          <a:prstGeom prst="rect">
            <a:avLst/>
          </a:prstGeom>
        </p:spPr>
        <p:txBody>
          <a:bodyPr wrap="square">
            <a:spAutoFit/>
          </a:bodyPr>
          <a:lstStyle/>
          <a:p>
            <a:pPr algn="ctr"/>
            <a:r>
              <a:rPr lang="zh-CN" altLang="en-US" sz="1200" dirty="0"/>
              <a:t>Loem ipsum dol dosman tanam casectetur adipiscing elit tamam dalam qoue sampe.</a:t>
            </a:r>
          </a:p>
        </p:txBody>
      </p:sp>
      <p:sp>
        <p:nvSpPr>
          <p:cNvPr id="16" name="文本框 15"/>
          <p:cNvSpPr txBox="1"/>
          <p:nvPr/>
        </p:nvSpPr>
        <p:spPr>
          <a:xfrm>
            <a:off x="8789382" y="1180832"/>
            <a:ext cx="1140056" cy="523220"/>
          </a:xfrm>
          <a:prstGeom prst="rect">
            <a:avLst/>
          </a:prstGeom>
          <a:noFill/>
        </p:spPr>
        <p:txBody>
          <a:bodyPr wrap="none" rtlCol="0">
            <a:spAutoFit/>
          </a:bodyPr>
          <a:lstStyle/>
          <a:p>
            <a:r>
              <a:rPr lang="en-US" altLang="zh-CN" sz="2800" dirty="0"/>
              <a:t>LOGO</a:t>
            </a:r>
            <a:endParaRPr lang="zh-CN" altLang="en-US" sz="2800" dirty="0"/>
          </a:p>
        </p:txBody>
      </p:sp>
      <p:pic>
        <p:nvPicPr>
          <p:cNvPr id="2" name="James Blunt - Stay The Nigh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3596" y="-91916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p:tgtEl>
                                          <p:spTgt spid="7"/>
                                        </p:tgtEl>
                                        <p:attrNameLst>
                                          <p:attrName>ppt_x</p:attrName>
                                        </p:attrNameLst>
                                      </p:cBhvr>
                                      <p:tavLst>
                                        <p:tav tm="0">
                                          <p:val>
                                            <p:strVal val="#ppt_x-#ppt_w*1.125000"/>
                                          </p:val>
                                        </p:tav>
                                        <p:tav tm="100000">
                                          <p:val>
                                            <p:strVal val="#ppt_x"/>
                                          </p:val>
                                        </p:tav>
                                      </p:tavLst>
                                    </p:anim>
                                    <p:animEffect transition="in" filter="wipe(right)">
                                      <p:cBhvr>
                                        <p:cTn id="17" dur="500"/>
                                        <p:tgtEl>
                                          <p:spTgt spid="7"/>
                                        </p:tgtEl>
                                      </p:cBhvr>
                                    </p:animEffect>
                                  </p:childTnLst>
                                </p:cTn>
                              </p:par>
                              <p:par>
                                <p:cTn id="18" presetID="12" presetClass="entr" presetSubtype="2"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ppt_x</p:attrName>
                                        </p:attrNameLst>
                                      </p:cBhvr>
                                      <p:tavLst>
                                        <p:tav tm="0">
                                          <p:val>
                                            <p:strVal val="#ppt_x+#ppt_w*1.125000"/>
                                          </p:val>
                                        </p:tav>
                                        <p:tav tm="100000">
                                          <p:val>
                                            <p:strVal val="#ppt_x"/>
                                          </p:val>
                                        </p:tav>
                                      </p:tavLst>
                                    </p:anim>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strVal val="#ppt_w*0.70"/>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hold" display="0">
                  <p:stCondLst>
                    <p:cond delay="indefinite"/>
                  </p:stCondLst>
                  <p:endCondLst>
                    <p:cond evt="onStopAudio" delay="0">
                      <p:tgtEl>
                        <p:sldTgt/>
                      </p:tgtEl>
                    </p:cond>
                  </p:endCondLst>
                </p:cTn>
                <p:tgtEl>
                  <p:spTgt spid="2"/>
                </p:tgtEl>
              </p:cMediaNode>
            </p:audio>
          </p:childTnLst>
        </p:cTn>
      </p:par>
    </p:tnLst>
    <p:bldLst>
      <p:bldP spid="6" grpId="0"/>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p:cNvSpPr>
            <a:spLocks noChangeArrowheads="1"/>
          </p:cNvSpPr>
          <p:nvPr/>
        </p:nvSpPr>
        <p:spPr bwMode="auto">
          <a:xfrm>
            <a:off x="2133211" y="1928471"/>
            <a:ext cx="7344816" cy="492919"/>
          </a:xfrm>
          <a:prstGeom prst="rect">
            <a:avLst/>
          </a:prstGeom>
          <a:solidFill>
            <a:schemeClr val="bg1">
              <a:lumMod val="75000"/>
            </a:schemeClr>
          </a:solidFill>
          <a:ln w="3175" cap="flat" cmpd="sng" algn="ctr">
            <a:noFill/>
            <a:prstDash val="solid"/>
          </a:ln>
          <a:effectLst/>
        </p:spPr>
        <p:txBody>
          <a:bodyPr anchor="ctr"/>
          <a:lstStyle/>
          <a:p>
            <a:pPr algn="r">
              <a:lnSpc>
                <a:spcPct val="120000"/>
              </a:lnSpc>
              <a:defRPr/>
            </a:pPr>
            <a:r>
              <a:rPr lang="zh-CN" altLang="en-US" sz="1400" kern="0" dirty="0">
                <a:solidFill>
                  <a:srgbClr val="4D4D4D"/>
                </a:solidFill>
                <a:latin typeface="微软雅黑" pitchFamily="34" charset="-122"/>
                <a:ea typeface="微软雅黑" pitchFamily="34" charset="-122"/>
              </a:rPr>
              <a:t>Click on input text Click Into text Click To enter text</a:t>
            </a:r>
          </a:p>
        </p:txBody>
      </p:sp>
      <p:sp>
        <p:nvSpPr>
          <p:cNvPr id="14" name="Text Box 11"/>
          <p:cNvSpPr txBox="1">
            <a:spLocks noChangeArrowheads="1"/>
          </p:cNvSpPr>
          <p:nvPr/>
        </p:nvSpPr>
        <p:spPr bwMode="auto">
          <a:xfrm>
            <a:off x="2241224" y="1920333"/>
            <a:ext cx="73183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spcBef>
                <a:spcPct val="50000"/>
              </a:spcBef>
              <a:defRPr/>
            </a:pPr>
            <a:r>
              <a:rPr lang="en-US" altLang="zh-CN" sz="3000" b="1" kern="0" dirty="0">
                <a:solidFill>
                  <a:srgbClr val="414455"/>
                </a:solidFill>
                <a:latin typeface="微软雅黑" pitchFamily="34" charset="-122"/>
                <a:ea typeface="微软雅黑" pitchFamily="34" charset="-122"/>
              </a:rPr>
              <a:t>1</a:t>
            </a:r>
          </a:p>
        </p:txBody>
      </p:sp>
      <p:sp>
        <p:nvSpPr>
          <p:cNvPr id="15" name="Rectangle 2"/>
          <p:cNvSpPr>
            <a:spLocks noChangeArrowheads="1"/>
          </p:cNvSpPr>
          <p:nvPr/>
        </p:nvSpPr>
        <p:spPr bwMode="auto">
          <a:xfrm>
            <a:off x="2133211" y="2882162"/>
            <a:ext cx="7344816" cy="492919"/>
          </a:xfrm>
          <a:prstGeom prst="rect">
            <a:avLst/>
          </a:prstGeom>
          <a:solidFill>
            <a:schemeClr val="bg1">
              <a:lumMod val="75000"/>
            </a:schemeClr>
          </a:solidFill>
          <a:ln w="3175" cap="flat" cmpd="sng" algn="ctr">
            <a:noFill/>
            <a:prstDash val="solid"/>
          </a:ln>
          <a:effectLst/>
        </p:spPr>
        <p:txBody>
          <a:bodyPr anchor="ctr"/>
          <a:lstStyle/>
          <a:p>
            <a:pPr algn="r">
              <a:lnSpc>
                <a:spcPct val="120000"/>
              </a:lnSpc>
            </a:pPr>
            <a:r>
              <a:rPr lang="zh-CN" altLang="en-US" sz="1400" kern="0" dirty="0">
                <a:solidFill>
                  <a:srgbClr val="4D4D4D"/>
                </a:solidFill>
                <a:latin typeface="微软雅黑" pitchFamily="34" charset="-122"/>
                <a:ea typeface="微软雅黑" pitchFamily="34" charset="-122"/>
              </a:rPr>
              <a:t>Click on input text Click Into text Click To enter text</a:t>
            </a:r>
          </a:p>
        </p:txBody>
      </p:sp>
      <p:sp>
        <p:nvSpPr>
          <p:cNvPr id="16" name="Text Box 12"/>
          <p:cNvSpPr txBox="1">
            <a:spLocks noChangeArrowheads="1"/>
          </p:cNvSpPr>
          <p:nvPr/>
        </p:nvSpPr>
        <p:spPr bwMode="auto">
          <a:xfrm>
            <a:off x="2241224" y="2873331"/>
            <a:ext cx="73183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spcBef>
                <a:spcPct val="50000"/>
              </a:spcBef>
              <a:defRPr/>
            </a:pPr>
            <a:r>
              <a:rPr lang="en-US" altLang="zh-CN" sz="3000" b="1" kern="0" dirty="0">
                <a:solidFill>
                  <a:srgbClr val="414455"/>
                </a:solidFill>
                <a:latin typeface="微软雅黑" pitchFamily="34" charset="-122"/>
                <a:ea typeface="微软雅黑" pitchFamily="34" charset="-122"/>
              </a:rPr>
              <a:t>2</a:t>
            </a:r>
          </a:p>
        </p:txBody>
      </p:sp>
      <p:sp>
        <p:nvSpPr>
          <p:cNvPr id="17" name="Rectangle 2"/>
          <p:cNvSpPr>
            <a:spLocks noChangeArrowheads="1"/>
          </p:cNvSpPr>
          <p:nvPr/>
        </p:nvSpPr>
        <p:spPr bwMode="auto">
          <a:xfrm>
            <a:off x="2133211" y="3855556"/>
            <a:ext cx="7344816" cy="492919"/>
          </a:xfrm>
          <a:prstGeom prst="rect">
            <a:avLst/>
          </a:prstGeom>
          <a:solidFill>
            <a:schemeClr val="bg1">
              <a:lumMod val="75000"/>
            </a:schemeClr>
          </a:solidFill>
          <a:ln w="3175" cap="flat" cmpd="sng" algn="ctr">
            <a:noFill/>
            <a:prstDash val="solid"/>
          </a:ln>
          <a:effectLst/>
        </p:spPr>
        <p:txBody>
          <a:bodyPr anchor="ctr"/>
          <a:lstStyle/>
          <a:p>
            <a:pPr algn="r">
              <a:lnSpc>
                <a:spcPct val="120000"/>
              </a:lnSpc>
            </a:pPr>
            <a:r>
              <a:rPr lang="zh-CN" altLang="en-US" sz="1400" kern="0" dirty="0">
                <a:solidFill>
                  <a:srgbClr val="4D4D4D"/>
                </a:solidFill>
                <a:latin typeface="微软雅黑" pitchFamily="34" charset="-122"/>
                <a:ea typeface="微软雅黑" pitchFamily="34" charset="-122"/>
              </a:rPr>
              <a:t>Click on input text Click Into text Click To enter text</a:t>
            </a:r>
          </a:p>
        </p:txBody>
      </p:sp>
      <p:sp>
        <p:nvSpPr>
          <p:cNvPr id="18" name="Text Box 12"/>
          <p:cNvSpPr txBox="1">
            <a:spLocks noChangeArrowheads="1"/>
          </p:cNvSpPr>
          <p:nvPr/>
        </p:nvSpPr>
        <p:spPr bwMode="auto">
          <a:xfrm>
            <a:off x="2241224" y="3846724"/>
            <a:ext cx="73183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spcBef>
                <a:spcPct val="50000"/>
              </a:spcBef>
              <a:defRPr/>
            </a:pPr>
            <a:r>
              <a:rPr lang="en-US" altLang="zh-CN" sz="3000" b="1" kern="0" dirty="0">
                <a:solidFill>
                  <a:srgbClr val="414455"/>
                </a:solidFill>
                <a:latin typeface="微软雅黑" pitchFamily="34" charset="-122"/>
                <a:ea typeface="微软雅黑" pitchFamily="34" charset="-122"/>
              </a:rPr>
              <a:t>3</a:t>
            </a:r>
          </a:p>
        </p:txBody>
      </p:sp>
      <p:sp>
        <p:nvSpPr>
          <p:cNvPr id="19" name="Rectangle 2"/>
          <p:cNvSpPr>
            <a:spLocks noChangeArrowheads="1"/>
          </p:cNvSpPr>
          <p:nvPr/>
        </p:nvSpPr>
        <p:spPr bwMode="auto">
          <a:xfrm>
            <a:off x="2133211" y="4806827"/>
            <a:ext cx="7344816" cy="492919"/>
          </a:xfrm>
          <a:prstGeom prst="rect">
            <a:avLst/>
          </a:prstGeom>
          <a:solidFill>
            <a:schemeClr val="bg1">
              <a:lumMod val="75000"/>
            </a:schemeClr>
          </a:solidFill>
          <a:ln w="3175" cap="flat" cmpd="sng" algn="ctr">
            <a:noFill/>
            <a:prstDash val="solid"/>
          </a:ln>
          <a:effectLst/>
        </p:spPr>
        <p:txBody>
          <a:bodyPr anchor="ctr"/>
          <a:lstStyle/>
          <a:p>
            <a:pPr algn="r">
              <a:lnSpc>
                <a:spcPct val="120000"/>
              </a:lnSpc>
            </a:pPr>
            <a:r>
              <a:rPr lang="zh-CN" altLang="en-US" sz="1400" kern="0" dirty="0">
                <a:solidFill>
                  <a:srgbClr val="4D4D4D"/>
                </a:solidFill>
                <a:latin typeface="微软雅黑" pitchFamily="34" charset="-122"/>
                <a:ea typeface="微软雅黑" pitchFamily="34" charset="-122"/>
              </a:rPr>
              <a:t>Click on input text Click Into text Click To enter text</a:t>
            </a:r>
          </a:p>
        </p:txBody>
      </p:sp>
      <p:sp>
        <p:nvSpPr>
          <p:cNvPr id="20" name="Text Box 12"/>
          <p:cNvSpPr txBox="1">
            <a:spLocks noChangeArrowheads="1"/>
          </p:cNvSpPr>
          <p:nvPr/>
        </p:nvSpPr>
        <p:spPr bwMode="auto">
          <a:xfrm>
            <a:off x="2241224" y="4797995"/>
            <a:ext cx="73183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spcBef>
                <a:spcPct val="50000"/>
              </a:spcBef>
              <a:defRPr/>
            </a:pPr>
            <a:r>
              <a:rPr lang="en-US" altLang="zh-CN" sz="3000" b="1" kern="0" dirty="0">
                <a:solidFill>
                  <a:srgbClr val="414455"/>
                </a:solidFill>
                <a:latin typeface="微软雅黑" pitchFamily="34" charset="-122"/>
                <a:ea typeface="微软雅黑" pitchFamily="34" charset="-122"/>
              </a:rPr>
              <a:t>4</a:t>
            </a:r>
          </a:p>
        </p:txBody>
      </p:sp>
      <p:sp>
        <p:nvSpPr>
          <p:cNvPr id="21" name="矩形 1"/>
          <p:cNvSpPr/>
          <p:nvPr/>
        </p:nvSpPr>
        <p:spPr>
          <a:xfrm>
            <a:off x="2966648" y="1603432"/>
            <a:ext cx="1757363" cy="1168003"/>
          </a:xfrm>
          <a:custGeom>
            <a:avLst/>
            <a:gdLst/>
            <a:ahLst/>
            <a:cxnLst/>
            <a:rect l="l" t="t" r="r" b="b"/>
            <a:pathLst>
              <a:path w="2343150" h="1557337">
                <a:moveTo>
                  <a:pt x="0" y="0"/>
                </a:moveTo>
                <a:lnTo>
                  <a:pt x="2343150" y="0"/>
                </a:lnTo>
                <a:lnTo>
                  <a:pt x="2343150" y="1168003"/>
                </a:lnTo>
                <a:lnTo>
                  <a:pt x="1171575" y="1557337"/>
                </a:lnTo>
                <a:lnTo>
                  <a:pt x="0" y="1168003"/>
                </a:lnTo>
                <a:close/>
              </a:path>
            </a:pathLst>
          </a:custGeom>
          <a:solidFill>
            <a:srgbClr val="414455"/>
          </a:solidFill>
          <a:ln w="3175" cap="flat" cmpd="sng" algn="ctr">
            <a:solidFill>
              <a:srgbClr val="D7D7D7"/>
            </a:solidFill>
            <a:prstDash val="solid"/>
          </a:ln>
          <a:effectLst/>
        </p:spPr>
        <p:txBody>
          <a:bodyPr vert="horz" lIns="0" rIns="0" anchor="ctr"/>
          <a:lstStyle/>
          <a:p>
            <a:pPr algn="ctr">
              <a:defRPr/>
            </a:pPr>
            <a:r>
              <a:rPr lang="zh-CN" altLang="en-US" kern="10" dirty="0">
                <a:ln w="9525">
                  <a:solidFill>
                    <a:sysClr val="window" lastClr="FFFFFF"/>
                  </a:solidFill>
                  <a:round/>
                </a:ln>
                <a:solidFill>
                  <a:sysClr val="window" lastClr="FFFFFF"/>
                </a:solidFill>
                <a:latin typeface="微软雅黑" pitchFamily="34" charset="-122"/>
                <a:ea typeface="微软雅黑" pitchFamily="34" charset="-122"/>
              </a:rPr>
              <a:t>Add title text</a:t>
            </a:r>
          </a:p>
        </p:txBody>
      </p:sp>
      <p:sp>
        <p:nvSpPr>
          <p:cNvPr id="22" name="矩形 18"/>
          <p:cNvSpPr/>
          <p:nvPr/>
        </p:nvSpPr>
        <p:spPr>
          <a:xfrm>
            <a:off x="2966648" y="2557120"/>
            <a:ext cx="1757363" cy="1168004"/>
          </a:xfrm>
          <a:custGeom>
            <a:avLst/>
            <a:gdLst/>
            <a:ahLst/>
            <a:cxnLst/>
            <a:rect l="l" t="t" r="r" b="b"/>
            <a:pathLst>
              <a:path w="2343150" h="1557338">
                <a:moveTo>
                  <a:pt x="0" y="0"/>
                </a:moveTo>
                <a:lnTo>
                  <a:pt x="1171575" y="389335"/>
                </a:lnTo>
                <a:lnTo>
                  <a:pt x="2343150" y="0"/>
                </a:lnTo>
                <a:lnTo>
                  <a:pt x="2343150" y="1168004"/>
                </a:lnTo>
                <a:lnTo>
                  <a:pt x="1171575" y="1557338"/>
                </a:lnTo>
                <a:lnTo>
                  <a:pt x="0" y="1168004"/>
                </a:lnTo>
                <a:close/>
              </a:path>
            </a:pathLst>
          </a:custGeom>
          <a:solidFill>
            <a:srgbClr val="414455"/>
          </a:solidFill>
          <a:ln w="3175" cap="flat" cmpd="sng" algn="ctr">
            <a:solidFill>
              <a:srgbClr val="D7D7D7"/>
            </a:solidFill>
            <a:prstDash val="solid"/>
          </a:ln>
          <a:effectLst/>
        </p:spPr>
        <p:txBody>
          <a:bodyPr vert="horz" lIns="0" rIns="0" anchor="ctr"/>
          <a:lstStyle/>
          <a:p>
            <a:pPr algn="ctr">
              <a:defRPr/>
            </a:pPr>
            <a:r>
              <a:rPr lang="zh-CN" altLang="en-US" kern="10" dirty="0">
                <a:ln w="9525">
                  <a:solidFill>
                    <a:sysClr val="window" lastClr="FFFFFF"/>
                  </a:solidFill>
                  <a:round/>
                </a:ln>
                <a:solidFill>
                  <a:sysClr val="window" lastClr="FFFFFF"/>
                </a:solidFill>
                <a:latin typeface="微软雅黑" pitchFamily="34" charset="-122"/>
                <a:ea typeface="微软雅黑" pitchFamily="34" charset="-122"/>
              </a:rPr>
              <a:t>Add title text</a:t>
            </a:r>
          </a:p>
        </p:txBody>
      </p:sp>
      <p:sp>
        <p:nvSpPr>
          <p:cNvPr id="23" name="矩形 19"/>
          <p:cNvSpPr/>
          <p:nvPr/>
        </p:nvSpPr>
        <p:spPr>
          <a:xfrm>
            <a:off x="2966648" y="3530514"/>
            <a:ext cx="1757363" cy="1168004"/>
          </a:xfrm>
          <a:custGeom>
            <a:avLst/>
            <a:gdLst/>
            <a:ahLst/>
            <a:cxnLst/>
            <a:rect l="l" t="t" r="r" b="b"/>
            <a:pathLst>
              <a:path w="2343150" h="1557338">
                <a:moveTo>
                  <a:pt x="2343150" y="0"/>
                </a:moveTo>
                <a:lnTo>
                  <a:pt x="2343150" y="1168004"/>
                </a:lnTo>
                <a:lnTo>
                  <a:pt x="1171575" y="1557338"/>
                </a:lnTo>
                <a:lnTo>
                  <a:pt x="0" y="1168004"/>
                </a:lnTo>
                <a:lnTo>
                  <a:pt x="0" y="560040"/>
                </a:lnTo>
                <a:lnTo>
                  <a:pt x="17388" y="560040"/>
                </a:lnTo>
                <a:lnTo>
                  <a:pt x="17388" y="5778"/>
                </a:lnTo>
                <a:lnTo>
                  <a:pt x="1171575" y="389335"/>
                </a:lnTo>
                <a:close/>
              </a:path>
            </a:pathLst>
          </a:custGeom>
          <a:solidFill>
            <a:srgbClr val="414455"/>
          </a:solidFill>
          <a:ln w="3175" cap="flat" cmpd="sng" algn="ctr">
            <a:solidFill>
              <a:srgbClr val="D7D7D7"/>
            </a:solidFill>
            <a:prstDash val="solid"/>
          </a:ln>
          <a:effectLst/>
        </p:spPr>
        <p:txBody>
          <a:bodyPr vert="horz" lIns="0" rIns="0" anchor="ctr"/>
          <a:lstStyle/>
          <a:p>
            <a:pPr algn="ctr">
              <a:defRPr/>
            </a:pPr>
            <a:r>
              <a:rPr lang="zh-CN" altLang="en-US" kern="10" dirty="0">
                <a:ln w="9525">
                  <a:solidFill>
                    <a:sysClr val="window" lastClr="FFFFFF"/>
                  </a:solidFill>
                  <a:round/>
                </a:ln>
                <a:solidFill>
                  <a:sysClr val="window" lastClr="FFFFFF"/>
                </a:solidFill>
                <a:latin typeface="微软雅黑" pitchFamily="34" charset="-122"/>
                <a:ea typeface="微软雅黑" pitchFamily="34" charset="-122"/>
              </a:rPr>
              <a:t>Add title text</a:t>
            </a:r>
          </a:p>
        </p:txBody>
      </p:sp>
      <p:sp>
        <p:nvSpPr>
          <p:cNvPr id="24" name="矩形 20"/>
          <p:cNvSpPr/>
          <p:nvPr/>
        </p:nvSpPr>
        <p:spPr>
          <a:xfrm>
            <a:off x="2966648" y="4481784"/>
            <a:ext cx="1757363" cy="1168004"/>
          </a:xfrm>
          <a:custGeom>
            <a:avLst/>
            <a:gdLst/>
            <a:ahLst/>
            <a:cxnLst/>
            <a:rect l="l" t="t" r="r" b="b"/>
            <a:pathLst>
              <a:path w="2343150" h="1557338">
                <a:moveTo>
                  <a:pt x="0" y="0"/>
                </a:moveTo>
                <a:lnTo>
                  <a:pt x="1171575" y="389335"/>
                </a:lnTo>
                <a:lnTo>
                  <a:pt x="2343150" y="0"/>
                </a:lnTo>
                <a:lnTo>
                  <a:pt x="2343150" y="1168004"/>
                </a:lnTo>
                <a:lnTo>
                  <a:pt x="1171575" y="1557338"/>
                </a:lnTo>
                <a:lnTo>
                  <a:pt x="0" y="1168004"/>
                </a:lnTo>
                <a:close/>
              </a:path>
            </a:pathLst>
          </a:custGeom>
          <a:solidFill>
            <a:srgbClr val="414455"/>
          </a:solidFill>
          <a:ln w="3175" cap="flat" cmpd="sng" algn="ctr">
            <a:solidFill>
              <a:srgbClr val="D7D7D7"/>
            </a:solidFill>
            <a:prstDash val="solid"/>
          </a:ln>
          <a:effectLst/>
        </p:spPr>
        <p:txBody>
          <a:bodyPr vert="horz" lIns="0" rIns="0" anchor="ctr"/>
          <a:lstStyle/>
          <a:p>
            <a:pPr algn="ctr">
              <a:defRPr/>
            </a:pPr>
            <a:r>
              <a:rPr lang="zh-CN" altLang="en-US" kern="10" dirty="0">
                <a:ln w="9525">
                  <a:solidFill>
                    <a:sysClr val="window" lastClr="FFFFFF"/>
                  </a:solidFill>
                  <a:round/>
                </a:ln>
                <a:solidFill>
                  <a:sysClr val="window" lastClr="FFFFFF"/>
                </a:solidFill>
                <a:latin typeface="微软雅黑" pitchFamily="34" charset="-122"/>
                <a:ea typeface="微软雅黑" pitchFamily="34" charset="-122"/>
              </a:rPr>
              <a:t>Add title text</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par>
                              <p:cTn id="14" fill="hold">
                                <p:stCondLst>
                                  <p:cond delay="1500"/>
                                </p:stCondLst>
                                <p:childTnLst>
                                  <p:par>
                                    <p:cTn id="15" presetID="2" presetClass="entr" presetSubtype="1" fill="hold" grpId="0" nodeType="afterEffect" p14:presetBounceEnd="50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50000">
                                          <p:cBhvr additive="base">
                                            <p:cTn id="17"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21"/>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par>
                              <p:cTn id="29" fill="hold">
                                <p:stCondLst>
                                  <p:cond delay="3500"/>
                                </p:stCondLst>
                                <p:childTnLst>
                                  <p:par>
                                    <p:cTn id="30" presetID="2" presetClass="entr" presetSubtype="1" fill="hold" grpId="0" nodeType="afterEffect" p14:presetBounceEnd="50000">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14:bounceEnd="50000">
                                          <p:cBhvr additive="base">
                                            <p:cTn id="32"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2"/>
                                            </p:tgtEl>
                                            <p:attrNameLst>
                                              <p:attrName>ppt_y</p:attrName>
                                            </p:attrNameLst>
                                          </p:cBhvr>
                                          <p:tavLst>
                                            <p:tav tm="0">
                                              <p:val>
                                                <p:strVal val="0-#ppt_h/2"/>
                                              </p:val>
                                            </p:tav>
                                            <p:tav tm="100000">
                                              <p:val>
                                                <p:strVal val="#ppt_y"/>
                                              </p:val>
                                            </p:tav>
                                          </p:tavLst>
                                        </p:anim>
                                      </p:childTnLst>
                                    </p:cTn>
                                  </p:par>
                                </p:childTnLst>
                              </p:cTn>
                            </p:par>
                            <p:par>
                              <p:cTn id="34" fill="hold">
                                <p:stCondLst>
                                  <p:cond delay="4000"/>
                                </p:stCondLst>
                                <p:childTnLst>
                                  <p:par>
                                    <p:cTn id="35" presetID="42"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22" presetClass="entr" presetSubtype="8"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par>
                              <p:cTn id="44" fill="hold">
                                <p:stCondLst>
                                  <p:cond delay="5500"/>
                                </p:stCondLst>
                                <p:childTnLst>
                                  <p:par>
                                    <p:cTn id="45" presetID="2" presetClass="entr" presetSubtype="1" fill="hold" grpId="0" nodeType="afterEffect" p14:presetBounceEnd="50000">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14:bounceEnd="50000">
                                          <p:cBhvr additive="base">
                                            <p:cTn id="47"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3"/>
                                            </p:tgtEl>
                                            <p:attrNameLst>
                                              <p:attrName>ppt_y</p:attrName>
                                            </p:attrNameLst>
                                          </p:cBhvr>
                                          <p:tavLst>
                                            <p:tav tm="0">
                                              <p:val>
                                                <p:strVal val="0-#ppt_h/2"/>
                                              </p:val>
                                            </p:tav>
                                            <p:tav tm="100000">
                                              <p:val>
                                                <p:strVal val="#ppt_y"/>
                                              </p:val>
                                            </p:tav>
                                          </p:tavLst>
                                        </p:anim>
                                      </p:childTnLst>
                                    </p:cTn>
                                  </p:par>
                                </p:childTnLst>
                              </p:cTn>
                            </p:par>
                            <p:par>
                              <p:cTn id="49" fill="hold">
                                <p:stCondLst>
                                  <p:cond delay="6000"/>
                                </p:stCondLst>
                                <p:childTnLst>
                                  <p:par>
                                    <p:cTn id="50" presetID="42" presetClass="entr" presetSubtype="0"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par>
                              <p:cTn id="55" fill="hold">
                                <p:stCondLst>
                                  <p:cond delay="7000"/>
                                </p:stCondLst>
                                <p:childTnLst>
                                  <p:par>
                                    <p:cTn id="56" presetID="22" presetClass="entr" presetSubtype="8"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par>
                              <p:cTn id="59" fill="hold">
                                <p:stCondLst>
                                  <p:cond delay="7500"/>
                                </p:stCondLst>
                                <p:childTnLst>
                                  <p:par>
                                    <p:cTn id="60" presetID="2" presetClass="entr" presetSubtype="1" fill="hold" grpId="0" nodeType="afterEffect" p14:presetBounceEnd="50000">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14:bounceEnd="50000">
                                          <p:cBhvr additive="base">
                                            <p:cTn id="62"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63"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7" grpId="0" animBg="1"/>
          <p:bldP spid="18" grpId="0"/>
          <p:bldP spid="19" grpId="0" animBg="1"/>
          <p:bldP spid="20" grpId="0"/>
          <p:bldP spid="21" grpId="0" animBg="1"/>
          <p:bldP spid="22" grpId="0" animBg="1"/>
          <p:bldP spid="23" grpId="0" animBg="1"/>
          <p:bldP spid="24" grpId="0" animBg="1"/>
        </p:bld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par>
                              <p:cTn id="14" fill="hold">
                                <p:stCondLst>
                                  <p:cond delay="1500"/>
                                </p:stCondLst>
                                <p:childTnLst>
                                  <p:par>
                                    <p:cTn id="15" presetID="2" presetClass="entr" presetSubtype="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par>
                              <p:cTn id="29" fill="hold">
                                <p:stCondLst>
                                  <p:cond delay="3500"/>
                                </p:stCondLst>
                                <p:childTnLst>
                                  <p:par>
                                    <p:cTn id="30" presetID="2" presetClass="entr" presetSubtype="1"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0-#ppt_h/2"/>
                                              </p:val>
                                            </p:tav>
                                            <p:tav tm="100000">
                                              <p:val>
                                                <p:strVal val="#ppt_y"/>
                                              </p:val>
                                            </p:tav>
                                          </p:tavLst>
                                        </p:anim>
                                      </p:childTnLst>
                                    </p:cTn>
                                  </p:par>
                                </p:childTnLst>
                              </p:cTn>
                            </p:par>
                            <p:par>
                              <p:cTn id="34" fill="hold">
                                <p:stCondLst>
                                  <p:cond delay="4000"/>
                                </p:stCondLst>
                                <p:childTnLst>
                                  <p:par>
                                    <p:cTn id="35" presetID="42"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22" presetClass="entr" presetSubtype="8"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par>
                              <p:cTn id="44" fill="hold">
                                <p:stCondLst>
                                  <p:cond delay="5500"/>
                                </p:stCondLst>
                                <p:childTnLst>
                                  <p:par>
                                    <p:cTn id="45" presetID="2" presetClass="entr" presetSubtype="1"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0-#ppt_h/2"/>
                                              </p:val>
                                            </p:tav>
                                            <p:tav tm="100000">
                                              <p:val>
                                                <p:strVal val="#ppt_y"/>
                                              </p:val>
                                            </p:tav>
                                          </p:tavLst>
                                        </p:anim>
                                      </p:childTnLst>
                                    </p:cTn>
                                  </p:par>
                                </p:childTnLst>
                              </p:cTn>
                            </p:par>
                            <p:par>
                              <p:cTn id="49" fill="hold">
                                <p:stCondLst>
                                  <p:cond delay="6000"/>
                                </p:stCondLst>
                                <p:childTnLst>
                                  <p:par>
                                    <p:cTn id="50" presetID="42" presetClass="entr" presetSubtype="0"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par>
                              <p:cTn id="55" fill="hold">
                                <p:stCondLst>
                                  <p:cond delay="7000"/>
                                </p:stCondLst>
                                <p:childTnLst>
                                  <p:par>
                                    <p:cTn id="56" presetID="22" presetClass="entr" presetSubtype="8"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par>
                              <p:cTn id="59" fill="hold">
                                <p:stCondLst>
                                  <p:cond delay="7500"/>
                                </p:stCondLst>
                                <p:childTnLst>
                                  <p:par>
                                    <p:cTn id="60" presetID="2" presetClass="entr" presetSubtype="1" fill="hold" grpId="0" nodeType="after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additive="base">
                                            <p:cTn id="62" dur="500" fill="hold"/>
                                            <p:tgtEl>
                                              <p:spTgt spid="24"/>
                                            </p:tgtEl>
                                            <p:attrNameLst>
                                              <p:attrName>ppt_x</p:attrName>
                                            </p:attrNameLst>
                                          </p:cBhvr>
                                          <p:tavLst>
                                            <p:tav tm="0">
                                              <p:val>
                                                <p:strVal val="#ppt_x"/>
                                              </p:val>
                                            </p:tav>
                                            <p:tav tm="100000">
                                              <p:val>
                                                <p:strVal val="#ppt_x"/>
                                              </p:val>
                                            </p:tav>
                                          </p:tavLst>
                                        </p:anim>
                                        <p:anim calcmode="lin" valueType="num">
                                          <p:cBhvr additive="base">
                                            <p:cTn id="63"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7" grpId="0" animBg="1"/>
          <p:bldP spid="18" grpId="0"/>
          <p:bldP spid="19" grpId="0" animBg="1"/>
          <p:bldP spid="20" grpId="0"/>
          <p:bldP spid="21" grpId="0" animBg="1"/>
          <p:bldP spid="22" grpId="0" animBg="1"/>
          <p:bldP spid="23" grpId="0" animBg="1"/>
          <p:bldP spid="2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744304" y="2081994"/>
            <a:ext cx="6379934" cy="3078342"/>
          </a:xfrm>
          <a:prstGeom prst="rect">
            <a:avLst/>
          </a:prstGeom>
          <a:noFill/>
          <a:ln>
            <a:solidFill>
              <a:srgbClr val="7F7F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 name="椭圆 2"/>
          <p:cNvSpPr/>
          <p:nvPr/>
        </p:nvSpPr>
        <p:spPr>
          <a:xfrm>
            <a:off x="2092618" y="3000096"/>
            <a:ext cx="1242138" cy="1242138"/>
          </a:xfrm>
          <a:prstGeom prst="ellipse">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a:latin typeface="微软雅黑" pitchFamily="34" charset="-122"/>
                <a:ea typeface="微软雅黑" pitchFamily="34" charset="-122"/>
              </a:rPr>
              <a:t>Click to add text</a:t>
            </a:r>
          </a:p>
        </p:txBody>
      </p:sp>
      <p:sp>
        <p:nvSpPr>
          <p:cNvPr id="4" name="椭圆 3"/>
          <p:cNvSpPr/>
          <p:nvPr/>
        </p:nvSpPr>
        <p:spPr>
          <a:xfrm>
            <a:off x="8472552" y="3000096"/>
            <a:ext cx="1242138" cy="12421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a:latin typeface="微软雅黑" pitchFamily="34" charset="-122"/>
                <a:ea typeface="微软雅黑" pitchFamily="34" charset="-122"/>
              </a:rPr>
              <a:t>Click to add text</a:t>
            </a:r>
          </a:p>
        </p:txBody>
      </p:sp>
      <p:sp>
        <p:nvSpPr>
          <p:cNvPr id="5" name="矩形 4"/>
          <p:cNvSpPr/>
          <p:nvPr/>
        </p:nvSpPr>
        <p:spPr>
          <a:xfrm>
            <a:off x="5345648" y="2993127"/>
            <a:ext cx="963725" cy="248209"/>
          </a:xfrm>
          <a:prstGeom prst="rect">
            <a:avLst/>
          </a:prstGeom>
        </p:spPr>
        <p:txBody>
          <a:bodyPr wrap="none">
            <a:spAutoFit/>
          </a:bodyPr>
          <a:lstStyle/>
          <a:p>
            <a:r>
              <a:rPr lang="zh-CN" altLang="en-US" sz="1015">
                <a:solidFill>
                  <a:srgbClr val="666666"/>
                </a:solidFill>
                <a:latin typeface="微软雅黑" pitchFamily="34" charset="-122"/>
                <a:ea typeface="微软雅黑" pitchFamily="34" charset="-122"/>
              </a:rPr>
              <a:t>Click to add a title</a:t>
            </a:r>
            <a:endParaRPr lang="zh-CN" altLang="en-US" sz="1015"/>
          </a:p>
        </p:txBody>
      </p:sp>
      <p:sp>
        <p:nvSpPr>
          <p:cNvPr id="6" name="矩形 5"/>
          <p:cNvSpPr/>
          <p:nvPr/>
        </p:nvSpPr>
        <p:spPr>
          <a:xfrm>
            <a:off x="5345648" y="3972204"/>
            <a:ext cx="963725" cy="248209"/>
          </a:xfrm>
          <a:prstGeom prst="rect">
            <a:avLst/>
          </a:prstGeom>
        </p:spPr>
        <p:txBody>
          <a:bodyPr wrap="none">
            <a:spAutoFit/>
          </a:bodyPr>
          <a:lstStyle/>
          <a:p>
            <a:r>
              <a:rPr lang="zh-CN" altLang="en-US" sz="1015">
                <a:solidFill>
                  <a:srgbClr val="666666"/>
                </a:solidFill>
                <a:latin typeface="微软雅黑" pitchFamily="34" charset="-122"/>
                <a:ea typeface="微软雅黑" pitchFamily="34" charset="-122"/>
              </a:rPr>
              <a:t>Click to add a title</a:t>
            </a:r>
            <a:endParaRPr lang="zh-CN" altLang="en-US" sz="1015"/>
          </a:p>
        </p:txBody>
      </p:sp>
      <p:sp>
        <p:nvSpPr>
          <p:cNvPr id="7" name="上箭头 9"/>
          <p:cNvSpPr/>
          <p:nvPr/>
        </p:nvSpPr>
        <p:spPr>
          <a:xfrm>
            <a:off x="5367207" y="2375543"/>
            <a:ext cx="1134126" cy="540060"/>
          </a:xfrm>
          <a:prstGeom prst="upArrow">
            <a:avLst/>
          </a:prstGeom>
          <a:no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8" name="上箭头 10"/>
          <p:cNvSpPr/>
          <p:nvPr/>
        </p:nvSpPr>
        <p:spPr>
          <a:xfrm flipV="1">
            <a:off x="5367207" y="4350246"/>
            <a:ext cx="1134126" cy="540060"/>
          </a:xfrm>
          <a:prstGeom prst="upArrow">
            <a:avLst/>
          </a:prstGeom>
          <a:no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9" name="矩形 8"/>
          <p:cNvSpPr/>
          <p:nvPr/>
        </p:nvSpPr>
        <p:spPr>
          <a:xfrm>
            <a:off x="4206078" y="4998318"/>
            <a:ext cx="3402378" cy="324036"/>
          </a:xfrm>
          <a:prstGeom prst="rect">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a:latin typeface="微软雅黑" pitchFamily="34" charset="-122"/>
                <a:ea typeface="微软雅黑" pitchFamily="34" charset="-122"/>
              </a:rPr>
              <a:t>Click to add text</a:t>
            </a:r>
          </a:p>
        </p:txBody>
      </p:sp>
      <p:sp>
        <p:nvSpPr>
          <p:cNvPr id="10" name="矩形 9"/>
          <p:cNvSpPr/>
          <p:nvPr/>
        </p:nvSpPr>
        <p:spPr>
          <a:xfrm>
            <a:off x="4206078" y="1919976"/>
            <a:ext cx="3402378" cy="3240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dirty="0">
                <a:latin typeface="微软雅黑" pitchFamily="34" charset="-122"/>
                <a:ea typeface="微软雅黑" pitchFamily="34" charset="-122"/>
              </a:rPr>
              <a:t>Click to add text</a:t>
            </a:r>
          </a:p>
        </p:txBody>
      </p:sp>
      <p:sp>
        <p:nvSpPr>
          <p:cNvPr id="11" name="五边形 2"/>
          <p:cNvSpPr/>
          <p:nvPr/>
        </p:nvSpPr>
        <p:spPr>
          <a:xfrm>
            <a:off x="3713273" y="3661670"/>
            <a:ext cx="4441994" cy="243027"/>
          </a:xfrm>
          <a:custGeom>
            <a:avLst/>
            <a:gdLst/>
            <a:ahLst/>
            <a:cxnLst/>
            <a:rect l="l" t="t" r="r" b="b"/>
            <a:pathLst>
              <a:path w="5922658" h="324036">
                <a:moveTo>
                  <a:pt x="0" y="0"/>
                </a:moveTo>
                <a:lnTo>
                  <a:pt x="5760640" y="0"/>
                </a:lnTo>
                <a:lnTo>
                  <a:pt x="5922658" y="162018"/>
                </a:lnTo>
                <a:lnTo>
                  <a:pt x="5760640" y="324036"/>
                </a:lnTo>
                <a:lnTo>
                  <a:pt x="0" y="324036"/>
                </a:lnTo>
                <a:lnTo>
                  <a:pt x="162018" y="162018"/>
                </a:lnTo>
                <a:close/>
              </a:path>
            </a:pathLst>
          </a:cu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2" name="五边形 2"/>
          <p:cNvSpPr/>
          <p:nvPr/>
        </p:nvSpPr>
        <p:spPr>
          <a:xfrm flipH="1">
            <a:off x="3713273" y="3337634"/>
            <a:ext cx="4441994" cy="243027"/>
          </a:xfrm>
          <a:custGeom>
            <a:avLst/>
            <a:gdLst/>
            <a:ahLst/>
            <a:cxnLst/>
            <a:rect l="l" t="t" r="r" b="b"/>
            <a:pathLst>
              <a:path w="5922658" h="324036">
                <a:moveTo>
                  <a:pt x="0" y="0"/>
                </a:moveTo>
                <a:lnTo>
                  <a:pt x="5760640" y="0"/>
                </a:lnTo>
                <a:lnTo>
                  <a:pt x="5922658" y="162018"/>
                </a:lnTo>
                <a:lnTo>
                  <a:pt x="5760640" y="324036"/>
                </a:lnTo>
                <a:lnTo>
                  <a:pt x="0" y="324036"/>
                </a:lnTo>
                <a:lnTo>
                  <a:pt x="162018" y="16201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right)">
                                      <p:cBhvr>
                                        <p:cTn id="21" dur="500"/>
                                        <p:tgtEl>
                                          <p:spTgt spid="12"/>
                                        </p:tgtEl>
                                      </p:cBhvr>
                                    </p:animEffect>
                                  </p:childTnLst>
                                </p:cTn>
                              </p:par>
                            </p:childTnLst>
                          </p:cTn>
                        </p:par>
                        <p:par>
                          <p:cTn id="22" fill="hold">
                            <p:stCondLst>
                              <p:cond delay="1000"/>
                            </p:stCondLst>
                            <p:childTnLst>
                              <p:par>
                                <p:cTn id="23" presetID="47"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22" presetClass="entr" presetSubtype="4"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up)">
                                      <p:cBhvr>
                                        <p:cTn id="39" dur="500"/>
                                        <p:tgtEl>
                                          <p:spTgt spid="8"/>
                                        </p:tgtEl>
                                      </p:cBhvr>
                                    </p:animEffect>
                                  </p:childTnLst>
                                </p:cTn>
                              </p:par>
                            </p:childTnLst>
                          </p:cTn>
                        </p:par>
                        <p:par>
                          <p:cTn id="40" fill="hold">
                            <p:stCondLst>
                              <p:cond delay="2500"/>
                            </p:stCondLst>
                            <p:childTnLst>
                              <p:par>
                                <p:cTn id="41" presetID="16" presetClass="entr" presetSubtype="37"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outVertical)">
                                      <p:cBhvr>
                                        <p:cTn id="43" dur="500"/>
                                        <p:tgtEl>
                                          <p:spTgt spid="10"/>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outVertical)">
                                      <p:cBhvr>
                                        <p:cTn id="46" dur="500"/>
                                        <p:tgtEl>
                                          <p:spTgt spid="9"/>
                                        </p:tgtEl>
                                      </p:cBhvr>
                                    </p:animEffect>
                                  </p:childTnLst>
                                </p:cTn>
                              </p:par>
                            </p:childTnLst>
                          </p:cTn>
                        </p:par>
                        <p:par>
                          <p:cTn id="47" fill="hold">
                            <p:stCondLst>
                              <p:cond delay="3000"/>
                            </p:stCondLst>
                            <p:childTnLst>
                              <p:par>
                                <p:cTn id="48" presetID="16" presetClass="entr" presetSubtype="37" fill="hold" grpId="0" nodeType="after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outVertical)">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p:bldP spid="7" grpId="0" animBg="1"/>
      <p:bldP spid="8"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2636505" y="1512612"/>
            <a:ext cx="1242138" cy="1242138"/>
          </a:xfrm>
          <a:prstGeom prst="ellipse">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a:latin typeface="微软雅黑" pitchFamily="34" charset="-122"/>
                <a:ea typeface="微软雅黑" pitchFamily="34" charset="-122"/>
              </a:rPr>
              <a:t>STEP 1</a:t>
            </a:r>
            <a:endParaRPr lang="zh-CN" altLang="en-US" sz="1500" b="1">
              <a:latin typeface="微软雅黑" pitchFamily="34" charset="-122"/>
              <a:ea typeface="微软雅黑" pitchFamily="34" charset="-122"/>
            </a:endParaRPr>
          </a:p>
        </p:txBody>
      </p:sp>
      <p:sp>
        <p:nvSpPr>
          <p:cNvPr id="3" name="椭圆 2"/>
          <p:cNvSpPr/>
          <p:nvPr/>
        </p:nvSpPr>
        <p:spPr>
          <a:xfrm>
            <a:off x="4526715" y="1915215"/>
            <a:ext cx="1242138" cy="12421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500" b="1">
                <a:solidFill>
                  <a:prstClr val="white"/>
                </a:solidFill>
                <a:latin typeface="微软雅黑" pitchFamily="34" charset="-122"/>
                <a:ea typeface="微软雅黑" pitchFamily="34" charset="-122"/>
              </a:rPr>
              <a:t>STEP 2</a:t>
            </a:r>
            <a:endParaRPr lang="zh-CN" altLang="en-US" sz="1500" b="1">
              <a:solidFill>
                <a:prstClr val="white"/>
              </a:solidFill>
              <a:latin typeface="微软雅黑" pitchFamily="34" charset="-122"/>
              <a:ea typeface="微软雅黑" pitchFamily="34" charset="-122"/>
            </a:endParaRPr>
          </a:p>
        </p:txBody>
      </p:sp>
      <p:sp>
        <p:nvSpPr>
          <p:cNvPr id="4" name="椭圆 3"/>
          <p:cNvSpPr/>
          <p:nvPr/>
        </p:nvSpPr>
        <p:spPr>
          <a:xfrm>
            <a:off x="6416925" y="1512612"/>
            <a:ext cx="1242138" cy="1242138"/>
          </a:xfrm>
          <a:prstGeom prst="ellipse">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500" b="1">
                <a:solidFill>
                  <a:prstClr val="white"/>
                </a:solidFill>
                <a:latin typeface="微软雅黑" pitchFamily="34" charset="-122"/>
                <a:ea typeface="微软雅黑" pitchFamily="34" charset="-122"/>
              </a:rPr>
              <a:t>STEP 3</a:t>
            </a:r>
            <a:endParaRPr lang="zh-CN" altLang="en-US" sz="1500" b="1">
              <a:solidFill>
                <a:prstClr val="white"/>
              </a:solidFill>
              <a:latin typeface="微软雅黑" pitchFamily="34" charset="-122"/>
              <a:ea typeface="微软雅黑" pitchFamily="34" charset="-122"/>
            </a:endParaRPr>
          </a:p>
        </p:txBody>
      </p:sp>
      <p:sp>
        <p:nvSpPr>
          <p:cNvPr id="5" name="椭圆 4"/>
          <p:cNvSpPr/>
          <p:nvPr/>
        </p:nvSpPr>
        <p:spPr>
          <a:xfrm>
            <a:off x="8307135" y="1915215"/>
            <a:ext cx="1242138" cy="12421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500" b="1">
                <a:solidFill>
                  <a:prstClr val="white"/>
                </a:solidFill>
                <a:latin typeface="微软雅黑" pitchFamily="34" charset="-122"/>
                <a:ea typeface="微软雅黑" pitchFamily="34" charset="-122"/>
              </a:rPr>
              <a:t>STEP 4</a:t>
            </a:r>
            <a:endParaRPr lang="zh-CN" altLang="en-US" sz="1500" b="1">
              <a:solidFill>
                <a:prstClr val="white"/>
              </a:solidFill>
              <a:latin typeface="微软雅黑" pitchFamily="34" charset="-122"/>
              <a:ea typeface="微软雅黑" pitchFamily="34" charset="-122"/>
            </a:endParaRPr>
          </a:p>
        </p:txBody>
      </p:sp>
      <p:cxnSp>
        <p:nvCxnSpPr>
          <p:cNvPr id="6" name="直接连接符 5"/>
          <p:cNvCxnSpPr>
            <a:stCxn id="2" idx="6"/>
            <a:endCxn id="3" idx="2"/>
          </p:cNvCxnSpPr>
          <p:nvPr/>
        </p:nvCxnSpPr>
        <p:spPr>
          <a:xfrm>
            <a:off x="3878643" y="2133681"/>
            <a:ext cx="648072" cy="402603"/>
          </a:xfrm>
          <a:prstGeom prst="line">
            <a:avLst/>
          </a:prstGeom>
          <a:ln>
            <a:solidFill>
              <a:schemeClr val="bg1">
                <a:lumMod val="9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a:stCxn id="3" idx="6"/>
            <a:endCxn id="4" idx="2"/>
          </p:cNvCxnSpPr>
          <p:nvPr/>
        </p:nvCxnSpPr>
        <p:spPr>
          <a:xfrm flipV="1">
            <a:off x="5768853" y="2133681"/>
            <a:ext cx="648072" cy="402603"/>
          </a:xfrm>
          <a:prstGeom prst="line">
            <a:avLst/>
          </a:prstGeom>
          <a:ln>
            <a:solidFill>
              <a:schemeClr val="bg1">
                <a:lumMod val="9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 name="直接连接符 7"/>
          <p:cNvCxnSpPr>
            <a:stCxn id="4" idx="6"/>
            <a:endCxn id="5" idx="2"/>
          </p:cNvCxnSpPr>
          <p:nvPr/>
        </p:nvCxnSpPr>
        <p:spPr>
          <a:xfrm>
            <a:off x="7659063" y="2133681"/>
            <a:ext cx="648072" cy="402603"/>
          </a:xfrm>
          <a:prstGeom prst="line">
            <a:avLst/>
          </a:prstGeom>
          <a:ln>
            <a:solidFill>
              <a:schemeClr val="bg1">
                <a:lumMod val="9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2644004" y="2994264"/>
            <a:ext cx="1227142" cy="326180"/>
          </a:xfrm>
          <a:prstGeom prst="rect">
            <a:avLst/>
          </a:prstGeom>
        </p:spPr>
        <p:txBody>
          <a:bodyPr wrap="square" anchor="ctr" anchorCtr="0">
            <a:spAutoFit/>
          </a:bodyPr>
          <a:lstStyle/>
          <a:p>
            <a:pPr algn="ctr">
              <a:lnSpc>
                <a:spcPct val="150000"/>
              </a:lnSpc>
            </a:pPr>
            <a:r>
              <a:rPr lang="zh-CN" altLang="en-US" sz="1015" b="1">
                <a:solidFill>
                  <a:srgbClr val="414455"/>
                </a:solidFill>
                <a:latin typeface="微软雅黑" pitchFamily="34" charset="-122"/>
                <a:ea typeface="微软雅黑" pitchFamily="34" charset="-122"/>
              </a:rPr>
              <a:t>Add a title</a:t>
            </a:r>
            <a:endParaRPr lang="en-US" altLang="zh-CN" sz="1015" b="1" dirty="0">
              <a:solidFill>
                <a:srgbClr val="414455"/>
              </a:solidFill>
              <a:latin typeface="微软雅黑" pitchFamily="34" charset="-122"/>
              <a:ea typeface="微软雅黑" pitchFamily="34" charset="-122"/>
            </a:endParaRPr>
          </a:p>
        </p:txBody>
      </p:sp>
      <p:sp>
        <p:nvSpPr>
          <p:cNvPr id="10" name="矩形 9"/>
          <p:cNvSpPr/>
          <p:nvPr/>
        </p:nvSpPr>
        <p:spPr>
          <a:xfrm>
            <a:off x="2644003" y="3344959"/>
            <a:ext cx="1650411" cy="336695"/>
          </a:xfrm>
          <a:prstGeom prst="rect">
            <a:avLst/>
          </a:prstGeom>
        </p:spPr>
        <p:txBody>
          <a:bodyPr wrap="square">
            <a:spAutoFit/>
          </a:bodyPr>
          <a:lstStyle/>
          <a:p>
            <a:pPr>
              <a:lnSpc>
                <a:spcPct val="150000"/>
              </a:lnSpc>
            </a:pPr>
            <a:r>
              <a:rPr lang="zh-CN" altLang="en-US" sz="1200" dirty="0">
                <a:latin typeface="微软雅黑" pitchFamily="34" charset="-122"/>
                <a:ea typeface="微软雅黑" pitchFamily="34" charset="-122"/>
                <a:cs typeface="华文黑体" pitchFamily="2" charset="-122"/>
              </a:rPr>
              <a:t>Click to add text</a:t>
            </a:r>
            <a:endParaRPr lang="zh-CN" altLang="en-US" sz="1200" dirty="0">
              <a:latin typeface="微软雅黑" pitchFamily="34" charset="-122"/>
              <a:ea typeface="微软雅黑" pitchFamily="34" charset="-122"/>
            </a:endParaRPr>
          </a:p>
        </p:txBody>
      </p:sp>
      <p:sp>
        <p:nvSpPr>
          <p:cNvPr id="11" name="矩形 10"/>
          <p:cNvSpPr/>
          <p:nvPr/>
        </p:nvSpPr>
        <p:spPr>
          <a:xfrm>
            <a:off x="4526715" y="3292712"/>
            <a:ext cx="1227142" cy="326180"/>
          </a:xfrm>
          <a:prstGeom prst="rect">
            <a:avLst/>
          </a:prstGeom>
        </p:spPr>
        <p:txBody>
          <a:bodyPr wrap="square" anchor="ctr" anchorCtr="0">
            <a:spAutoFit/>
          </a:bodyPr>
          <a:lstStyle/>
          <a:p>
            <a:pPr algn="ctr">
              <a:lnSpc>
                <a:spcPct val="150000"/>
              </a:lnSpc>
            </a:pPr>
            <a:r>
              <a:rPr lang="zh-CN" altLang="en-US" sz="1015" b="1">
                <a:solidFill>
                  <a:srgbClr val="414455"/>
                </a:solidFill>
                <a:latin typeface="微软雅黑" pitchFamily="34" charset="-122"/>
                <a:ea typeface="微软雅黑" pitchFamily="34" charset="-122"/>
              </a:rPr>
              <a:t>Add a title</a:t>
            </a:r>
            <a:endParaRPr lang="en-US" altLang="zh-CN" sz="1015" b="1" dirty="0">
              <a:solidFill>
                <a:srgbClr val="414455"/>
              </a:solidFill>
              <a:latin typeface="微软雅黑" pitchFamily="34" charset="-122"/>
              <a:ea typeface="微软雅黑" pitchFamily="34" charset="-122"/>
            </a:endParaRPr>
          </a:p>
        </p:txBody>
      </p:sp>
      <p:sp>
        <p:nvSpPr>
          <p:cNvPr id="12" name="矩形 11"/>
          <p:cNvSpPr/>
          <p:nvPr/>
        </p:nvSpPr>
        <p:spPr>
          <a:xfrm>
            <a:off x="4526714" y="3643407"/>
            <a:ext cx="1400557" cy="336695"/>
          </a:xfrm>
          <a:prstGeom prst="rect">
            <a:avLst/>
          </a:prstGeom>
        </p:spPr>
        <p:txBody>
          <a:bodyPr wrap="square">
            <a:spAutoFit/>
          </a:bodyPr>
          <a:lstStyle/>
          <a:p>
            <a:pPr>
              <a:lnSpc>
                <a:spcPct val="150000"/>
              </a:lnSpc>
            </a:pPr>
            <a:r>
              <a:rPr lang="zh-CN" altLang="en-US" sz="1200" dirty="0">
                <a:latin typeface="微软雅黑" pitchFamily="34" charset="-122"/>
                <a:ea typeface="微软雅黑" pitchFamily="34" charset="-122"/>
                <a:cs typeface="华文黑体" pitchFamily="2" charset="-122"/>
              </a:rPr>
              <a:t>Click to add text</a:t>
            </a:r>
            <a:endParaRPr lang="zh-CN" altLang="en-US" sz="1200" dirty="0">
              <a:latin typeface="微软雅黑" pitchFamily="34" charset="-122"/>
              <a:ea typeface="微软雅黑" pitchFamily="34" charset="-122"/>
            </a:endParaRPr>
          </a:p>
        </p:txBody>
      </p:sp>
      <p:sp>
        <p:nvSpPr>
          <p:cNvPr id="13" name="矩形 12"/>
          <p:cNvSpPr/>
          <p:nvPr/>
        </p:nvSpPr>
        <p:spPr>
          <a:xfrm>
            <a:off x="6416925" y="2994264"/>
            <a:ext cx="1227142" cy="326180"/>
          </a:xfrm>
          <a:prstGeom prst="rect">
            <a:avLst/>
          </a:prstGeom>
        </p:spPr>
        <p:txBody>
          <a:bodyPr wrap="square" anchor="ctr" anchorCtr="0">
            <a:spAutoFit/>
          </a:bodyPr>
          <a:lstStyle/>
          <a:p>
            <a:pPr algn="ctr">
              <a:lnSpc>
                <a:spcPct val="150000"/>
              </a:lnSpc>
            </a:pPr>
            <a:r>
              <a:rPr lang="zh-CN" altLang="en-US" sz="1015" b="1">
                <a:solidFill>
                  <a:srgbClr val="414455"/>
                </a:solidFill>
                <a:latin typeface="微软雅黑" pitchFamily="34" charset="-122"/>
                <a:ea typeface="微软雅黑" pitchFamily="34" charset="-122"/>
              </a:rPr>
              <a:t>Add a title</a:t>
            </a:r>
            <a:endParaRPr lang="en-US" altLang="zh-CN" sz="1015" b="1" dirty="0">
              <a:solidFill>
                <a:srgbClr val="414455"/>
              </a:solidFill>
              <a:latin typeface="微软雅黑" pitchFamily="34" charset="-122"/>
              <a:ea typeface="微软雅黑" pitchFamily="34" charset="-122"/>
            </a:endParaRPr>
          </a:p>
        </p:txBody>
      </p:sp>
      <p:sp>
        <p:nvSpPr>
          <p:cNvPr id="14" name="矩形 13"/>
          <p:cNvSpPr/>
          <p:nvPr/>
        </p:nvSpPr>
        <p:spPr>
          <a:xfrm>
            <a:off x="6416924" y="3344959"/>
            <a:ext cx="1480664" cy="336695"/>
          </a:xfrm>
          <a:prstGeom prst="rect">
            <a:avLst/>
          </a:prstGeom>
        </p:spPr>
        <p:txBody>
          <a:bodyPr wrap="square">
            <a:spAutoFit/>
          </a:bodyPr>
          <a:lstStyle/>
          <a:p>
            <a:pPr>
              <a:lnSpc>
                <a:spcPct val="150000"/>
              </a:lnSpc>
            </a:pPr>
            <a:r>
              <a:rPr lang="zh-CN" altLang="en-US" sz="1200" dirty="0">
                <a:latin typeface="微软雅黑" pitchFamily="34" charset="-122"/>
                <a:ea typeface="微软雅黑" pitchFamily="34" charset="-122"/>
                <a:cs typeface="华文黑体" pitchFamily="2" charset="-122"/>
              </a:rPr>
              <a:t>Click to add text</a:t>
            </a:r>
            <a:endParaRPr lang="zh-CN" altLang="en-US" sz="1200" dirty="0">
              <a:latin typeface="微软雅黑" pitchFamily="34" charset="-122"/>
              <a:ea typeface="微软雅黑" pitchFamily="34" charset="-122"/>
            </a:endParaRPr>
          </a:p>
        </p:txBody>
      </p:sp>
      <p:sp>
        <p:nvSpPr>
          <p:cNvPr id="15" name="矩形 14"/>
          <p:cNvSpPr/>
          <p:nvPr/>
        </p:nvSpPr>
        <p:spPr>
          <a:xfrm>
            <a:off x="8307135" y="3292712"/>
            <a:ext cx="1227142" cy="326180"/>
          </a:xfrm>
          <a:prstGeom prst="rect">
            <a:avLst/>
          </a:prstGeom>
        </p:spPr>
        <p:txBody>
          <a:bodyPr wrap="square" anchor="ctr" anchorCtr="0">
            <a:spAutoFit/>
          </a:bodyPr>
          <a:lstStyle/>
          <a:p>
            <a:pPr algn="ctr">
              <a:lnSpc>
                <a:spcPct val="150000"/>
              </a:lnSpc>
            </a:pPr>
            <a:r>
              <a:rPr lang="zh-CN" altLang="en-US" sz="1015" b="1">
                <a:solidFill>
                  <a:srgbClr val="414455"/>
                </a:solidFill>
                <a:latin typeface="微软雅黑" pitchFamily="34" charset="-122"/>
                <a:ea typeface="微软雅黑" pitchFamily="34" charset="-122"/>
              </a:rPr>
              <a:t>Add a title</a:t>
            </a:r>
            <a:endParaRPr lang="en-US" altLang="zh-CN" sz="1015" b="1" dirty="0">
              <a:solidFill>
                <a:srgbClr val="414455"/>
              </a:solidFill>
              <a:latin typeface="微软雅黑" pitchFamily="34" charset="-122"/>
              <a:ea typeface="微软雅黑" pitchFamily="34" charset="-122"/>
            </a:endParaRPr>
          </a:p>
        </p:txBody>
      </p:sp>
      <p:sp>
        <p:nvSpPr>
          <p:cNvPr id="16" name="矩形 15"/>
          <p:cNvSpPr/>
          <p:nvPr/>
        </p:nvSpPr>
        <p:spPr>
          <a:xfrm>
            <a:off x="8307134" y="3643407"/>
            <a:ext cx="1480664" cy="336695"/>
          </a:xfrm>
          <a:prstGeom prst="rect">
            <a:avLst/>
          </a:prstGeom>
        </p:spPr>
        <p:txBody>
          <a:bodyPr wrap="square">
            <a:spAutoFit/>
          </a:bodyPr>
          <a:lstStyle/>
          <a:p>
            <a:pPr>
              <a:lnSpc>
                <a:spcPct val="150000"/>
              </a:lnSpc>
            </a:pPr>
            <a:r>
              <a:rPr lang="zh-CN" altLang="en-US" sz="1200" dirty="0">
                <a:latin typeface="微软雅黑" pitchFamily="34" charset="-122"/>
                <a:ea typeface="微软雅黑" pitchFamily="34" charset="-122"/>
                <a:cs typeface="华文黑体" pitchFamily="2" charset="-122"/>
              </a:rPr>
              <a:t>Click to add text</a:t>
            </a:r>
            <a:endParaRPr lang="zh-CN" altLang="en-US" sz="1200" dirty="0">
              <a:latin typeface="微软雅黑" pitchFamily="34" charset="-122"/>
              <a:ea typeface="微软雅黑" pitchFamily="34" charset="-122"/>
            </a:endParaRPr>
          </a:p>
        </p:txBody>
      </p:sp>
      <p:sp>
        <p:nvSpPr>
          <p:cNvPr id="17" name="矩形 16"/>
          <p:cNvSpPr/>
          <p:nvPr/>
        </p:nvSpPr>
        <p:spPr>
          <a:xfrm>
            <a:off x="2644003" y="5265568"/>
            <a:ext cx="7013282" cy="577081"/>
          </a:xfrm>
          <a:prstGeom prst="rect">
            <a:avLst/>
          </a:prstGeom>
        </p:spPr>
        <p:txBody>
          <a:bodyPr wrap="square">
            <a:spAutoFit/>
          </a:bodyPr>
          <a:lstStyle/>
          <a:p>
            <a:pPr>
              <a:lnSpc>
                <a:spcPct val="150000"/>
              </a:lnSpc>
              <a:defRPr/>
            </a:pPr>
            <a:r>
              <a:rPr lang="zh-CN" altLang="en-US" sz="1050" kern="0" dirty="0">
                <a:latin typeface="微软雅黑" pitchFamily="34" charset="-122"/>
                <a:ea typeface="微软雅黑" pitchFamily="34" charset="-122"/>
              </a:rPr>
              <a:t>After you hit your content here, or by copying your text, choose paste in this box and choose to keep only the text. After you hit your content here, or by copying your text, choose paste in this box and choose to keep only the text.</a:t>
            </a:r>
          </a:p>
        </p:txBody>
      </p:sp>
      <p:sp>
        <p:nvSpPr>
          <p:cNvPr id="18" name="矩形 17"/>
          <p:cNvSpPr/>
          <p:nvPr/>
        </p:nvSpPr>
        <p:spPr>
          <a:xfrm>
            <a:off x="2644003" y="4987408"/>
            <a:ext cx="6905270" cy="87867"/>
          </a:xfrm>
          <a:prstGeom prst="rect">
            <a:avLst/>
          </a:prstGeom>
          <a:pattFill prst="dkDnDiag">
            <a:fgClr>
              <a:schemeClr val="bg1">
                <a:lumMod val="6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1500"/>
                            </p:stCondLst>
                            <p:childTnLst>
                              <p:par>
                                <p:cTn id="20" presetID="21" presetClass="entr" presetSubtype="1"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1)">
                                      <p:cBhvr>
                                        <p:cTn id="22" dur="500"/>
                                        <p:tgtEl>
                                          <p:spTgt spid="3"/>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3000"/>
                            </p:stCondLst>
                            <p:childTnLst>
                              <p:par>
                                <p:cTn id="35" presetID="21" presetClass="entr" presetSubtype="1"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heel(1)">
                                      <p:cBhvr>
                                        <p:cTn id="37" dur="500"/>
                                        <p:tgtEl>
                                          <p:spTgt spid="4"/>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par>
                          <p:cTn id="45" fill="hold">
                            <p:stCondLst>
                              <p:cond delay="4000"/>
                            </p:stCondLst>
                            <p:childTnLst>
                              <p:par>
                                <p:cTn id="46" presetID="22" presetClass="entr" presetSubtype="8" fill="hold"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par>
                          <p:cTn id="49" fill="hold">
                            <p:stCondLst>
                              <p:cond delay="4500"/>
                            </p:stCondLst>
                            <p:childTnLst>
                              <p:par>
                                <p:cTn id="50" presetID="21" presetClass="entr" presetSubtype="1" fill="hold" grpId="0"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heel(1)">
                                      <p:cBhvr>
                                        <p:cTn id="52" dur="500"/>
                                        <p:tgtEl>
                                          <p:spTgt spid="5"/>
                                        </p:tgtEl>
                                      </p:cBhvr>
                                    </p:animEffect>
                                  </p:childTnLst>
                                </p:cTn>
                              </p:par>
                            </p:childTnLst>
                          </p:cTn>
                        </p:par>
                        <p:par>
                          <p:cTn id="53" fill="hold">
                            <p:stCondLst>
                              <p:cond delay="5000"/>
                            </p:stCondLst>
                            <p:childTnLst>
                              <p:par>
                                <p:cTn id="54" presetID="10" presetClass="entr" presetSubtype="0"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par>
                          <p:cTn id="60" fill="hold">
                            <p:stCondLst>
                              <p:cond delay="5500"/>
                            </p:stCondLst>
                            <p:childTnLst>
                              <p:par>
                                <p:cTn id="61" presetID="22" presetClass="entr" presetSubtype="8"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par>
                          <p:cTn id="64" fill="hold">
                            <p:stCondLst>
                              <p:cond delay="6000"/>
                            </p:stCondLst>
                            <p:childTnLst>
                              <p:par>
                                <p:cTn id="65" presetID="22" presetClass="entr" presetSubtype="8" fill="hold" grpId="0" nodeType="afterEffect">
                                  <p:stCondLst>
                                    <p:cond delay="0"/>
                                  </p:stCondLst>
                                  <p:iterate type="lt">
                                    <p:tmPct val="10000"/>
                                  </p:iterate>
                                  <p:childTnLst>
                                    <p:set>
                                      <p:cBhvr>
                                        <p:cTn id="66" dur="1" fill="hold">
                                          <p:stCondLst>
                                            <p:cond delay="0"/>
                                          </p:stCondLst>
                                        </p:cTn>
                                        <p:tgtEl>
                                          <p:spTgt spid="17"/>
                                        </p:tgtEl>
                                        <p:attrNameLst>
                                          <p:attrName>style.visibility</p:attrName>
                                        </p:attrNameLst>
                                      </p:cBhvr>
                                      <p:to>
                                        <p:strVal val="visible"/>
                                      </p:to>
                                    </p:set>
                                    <p:animEffect transition="in" filter="wipe(left)">
                                      <p:cBhvr>
                                        <p:cTn id="67" dur="1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9" grpId="0"/>
      <p:bldP spid="10" grpId="0"/>
      <p:bldP spid="11" grpId="0"/>
      <p:bldP spid="12" grpId="0"/>
      <p:bldP spid="13" grpId="0"/>
      <p:bldP spid="14" grpId="0"/>
      <p:bldP spid="15" grpId="0"/>
      <p:bldP spid="16" grpId="0"/>
      <p:bldP spid="17"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43"/>
          <p:cNvSpPr>
            <a:spLocks noChangeShapeType="1"/>
          </p:cNvSpPr>
          <p:nvPr/>
        </p:nvSpPr>
        <p:spPr bwMode="auto">
          <a:xfrm rot="5400000">
            <a:off x="6713470" y="3690225"/>
            <a:ext cx="0" cy="2586710"/>
          </a:xfrm>
          <a:prstGeom prst="line">
            <a:avLst/>
          </a:prstGeom>
          <a:noFill/>
          <a:ln w="28575">
            <a:solidFill>
              <a:schemeClr val="bg1">
                <a:lumMod val="95000"/>
              </a:schemeClr>
            </a:solidFill>
            <a:prstDash val="lgDash"/>
            <a:round/>
            <a:tailEnd type="triangle" w="lg" len="lg"/>
          </a:ln>
          <a:extLst>
            <a:ext uri="{909E8E84-426E-40DD-AFC4-6F175D3DCCD1}">
              <a14:hiddenFill xmlns:a14="http://schemas.microsoft.com/office/drawing/2010/main">
                <a:noFill/>
              </a14:hiddenFill>
            </a:ext>
          </a:extLst>
        </p:spPr>
        <p:txBody>
          <a:bodyPr/>
          <a:lstStyle/>
          <a:p>
            <a:pPr>
              <a:defRPr/>
            </a:pPr>
            <a:endParaRPr lang="zh-CN" altLang="en-US" kern="0" dirty="0">
              <a:solidFill>
                <a:sysClr val="windowText" lastClr="000000"/>
              </a:solidFill>
              <a:ea typeface="微软雅黑" pitchFamily="34" charset="-122"/>
            </a:endParaRPr>
          </a:p>
        </p:txBody>
      </p:sp>
      <p:sp>
        <p:nvSpPr>
          <p:cNvPr id="5" name="Line 43"/>
          <p:cNvSpPr>
            <a:spLocks noChangeShapeType="1"/>
          </p:cNvSpPr>
          <p:nvPr/>
        </p:nvSpPr>
        <p:spPr bwMode="auto">
          <a:xfrm rot="16200000" flipH="1">
            <a:off x="6830819" y="2272538"/>
            <a:ext cx="0" cy="2586710"/>
          </a:xfrm>
          <a:prstGeom prst="line">
            <a:avLst/>
          </a:prstGeom>
          <a:noFill/>
          <a:ln w="28575">
            <a:solidFill>
              <a:schemeClr val="bg1">
                <a:lumMod val="95000"/>
              </a:schemeClr>
            </a:solidFill>
            <a:prstDash val="lgDash"/>
            <a:round/>
            <a:tailEnd type="triangle" w="lg" len="lg"/>
          </a:ln>
          <a:extLst>
            <a:ext uri="{909E8E84-426E-40DD-AFC4-6F175D3DCCD1}">
              <a14:hiddenFill xmlns:a14="http://schemas.microsoft.com/office/drawing/2010/main">
                <a:noFill/>
              </a14:hiddenFill>
            </a:ext>
          </a:extLst>
        </p:spPr>
        <p:txBody>
          <a:bodyPr/>
          <a:lstStyle/>
          <a:p>
            <a:pPr>
              <a:defRPr/>
            </a:pPr>
            <a:endParaRPr lang="zh-CN" altLang="en-US" kern="0" dirty="0">
              <a:solidFill>
                <a:sysClr val="windowText" lastClr="000000"/>
              </a:solidFill>
              <a:ea typeface="微软雅黑" pitchFamily="34" charset="-122"/>
            </a:endParaRPr>
          </a:p>
        </p:txBody>
      </p:sp>
      <p:sp>
        <p:nvSpPr>
          <p:cNvPr id="7" name="Line 44"/>
          <p:cNvSpPr>
            <a:spLocks noChangeShapeType="1"/>
          </p:cNvSpPr>
          <p:nvPr/>
        </p:nvSpPr>
        <p:spPr bwMode="auto">
          <a:xfrm>
            <a:off x="8846088" y="4119605"/>
            <a:ext cx="0" cy="308071"/>
          </a:xfrm>
          <a:prstGeom prst="line">
            <a:avLst/>
          </a:prstGeom>
          <a:noFill/>
          <a:ln w="28575">
            <a:solidFill>
              <a:schemeClr val="bg1">
                <a:lumMod val="95000"/>
              </a:schemeClr>
            </a:solidFill>
            <a:prstDash val="lgDash"/>
            <a:round/>
            <a:tailEnd type="triangle" w="lg" len="lg"/>
          </a:ln>
          <a:extLst>
            <a:ext uri="{909E8E84-426E-40DD-AFC4-6F175D3DCCD1}">
              <a14:hiddenFill xmlns:a14="http://schemas.microsoft.com/office/drawing/2010/main">
                <a:noFill/>
              </a14:hiddenFill>
            </a:ext>
          </a:extLst>
        </p:spPr>
        <p:txBody>
          <a:bodyPr/>
          <a:lstStyle/>
          <a:p>
            <a:pPr>
              <a:defRPr/>
            </a:pPr>
            <a:endParaRPr lang="zh-CN" altLang="en-US" kern="0" dirty="0">
              <a:solidFill>
                <a:sysClr val="windowText" lastClr="000000"/>
              </a:solidFill>
              <a:ea typeface="微软雅黑" pitchFamily="34" charset="-122"/>
            </a:endParaRPr>
          </a:p>
        </p:txBody>
      </p:sp>
      <p:sp>
        <p:nvSpPr>
          <p:cNvPr id="9" name="Line 43"/>
          <p:cNvSpPr>
            <a:spLocks noChangeShapeType="1"/>
          </p:cNvSpPr>
          <p:nvPr/>
        </p:nvSpPr>
        <p:spPr bwMode="auto">
          <a:xfrm rot="5400000">
            <a:off x="6713470" y="928290"/>
            <a:ext cx="0" cy="2586710"/>
          </a:xfrm>
          <a:prstGeom prst="line">
            <a:avLst/>
          </a:prstGeom>
          <a:noFill/>
          <a:ln w="28575">
            <a:solidFill>
              <a:schemeClr val="bg1">
                <a:lumMod val="95000"/>
              </a:schemeClr>
            </a:solidFill>
            <a:prstDash val="lgDash"/>
            <a:round/>
            <a:tailEnd type="triangle" w="lg" len="lg"/>
          </a:ln>
          <a:extLst>
            <a:ext uri="{909E8E84-426E-40DD-AFC4-6F175D3DCCD1}">
              <a14:hiddenFill xmlns:a14="http://schemas.microsoft.com/office/drawing/2010/main">
                <a:noFill/>
              </a14:hiddenFill>
            </a:ext>
          </a:extLst>
        </p:spPr>
        <p:txBody>
          <a:bodyPr/>
          <a:lstStyle/>
          <a:p>
            <a:pPr>
              <a:defRPr/>
            </a:pPr>
            <a:endParaRPr lang="zh-CN" altLang="en-US" kern="0" dirty="0">
              <a:solidFill>
                <a:sysClr val="windowText" lastClr="000000"/>
              </a:solidFill>
              <a:ea typeface="微软雅黑" pitchFamily="34" charset="-122"/>
            </a:endParaRPr>
          </a:p>
        </p:txBody>
      </p:sp>
      <p:sp>
        <p:nvSpPr>
          <p:cNvPr id="11" name="Line 42"/>
          <p:cNvSpPr>
            <a:spLocks noChangeShapeType="1"/>
          </p:cNvSpPr>
          <p:nvPr/>
        </p:nvSpPr>
        <p:spPr bwMode="auto">
          <a:xfrm>
            <a:off x="4721738" y="2726471"/>
            <a:ext cx="0" cy="346638"/>
          </a:xfrm>
          <a:prstGeom prst="line">
            <a:avLst/>
          </a:prstGeom>
          <a:noFill/>
          <a:ln w="28575">
            <a:solidFill>
              <a:schemeClr val="bg1">
                <a:lumMod val="95000"/>
              </a:schemeClr>
            </a:solidFill>
            <a:prstDash val="lgDash"/>
            <a:round/>
            <a:tailEnd type="triangle" w="lg" len="lg"/>
          </a:ln>
          <a:extLst>
            <a:ext uri="{909E8E84-426E-40DD-AFC4-6F175D3DCCD1}">
              <a14:hiddenFill xmlns:a14="http://schemas.microsoft.com/office/drawing/2010/main">
                <a:noFill/>
              </a14:hiddenFill>
            </a:ext>
          </a:extLst>
        </p:spPr>
        <p:txBody>
          <a:bodyPr/>
          <a:lstStyle/>
          <a:p>
            <a:pPr>
              <a:defRPr/>
            </a:pPr>
            <a:endParaRPr lang="zh-CN" altLang="en-US" kern="0" dirty="0">
              <a:solidFill>
                <a:sysClr val="windowText" lastClr="000000"/>
              </a:solidFill>
              <a:ea typeface="微软雅黑" pitchFamily="34" charset="-122"/>
            </a:endParaRPr>
          </a:p>
        </p:txBody>
      </p:sp>
      <p:sp>
        <p:nvSpPr>
          <p:cNvPr id="12" name="Oval 38"/>
          <p:cNvSpPr>
            <a:spLocks noChangeArrowheads="1"/>
          </p:cNvSpPr>
          <p:nvPr/>
        </p:nvSpPr>
        <p:spPr bwMode="auto">
          <a:xfrm>
            <a:off x="8310301" y="1688148"/>
            <a:ext cx="1055456" cy="1038323"/>
          </a:xfrm>
          <a:prstGeom prst="ellipse">
            <a:avLst/>
          </a:prstGeom>
          <a:solidFill>
            <a:srgbClr val="414455"/>
          </a:solidFill>
          <a:ln w="19050">
            <a:noFill/>
            <a:round/>
          </a:ln>
        </p:spPr>
        <p:txBody>
          <a:bodyPr wrap="none" anchor="ctr"/>
          <a:lstStyle/>
          <a:p>
            <a:pPr algn="ctr"/>
            <a:r>
              <a:rPr lang="zh-CN" altLang="en-US" b="1" dirty="0">
                <a:solidFill>
                  <a:schemeClr val="bg1"/>
                </a:solidFill>
                <a:latin typeface="微软雅黑" pitchFamily="34" charset="-122"/>
                <a:ea typeface="微软雅黑" pitchFamily="34" charset="-122"/>
                <a:sym typeface="宋体" pitchFamily="2" charset="-122"/>
              </a:rPr>
              <a:t>Title</a:t>
            </a:r>
            <a:endParaRPr lang="zh-CN" altLang="zh-CN" b="1" dirty="0">
              <a:solidFill>
                <a:schemeClr val="bg1"/>
              </a:solidFill>
              <a:latin typeface="微软雅黑" pitchFamily="34" charset="-122"/>
              <a:ea typeface="微软雅黑" pitchFamily="34" charset="-122"/>
              <a:sym typeface="宋体" pitchFamily="2" charset="-122"/>
            </a:endParaRPr>
          </a:p>
        </p:txBody>
      </p:sp>
      <p:sp>
        <p:nvSpPr>
          <p:cNvPr id="13" name="Line 43"/>
          <p:cNvSpPr>
            <a:spLocks noChangeShapeType="1"/>
          </p:cNvSpPr>
          <p:nvPr/>
        </p:nvSpPr>
        <p:spPr bwMode="auto">
          <a:xfrm rot="5400000">
            <a:off x="3952135" y="3690225"/>
            <a:ext cx="0" cy="2586710"/>
          </a:xfrm>
          <a:prstGeom prst="line">
            <a:avLst/>
          </a:prstGeom>
          <a:noFill/>
          <a:ln w="28575">
            <a:solidFill>
              <a:schemeClr val="bg1">
                <a:lumMod val="95000"/>
              </a:schemeClr>
            </a:solidFill>
            <a:prstDash val="lgDash"/>
            <a:round/>
            <a:tailEnd type="triangle" w="lg" len="lg"/>
          </a:ln>
          <a:extLst>
            <a:ext uri="{909E8E84-426E-40DD-AFC4-6F175D3DCCD1}">
              <a14:hiddenFill xmlns:a14="http://schemas.microsoft.com/office/drawing/2010/main">
                <a:noFill/>
              </a14:hiddenFill>
            </a:ext>
          </a:extLst>
        </p:spPr>
        <p:txBody>
          <a:bodyPr/>
          <a:lstStyle/>
          <a:p>
            <a:pPr>
              <a:defRPr/>
            </a:pPr>
            <a:endParaRPr lang="zh-CN" altLang="en-US" kern="0" dirty="0">
              <a:solidFill>
                <a:sysClr val="windowText" lastClr="000000"/>
              </a:solidFill>
              <a:ea typeface="微软雅黑" pitchFamily="34" charset="-122"/>
            </a:endParaRPr>
          </a:p>
        </p:txBody>
      </p:sp>
      <p:sp>
        <p:nvSpPr>
          <p:cNvPr id="14" name="矩形 13"/>
          <p:cNvSpPr/>
          <p:nvPr/>
        </p:nvSpPr>
        <p:spPr>
          <a:xfrm>
            <a:off x="5467641" y="1779510"/>
            <a:ext cx="2726356" cy="336695"/>
          </a:xfrm>
          <a:prstGeom prst="rect">
            <a:avLst/>
          </a:prstGeom>
        </p:spPr>
        <p:txBody>
          <a:bodyPr wrap="square" anchor="ctr">
            <a:spAutoFit/>
          </a:bodyPr>
          <a:lstStyle/>
          <a:p>
            <a:pPr algn="ctr">
              <a:lnSpc>
                <a:spcPct val="150000"/>
              </a:lnSpc>
            </a:pPr>
            <a:r>
              <a:rPr lang="zh-CN" altLang="en-US" sz="1200" dirty="0">
                <a:latin typeface="微软雅黑" pitchFamily="34" charset="-122"/>
                <a:ea typeface="微软雅黑" pitchFamily="34" charset="-122"/>
                <a:cs typeface="华文黑体" pitchFamily="2" charset="-122"/>
              </a:rPr>
              <a:t>Click to add text</a:t>
            </a:r>
            <a:endParaRPr lang="zh-CN" altLang="en-US" sz="1200" dirty="0">
              <a:latin typeface="微软雅黑" pitchFamily="34" charset="-122"/>
              <a:ea typeface="微软雅黑" pitchFamily="34" charset="-122"/>
            </a:endParaRPr>
          </a:p>
        </p:txBody>
      </p:sp>
      <p:sp>
        <p:nvSpPr>
          <p:cNvPr id="15" name="Oval 38"/>
          <p:cNvSpPr>
            <a:spLocks noChangeArrowheads="1"/>
          </p:cNvSpPr>
          <p:nvPr/>
        </p:nvSpPr>
        <p:spPr bwMode="auto">
          <a:xfrm>
            <a:off x="4208938" y="1688148"/>
            <a:ext cx="1055456" cy="1038323"/>
          </a:xfrm>
          <a:prstGeom prst="ellipse">
            <a:avLst/>
          </a:prstGeom>
          <a:solidFill>
            <a:srgbClr val="414455"/>
          </a:solidFill>
          <a:ln w="19050">
            <a:noFill/>
            <a:round/>
          </a:ln>
        </p:spPr>
        <p:txBody>
          <a:bodyPr wrap="none" anchor="ctr"/>
          <a:lstStyle/>
          <a:p>
            <a:pPr algn="ctr"/>
            <a:r>
              <a:rPr lang="zh-CN" altLang="en-US" b="1" dirty="0">
                <a:solidFill>
                  <a:schemeClr val="bg1"/>
                </a:solidFill>
                <a:latin typeface="微软雅黑" pitchFamily="34" charset="-122"/>
                <a:ea typeface="微软雅黑" pitchFamily="34" charset="-122"/>
                <a:sym typeface="宋体" pitchFamily="2" charset="-122"/>
              </a:rPr>
              <a:t>Title</a:t>
            </a:r>
            <a:endParaRPr lang="zh-CN" altLang="zh-CN" b="1" dirty="0">
              <a:solidFill>
                <a:schemeClr val="bg1"/>
              </a:solidFill>
              <a:latin typeface="微软雅黑" pitchFamily="34" charset="-122"/>
              <a:ea typeface="微软雅黑" pitchFamily="34" charset="-122"/>
              <a:sym typeface="宋体" pitchFamily="2" charset="-122"/>
            </a:endParaRPr>
          </a:p>
        </p:txBody>
      </p:sp>
      <p:sp>
        <p:nvSpPr>
          <p:cNvPr id="16" name="Oval 38"/>
          <p:cNvSpPr>
            <a:spLocks noChangeArrowheads="1"/>
          </p:cNvSpPr>
          <p:nvPr/>
        </p:nvSpPr>
        <p:spPr bwMode="auto">
          <a:xfrm>
            <a:off x="4208938" y="3046731"/>
            <a:ext cx="1055456" cy="1038323"/>
          </a:xfrm>
          <a:prstGeom prst="ellipse">
            <a:avLst/>
          </a:prstGeom>
          <a:solidFill>
            <a:srgbClr val="414455"/>
          </a:solidFill>
          <a:ln w="19050">
            <a:noFill/>
            <a:round/>
          </a:ln>
        </p:spPr>
        <p:txBody>
          <a:bodyPr wrap="none" anchor="ctr"/>
          <a:lstStyle/>
          <a:p>
            <a:pPr algn="ctr"/>
            <a:r>
              <a:rPr lang="zh-CN" altLang="en-US" b="1" dirty="0">
                <a:solidFill>
                  <a:schemeClr val="bg1"/>
                </a:solidFill>
                <a:latin typeface="微软雅黑" pitchFamily="34" charset="-122"/>
                <a:ea typeface="微软雅黑" pitchFamily="34" charset="-122"/>
                <a:sym typeface="宋体" pitchFamily="2" charset="-122"/>
              </a:rPr>
              <a:t>Title</a:t>
            </a:r>
            <a:endParaRPr lang="zh-CN" altLang="zh-CN" b="1" dirty="0">
              <a:solidFill>
                <a:schemeClr val="bg1"/>
              </a:solidFill>
              <a:latin typeface="微软雅黑" pitchFamily="34" charset="-122"/>
              <a:ea typeface="微软雅黑" pitchFamily="34" charset="-122"/>
              <a:sym typeface="宋体" pitchFamily="2" charset="-122"/>
            </a:endParaRPr>
          </a:p>
          <a:p>
            <a:pPr algn="ctr">
              <a:defRPr/>
            </a:pPr>
            <a:endParaRPr lang="zh-CN" altLang="en-US" sz="1800" kern="0" dirty="0">
              <a:solidFill>
                <a:schemeClr val="bg1"/>
              </a:solidFill>
              <a:ea typeface="微软雅黑" pitchFamily="34" charset="-122"/>
            </a:endParaRPr>
          </a:p>
        </p:txBody>
      </p:sp>
      <p:sp>
        <p:nvSpPr>
          <p:cNvPr id="17" name="矩形 16"/>
          <p:cNvSpPr/>
          <p:nvPr/>
        </p:nvSpPr>
        <p:spPr>
          <a:xfrm>
            <a:off x="5431748" y="3123756"/>
            <a:ext cx="2726356" cy="336695"/>
          </a:xfrm>
          <a:prstGeom prst="rect">
            <a:avLst/>
          </a:prstGeom>
        </p:spPr>
        <p:txBody>
          <a:bodyPr wrap="square" anchor="ctr">
            <a:spAutoFit/>
          </a:bodyPr>
          <a:lstStyle/>
          <a:p>
            <a:pPr algn="ctr">
              <a:lnSpc>
                <a:spcPct val="150000"/>
              </a:lnSpc>
            </a:pPr>
            <a:r>
              <a:rPr lang="zh-CN" altLang="en-US" sz="1200" dirty="0">
                <a:latin typeface="微软雅黑" pitchFamily="34" charset="-122"/>
                <a:ea typeface="微软雅黑" pitchFamily="34" charset="-122"/>
                <a:cs typeface="华文黑体" pitchFamily="2" charset="-122"/>
              </a:rPr>
              <a:t>Click to add text</a:t>
            </a:r>
            <a:endParaRPr lang="zh-CN" altLang="en-US" sz="1200" dirty="0">
              <a:latin typeface="微软雅黑" pitchFamily="34" charset="-122"/>
              <a:ea typeface="微软雅黑" pitchFamily="34" charset="-122"/>
            </a:endParaRPr>
          </a:p>
        </p:txBody>
      </p:sp>
      <p:sp>
        <p:nvSpPr>
          <p:cNvPr id="18" name="Oval 38"/>
          <p:cNvSpPr>
            <a:spLocks noChangeArrowheads="1"/>
          </p:cNvSpPr>
          <p:nvPr/>
        </p:nvSpPr>
        <p:spPr bwMode="auto">
          <a:xfrm>
            <a:off x="8318360" y="3046731"/>
            <a:ext cx="1055456" cy="1038323"/>
          </a:xfrm>
          <a:prstGeom prst="ellipse">
            <a:avLst/>
          </a:prstGeom>
          <a:solidFill>
            <a:srgbClr val="414455"/>
          </a:solidFill>
          <a:ln w="19050">
            <a:noFill/>
            <a:round/>
          </a:ln>
        </p:spPr>
        <p:txBody>
          <a:bodyPr wrap="none" anchor="ctr"/>
          <a:lstStyle/>
          <a:p>
            <a:pPr algn="ctr"/>
            <a:r>
              <a:rPr lang="zh-CN" altLang="en-US" b="1" dirty="0">
                <a:solidFill>
                  <a:schemeClr val="bg1"/>
                </a:solidFill>
                <a:latin typeface="微软雅黑" pitchFamily="34" charset="-122"/>
                <a:ea typeface="微软雅黑" pitchFamily="34" charset="-122"/>
                <a:sym typeface="宋体" pitchFamily="2" charset="-122"/>
              </a:rPr>
              <a:t>Title</a:t>
            </a:r>
            <a:endParaRPr lang="zh-CN" altLang="zh-CN" b="1" dirty="0">
              <a:solidFill>
                <a:schemeClr val="bg1"/>
              </a:solidFill>
              <a:latin typeface="微软雅黑" pitchFamily="34" charset="-122"/>
              <a:ea typeface="微软雅黑" pitchFamily="34" charset="-122"/>
              <a:sym typeface="宋体" pitchFamily="2" charset="-122"/>
            </a:endParaRPr>
          </a:p>
        </p:txBody>
      </p:sp>
      <p:sp>
        <p:nvSpPr>
          <p:cNvPr id="19" name="Oval 38"/>
          <p:cNvSpPr>
            <a:spLocks noChangeArrowheads="1"/>
          </p:cNvSpPr>
          <p:nvPr/>
        </p:nvSpPr>
        <p:spPr bwMode="auto">
          <a:xfrm>
            <a:off x="8318360" y="4464419"/>
            <a:ext cx="1055456" cy="1038323"/>
          </a:xfrm>
          <a:prstGeom prst="ellipse">
            <a:avLst/>
          </a:prstGeom>
          <a:solidFill>
            <a:srgbClr val="414455"/>
          </a:solidFill>
          <a:ln w="19050">
            <a:noFill/>
            <a:round/>
          </a:ln>
        </p:spPr>
        <p:txBody>
          <a:bodyPr wrap="none" anchor="ctr"/>
          <a:lstStyle/>
          <a:p>
            <a:pPr algn="ctr"/>
            <a:r>
              <a:rPr lang="zh-CN" altLang="en-US" b="1" dirty="0">
                <a:solidFill>
                  <a:schemeClr val="bg1"/>
                </a:solidFill>
                <a:latin typeface="微软雅黑" pitchFamily="34" charset="-122"/>
                <a:ea typeface="微软雅黑" pitchFamily="34" charset="-122"/>
                <a:sym typeface="宋体" pitchFamily="2" charset="-122"/>
              </a:rPr>
              <a:t>Title</a:t>
            </a:r>
            <a:endParaRPr lang="zh-CN" altLang="zh-CN" b="1" dirty="0">
              <a:solidFill>
                <a:schemeClr val="bg1"/>
              </a:solidFill>
              <a:latin typeface="微软雅黑" pitchFamily="34" charset="-122"/>
              <a:ea typeface="微软雅黑" pitchFamily="34" charset="-122"/>
              <a:sym typeface="宋体" pitchFamily="2" charset="-122"/>
            </a:endParaRPr>
          </a:p>
          <a:p>
            <a:pPr algn="ctr">
              <a:defRPr/>
            </a:pPr>
            <a:endParaRPr lang="zh-CN" altLang="en-US" sz="1800" kern="0" dirty="0">
              <a:solidFill>
                <a:schemeClr val="bg1"/>
              </a:solidFill>
              <a:ea typeface="微软雅黑" pitchFamily="34" charset="-122"/>
            </a:endParaRPr>
          </a:p>
        </p:txBody>
      </p:sp>
      <p:sp>
        <p:nvSpPr>
          <p:cNvPr id="20" name="矩形 19"/>
          <p:cNvSpPr/>
          <p:nvPr/>
        </p:nvSpPr>
        <p:spPr>
          <a:xfrm>
            <a:off x="2713437" y="4541444"/>
            <a:ext cx="5293388" cy="336695"/>
          </a:xfrm>
          <a:prstGeom prst="rect">
            <a:avLst/>
          </a:prstGeom>
        </p:spPr>
        <p:txBody>
          <a:bodyPr wrap="square" anchor="ctr">
            <a:spAutoFit/>
          </a:bodyPr>
          <a:lstStyle/>
          <a:p>
            <a:pPr algn="ctr">
              <a:lnSpc>
                <a:spcPct val="150000"/>
              </a:lnSpc>
            </a:pPr>
            <a:r>
              <a:rPr lang="zh-CN" altLang="en-US" sz="1200" dirty="0">
                <a:latin typeface="微软雅黑" pitchFamily="34" charset="-122"/>
                <a:ea typeface="微软雅黑" pitchFamily="34" charset="-122"/>
                <a:cs typeface="华文黑体" pitchFamily="2" charset="-122"/>
              </a:rPr>
              <a:t>Click to add text</a:t>
            </a:r>
            <a:endParaRPr lang="zh-CN" altLang="en-US" sz="1200" dirty="0">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5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50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childTnLst>
                              </p:cTn>
                            </p:par>
                            <p:par>
                              <p:cTn id="12" fill="hold">
                                <p:stCondLst>
                                  <p:cond delay="500"/>
                                </p:stCondLst>
                                <p:childTnLst>
                                  <p:par>
                                    <p:cTn id="13" presetID="2" presetClass="entr" presetSubtype="1" fill="hold" grpId="0" nodeType="afterEffect" p14:presetBounceEnd="5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50000">
                                          <p:cBhvr additive="base">
                                            <p:cTn id="15"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5"/>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2" presetClass="entr" presetSubtype="8" fill="hold" grpId="0" nodeType="afterEffect">
                                      <p:stCondLst>
                                        <p:cond delay="0"/>
                                      </p:stCondLst>
                                      <p:iterate type="lt">
                                        <p:tmPct val="30000"/>
                                      </p:iterate>
                                      <p:childTnLst>
                                        <p:set>
                                          <p:cBhvr>
                                            <p:cTn id="19" dur="1" fill="hold">
                                              <p:stCondLst>
                                                <p:cond delay="0"/>
                                              </p:stCondLst>
                                            </p:cTn>
                                            <p:tgtEl>
                                              <p:spTgt spid="14"/>
                                            </p:tgtEl>
                                            <p:attrNameLst>
                                              <p:attrName>style.visibility</p:attrName>
                                            </p:attrNameLst>
                                          </p:cBhvr>
                                          <p:to>
                                            <p:strVal val="visible"/>
                                          </p:to>
                                        </p:set>
                                        <p:animEffect transition="in" filter="wipe(left)">
                                          <p:cBhvr>
                                            <p:cTn id="20" dur="100"/>
                                            <p:tgtEl>
                                              <p:spTgt spid="14"/>
                                            </p:tgtEl>
                                          </p:cBhvr>
                                        </p:animEffect>
                                      </p:childTnLst>
                                    </p:cTn>
                                  </p:par>
                                  <p:par>
                                    <p:cTn id="21" presetID="36" presetClass="emph" presetSubtype="0" fill="hold" grpId="1" nodeType="withEffect">
                                      <p:stCondLst>
                                        <p:cond delay="0"/>
                                      </p:stCondLst>
                                      <p:iterate type="lt">
                                        <p:tmPct val="30000"/>
                                      </p:iterate>
                                      <p:childTnLst>
                                        <p:animScale>
                                          <p:cBhvr>
                                            <p:cTn id="22" dur="50" autoRev="1" fill="hold">
                                              <p:stCondLst>
                                                <p:cond delay="0"/>
                                              </p:stCondLst>
                                            </p:cTn>
                                            <p:tgtEl>
                                              <p:spTgt spid="14"/>
                                            </p:tgtEl>
                                          </p:cBhvr>
                                          <p:to x="80000" y="100000"/>
                                        </p:animScale>
                                        <p:anim by="(#ppt_w*0.10)" calcmode="lin" valueType="num">
                                          <p:cBhvr>
                                            <p:cTn id="23" dur="50" autoRev="1" fill="hold">
                                              <p:stCondLst>
                                                <p:cond delay="0"/>
                                              </p:stCondLst>
                                            </p:cTn>
                                            <p:tgtEl>
                                              <p:spTgt spid="14"/>
                                            </p:tgtEl>
                                            <p:attrNameLst>
                                              <p:attrName>ppt_x</p:attrName>
                                            </p:attrNameLst>
                                          </p:cBhvr>
                                        </p:anim>
                                        <p:anim by="(-#ppt_w*0.10)" calcmode="lin" valueType="num">
                                          <p:cBhvr>
                                            <p:cTn id="24" dur="50" autoRev="1" fill="hold">
                                              <p:stCondLst>
                                                <p:cond delay="0"/>
                                              </p:stCondLst>
                                            </p:cTn>
                                            <p:tgtEl>
                                              <p:spTgt spid="14"/>
                                            </p:tgtEl>
                                            <p:attrNameLst>
                                              <p:attrName>ppt_y</p:attrName>
                                            </p:attrNameLst>
                                          </p:cBhvr>
                                        </p:anim>
                                        <p:animRot by="-480000">
                                          <p:cBhvr>
                                            <p:cTn id="25" dur="50" autoRev="1" fill="hold">
                                              <p:stCondLst>
                                                <p:cond delay="0"/>
                                              </p:stCondLst>
                                            </p:cTn>
                                            <p:tgtEl>
                                              <p:spTgt spid="14"/>
                                            </p:tgtEl>
                                            <p:attrNameLst>
                                              <p:attrName>r</p:attrName>
                                            </p:attrNameLst>
                                          </p:cBhvr>
                                        </p:animRot>
                                      </p:childTnLst>
                                    </p:cTn>
                                  </p:par>
                                </p:childTnLst>
                              </p:cTn>
                            </p:par>
                            <p:par>
                              <p:cTn id="26" fill="hold">
                                <p:stCondLst>
                                  <p:cond delay="1250"/>
                                </p:stCondLst>
                                <p:childTnLst>
                                  <p:par>
                                    <p:cTn id="27" presetID="22" presetClass="entr" presetSubtype="1"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par>
                              <p:cTn id="30" fill="hold">
                                <p:stCondLst>
                                  <p:cond delay="1750"/>
                                </p:stCondLst>
                                <p:childTnLst>
                                  <p:par>
                                    <p:cTn id="31" presetID="2" presetClass="entr" presetSubtype="1" fill="hold" grpId="0" nodeType="afterEffect" p14:presetBounceEnd="50000">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14:bounceEnd="50000">
                                          <p:cBhvr additive="base">
                                            <p:cTn id="33"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34" dur="500" fill="hold"/>
                                            <p:tgtEl>
                                              <p:spTgt spid="16"/>
                                            </p:tgtEl>
                                            <p:attrNameLst>
                                              <p:attrName>ppt_y</p:attrName>
                                            </p:attrNameLst>
                                          </p:cBhvr>
                                          <p:tavLst>
                                            <p:tav tm="0">
                                              <p:val>
                                                <p:strVal val="0-#ppt_h/2"/>
                                              </p:val>
                                            </p:tav>
                                            <p:tav tm="100000">
                                              <p:val>
                                                <p:strVal val="#ppt_y"/>
                                              </p:val>
                                            </p:tav>
                                          </p:tavLst>
                                        </p:anim>
                                      </p:childTnLst>
                                    </p:cTn>
                                  </p:par>
                                  <p:par>
                                    <p:cTn id="35" presetID="22" presetClass="entr" presetSubtype="8"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par>
                              <p:cTn id="38" fill="hold">
                                <p:stCondLst>
                                  <p:cond delay="2250"/>
                                </p:stCondLst>
                                <p:childTnLst>
                                  <p:par>
                                    <p:cTn id="39" presetID="2" presetClass="entr" presetSubtype="1" fill="hold" grpId="0" nodeType="afterEffect" p14:presetBounceEnd="50000">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14:bounceEnd="50000">
                                          <p:cBhvr additive="base">
                                            <p:cTn id="41"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18"/>
                                            </p:tgtEl>
                                            <p:attrNameLst>
                                              <p:attrName>ppt_y</p:attrName>
                                            </p:attrNameLst>
                                          </p:cBhvr>
                                          <p:tavLst>
                                            <p:tav tm="0">
                                              <p:val>
                                                <p:strVal val="0-#ppt_h/2"/>
                                              </p:val>
                                            </p:tav>
                                            <p:tav tm="100000">
                                              <p:val>
                                                <p:strVal val="#ppt_y"/>
                                              </p:val>
                                            </p:tav>
                                          </p:tavLst>
                                        </p:anim>
                                      </p:childTnLst>
                                    </p:cTn>
                                  </p:par>
                                </p:childTnLst>
                              </p:cTn>
                            </p:par>
                            <p:par>
                              <p:cTn id="43" fill="hold">
                                <p:stCondLst>
                                  <p:cond delay="2750"/>
                                </p:stCondLst>
                                <p:childTnLst>
                                  <p:par>
                                    <p:cTn id="44" presetID="22" presetClass="entr" presetSubtype="8" fill="hold" grpId="0" nodeType="afterEffect">
                                      <p:stCondLst>
                                        <p:cond delay="0"/>
                                      </p:stCondLst>
                                      <p:iterate type="lt">
                                        <p:tmPct val="30000"/>
                                      </p:iterate>
                                      <p:childTnLst>
                                        <p:set>
                                          <p:cBhvr>
                                            <p:cTn id="45" dur="1" fill="hold">
                                              <p:stCondLst>
                                                <p:cond delay="0"/>
                                              </p:stCondLst>
                                            </p:cTn>
                                            <p:tgtEl>
                                              <p:spTgt spid="17"/>
                                            </p:tgtEl>
                                            <p:attrNameLst>
                                              <p:attrName>style.visibility</p:attrName>
                                            </p:attrNameLst>
                                          </p:cBhvr>
                                          <p:to>
                                            <p:strVal val="visible"/>
                                          </p:to>
                                        </p:set>
                                        <p:animEffect transition="in" filter="wipe(left)">
                                          <p:cBhvr>
                                            <p:cTn id="46" dur="100"/>
                                            <p:tgtEl>
                                              <p:spTgt spid="17"/>
                                            </p:tgtEl>
                                          </p:cBhvr>
                                        </p:animEffect>
                                      </p:childTnLst>
                                    </p:cTn>
                                  </p:par>
                                  <p:par>
                                    <p:cTn id="47" presetID="36" presetClass="emph" presetSubtype="0" fill="hold" grpId="1" nodeType="withEffect">
                                      <p:stCondLst>
                                        <p:cond delay="0"/>
                                      </p:stCondLst>
                                      <p:iterate type="lt">
                                        <p:tmPct val="30000"/>
                                      </p:iterate>
                                      <p:childTnLst>
                                        <p:animScale>
                                          <p:cBhvr>
                                            <p:cTn id="48" dur="50" autoRev="1" fill="hold">
                                              <p:stCondLst>
                                                <p:cond delay="0"/>
                                              </p:stCondLst>
                                            </p:cTn>
                                            <p:tgtEl>
                                              <p:spTgt spid="17"/>
                                            </p:tgtEl>
                                          </p:cBhvr>
                                          <p:to x="80000" y="100000"/>
                                        </p:animScale>
                                        <p:anim by="(#ppt_w*0.10)" calcmode="lin" valueType="num">
                                          <p:cBhvr>
                                            <p:cTn id="49" dur="50" autoRev="1" fill="hold">
                                              <p:stCondLst>
                                                <p:cond delay="0"/>
                                              </p:stCondLst>
                                            </p:cTn>
                                            <p:tgtEl>
                                              <p:spTgt spid="17"/>
                                            </p:tgtEl>
                                            <p:attrNameLst>
                                              <p:attrName>ppt_x</p:attrName>
                                            </p:attrNameLst>
                                          </p:cBhvr>
                                        </p:anim>
                                        <p:anim by="(-#ppt_w*0.10)" calcmode="lin" valueType="num">
                                          <p:cBhvr>
                                            <p:cTn id="50" dur="50" autoRev="1" fill="hold">
                                              <p:stCondLst>
                                                <p:cond delay="0"/>
                                              </p:stCondLst>
                                            </p:cTn>
                                            <p:tgtEl>
                                              <p:spTgt spid="17"/>
                                            </p:tgtEl>
                                            <p:attrNameLst>
                                              <p:attrName>ppt_y</p:attrName>
                                            </p:attrNameLst>
                                          </p:cBhvr>
                                        </p:anim>
                                        <p:animRot by="-480000">
                                          <p:cBhvr>
                                            <p:cTn id="51" dur="50" autoRev="1" fill="hold">
                                              <p:stCondLst>
                                                <p:cond delay="0"/>
                                              </p:stCondLst>
                                            </p:cTn>
                                            <p:tgtEl>
                                              <p:spTgt spid="17"/>
                                            </p:tgtEl>
                                            <p:attrNameLst>
                                              <p:attrName>r</p:attrName>
                                            </p:attrNameLst>
                                          </p:cBhvr>
                                        </p:animRot>
                                      </p:childTnLst>
                                    </p:cTn>
                                  </p:par>
                                </p:childTnLst>
                              </p:cTn>
                            </p:par>
                            <p:par>
                              <p:cTn id="52" fill="hold">
                                <p:stCondLst>
                                  <p:cond delay="3000"/>
                                </p:stCondLst>
                                <p:childTnLst>
                                  <p:par>
                                    <p:cTn id="53" presetID="22" presetClass="entr" presetSubtype="1"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up)">
                                          <p:cBhvr>
                                            <p:cTn id="55" dur="500"/>
                                            <p:tgtEl>
                                              <p:spTgt spid="7"/>
                                            </p:tgtEl>
                                          </p:cBhvr>
                                        </p:animEffect>
                                      </p:childTnLst>
                                    </p:cTn>
                                  </p:par>
                                </p:childTnLst>
                              </p:cTn>
                            </p:par>
                            <p:par>
                              <p:cTn id="56" fill="hold">
                                <p:stCondLst>
                                  <p:cond delay="3500"/>
                                </p:stCondLst>
                                <p:childTnLst>
                                  <p:par>
                                    <p:cTn id="57" presetID="2" presetClass="entr" presetSubtype="1" fill="hold" grpId="0" nodeType="afterEffect" p14:presetBounceEnd="50000">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14:bounceEnd="50000">
                                          <p:cBhvr additive="base">
                                            <p:cTn id="59"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60" dur="500" fill="hold"/>
                                            <p:tgtEl>
                                              <p:spTgt spid="19"/>
                                            </p:tgtEl>
                                            <p:attrNameLst>
                                              <p:attrName>ppt_y</p:attrName>
                                            </p:attrNameLst>
                                          </p:cBhvr>
                                          <p:tavLst>
                                            <p:tav tm="0">
                                              <p:val>
                                                <p:strVal val="0-#ppt_h/2"/>
                                              </p:val>
                                            </p:tav>
                                            <p:tav tm="100000">
                                              <p:val>
                                                <p:strVal val="#ppt_y"/>
                                              </p:val>
                                            </p:tav>
                                          </p:tavLst>
                                        </p:anim>
                                      </p:childTnLst>
                                    </p:cTn>
                                  </p:par>
                                  <p:par>
                                    <p:cTn id="61" presetID="22" presetClass="entr" presetSubtype="2"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wipe(right)">
                                          <p:cBhvr>
                                            <p:cTn id="63" dur="500"/>
                                            <p:tgtEl>
                                              <p:spTgt spid="3"/>
                                            </p:tgtEl>
                                          </p:cBhvr>
                                        </p:animEffect>
                                      </p:childTnLst>
                                    </p:cTn>
                                  </p:par>
                                </p:childTnLst>
                              </p:cTn>
                            </p:par>
                            <p:par>
                              <p:cTn id="64" fill="hold">
                                <p:stCondLst>
                                  <p:cond delay="4000"/>
                                </p:stCondLst>
                                <p:childTnLst>
                                  <p:par>
                                    <p:cTn id="65" presetID="22" presetClass="entr" presetSubtype="2"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right)">
                                          <p:cBhvr>
                                            <p:cTn id="67" dur="500"/>
                                            <p:tgtEl>
                                              <p:spTgt spid="13"/>
                                            </p:tgtEl>
                                          </p:cBhvr>
                                        </p:animEffect>
                                      </p:childTnLst>
                                    </p:cTn>
                                  </p:par>
                                </p:childTnLst>
                              </p:cTn>
                            </p:par>
                            <p:par>
                              <p:cTn id="68" fill="hold">
                                <p:stCondLst>
                                  <p:cond delay="4500"/>
                                </p:stCondLst>
                                <p:childTnLst>
                                  <p:par>
                                    <p:cTn id="69" presetID="22" presetClass="entr" presetSubtype="8" fill="hold" grpId="0" nodeType="afterEffect">
                                      <p:stCondLst>
                                        <p:cond delay="0"/>
                                      </p:stCondLst>
                                      <p:iterate type="lt">
                                        <p:tmPct val="30000"/>
                                      </p:iterate>
                                      <p:childTnLst>
                                        <p:set>
                                          <p:cBhvr>
                                            <p:cTn id="70" dur="1" fill="hold">
                                              <p:stCondLst>
                                                <p:cond delay="0"/>
                                              </p:stCondLst>
                                            </p:cTn>
                                            <p:tgtEl>
                                              <p:spTgt spid="20"/>
                                            </p:tgtEl>
                                            <p:attrNameLst>
                                              <p:attrName>style.visibility</p:attrName>
                                            </p:attrNameLst>
                                          </p:cBhvr>
                                          <p:to>
                                            <p:strVal val="visible"/>
                                          </p:to>
                                        </p:set>
                                        <p:animEffect transition="in" filter="wipe(left)">
                                          <p:cBhvr>
                                            <p:cTn id="71" dur="100"/>
                                            <p:tgtEl>
                                              <p:spTgt spid="20"/>
                                            </p:tgtEl>
                                          </p:cBhvr>
                                        </p:animEffect>
                                      </p:childTnLst>
                                    </p:cTn>
                                  </p:par>
                                  <p:par>
                                    <p:cTn id="72" presetID="36" presetClass="emph" presetSubtype="0" fill="hold" grpId="1" nodeType="withEffect">
                                      <p:stCondLst>
                                        <p:cond delay="0"/>
                                      </p:stCondLst>
                                      <p:iterate type="lt">
                                        <p:tmPct val="30000"/>
                                      </p:iterate>
                                      <p:childTnLst>
                                        <p:animScale>
                                          <p:cBhvr>
                                            <p:cTn id="73" dur="50" autoRev="1" fill="hold">
                                              <p:stCondLst>
                                                <p:cond delay="0"/>
                                              </p:stCondLst>
                                            </p:cTn>
                                            <p:tgtEl>
                                              <p:spTgt spid="20"/>
                                            </p:tgtEl>
                                          </p:cBhvr>
                                          <p:to x="80000" y="100000"/>
                                        </p:animScale>
                                        <p:anim by="(#ppt_w*0.10)" calcmode="lin" valueType="num">
                                          <p:cBhvr>
                                            <p:cTn id="74" dur="50" autoRev="1" fill="hold">
                                              <p:stCondLst>
                                                <p:cond delay="0"/>
                                              </p:stCondLst>
                                            </p:cTn>
                                            <p:tgtEl>
                                              <p:spTgt spid="20"/>
                                            </p:tgtEl>
                                            <p:attrNameLst>
                                              <p:attrName>ppt_x</p:attrName>
                                            </p:attrNameLst>
                                          </p:cBhvr>
                                        </p:anim>
                                        <p:anim by="(-#ppt_w*0.10)" calcmode="lin" valueType="num">
                                          <p:cBhvr>
                                            <p:cTn id="75" dur="50" autoRev="1" fill="hold">
                                              <p:stCondLst>
                                                <p:cond delay="0"/>
                                              </p:stCondLst>
                                            </p:cTn>
                                            <p:tgtEl>
                                              <p:spTgt spid="20"/>
                                            </p:tgtEl>
                                            <p:attrNameLst>
                                              <p:attrName>ppt_y</p:attrName>
                                            </p:attrNameLst>
                                          </p:cBhvr>
                                        </p:anim>
                                        <p:animRot by="-480000">
                                          <p:cBhvr>
                                            <p:cTn id="76" dur="50" autoRev="1" fill="hold">
                                              <p:stCondLst>
                                                <p:cond delay="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P spid="12" grpId="0" animBg="1"/>
          <p:bldP spid="13" grpId="0" animBg="1"/>
          <p:bldP spid="14" grpId="0"/>
          <p:bldP spid="14" grpId="1"/>
          <p:bldP spid="15" grpId="0" animBg="1"/>
          <p:bldP spid="16" grpId="0" animBg="1"/>
          <p:bldP spid="17" grpId="0"/>
          <p:bldP spid="17" grpId="1"/>
          <p:bldP spid="18" grpId="0" animBg="1"/>
          <p:bldP spid="19" grpId="0" animBg="1"/>
          <p:bldP spid="20" grpId="0"/>
          <p:bldP spid="20" grpId="1"/>
        </p:bld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childTnLst>
                              </p:cTn>
                            </p:par>
                            <p:par>
                              <p:cTn id="12" fill="hold">
                                <p:stCondLst>
                                  <p:cond delay="500"/>
                                </p:stCondLst>
                                <p:childTnLst>
                                  <p:par>
                                    <p:cTn id="13" presetID="2" presetClass="entr" presetSubtype="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2" presetClass="entr" presetSubtype="8" fill="hold" grpId="0" nodeType="afterEffect">
                                      <p:stCondLst>
                                        <p:cond delay="0"/>
                                      </p:stCondLst>
                                      <p:iterate type="lt">
                                        <p:tmPct val="30000"/>
                                      </p:iterate>
                                      <p:childTnLst>
                                        <p:set>
                                          <p:cBhvr>
                                            <p:cTn id="19" dur="1" fill="hold">
                                              <p:stCondLst>
                                                <p:cond delay="0"/>
                                              </p:stCondLst>
                                            </p:cTn>
                                            <p:tgtEl>
                                              <p:spTgt spid="14"/>
                                            </p:tgtEl>
                                            <p:attrNameLst>
                                              <p:attrName>style.visibility</p:attrName>
                                            </p:attrNameLst>
                                          </p:cBhvr>
                                          <p:to>
                                            <p:strVal val="visible"/>
                                          </p:to>
                                        </p:set>
                                        <p:animEffect transition="in" filter="wipe(left)">
                                          <p:cBhvr>
                                            <p:cTn id="20" dur="100"/>
                                            <p:tgtEl>
                                              <p:spTgt spid="14"/>
                                            </p:tgtEl>
                                          </p:cBhvr>
                                        </p:animEffect>
                                      </p:childTnLst>
                                    </p:cTn>
                                  </p:par>
                                  <p:par>
                                    <p:cTn id="21" presetID="36" presetClass="emph" presetSubtype="0" fill="hold" grpId="1" nodeType="withEffect">
                                      <p:stCondLst>
                                        <p:cond delay="0"/>
                                      </p:stCondLst>
                                      <p:iterate type="lt">
                                        <p:tmPct val="30000"/>
                                      </p:iterate>
                                      <p:childTnLst>
                                        <p:animScale>
                                          <p:cBhvr>
                                            <p:cTn id="22" dur="50" autoRev="1" fill="hold">
                                              <p:stCondLst>
                                                <p:cond delay="0"/>
                                              </p:stCondLst>
                                            </p:cTn>
                                            <p:tgtEl>
                                              <p:spTgt spid="14"/>
                                            </p:tgtEl>
                                          </p:cBhvr>
                                          <p:to x="80000" y="100000"/>
                                        </p:animScale>
                                        <p:anim by="(#ppt_w*0.10)" calcmode="lin" valueType="num">
                                          <p:cBhvr>
                                            <p:cTn id="23" dur="50" autoRev="1" fill="hold">
                                              <p:stCondLst>
                                                <p:cond delay="0"/>
                                              </p:stCondLst>
                                            </p:cTn>
                                            <p:tgtEl>
                                              <p:spTgt spid="14"/>
                                            </p:tgtEl>
                                            <p:attrNameLst>
                                              <p:attrName>ppt_x</p:attrName>
                                            </p:attrNameLst>
                                          </p:cBhvr>
                                        </p:anim>
                                        <p:anim by="(-#ppt_w*0.10)" calcmode="lin" valueType="num">
                                          <p:cBhvr>
                                            <p:cTn id="24" dur="50" autoRev="1" fill="hold">
                                              <p:stCondLst>
                                                <p:cond delay="0"/>
                                              </p:stCondLst>
                                            </p:cTn>
                                            <p:tgtEl>
                                              <p:spTgt spid="14"/>
                                            </p:tgtEl>
                                            <p:attrNameLst>
                                              <p:attrName>ppt_y</p:attrName>
                                            </p:attrNameLst>
                                          </p:cBhvr>
                                        </p:anim>
                                        <p:animRot by="-480000">
                                          <p:cBhvr>
                                            <p:cTn id="25" dur="50" autoRev="1" fill="hold">
                                              <p:stCondLst>
                                                <p:cond delay="0"/>
                                              </p:stCondLst>
                                            </p:cTn>
                                            <p:tgtEl>
                                              <p:spTgt spid="14"/>
                                            </p:tgtEl>
                                            <p:attrNameLst>
                                              <p:attrName>r</p:attrName>
                                            </p:attrNameLst>
                                          </p:cBhvr>
                                        </p:animRot>
                                      </p:childTnLst>
                                    </p:cTn>
                                  </p:par>
                                </p:childTnLst>
                              </p:cTn>
                            </p:par>
                            <p:par>
                              <p:cTn id="26" fill="hold">
                                <p:stCondLst>
                                  <p:cond delay="1250"/>
                                </p:stCondLst>
                                <p:childTnLst>
                                  <p:par>
                                    <p:cTn id="27" presetID="22" presetClass="entr" presetSubtype="1"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par>
                              <p:cTn id="30" fill="hold">
                                <p:stCondLst>
                                  <p:cond delay="1750"/>
                                </p:stCondLst>
                                <p:childTnLst>
                                  <p:par>
                                    <p:cTn id="31" presetID="2" presetClass="entr" presetSubtype="1"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0-#ppt_h/2"/>
                                              </p:val>
                                            </p:tav>
                                            <p:tav tm="100000">
                                              <p:val>
                                                <p:strVal val="#ppt_y"/>
                                              </p:val>
                                            </p:tav>
                                          </p:tavLst>
                                        </p:anim>
                                      </p:childTnLst>
                                    </p:cTn>
                                  </p:par>
                                  <p:par>
                                    <p:cTn id="35" presetID="22" presetClass="entr" presetSubtype="8"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par>
                              <p:cTn id="38" fill="hold">
                                <p:stCondLst>
                                  <p:cond delay="2250"/>
                                </p:stCondLst>
                                <p:childTnLst>
                                  <p:par>
                                    <p:cTn id="39" presetID="2" presetClass="entr" presetSubtype="1"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0-#ppt_h/2"/>
                                              </p:val>
                                            </p:tav>
                                            <p:tav tm="100000">
                                              <p:val>
                                                <p:strVal val="#ppt_y"/>
                                              </p:val>
                                            </p:tav>
                                          </p:tavLst>
                                        </p:anim>
                                      </p:childTnLst>
                                    </p:cTn>
                                  </p:par>
                                </p:childTnLst>
                              </p:cTn>
                            </p:par>
                            <p:par>
                              <p:cTn id="43" fill="hold">
                                <p:stCondLst>
                                  <p:cond delay="2750"/>
                                </p:stCondLst>
                                <p:childTnLst>
                                  <p:par>
                                    <p:cTn id="44" presetID="22" presetClass="entr" presetSubtype="8" fill="hold" grpId="0" nodeType="afterEffect">
                                      <p:stCondLst>
                                        <p:cond delay="0"/>
                                      </p:stCondLst>
                                      <p:iterate type="lt">
                                        <p:tmPct val="30000"/>
                                      </p:iterate>
                                      <p:childTnLst>
                                        <p:set>
                                          <p:cBhvr>
                                            <p:cTn id="45" dur="1" fill="hold">
                                              <p:stCondLst>
                                                <p:cond delay="0"/>
                                              </p:stCondLst>
                                            </p:cTn>
                                            <p:tgtEl>
                                              <p:spTgt spid="17"/>
                                            </p:tgtEl>
                                            <p:attrNameLst>
                                              <p:attrName>style.visibility</p:attrName>
                                            </p:attrNameLst>
                                          </p:cBhvr>
                                          <p:to>
                                            <p:strVal val="visible"/>
                                          </p:to>
                                        </p:set>
                                        <p:animEffect transition="in" filter="wipe(left)">
                                          <p:cBhvr>
                                            <p:cTn id="46" dur="100"/>
                                            <p:tgtEl>
                                              <p:spTgt spid="17"/>
                                            </p:tgtEl>
                                          </p:cBhvr>
                                        </p:animEffect>
                                      </p:childTnLst>
                                    </p:cTn>
                                  </p:par>
                                  <p:par>
                                    <p:cTn id="47" presetID="36" presetClass="emph" presetSubtype="0" fill="hold" grpId="1" nodeType="withEffect">
                                      <p:stCondLst>
                                        <p:cond delay="0"/>
                                      </p:stCondLst>
                                      <p:iterate type="lt">
                                        <p:tmPct val="30000"/>
                                      </p:iterate>
                                      <p:childTnLst>
                                        <p:animScale>
                                          <p:cBhvr>
                                            <p:cTn id="48" dur="50" autoRev="1" fill="hold">
                                              <p:stCondLst>
                                                <p:cond delay="0"/>
                                              </p:stCondLst>
                                            </p:cTn>
                                            <p:tgtEl>
                                              <p:spTgt spid="17"/>
                                            </p:tgtEl>
                                          </p:cBhvr>
                                          <p:to x="80000" y="100000"/>
                                        </p:animScale>
                                        <p:anim by="(#ppt_w*0.10)" calcmode="lin" valueType="num">
                                          <p:cBhvr>
                                            <p:cTn id="49" dur="50" autoRev="1" fill="hold">
                                              <p:stCondLst>
                                                <p:cond delay="0"/>
                                              </p:stCondLst>
                                            </p:cTn>
                                            <p:tgtEl>
                                              <p:spTgt spid="17"/>
                                            </p:tgtEl>
                                            <p:attrNameLst>
                                              <p:attrName>ppt_x</p:attrName>
                                            </p:attrNameLst>
                                          </p:cBhvr>
                                        </p:anim>
                                        <p:anim by="(-#ppt_w*0.10)" calcmode="lin" valueType="num">
                                          <p:cBhvr>
                                            <p:cTn id="50" dur="50" autoRev="1" fill="hold">
                                              <p:stCondLst>
                                                <p:cond delay="0"/>
                                              </p:stCondLst>
                                            </p:cTn>
                                            <p:tgtEl>
                                              <p:spTgt spid="17"/>
                                            </p:tgtEl>
                                            <p:attrNameLst>
                                              <p:attrName>ppt_y</p:attrName>
                                            </p:attrNameLst>
                                          </p:cBhvr>
                                        </p:anim>
                                        <p:animRot by="-480000">
                                          <p:cBhvr>
                                            <p:cTn id="51" dur="50" autoRev="1" fill="hold">
                                              <p:stCondLst>
                                                <p:cond delay="0"/>
                                              </p:stCondLst>
                                            </p:cTn>
                                            <p:tgtEl>
                                              <p:spTgt spid="17"/>
                                            </p:tgtEl>
                                            <p:attrNameLst>
                                              <p:attrName>r</p:attrName>
                                            </p:attrNameLst>
                                          </p:cBhvr>
                                        </p:animRot>
                                      </p:childTnLst>
                                    </p:cTn>
                                  </p:par>
                                </p:childTnLst>
                              </p:cTn>
                            </p:par>
                            <p:par>
                              <p:cTn id="52" fill="hold">
                                <p:stCondLst>
                                  <p:cond delay="3000"/>
                                </p:stCondLst>
                                <p:childTnLst>
                                  <p:par>
                                    <p:cTn id="53" presetID="22" presetClass="entr" presetSubtype="1"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up)">
                                          <p:cBhvr>
                                            <p:cTn id="55" dur="500"/>
                                            <p:tgtEl>
                                              <p:spTgt spid="7"/>
                                            </p:tgtEl>
                                          </p:cBhvr>
                                        </p:animEffect>
                                      </p:childTnLst>
                                    </p:cTn>
                                  </p:par>
                                </p:childTnLst>
                              </p:cTn>
                            </p:par>
                            <p:par>
                              <p:cTn id="56" fill="hold">
                                <p:stCondLst>
                                  <p:cond delay="3500"/>
                                </p:stCondLst>
                                <p:childTnLst>
                                  <p:par>
                                    <p:cTn id="57" presetID="2" presetClass="entr" presetSubtype="1"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0-#ppt_h/2"/>
                                              </p:val>
                                            </p:tav>
                                            <p:tav tm="100000">
                                              <p:val>
                                                <p:strVal val="#ppt_y"/>
                                              </p:val>
                                            </p:tav>
                                          </p:tavLst>
                                        </p:anim>
                                      </p:childTnLst>
                                    </p:cTn>
                                  </p:par>
                                  <p:par>
                                    <p:cTn id="61" presetID="22" presetClass="entr" presetSubtype="2"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wipe(right)">
                                          <p:cBhvr>
                                            <p:cTn id="63" dur="500"/>
                                            <p:tgtEl>
                                              <p:spTgt spid="3"/>
                                            </p:tgtEl>
                                          </p:cBhvr>
                                        </p:animEffect>
                                      </p:childTnLst>
                                    </p:cTn>
                                  </p:par>
                                </p:childTnLst>
                              </p:cTn>
                            </p:par>
                            <p:par>
                              <p:cTn id="64" fill="hold">
                                <p:stCondLst>
                                  <p:cond delay="4000"/>
                                </p:stCondLst>
                                <p:childTnLst>
                                  <p:par>
                                    <p:cTn id="65" presetID="22" presetClass="entr" presetSubtype="2"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right)">
                                          <p:cBhvr>
                                            <p:cTn id="67" dur="500"/>
                                            <p:tgtEl>
                                              <p:spTgt spid="13"/>
                                            </p:tgtEl>
                                          </p:cBhvr>
                                        </p:animEffect>
                                      </p:childTnLst>
                                    </p:cTn>
                                  </p:par>
                                </p:childTnLst>
                              </p:cTn>
                            </p:par>
                            <p:par>
                              <p:cTn id="68" fill="hold">
                                <p:stCondLst>
                                  <p:cond delay="4500"/>
                                </p:stCondLst>
                                <p:childTnLst>
                                  <p:par>
                                    <p:cTn id="69" presetID="22" presetClass="entr" presetSubtype="8" fill="hold" grpId="0" nodeType="afterEffect">
                                      <p:stCondLst>
                                        <p:cond delay="0"/>
                                      </p:stCondLst>
                                      <p:iterate type="lt">
                                        <p:tmPct val="30000"/>
                                      </p:iterate>
                                      <p:childTnLst>
                                        <p:set>
                                          <p:cBhvr>
                                            <p:cTn id="70" dur="1" fill="hold">
                                              <p:stCondLst>
                                                <p:cond delay="0"/>
                                              </p:stCondLst>
                                            </p:cTn>
                                            <p:tgtEl>
                                              <p:spTgt spid="20"/>
                                            </p:tgtEl>
                                            <p:attrNameLst>
                                              <p:attrName>style.visibility</p:attrName>
                                            </p:attrNameLst>
                                          </p:cBhvr>
                                          <p:to>
                                            <p:strVal val="visible"/>
                                          </p:to>
                                        </p:set>
                                        <p:animEffect transition="in" filter="wipe(left)">
                                          <p:cBhvr>
                                            <p:cTn id="71" dur="100"/>
                                            <p:tgtEl>
                                              <p:spTgt spid="20"/>
                                            </p:tgtEl>
                                          </p:cBhvr>
                                        </p:animEffect>
                                      </p:childTnLst>
                                    </p:cTn>
                                  </p:par>
                                  <p:par>
                                    <p:cTn id="72" presetID="36" presetClass="emph" presetSubtype="0" fill="hold" grpId="1" nodeType="withEffect">
                                      <p:stCondLst>
                                        <p:cond delay="0"/>
                                      </p:stCondLst>
                                      <p:iterate type="lt">
                                        <p:tmPct val="30000"/>
                                      </p:iterate>
                                      <p:childTnLst>
                                        <p:animScale>
                                          <p:cBhvr>
                                            <p:cTn id="73" dur="50" autoRev="1" fill="hold">
                                              <p:stCondLst>
                                                <p:cond delay="0"/>
                                              </p:stCondLst>
                                            </p:cTn>
                                            <p:tgtEl>
                                              <p:spTgt spid="20"/>
                                            </p:tgtEl>
                                          </p:cBhvr>
                                          <p:to x="80000" y="100000"/>
                                        </p:animScale>
                                        <p:anim by="(#ppt_w*0.10)" calcmode="lin" valueType="num">
                                          <p:cBhvr>
                                            <p:cTn id="74" dur="50" autoRev="1" fill="hold">
                                              <p:stCondLst>
                                                <p:cond delay="0"/>
                                              </p:stCondLst>
                                            </p:cTn>
                                            <p:tgtEl>
                                              <p:spTgt spid="20"/>
                                            </p:tgtEl>
                                            <p:attrNameLst>
                                              <p:attrName>ppt_x</p:attrName>
                                            </p:attrNameLst>
                                          </p:cBhvr>
                                        </p:anim>
                                        <p:anim by="(-#ppt_w*0.10)" calcmode="lin" valueType="num">
                                          <p:cBhvr>
                                            <p:cTn id="75" dur="50" autoRev="1" fill="hold">
                                              <p:stCondLst>
                                                <p:cond delay="0"/>
                                              </p:stCondLst>
                                            </p:cTn>
                                            <p:tgtEl>
                                              <p:spTgt spid="20"/>
                                            </p:tgtEl>
                                            <p:attrNameLst>
                                              <p:attrName>ppt_y</p:attrName>
                                            </p:attrNameLst>
                                          </p:cBhvr>
                                        </p:anim>
                                        <p:animRot by="-480000">
                                          <p:cBhvr>
                                            <p:cTn id="76" dur="50" autoRev="1" fill="hold">
                                              <p:stCondLst>
                                                <p:cond delay="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P spid="12" grpId="0" animBg="1"/>
          <p:bldP spid="13" grpId="0" animBg="1"/>
          <p:bldP spid="14" grpId="0"/>
          <p:bldP spid="14" grpId="1"/>
          <p:bldP spid="15" grpId="0" animBg="1"/>
          <p:bldP spid="16" grpId="0" animBg="1"/>
          <p:bldP spid="17" grpId="0"/>
          <p:bldP spid="17" grpId="1"/>
          <p:bldP spid="18" grpId="0" animBg="1"/>
          <p:bldP spid="19" grpId="0" animBg="1"/>
          <p:bldP spid="20" grpId="0"/>
          <p:bldP spid="20" grpId="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文字&#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文本框 5"/>
          <p:cNvSpPr txBox="1"/>
          <p:nvPr/>
        </p:nvSpPr>
        <p:spPr>
          <a:xfrm>
            <a:off x="1038225" y="1790700"/>
            <a:ext cx="3142207" cy="1200329"/>
          </a:xfrm>
          <a:prstGeom prst="rect">
            <a:avLst/>
          </a:prstGeom>
          <a:noFill/>
        </p:spPr>
        <p:txBody>
          <a:bodyPr wrap="none" rtlCol="0">
            <a:spAutoFit/>
          </a:bodyPr>
          <a:lstStyle/>
          <a:p>
            <a:r>
              <a:rPr lang="en-US" altLang="zh-CN" sz="7200" dirty="0">
                <a:latin typeface="微软雅黑" pitchFamily="34" charset="-122"/>
                <a:ea typeface="微软雅黑" pitchFamily="34" charset="-122"/>
              </a:rPr>
              <a:t>THRRE</a:t>
            </a:r>
            <a:endParaRPr lang="zh-CN" altLang="en-US" sz="7200" dirty="0">
              <a:latin typeface="微软雅黑" pitchFamily="34" charset="-122"/>
              <a:ea typeface="微软雅黑" pitchFamily="34" charset="-122"/>
            </a:endParaRPr>
          </a:p>
        </p:txBody>
      </p:sp>
      <p:grpSp>
        <p:nvGrpSpPr>
          <p:cNvPr id="13" name="组合 12"/>
          <p:cNvGrpSpPr/>
          <p:nvPr/>
        </p:nvGrpSpPr>
        <p:grpSpPr>
          <a:xfrm>
            <a:off x="6238875" y="1762125"/>
            <a:ext cx="514350" cy="2638425"/>
            <a:chOff x="5172075" y="1009650"/>
            <a:chExt cx="514350" cy="2638425"/>
          </a:xfrm>
        </p:grpSpPr>
        <p:cxnSp>
          <p:nvCxnSpPr>
            <p:cNvPr id="8" name="直接连接符 7"/>
            <p:cNvCxnSpPr/>
            <p:nvPr/>
          </p:nvCxnSpPr>
          <p:spPr>
            <a:xfrm>
              <a:off x="5172075" y="1019175"/>
              <a:ext cx="514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172075" y="1009650"/>
              <a:ext cx="0" cy="2628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172075" y="3648075"/>
              <a:ext cx="514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flipH="1">
            <a:off x="9338582" y="1771650"/>
            <a:ext cx="514350" cy="2638425"/>
            <a:chOff x="5172075" y="1009650"/>
            <a:chExt cx="514350" cy="2638425"/>
          </a:xfrm>
        </p:grpSpPr>
        <p:cxnSp>
          <p:nvCxnSpPr>
            <p:cNvPr id="15" name="直接连接符 14"/>
            <p:cNvCxnSpPr/>
            <p:nvPr/>
          </p:nvCxnSpPr>
          <p:spPr>
            <a:xfrm>
              <a:off x="5172075" y="1019175"/>
              <a:ext cx="514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172075" y="1009650"/>
              <a:ext cx="0" cy="2628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172075" y="3648075"/>
              <a:ext cx="514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矩形 17"/>
          <p:cNvSpPr/>
          <p:nvPr/>
        </p:nvSpPr>
        <p:spPr>
          <a:xfrm>
            <a:off x="6759922" y="1590645"/>
            <a:ext cx="2709396" cy="400110"/>
          </a:xfrm>
          <a:prstGeom prst="rect">
            <a:avLst/>
          </a:prstGeom>
        </p:spPr>
        <p:txBody>
          <a:bodyPr wrap="none">
            <a:spAutoFit/>
          </a:bodyPr>
          <a:lstStyle/>
          <a:p>
            <a:r>
              <a:rPr lang="zh-CN" altLang="en-US" sz="2000" dirty="0"/>
              <a:t>Please enter your title  </a:t>
            </a:r>
          </a:p>
        </p:txBody>
      </p:sp>
      <p:sp>
        <p:nvSpPr>
          <p:cNvPr id="19" name="矩形 18"/>
          <p:cNvSpPr/>
          <p:nvPr/>
        </p:nvSpPr>
        <p:spPr>
          <a:xfrm>
            <a:off x="6595383" y="2474223"/>
            <a:ext cx="3038475" cy="1569660"/>
          </a:xfrm>
          <a:prstGeom prst="rect">
            <a:avLst/>
          </a:prstGeom>
        </p:spPr>
        <p:txBody>
          <a:bodyPr wrap="square">
            <a:spAutoFit/>
          </a:bodyPr>
          <a:lstStyle/>
          <a:p>
            <a:r>
              <a:rPr lang="zh-CN" altLang="en-US" sz="1600" dirty="0"/>
              <a:t>Please add a detailed description of the text here, as close as possible to the title text language style, language description as concise and vivid as possible.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ppt_x</p:attrName>
                                        </p:attrNameLst>
                                      </p:cBhvr>
                                      <p:tavLst>
                                        <p:tav tm="0">
                                          <p:val>
                                            <p:strVal val="#ppt_x+#ppt_w*1.125000"/>
                                          </p:val>
                                        </p:tav>
                                        <p:tav tm="100000">
                                          <p:val>
                                            <p:strVal val="#ppt_x"/>
                                          </p:val>
                                        </p:tav>
                                      </p:tavLst>
                                    </p:anim>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2"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righ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766" y="2068708"/>
            <a:ext cx="1350150" cy="1350150"/>
          </a:xfrm>
          <a:prstGeom prst="rect">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 name="矩形 2"/>
          <p:cNvSpPr/>
          <p:nvPr/>
        </p:nvSpPr>
        <p:spPr>
          <a:xfrm>
            <a:off x="2515766" y="3418858"/>
            <a:ext cx="1350150" cy="81009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dirty="0">
                <a:latin typeface="微软雅黑" pitchFamily="34" charset="-122"/>
                <a:ea typeface="微软雅黑" pitchFamily="34" charset="-122"/>
                <a:cs typeface="华文黑体" pitchFamily="2" charset="-122"/>
              </a:rPr>
              <a:t>Click to add a title</a:t>
            </a:r>
          </a:p>
        </p:txBody>
      </p:sp>
      <p:sp>
        <p:nvSpPr>
          <p:cNvPr id="4" name="矩形 3"/>
          <p:cNvSpPr/>
          <p:nvPr/>
        </p:nvSpPr>
        <p:spPr>
          <a:xfrm>
            <a:off x="4041436" y="2068708"/>
            <a:ext cx="1350150" cy="1350150"/>
          </a:xfrm>
          <a:prstGeom prst="rect">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4041436" y="3418858"/>
            <a:ext cx="1350150" cy="81009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dirty="0">
                <a:latin typeface="微软雅黑" pitchFamily="34" charset="-122"/>
                <a:ea typeface="微软雅黑" pitchFamily="34" charset="-122"/>
                <a:cs typeface="华文黑体" pitchFamily="2" charset="-122"/>
              </a:rPr>
              <a:t>Click to add a title</a:t>
            </a:r>
          </a:p>
        </p:txBody>
      </p:sp>
      <p:sp>
        <p:nvSpPr>
          <p:cNvPr id="6" name="矩形 5"/>
          <p:cNvSpPr/>
          <p:nvPr/>
        </p:nvSpPr>
        <p:spPr>
          <a:xfrm>
            <a:off x="5567105" y="2068708"/>
            <a:ext cx="1350150" cy="1350150"/>
          </a:xfrm>
          <a:prstGeom prst="rect">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7" name="矩形 6"/>
          <p:cNvSpPr/>
          <p:nvPr/>
        </p:nvSpPr>
        <p:spPr>
          <a:xfrm>
            <a:off x="5567105" y="3418858"/>
            <a:ext cx="1350150" cy="81009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dirty="0">
                <a:latin typeface="微软雅黑" pitchFamily="34" charset="-122"/>
                <a:ea typeface="微软雅黑" pitchFamily="34" charset="-122"/>
                <a:cs typeface="华文黑体" pitchFamily="2" charset="-122"/>
              </a:rPr>
              <a:t>Click to add a title</a:t>
            </a:r>
          </a:p>
        </p:txBody>
      </p:sp>
      <p:sp>
        <p:nvSpPr>
          <p:cNvPr id="8" name="矩形 7"/>
          <p:cNvSpPr/>
          <p:nvPr/>
        </p:nvSpPr>
        <p:spPr>
          <a:xfrm>
            <a:off x="7092775" y="2068708"/>
            <a:ext cx="1350150" cy="1350150"/>
          </a:xfrm>
          <a:prstGeom prst="rect">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9" name="矩形 8"/>
          <p:cNvSpPr/>
          <p:nvPr/>
        </p:nvSpPr>
        <p:spPr>
          <a:xfrm>
            <a:off x="7092775" y="3418858"/>
            <a:ext cx="1350150" cy="81009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dirty="0">
                <a:latin typeface="微软雅黑" pitchFamily="34" charset="-122"/>
                <a:ea typeface="微软雅黑" pitchFamily="34" charset="-122"/>
                <a:cs typeface="华文黑体" pitchFamily="2" charset="-122"/>
              </a:rPr>
              <a:t>Click to add a title</a:t>
            </a:r>
          </a:p>
        </p:txBody>
      </p:sp>
      <p:sp>
        <p:nvSpPr>
          <p:cNvPr id="10" name="矩形 9"/>
          <p:cNvSpPr/>
          <p:nvPr/>
        </p:nvSpPr>
        <p:spPr>
          <a:xfrm>
            <a:off x="8618444" y="2068708"/>
            <a:ext cx="1350150" cy="1350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1" name="矩形 10"/>
          <p:cNvSpPr/>
          <p:nvPr/>
        </p:nvSpPr>
        <p:spPr>
          <a:xfrm>
            <a:off x="8618444" y="3418858"/>
            <a:ext cx="1350150" cy="810090"/>
          </a:xfrm>
          <a:prstGeom prst="rect">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dirty="0">
                <a:latin typeface="微软雅黑" pitchFamily="34" charset="-122"/>
                <a:ea typeface="微软雅黑" pitchFamily="34" charset="-122"/>
                <a:cs typeface="华文黑体" pitchFamily="2" charset="-122"/>
              </a:rPr>
              <a:t>Click to add a title</a:t>
            </a:r>
          </a:p>
        </p:txBody>
      </p:sp>
      <p:grpSp>
        <p:nvGrpSpPr>
          <p:cNvPr id="12" name="组合 11"/>
          <p:cNvGrpSpPr/>
          <p:nvPr/>
        </p:nvGrpSpPr>
        <p:grpSpPr>
          <a:xfrm>
            <a:off x="2948012" y="2230726"/>
            <a:ext cx="485658" cy="624285"/>
            <a:chOff x="3095876" y="2479873"/>
            <a:chExt cx="366231" cy="470769"/>
          </a:xfrm>
        </p:grpSpPr>
        <p:sp>
          <p:nvSpPr>
            <p:cNvPr id="13" name="Freeform 108"/>
            <p:cNvSpPr/>
            <p:nvPr/>
          </p:nvSpPr>
          <p:spPr bwMode="auto">
            <a:xfrm flipH="1">
              <a:off x="3095876" y="2898027"/>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zh-CN" altLang="en-US" sz="1350">
                <a:solidFill>
                  <a:sysClr val="windowText" lastClr="000000"/>
                </a:solidFill>
                <a:latin typeface="Calibri"/>
                <a:ea typeface="宋体"/>
              </a:endParaRPr>
            </a:p>
          </p:txBody>
        </p:sp>
        <p:sp>
          <p:nvSpPr>
            <p:cNvPr id="14" name="Freeform 109"/>
            <p:cNvSpPr>
              <a:spLocks noEditPoints="1"/>
            </p:cNvSpPr>
            <p:nvPr/>
          </p:nvSpPr>
          <p:spPr bwMode="auto">
            <a:xfrm flipH="1">
              <a:off x="3095876" y="2479873"/>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zh-CN" altLang="en-US" sz="1350">
                <a:solidFill>
                  <a:sysClr val="windowText" lastClr="000000"/>
                </a:solidFill>
                <a:latin typeface="Calibri"/>
                <a:ea typeface="宋体"/>
              </a:endParaRPr>
            </a:p>
          </p:txBody>
        </p:sp>
        <p:sp>
          <p:nvSpPr>
            <p:cNvPr id="15" name="Rectangle 110"/>
            <p:cNvSpPr>
              <a:spLocks noChangeArrowheads="1"/>
            </p:cNvSpPr>
            <p:nvPr/>
          </p:nvSpPr>
          <p:spPr bwMode="auto">
            <a:xfrm flipH="1">
              <a:off x="3095876" y="2741565"/>
              <a:ext cx="51923" cy="519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zh-CN" altLang="en-US" sz="1350">
                <a:solidFill>
                  <a:sysClr val="windowText" lastClr="000000"/>
                </a:solidFill>
                <a:latin typeface="Calibri"/>
                <a:ea typeface="宋体"/>
              </a:endParaRPr>
            </a:p>
          </p:txBody>
        </p:sp>
        <p:sp>
          <p:nvSpPr>
            <p:cNvPr id="16" name="Rectangle 111"/>
            <p:cNvSpPr>
              <a:spLocks noChangeArrowheads="1"/>
            </p:cNvSpPr>
            <p:nvPr/>
          </p:nvSpPr>
          <p:spPr bwMode="auto">
            <a:xfrm flipH="1">
              <a:off x="3095876" y="2819796"/>
              <a:ext cx="51923" cy="526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zh-CN" altLang="en-US" sz="1350">
                <a:solidFill>
                  <a:sysClr val="windowText" lastClr="000000"/>
                </a:solidFill>
                <a:latin typeface="Calibri"/>
                <a:ea typeface="宋体"/>
              </a:endParaRPr>
            </a:p>
          </p:txBody>
        </p:sp>
      </p:grpSp>
      <p:sp>
        <p:nvSpPr>
          <p:cNvPr id="17" name="Freeform 64"/>
          <p:cNvSpPr>
            <a:spLocks noEditPoints="1"/>
          </p:cNvSpPr>
          <p:nvPr/>
        </p:nvSpPr>
        <p:spPr bwMode="auto">
          <a:xfrm flipH="1">
            <a:off x="4382225" y="2265735"/>
            <a:ext cx="668571" cy="554265"/>
          </a:xfrm>
          <a:custGeom>
            <a:avLst/>
            <a:gdLst>
              <a:gd name="T0" fmla="*/ 188 w 308"/>
              <a:gd name="T1" fmla="*/ 19 h 256"/>
              <a:gd name="T2" fmla="*/ 154 w 308"/>
              <a:gd name="T3" fmla="*/ 0 h 256"/>
              <a:gd name="T4" fmla="*/ 120 w 308"/>
              <a:gd name="T5" fmla="*/ 19 h 256"/>
              <a:gd name="T6" fmla="*/ 8 w 308"/>
              <a:gd name="T7" fmla="*/ 195 h 256"/>
              <a:gd name="T8" fmla="*/ 7 w 308"/>
              <a:gd name="T9" fmla="*/ 235 h 256"/>
              <a:gd name="T10" fmla="*/ 42 w 308"/>
              <a:gd name="T11" fmla="*/ 256 h 256"/>
              <a:gd name="T12" fmla="*/ 266 w 308"/>
              <a:gd name="T13" fmla="*/ 256 h 256"/>
              <a:gd name="T14" fmla="*/ 301 w 308"/>
              <a:gd name="T15" fmla="*/ 235 h 256"/>
              <a:gd name="T16" fmla="*/ 300 w 308"/>
              <a:gd name="T17" fmla="*/ 195 h 256"/>
              <a:gd name="T18" fmla="*/ 188 w 308"/>
              <a:gd name="T19" fmla="*/ 19 h 256"/>
              <a:gd name="T20" fmla="*/ 154 w 308"/>
              <a:gd name="T21" fmla="*/ 216 h 256"/>
              <a:gd name="T22" fmla="*/ 138 w 308"/>
              <a:gd name="T23" fmla="*/ 200 h 256"/>
              <a:gd name="T24" fmla="*/ 154 w 308"/>
              <a:gd name="T25" fmla="*/ 184 h 256"/>
              <a:gd name="T26" fmla="*/ 170 w 308"/>
              <a:gd name="T27" fmla="*/ 200 h 256"/>
              <a:gd name="T28" fmla="*/ 154 w 308"/>
              <a:gd name="T29" fmla="*/ 216 h 256"/>
              <a:gd name="T30" fmla="*/ 170 w 308"/>
              <a:gd name="T31" fmla="*/ 152 h 256"/>
              <a:gd name="T32" fmla="*/ 154 w 308"/>
              <a:gd name="T33" fmla="*/ 168 h 256"/>
              <a:gd name="T34" fmla="*/ 138 w 308"/>
              <a:gd name="T35" fmla="*/ 152 h 256"/>
              <a:gd name="T36" fmla="*/ 138 w 308"/>
              <a:gd name="T37" fmla="*/ 96 h 256"/>
              <a:gd name="T38" fmla="*/ 154 w 308"/>
              <a:gd name="T39" fmla="*/ 80 h 256"/>
              <a:gd name="T40" fmla="*/ 170 w 308"/>
              <a:gd name="T41" fmla="*/ 96 h 256"/>
              <a:gd name="T42" fmla="*/ 170 w 308"/>
              <a:gd name="T43" fmla="*/ 15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256">
                <a:moveTo>
                  <a:pt x="188" y="19"/>
                </a:moveTo>
                <a:cubicBezTo>
                  <a:pt x="180" y="7"/>
                  <a:pt x="168" y="0"/>
                  <a:pt x="154" y="0"/>
                </a:cubicBezTo>
                <a:cubicBezTo>
                  <a:pt x="140" y="0"/>
                  <a:pt x="128" y="7"/>
                  <a:pt x="120" y="19"/>
                </a:cubicBezTo>
                <a:cubicBezTo>
                  <a:pt x="8" y="195"/>
                  <a:pt x="8" y="195"/>
                  <a:pt x="8" y="195"/>
                </a:cubicBezTo>
                <a:cubicBezTo>
                  <a:pt x="0" y="207"/>
                  <a:pt x="0" y="222"/>
                  <a:pt x="7" y="235"/>
                </a:cubicBezTo>
                <a:cubicBezTo>
                  <a:pt x="14" y="248"/>
                  <a:pt x="27" y="256"/>
                  <a:pt x="42" y="256"/>
                </a:cubicBezTo>
                <a:cubicBezTo>
                  <a:pt x="266" y="256"/>
                  <a:pt x="266" y="256"/>
                  <a:pt x="266" y="256"/>
                </a:cubicBezTo>
                <a:cubicBezTo>
                  <a:pt x="281" y="256"/>
                  <a:pt x="294" y="248"/>
                  <a:pt x="301" y="235"/>
                </a:cubicBezTo>
                <a:cubicBezTo>
                  <a:pt x="308" y="222"/>
                  <a:pt x="308" y="207"/>
                  <a:pt x="300" y="195"/>
                </a:cubicBezTo>
                <a:lnTo>
                  <a:pt x="188" y="19"/>
                </a:lnTo>
                <a:close/>
                <a:moveTo>
                  <a:pt x="154" y="216"/>
                </a:moveTo>
                <a:cubicBezTo>
                  <a:pt x="145" y="216"/>
                  <a:pt x="138" y="209"/>
                  <a:pt x="138" y="200"/>
                </a:cubicBezTo>
                <a:cubicBezTo>
                  <a:pt x="138" y="191"/>
                  <a:pt x="145" y="184"/>
                  <a:pt x="154" y="184"/>
                </a:cubicBezTo>
                <a:cubicBezTo>
                  <a:pt x="163" y="184"/>
                  <a:pt x="170" y="191"/>
                  <a:pt x="170" y="200"/>
                </a:cubicBezTo>
                <a:cubicBezTo>
                  <a:pt x="170" y="209"/>
                  <a:pt x="163" y="216"/>
                  <a:pt x="154" y="216"/>
                </a:cubicBezTo>
                <a:close/>
                <a:moveTo>
                  <a:pt x="170" y="152"/>
                </a:moveTo>
                <a:cubicBezTo>
                  <a:pt x="170" y="161"/>
                  <a:pt x="163" y="168"/>
                  <a:pt x="154" y="168"/>
                </a:cubicBezTo>
                <a:cubicBezTo>
                  <a:pt x="145" y="168"/>
                  <a:pt x="138" y="161"/>
                  <a:pt x="138" y="152"/>
                </a:cubicBezTo>
                <a:cubicBezTo>
                  <a:pt x="138" y="96"/>
                  <a:pt x="138" y="96"/>
                  <a:pt x="138" y="96"/>
                </a:cubicBezTo>
                <a:cubicBezTo>
                  <a:pt x="138" y="87"/>
                  <a:pt x="145" y="80"/>
                  <a:pt x="154" y="80"/>
                </a:cubicBezTo>
                <a:cubicBezTo>
                  <a:pt x="163" y="80"/>
                  <a:pt x="170" y="87"/>
                  <a:pt x="170" y="96"/>
                </a:cubicBezTo>
                <a:lnTo>
                  <a:pt x="170" y="15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zh-CN" altLang="en-US" sz="1350">
              <a:solidFill>
                <a:sysClr val="windowText" lastClr="000000"/>
              </a:solidFill>
              <a:latin typeface="Calibri"/>
              <a:ea typeface="宋体"/>
            </a:endParaRPr>
          </a:p>
        </p:txBody>
      </p:sp>
      <p:grpSp>
        <p:nvGrpSpPr>
          <p:cNvPr id="18" name="组合 17"/>
          <p:cNvGrpSpPr/>
          <p:nvPr/>
        </p:nvGrpSpPr>
        <p:grpSpPr>
          <a:xfrm>
            <a:off x="6033499" y="2239152"/>
            <a:ext cx="417362" cy="607433"/>
            <a:chOff x="5690315" y="3674507"/>
            <a:chExt cx="314729" cy="458061"/>
          </a:xfrm>
        </p:grpSpPr>
        <p:sp>
          <p:nvSpPr>
            <p:cNvPr id="19" name="Freeform 36"/>
            <p:cNvSpPr/>
            <p:nvPr/>
          </p:nvSpPr>
          <p:spPr bwMode="auto">
            <a:xfrm flipH="1">
              <a:off x="5782528" y="4054387"/>
              <a:ext cx="130302" cy="78181"/>
            </a:xfrm>
            <a:custGeom>
              <a:avLst/>
              <a:gdLst>
                <a:gd name="T0" fmla="*/ 73 w 80"/>
                <a:gd name="T1" fmla="*/ 2 h 48"/>
                <a:gd name="T2" fmla="*/ 44 w 80"/>
                <a:gd name="T3" fmla="*/ 8 h 48"/>
                <a:gd name="T4" fmla="*/ 40 w 80"/>
                <a:gd name="T5" fmla="*/ 8 h 48"/>
                <a:gd name="T6" fmla="*/ 36 w 80"/>
                <a:gd name="T7" fmla="*/ 8 h 48"/>
                <a:gd name="T8" fmla="*/ 7 w 80"/>
                <a:gd name="T9" fmla="*/ 2 h 48"/>
                <a:gd name="T10" fmla="*/ 0 w 80"/>
                <a:gd name="T11" fmla="*/ 0 h 48"/>
                <a:gd name="T12" fmla="*/ 0 w 80"/>
                <a:gd name="T13" fmla="*/ 0 h 48"/>
                <a:gd name="T14" fmla="*/ 40 w 80"/>
                <a:gd name="T15" fmla="*/ 48 h 48"/>
                <a:gd name="T16" fmla="*/ 80 w 80"/>
                <a:gd name="T17" fmla="*/ 0 h 48"/>
                <a:gd name="T18" fmla="*/ 80 w 80"/>
                <a:gd name="T19" fmla="*/ 0 h 48"/>
                <a:gd name="T20" fmla="*/ 73 w 80"/>
                <a:gd name="T21"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48">
                  <a:moveTo>
                    <a:pt x="73" y="2"/>
                  </a:moveTo>
                  <a:cubicBezTo>
                    <a:pt x="65" y="5"/>
                    <a:pt x="55" y="7"/>
                    <a:pt x="44" y="8"/>
                  </a:cubicBezTo>
                  <a:cubicBezTo>
                    <a:pt x="42" y="8"/>
                    <a:pt x="41" y="8"/>
                    <a:pt x="40" y="8"/>
                  </a:cubicBezTo>
                  <a:cubicBezTo>
                    <a:pt x="39" y="8"/>
                    <a:pt x="38" y="8"/>
                    <a:pt x="36" y="8"/>
                  </a:cubicBezTo>
                  <a:cubicBezTo>
                    <a:pt x="25" y="7"/>
                    <a:pt x="15" y="5"/>
                    <a:pt x="7" y="2"/>
                  </a:cubicBezTo>
                  <a:cubicBezTo>
                    <a:pt x="3" y="1"/>
                    <a:pt x="0" y="0"/>
                    <a:pt x="0" y="0"/>
                  </a:cubicBezTo>
                  <a:cubicBezTo>
                    <a:pt x="0" y="0"/>
                    <a:pt x="0" y="0"/>
                    <a:pt x="0" y="0"/>
                  </a:cubicBezTo>
                  <a:cubicBezTo>
                    <a:pt x="0" y="27"/>
                    <a:pt x="13" y="48"/>
                    <a:pt x="40" y="48"/>
                  </a:cubicBezTo>
                  <a:cubicBezTo>
                    <a:pt x="67" y="48"/>
                    <a:pt x="80" y="27"/>
                    <a:pt x="80" y="0"/>
                  </a:cubicBezTo>
                  <a:cubicBezTo>
                    <a:pt x="80" y="0"/>
                    <a:pt x="80" y="0"/>
                    <a:pt x="80" y="0"/>
                  </a:cubicBezTo>
                  <a:cubicBezTo>
                    <a:pt x="80" y="0"/>
                    <a:pt x="77" y="1"/>
                    <a:pt x="73"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zh-CN" altLang="en-US" sz="1350">
                <a:solidFill>
                  <a:sysClr val="windowText" lastClr="000000"/>
                </a:solidFill>
                <a:latin typeface="Calibri"/>
                <a:ea typeface="宋体"/>
              </a:endParaRPr>
            </a:p>
          </p:txBody>
        </p:sp>
        <p:sp>
          <p:nvSpPr>
            <p:cNvPr id="20" name="Freeform 37"/>
            <p:cNvSpPr>
              <a:spLocks noEditPoints="1"/>
            </p:cNvSpPr>
            <p:nvPr/>
          </p:nvSpPr>
          <p:spPr bwMode="auto">
            <a:xfrm flipH="1">
              <a:off x="5690315" y="3674507"/>
              <a:ext cx="314729" cy="366849"/>
            </a:xfrm>
            <a:custGeom>
              <a:avLst/>
              <a:gdLst>
                <a:gd name="T0" fmla="*/ 96 w 192"/>
                <a:gd name="T1" fmla="*/ 0 h 224"/>
                <a:gd name="T2" fmla="*/ 0 w 192"/>
                <a:gd name="T3" fmla="*/ 96 h 224"/>
                <a:gd name="T4" fmla="*/ 48 w 192"/>
                <a:gd name="T5" fmla="*/ 200 h 224"/>
                <a:gd name="T6" fmla="*/ 67 w 192"/>
                <a:gd name="T7" fmla="*/ 219 h 224"/>
                <a:gd name="T8" fmla="*/ 90 w 192"/>
                <a:gd name="T9" fmla="*/ 224 h 224"/>
                <a:gd name="T10" fmla="*/ 96 w 192"/>
                <a:gd name="T11" fmla="*/ 224 h 224"/>
                <a:gd name="T12" fmla="*/ 125 w 192"/>
                <a:gd name="T13" fmla="*/ 218 h 224"/>
                <a:gd name="T14" fmla="*/ 144 w 192"/>
                <a:gd name="T15" fmla="*/ 200 h 224"/>
                <a:gd name="T16" fmla="*/ 192 w 192"/>
                <a:gd name="T17" fmla="*/ 96 h 224"/>
                <a:gd name="T18" fmla="*/ 96 w 192"/>
                <a:gd name="T19" fmla="*/ 0 h 224"/>
                <a:gd name="T20" fmla="*/ 113 w 192"/>
                <a:gd name="T21" fmla="*/ 40 h 224"/>
                <a:gd name="T22" fmla="*/ 31 w 192"/>
                <a:gd name="T23" fmla="*/ 121 h 224"/>
                <a:gd name="T24" fmla="*/ 31 w 192"/>
                <a:gd name="T25" fmla="*/ 128 h 224"/>
                <a:gd name="T26" fmla="*/ 24 w 192"/>
                <a:gd name="T27" fmla="*/ 98 h 224"/>
                <a:gd name="T28" fmla="*/ 99 w 192"/>
                <a:gd name="T29" fmla="*/ 24 h 224"/>
                <a:gd name="T30" fmla="*/ 160 w 192"/>
                <a:gd name="T31" fmla="*/ 54 h 224"/>
                <a:gd name="T32" fmla="*/ 113 w 192"/>
                <a:gd name="T33" fmla="*/ 4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224">
                  <a:moveTo>
                    <a:pt x="96" y="0"/>
                  </a:moveTo>
                  <a:cubicBezTo>
                    <a:pt x="43" y="0"/>
                    <a:pt x="0" y="43"/>
                    <a:pt x="0" y="96"/>
                  </a:cubicBezTo>
                  <a:cubicBezTo>
                    <a:pt x="0" y="144"/>
                    <a:pt x="48" y="184"/>
                    <a:pt x="48" y="200"/>
                  </a:cubicBezTo>
                  <a:cubicBezTo>
                    <a:pt x="48" y="205"/>
                    <a:pt x="54" y="213"/>
                    <a:pt x="67" y="219"/>
                  </a:cubicBezTo>
                  <a:cubicBezTo>
                    <a:pt x="73" y="220"/>
                    <a:pt x="82" y="223"/>
                    <a:pt x="90" y="224"/>
                  </a:cubicBezTo>
                  <a:cubicBezTo>
                    <a:pt x="92" y="224"/>
                    <a:pt x="94" y="224"/>
                    <a:pt x="96" y="224"/>
                  </a:cubicBezTo>
                  <a:cubicBezTo>
                    <a:pt x="103" y="224"/>
                    <a:pt x="113" y="222"/>
                    <a:pt x="125" y="218"/>
                  </a:cubicBezTo>
                  <a:cubicBezTo>
                    <a:pt x="138" y="213"/>
                    <a:pt x="144" y="205"/>
                    <a:pt x="144" y="200"/>
                  </a:cubicBezTo>
                  <a:cubicBezTo>
                    <a:pt x="144" y="184"/>
                    <a:pt x="192" y="144"/>
                    <a:pt x="192" y="96"/>
                  </a:cubicBezTo>
                  <a:cubicBezTo>
                    <a:pt x="192" y="43"/>
                    <a:pt x="149" y="0"/>
                    <a:pt x="96" y="0"/>
                  </a:cubicBezTo>
                  <a:close/>
                  <a:moveTo>
                    <a:pt x="113" y="40"/>
                  </a:moveTo>
                  <a:cubicBezTo>
                    <a:pt x="68" y="40"/>
                    <a:pt x="31" y="76"/>
                    <a:pt x="31" y="121"/>
                  </a:cubicBezTo>
                  <a:cubicBezTo>
                    <a:pt x="31" y="123"/>
                    <a:pt x="31" y="126"/>
                    <a:pt x="31" y="128"/>
                  </a:cubicBezTo>
                  <a:cubicBezTo>
                    <a:pt x="27" y="119"/>
                    <a:pt x="24" y="109"/>
                    <a:pt x="24" y="98"/>
                  </a:cubicBezTo>
                  <a:cubicBezTo>
                    <a:pt x="24" y="57"/>
                    <a:pt x="58" y="24"/>
                    <a:pt x="99" y="24"/>
                  </a:cubicBezTo>
                  <a:cubicBezTo>
                    <a:pt x="124" y="24"/>
                    <a:pt x="146" y="36"/>
                    <a:pt x="160" y="54"/>
                  </a:cubicBezTo>
                  <a:cubicBezTo>
                    <a:pt x="147" y="45"/>
                    <a:pt x="131" y="40"/>
                    <a:pt x="113" y="4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zh-CN" altLang="en-US" sz="1350">
                <a:solidFill>
                  <a:sysClr val="windowText" lastClr="000000"/>
                </a:solidFill>
                <a:latin typeface="Calibri"/>
                <a:ea typeface="宋体"/>
              </a:endParaRPr>
            </a:p>
          </p:txBody>
        </p:sp>
      </p:grpSp>
      <p:sp>
        <p:nvSpPr>
          <p:cNvPr id="21" name="Freeform 9"/>
          <p:cNvSpPr/>
          <p:nvPr/>
        </p:nvSpPr>
        <p:spPr bwMode="auto">
          <a:xfrm flipH="1">
            <a:off x="7420937" y="2325549"/>
            <a:ext cx="693825" cy="434640"/>
          </a:xfrm>
          <a:custGeom>
            <a:avLst/>
            <a:gdLst>
              <a:gd name="T0" fmla="*/ 262 w 320"/>
              <a:gd name="T1" fmla="*/ 70 h 200"/>
              <a:gd name="T2" fmla="*/ 163 w 320"/>
              <a:gd name="T3" fmla="*/ 0 h 200"/>
              <a:gd name="T4" fmla="*/ 63 w 320"/>
              <a:gd name="T5" fmla="*/ 94 h 200"/>
              <a:gd name="T6" fmla="*/ 54 w 320"/>
              <a:gd name="T7" fmla="*/ 93 h 200"/>
              <a:gd name="T8" fmla="*/ 0 w 320"/>
              <a:gd name="T9" fmla="*/ 146 h 200"/>
              <a:gd name="T10" fmla="*/ 43 w 320"/>
              <a:gd name="T11" fmla="*/ 200 h 200"/>
              <a:gd name="T12" fmla="*/ 251 w 320"/>
              <a:gd name="T13" fmla="*/ 200 h 200"/>
              <a:gd name="T14" fmla="*/ 320 w 320"/>
              <a:gd name="T15" fmla="*/ 134 h 200"/>
              <a:gd name="T16" fmla="*/ 262 w 320"/>
              <a:gd name="T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zh-CN" altLang="en-US" sz="1350">
              <a:solidFill>
                <a:sysClr val="windowText" lastClr="000000"/>
              </a:solidFill>
              <a:latin typeface="Calibri"/>
              <a:ea typeface="宋体"/>
            </a:endParaRPr>
          </a:p>
        </p:txBody>
      </p:sp>
      <p:grpSp>
        <p:nvGrpSpPr>
          <p:cNvPr id="22" name="组合 21"/>
          <p:cNvGrpSpPr/>
          <p:nvPr/>
        </p:nvGrpSpPr>
        <p:grpSpPr>
          <a:xfrm>
            <a:off x="8997779" y="2265071"/>
            <a:ext cx="591480" cy="555596"/>
            <a:chOff x="1784487" y="2486066"/>
            <a:chExt cx="446032" cy="418971"/>
          </a:xfrm>
        </p:grpSpPr>
        <p:sp>
          <p:nvSpPr>
            <p:cNvPr id="23" name="Freeform 68"/>
            <p:cNvSpPr/>
            <p:nvPr/>
          </p:nvSpPr>
          <p:spPr bwMode="auto">
            <a:xfrm flipH="1">
              <a:off x="1784487" y="2669491"/>
              <a:ext cx="66153" cy="235546"/>
            </a:xfrm>
            <a:custGeom>
              <a:avLst/>
              <a:gdLst>
                <a:gd name="T0" fmla="*/ 24 w 40"/>
                <a:gd name="T1" fmla="*/ 0 h 144"/>
                <a:gd name="T2" fmla="*/ 0 w 40"/>
                <a:gd name="T3" fmla="*/ 0 h 144"/>
                <a:gd name="T4" fmla="*/ 0 w 40"/>
                <a:gd name="T5" fmla="*/ 100 h 144"/>
                <a:gd name="T6" fmla="*/ 9 w 40"/>
                <a:gd name="T7" fmla="*/ 108 h 144"/>
                <a:gd name="T8" fmla="*/ 9 w 40"/>
                <a:gd name="T9" fmla="*/ 109 h 144"/>
                <a:gd name="T10" fmla="*/ 11 w 40"/>
                <a:gd name="T11" fmla="*/ 111 h 144"/>
                <a:gd name="T12" fmla="*/ 12 w 40"/>
                <a:gd name="T13" fmla="*/ 113 h 144"/>
                <a:gd name="T14" fmla="*/ 13 w 40"/>
                <a:gd name="T15" fmla="*/ 115 h 144"/>
                <a:gd name="T16" fmla="*/ 14 w 40"/>
                <a:gd name="T17" fmla="*/ 117 h 144"/>
                <a:gd name="T18" fmla="*/ 15 w 40"/>
                <a:gd name="T19" fmla="*/ 119 h 144"/>
                <a:gd name="T20" fmla="*/ 15 w 40"/>
                <a:gd name="T21" fmla="*/ 122 h 144"/>
                <a:gd name="T22" fmla="*/ 16 w 40"/>
                <a:gd name="T23" fmla="*/ 123 h 144"/>
                <a:gd name="T24" fmla="*/ 16 w 40"/>
                <a:gd name="T25" fmla="*/ 128 h 144"/>
                <a:gd name="T26" fmla="*/ 15 w 40"/>
                <a:gd name="T27" fmla="*/ 133 h 144"/>
                <a:gd name="T28" fmla="*/ 15 w 40"/>
                <a:gd name="T29" fmla="*/ 136 h 144"/>
                <a:gd name="T30" fmla="*/ 14 w 40"/>
                <a:gd name="T31" fmla="*/ 138 h 144"/>
                <a:gd name="T32" fmla="*/ 12 w 40"/>
                <a:gd name="T33" fmla="*/ 144 h 144"/>
                <a:gd name="T34" fmla="*/ 24 w 40"/>
                <a:gd name="T35" fmla="*/ 144 h 144"/>
                <a:gd name="T36" fmla="*/ 40 w 40"/>
                <a:gd name="T37" fmla="*/ 128 h 144"/>
                <a:gd name="T38" fmla="*/ 40 w 40"/>
                <a:gd name="T39" fmla="*/ 16 h 144"/>
                <a:gd name="T40" fmla="*/ 24 w 40"/>
                <a:gd name="T4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44">
                  <a:moveTo>
                    <a:pt x="24" y="0"/>
                  </a:moveTo>
                  <a:cubicBezTo>
                    <a:pt x="0" y="0"/>
                    <a:pt x="0" y="0"/>
                    <a:pt x="0" y="0"/>
                  </a:cubicBezTo>
                  <a:cubicBezTo>
                    <a:pt x="0" y="100"/>
                    <a:pt x="0" y="100"/>
                    <a:pt x="0" y="100"/>
                  </a:cubicBezTo>
                  <a:cubicBezTo>
                    <a:pt x="3" y="102"/>
                    <a:pt x="6" y="105"/>
                    <a:pt x="9" y="108"/>
                  </a:cubicBezTo>
                  <a:cubicBezTo>
                    <a:pt x="9" y="109"/>
                    <a:pt x="9" y="109"/>
                    <a:pt x="9" y="109"/>
                  </a:cubicBezTo>
                  <a:cubicBezTo>
                    <a:pt x="10" y="109"/>
                    <a:pt x="10" y="110"/>
                    <a:pt x="11" y="111"/>
                  </a:cubicBezTo>
                  <a:cubicBezTo>
                    <a:pt x="11" y="112"/>
                    <a:pt x="12" y="112"/>
                    <a:pt x="12" y="113"/>
                  </a:cubicBezTo>
                  <a:cubicBezTo>
                    <a:pt x="12" y="113"/>
                    <a:pt x="13" y="114"/>
                    <a:pt x="13" y="115"/>
                  </a:cubicBezTo>
                  <a:cubicBezTo>
                    <a:pt x="13" y="115"/>
                    <a:pt x="14" y="116"/>
                    <a:pt x="14" y="117"/>
                  </a:cubicBezTo>
                  <a:cubicBezTo>
                    <a:pt x="14" y="118"/>
                    <a:pt x="14" y="118"/>
                    <a:pt x="15" y="119"/>
                  </a:cubicBezTo>
                  <a:cubicBezTo>
                    <a:pt x="15" y="120"/>
                    <a:pt x="15" y="121"/>
                    <a:pt x="15" y="122"/>
                  </a:cubicBezTo>
                  <a:cubicBezTo>
                    <a:pt x="15" y="122"/>
                    <a:pt x="16" y="123"/>
                    <a:pt x="16" y="123"/>
                  </a:cubicBezTo>
                  <a:cubicBezTo>
                    <a:pt x="16" y="125"/>
                    <a:pt x="16" y="126"/>
                    <a:pt x="16" y="128"/>
                  </a:cubicBezTo>
                  <a:cubicBezTo>
                    <a:pt x="16" y="130"/>
                    <a:pt x="16" y="132"/>
                    <a:pt x="15" y="133"/>
                  </a:cubicBezTo>
                  <a:cubicBezTo>
                    <a:pt x="15" y="134"/>
                    <a:pt x="15" y="135"/>
                    <a:pt x="15" y="136"/>
                  </a:cubicBezTo>
                  <a:cubicBezTo>
                    <a:pt x="15" y="136"/>
                    <a:pt x="15" y="137"/>
                    <a:pt x="14" y="138"/>
                  </a:cubicBezTo>
                  <a:cubicBezTo>
                    <a:pt x="14" y="140"/>
                    <a:pt x="13" y="142"/>
                    <a:pt x="12" y="144"/>
                  </a:cubicBezTo>
                  <a:cubicBezTo>
                    <a:pt x="24" y="144"/>
                    <a:pt x="24" y="144"/>
                    <a:pt x="24" y="144"/>
                  </a:cubicBezTo>
                  <a:cubicBezTo>
                    <a:pt x="33" y="144"/>
                    <a:pt x="40" y="137"/>
                    <a:pt x="40" y="128"/>
                  </a:cubicBezTo>
                  <a:cubicBezTo>
                    <a:pt x="40" y="16"/>
                    <a:pt x="40" y="16"/>
                    <a:pt x="40" y="16"/>
                  </a:cubicBezTo>
                  <a:cubicBezTo>
                    <a:pt x="40" y="7"/>
                    <a:pt x="33" y="0"/>
                    <a:pt x="2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zh-CN" altLang="en-US" sz="1350">
                <a:solidFill>
                  <a:sysClr val="windowText" lastClr="000000"/>
                </a:solidFill>
                <a:latin typeface="Calibri"/>
                <a:ea typeface="宋体"/>
              </a:endParaRPr>
            </a:p>
          </p:txBody>
        </p:sp>
        <p:sp>
          <p:nvSpPr>
            <p:cNvPr id="24" name="Freeform 69"/>
            <p:cNvSpPr/>
            <p:nvPr/>
          </p:nvSpPr>
          <p:spPr bwMode="auto">
            <a:xfrm flipH="1">
              <a:off x="1850640" y="2852915"/>
              <a:ext cx="313727" cy="52121"/>
            </a:xfrm>
            <a:custGeom>
              <a:avLst/>
              <a:gdLst>
                <a:gd name="T0" fmla="*/ 191 w 192"/>
                <a:gd name="T1" fmla="*/ 10 h 32"/>
                <a:gd name="T2" fmla="*/ 189 w 192"/>
                <a:gd name="T3" fmla="*/ 8 h 32"/>
                <a:gd name="T4" fmla="*/ 188 w 192"/>
                <a:gd name="T5" fmla="*/ 6 h 32"/>
                <a:gd name="T6" fmla="*/ 187 w 192"/>
                <a:gd name="T7" fmla="*/ 4 h 32"/>
                <a:gd name="T8" fmla="*/ 184 w 192"/>
                <a:gd name="T9" fmla="*/ 3 h 32"/>
                <a:gd name="T10" fmla="*/ 181 w 192"/>
                <a:gd name="T11" fmla="*/ 1 h 32"/>
                <a:gd name="T12" fmla="*/ 176 w 192"/>
                <a:gd name="T13" fmla="*/ 0 h 32"/>
                <a:gd name="T14" fmla="*/ 16 w 192"/>
                <a:gd name="T15" fmla="*/ 0 h 32"/>
                <a:gd name="T16" fmla="*/ 11 w 192"/>
                <a:gd name="T17" fmla="*/ 1 h 32"/>
                <a:gd name="T18" fmla="*/ 8 w 192"/>
                <a:gd name="T19" fmla="*/ 3 h 32"/>
                <a:gd name="T20" fmla="*/ 5 w 192"/>
                <a:gd name="T21" fmla="*/ 4 h 32"/>
                <a:gd name="T22" fmla="*/ 4 w 192"/>
                <a:gd name="T23" fmla="*/ 6 h 32"/>
                <a:gd name="T24" fmla="*/ 3 w 192"/>
                <a:gd name="T25" fmla="*/ 8 h 32"/>
                <a:gd name="T26" fmla="*/ 1 w 192"/>
                <a:gd name="T27" fmla="*/ 10 h 32"/>
                <a:gd name="T28" fmla="*/ 1 w 192"/>
                <a:gd name="T29" fmla="*/ 11 h 32"/>
                <a:gd name="T30" fmla="*/ 0 w 192"/>
                <a:gd name="T31" fmla="*/ 16 h 32"/>
                <a:gd name="T32" fmla="*/ 2 w 192"/>
                <a:gd name="T33" fmla="*/ 24 h 32"/>
                <a:gd name="T34" fmla="*/ 3 w 192"/>
                <a:gd name="T35" fmla="*/ 25 h 32"/>
                <a:gd name="T36" fmla="*/ 16 w 192"/>
                <a:gd name="T37" fmla="*/ 32 h 32"/>
                <a:gd name="T38" fmla="*/ 176 w 192"/>
                <a:gd name="T39" fmla="*/ 32 h 32"/>
                <a:gd name="T40" fmla="*/ 189 w 192"/>
                <a:gd name="T41" fmla="*/ 25 h 32"/>
                <a:gd name="T42" fmla="*/ 190 w 192"/>
                <a:gd name="T43" fmla="*/ 24 h 32"/>
                <a:gd name="T44" fmla="*/ 192 w 192"/>
                <a:gd name="T45" fmla="*/ 16 h 32"/>
                <a:gd name="T46" fmla="*/ 191 w 192"/>
                <a:gd name="T47" fmla="*/ 11 h 32"/>
                <a:gd name="T48" fmla="*/ 191 w 192"/>
                <a:gd name="T4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32">
                  <a:moveTo>
                    <a:pt x="191" y="10"/>
                  </a:moveTo>
                  <a:cubicBezTo>
                    <a:pt x="190" y="9"/>
                    <a:pt x="190" y="8"/>
                    <a:pt x="189" y="8"/>
                  </a:cubicBezTo>
                  <a:cubicBezTo>
                    <a:pt x="189" y="7"/>
                    <a:pt x="188" y="6"/>
                    <a:pt x="188" y="6"/>
                  </a:cubicBezTo>
                  <a:cubicBezTo>
                    <a:pt x="188" y="5"/>
                    <a:pt x="187" y="5"/>
                    <a:pt x="187" y="4"/>
                  </a:cubicBezTo>
                  <a:cubicBezTo>
                    <a:pt x="186" y="4"/>
                    <a:pt x="185" y="3"/>
                    <a:pt x="184" y="3"/>
                  </a:cubicBezTo>
                  <a:cubicBezTo>
                    <a:pt x="183" y="2"/>
                    <a:pt x="182" y="1"/>
                    <a:pt x="181" y="1"/>
                  </a:cubicBezTo>
                  <a:cubicBezTo>
                    <a:pt x="180" y="0"/>
                    <a:pt x="178" y="0"/>
                    <a:pt x="176" y="0"/>
                  </a:cubicBezTo>
                  <a:cubicBezTo>
                    <a:pt x="16" y="0"/>
                    <a:pt x="16" y="0"/>
                    <a:pt x="16" y="0"/>
                  </a:cubicBezTo>
                  <a:cubicBezTo>
                    <a:pt x="14" y="0"/>
                    <a:pt x="12" y="0"/>
                    <a:pt x="11" y="1"/>
                  </a:cubicBezTo>
                  <a:cubicBezTo>
                    <a:pt x="10" y="1"/>
                    <a:pt x="9" y="2"/>
                    <a:pt x="8" y="3"/>
                  </a:cubicBezTo>
                  <a:cubicBezTo>
                    <a:pt x="7" y="3"/>
                    <a:pt x="6" y="4"/>
                    <a:pt x="5" y="4"/>
                  </a:cubicBezTo>
                  <a:cubicBezTo>
                    <a:pt x="5" y="5"/>
                    <a:pt x="4" y="5"/>
                    <a:pt x="4" y="6"/>
                  </a:cubicBezTo>
                  <a:cubicBezTo>
                    <a:pt x="4" y="6"/>
                    <a:pt x="3" y="7"/>
                    <a:pt x="3" y="8"/>
                  </a:cubicBezTo>
                  <a:cubicBezTo>
                    <a:pt x="2" y="8"/>
                    <a:pt x="2" y="9"/>
                    <a:pt x="1" y="10"/>
                  </a:cubicBezTo>
                  <a:cubicBezTo>
                    <a:pt x="1" y="10"/>
                    <a:pt x="1" y="11"/>
                    <a:pt x="1" y="11"/>
                  </a:cubicBezTo>
                  <a:cubicBezTo>
                    <a:pt x="0" y="13"/>
                    <a:pt x="0" y="14"/>
                    <a:pt x="0" y="16"/>
                  </a:cubicBezTo>
                  <a:cubicBezTo>
                    <a:pt x="0" y="19"/>
                    <a:pt x="1" y="21"/>
                    <a:pt x="2" y="24"/>
                  </a:cubicBezTo>
                  <a:cubicBezTo>
                    <a:pt x="3" y="25"/>
                    <a:pt x="3" y="25"/>
                    <a:pt x="3" y="25"/>
                  </a:cubicBezTo>
                  <a:cubicBezTo>
                    <a:pt x="5" y="29"/>
                    <a:pt x="10" y="32"/>
                    <a:pt x="16" y="32"/>
                  </a:cubicBezTo>
                  <a:cubicBezTo>
                    <a:pt x="176" y="32"/>
                    <a:pt x="176" y="32"/>
                    <a:pt x="176" y="32"/>
                  </a:cubicBezTo>
                  <a:cubicBezTo>
                    <a:pt x="182" y="32"/>
                    <a:pt x="187" y="29"/>
                    <a:pt x="189" y="25"/>
                  </a:cubicBezTo>
                  <a:cubicBezTo>
                    <a:pt x="190" y="24"/>
                    <a:pt x="190" y="24"/>
                    <a:pt x="190" y="24"/>
                  </a:cubicBezTo>
                  <a:cubicBezTo>
                    <a:pt x="191" y="21"/>
                    <a:pt x="192" y="19"/>
                    <a:pt x="192" y="16"/>
                  </a:cubicBezTo>
                  <a:cubicBezTo>
                    <a:pt x="192" y="14"/>
                    <a:pt x="192" y="13"/>
                    <a:pt x="191" y="11"/>
                  </a:cubicBezTo>
                  <a:cubicBezTo>
                    <a:pt x="191" y="11"/>
                    <a:pt x="191" y="10"/>
                    <a:pt x="191"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zh-CN" altLang="en-US" sz="1350">
                <a:solidFill>
                  <a:sysClr val="windowText" lastClr="000000"/>
                </a:solidFill>
                <a:latin typeface="Calibri"/>
                <a:ea typeface="宋体"/>
              </a:endParaRPr>
            </a:p>
          </p:txBody>
        </p:sp>
        <p:sp>
          <p:nvSpPr>
            <p:cNvPr id="25" name="Freeform 70"/>
            <p:cNvSpPr/>
            <p:nvPr/>
          </p:nvSpPr>
          <p:spPr bwMode="auto">
            <a:xfrm flipH="1">
              <a:off x="2164366" y="2669491"/>
              <a:ext cx="66153" cy="235546"/>
            </a:xfrm>
            <a:custGeom>
              <a:avLst/>
              <a:gdLst>
                <a:gd name="T0" fmla="*/ 40 w 40"/>
                <a:gd name="T1" fmla="*/ 96 h 144"/>
                <a:gd name="T2" fmla="*/ 40 w 40"/>
                <a:gd name="T3" fmla="*/ 64 h 144"/>
                <a:gd name="T4" fmla="*/ 24 w 40"/>
                <a:gd name="T5" fmla="*/ 64 h 144"/>
                <a:gd name="T6" fmla="*/ 24 w 40"/>
                <a:gd name="T7" fmla="*/ 48 h 144"/>
                <a:gd name="T8" fmla="*/ 40 w 40"/>
                <a:gd name="T9" fmla="*/ 48 h 144"/>
                <a:gd name="T10" fmla="*/ 40 w 40"/>
                <a:gd name="T11" fmla="*/ 32 h 144"/>
                <a:gd name="T12" fmla="*/ 24 w 40"/>
                <a:gd name="T13" fmla="*/ 32 h 144"/>
                <a:gd name="T14" fmla="*/ 24 w 40"/>
                <a:gd name="T15" fmla="*/ 16 h 144"/>
                <a:gd name="T16" fmla="*/ 40 w 40"/>
                <a:gd name="T17" fmla="*/ 16 h 144"/>
                <a:gd name="T18" fmla="*/ 40 w 40"/>
                <a:gd name="T19" fmla="*/ 0 h 144"/>
                <a:gd name="T20" fmla="*/ 16 w 40"/>
                <a:gd name="T21" fmla="*/ 0 h 144"/>
                <a:gd name="T22" fmla="*/ 0 w 40"/>
                <a:gd name="T23" fmla="*/ 16 h 144"/>
                <a:gd name="T24" fmla="*/ 0 w 40"/>
                <a:gd name="T25" fmla="*/ 128 h 144"/>
                <a:gd name="T26" fmla="*/ 16 w 40"/>
                <a:gd name="T27" fmla="*/ 144 h 144"/>
                <a:gd name="T28" fmla="*/ 28 w 40"/>
                <a:gd name="T29" fmla="*/ 144 h 144"/>
                <a:gd name="T30" fmla="*/ 26 w 40"/>
                <a:gd name="T31" fmla="*/ 138 h 144"/>
                <a:gd name="T32" fmla="*/ 25 w 40"/>
                <a:gd name="T33" fmla="*/ 136 h 144"/>
                <a:gd name="T34" fmla="*/ 25 w 40"/>
                <a:gd name="T35" fmla="*/ 133 h 144"/>
                <a:gd name="T36" fmla="*/ 24 w 40"/>
                <a:gd name="T37" fmla="*/ 128 h 144"/>
                <a:gd name="T38" fmla="*/ 24 w 40"/>
                <a:gd name="T39" fmla="*/ 123 h 144"/>
                <a:gd name="T40" fmla="*/ 25 w 40"/>
                <a:gd name="T41" fmla="*/ 122 h 144"/>
                <a:gd name="T42" fmla="*/ 25 w 40"/>
                <a:gd name="T43" fmla="*/ 119 h 144"/>
                <a:gd name="T44" fmla="*/ 26 w 40"/>
                <a:gd name="T45" fmla="*/ 117 h 144"/>
                <a:gd name="T46" fmla="*/ 27 w 40"/>
                <a:gd name="T47" fmla="*/ 115 h 144"/>
                <a:gd name="T48" fmla="*/ 28 w 40"/>
                <a:gd name="T49" fmla="*/ 113 h 144"/>
                <a:gd name="T50" fmla="*/ 29 w 40"/>
                <a:gd name="T51" fmla="*/ 111 h 144"/>
                <a:gd name="T52" fmla="*/ 31 w 40"/>
                <a:gd name="T53" fmla="*/ 109 h 144"/>
                <a:gd name="T54" fmla="*/ 31 w 40"/>
                <a:gd name="T55" fmla="*/ 108 h 144"/>
                <a:gd name="T56" fmla="*/ 40 w 40"/>
                <a:gd name="T57" fmla="*/ 100 h 144"/>
                <a:gd name="T58" fmla="*/ 40 w 40"/>
                <a:gd name="T59"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 h="144">
                  <a:moveTo>
                    <a:pt x="40" y="96"/>
                  </a:moveTo>
                  <a:cubicBezTo>
                    <a:pt x="40" y="64"/>
                    <a:pt x="40" y="64"/>
                    <a:pt x="40" y="64"/>
                  </a:cubicBezTo>
                  <a:cubicBezTo>
                    <a:pt x="24" y="64"/>
                    <a:pt x="24" y="64"/>
                    <a:pt x="24" y="64"/>
                  </a:cubicBezTo>
                  <a:cubicBezTo>
                    <a:pt x="24" y="48"/>
                    <a:pt x="24" y="48"/>
                    <a:pt x="24" y="48"/>
                  </a:cubicBezTo>
                  <a:cubicBezTo>
                    <a:pt x="40" y="48"/>
                    <a:pt x="40" y="48"/>
                    <a:pt x="40" y="48"/>
                  </a:cubicBezTo>
                  <a:cubicBezTo>
                    <a:pt x="40" y="32"/>
                    <a:pt x="40" y="32"/>
                    <a:pt x="40" y="32"/>
                  </a:cubicBezTo>
                  <a:cubicBezTo>
                    <a:pt x="24" y="32"/>
                    <a:pt x="24" y="32"/>
                    <a:pt x="24" y="32"/>
                  </a:cubicBezTo>
                  <a:cubicBezTo>
                    <a:pt x="24" y="16"/>
                    <a:pt x="24" y="16"/>
                    <a:pt x="24" y="16"/>
                  </a:cubicBezTo>
                  <a:cubicBezTo>
                    <a:pt x="40" y="16"/>
                    <a:pt x="40" y="16"/>
                    <a:pt x="40" y="16"/>
                  </a:cubicBezTo>
                  <a:cubicBezTo>
                    <a:pt x="40" y="0"/>
                    <a:pt x="40" y="0"/>
                    <a:pt x="40" y="0"/>
                  </a:cubicBezTo>
                  <a:cubicBezTo>
                    <a:pt x="16" y="0"/>
                    <a:pt x="16" y="0"/>
                    <a:pt x="16" y="0"/>
                  </a:cubicBezTo>
                  <a:cubicBezTo>
                    <a:pt x="7" y="0"/>
                    <a:pt x="0" y="7"/>
                    <a:pt x="0" y="16"/>
                  </a:cubicBezTo>
                  <a:cubicBezTo>
                    <a:pt x="0" y="128"/>
                    <a:pt x="0" y="128"/>
                    <a:pt x="0" y="128"/>
                  </a:cubicBezTo>
                  <a:cubicBezTo>
                    <a:pt x="0" y="137"/>
                    <a:pt x="7" y="144"/>
                    <a:pt x="16" y="144"/>
                  </a:cubicBezTo>
                  <a:cubicBezTo>
                    <a:pt x="28" y="144"/>
                    <a:pt x="28" y="144"/>
                    <a:pt x="28" y="144"/>
                  </a:cubicBezTo>
                  <a:cubicBezTo>
                    <a:pt x="27" y="142"/>
                    <a:pt x="26" y="140"/>
                    <a:pt x="26" y="138"/>
                  </a:cubicBezTo>
                  <a:cubicBezTo>
                    <a:pt x="25" y="137"/>
                    <a:pt x="25" y="136"/>
                    <a:pt x="25" y="136"/>
                  </a:cubicBezTo>
                  <a:cubicBezTo>
                    <a:pt x="25" y="135"/>
                    <a:pt x="25" y="134"/>
                    <a:pt x="25" y="133"/>
                  </a:cubicBezTo>
                  <a:cubicBezTo>
                    <a:pt x="24" y="132"/>
                    <a:pt x="24" y="130"/>
                    <a:pt x="24" y="128"/>
                  </a:cubicBezTo>
                  <a:cubicBezTo>
                    <a:pt x="24" y="126"/>
                    <a:pt x="24" y="125"/>
                    <a:pt x="24" y="123"/>
                  </a:cubicBezTo>
                  <a:cubicBezTo>
                    <a:pt x="24" y="123"/>
                    <a:pt x="25" y="122"/>
                    <a:pt x="25" y="122"/>
                  </a:cubicBezTo>
                  <a:cubicBezTo>
                    <a:pt x="25" y="121"/>
                    <a:pt x="25" y="120"/>
                    <a:pt x="25" y="119"/>
                  </a:cubicBezTo>
                  <a:cubicBezTo>
                    <a:pt x="26" y="118"/>
                    <a:pt x="26" y="118"/>
                    <a:pt x="26" y="117"/>
                  </a:cubicBezTo>
                  <a:cubicBezTo>
                    <a:pt x="26" y="116"/>
                    <a:pt x="27" y="115"/>
                    <a:pt x="27" y="115"/>
                  </a:cubicBezTo>
                  <a:cubicBezTo>
                    <a:pt x="27" y="114"/>
                    <a:pt x="28" y="113"/>
                    <a:pt x="28" y="113"/>
                  </a:cubicBezTo>
                  <a:cubicBezTo>
                    <a:pt x="28" y="112"/>
                    <a:pt x="29" y="112"/>
                    <a:pt x="29" y="111"/>
                  </a:cubicBezTo>
                  <a:cubicBezTo>
                    <a:pt x="30" y="110"/>
                    <a:pt x="30" y="109"/>
                    <a:pt x="31" y="109"/>
                  </a:cubicBezTo>
                  <a:cubicBezTo>
                    <a:pt x="31" y="108"/>
                    <a:pt x="31" y="108"/>
                    <a:pt x="31" y="108"/>
                  </a:cubicBezTo>
                  <a:cubicBezTo>
                    <a:pt x="34" y="105"/>
                    <a:pt x="37" y="102"/>
                    <a:pt x="40" y="100"/>
                  </a:cubicBezTo>
                  <a:lnTo>
                    <a:pt x="40" y="9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zh-CN" altLang="en-US" sz="1350">
                <a:solidFill>
                  <a:sysClr val="windowText" lastClr="000000"/>
                </a:solidFill>
                <a:latin typeface="Calibri"/>
                <a:ea typeface="宋体"/>
              </a:endParaRPr>
            </a:p>
          </p:txBody>
        </p:sp>
        <p:sp>
          <p:nvSpPr>
            <p:cNvPr id="26" name="Freeform 71"/>
            <p:cNvSpPr/>
            <p:nvPr/>
          </p:nvSpPr>
          <p:spPr bwMode="auto">
            <a:xfrm flipH="1">
              <a:off x="1863670" y="2486066"/>
              <a:ext cx="91211" cy="91211"/>
            </a:xfrm>
            <a:custGeom>
              <a:avLst/>
              <a:gdLst>
                <a:gd name="T0" fmla="*/ 16 w 56"/>
                <a:gd name="T1" fmla="*/ 56 h 56"/>
                <a:gd name="T2" fmla="*/ 56 w 56"/>
                <a:gd name="T3" fmla="*/ 56 h 56"/>
                <a:gd name="T4" fmla="*/ 0 w 56"/>
                <a:gd name="T5" fmla="*/ 0 h 56"/>
                <a:gd name="T6" fmla="*/ 0 w 56"/>
                <a:gd name="T7" fmla="*/ 40 h 56"/>
                <a:gd name="T8" fmla="*/ 16 w 56"/>
                <a:gd name="T9" fmla="*/ 56 h 56"/>
              </a:gdLst>
              <a:ahLst/>
              <a:cxnLst>
                <a:cxn ang="0">
                  <a:pos x="T0" y="T1"/>
                </a:cxn>
                <a:cxn ang="0">
                  <a:pos x="T2" y="T3"/>
                </a:cxn>
                <a:cxn ang="0">
                  <a:pos x="T4" y="T5"/>
                </a:cxn>
                <a:cxn ang="0">
                  <a:pos x="T6" y="T7"/>
                </a:cxn>
                <a:cxn ang="0">
                  <a:pos x="T8" y="T9"/>
                </a:cxn>
              </a:cxnLst>
              <a:rect l="0" t="0" r="r" b="b"/>
              <a:pathLst>
                <a:path w="56" h="56">
                  <a:moveTo>
                    <a:pt x="16" y="56"/>
                  </a:moveTo>
                  <a:cubicBezTo>
                    <a:pt x="56" y="56"/>
                    <a:pt x="56" y="56"/>
                    <a:pt x="56" y="56"/>
                  </a:cubicBezTo>
                  <a:cubicBezTo>
                    <a:pt x="0" y="0"/>
                    <a:pt x="0" y="0"/>
                    <a:pt x="0" y="0"/>
                  </a:cubicBezTo>
                  <a:cubicBezTo>
                    <a:pt x="0" y="40"/>
                    <a:pt x="0" y="40"/>
                    <a:pt x="0" y="40"/>
                  </a:cubicBezTo>
                  <a:cubicBezTo>
                    <a:pt x="0" y="49"/>
                    <a:pt x="7" y="56"/>
                    <a:pt x="16" y="5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zh-CN" altLang="en-US" sz="1350">
                <a:solidFill>
                  <a:sysClr val="windowText" lastClr="000000"/>
                </a:solidFill>
                <a:latin typeface="Calibri"/>
                <a:ea typeface="宋体"/>
              </a:endParaRPr>
            </a:p>
          </p:txBody>
        </p:sp>
        <p:sp>
          <p:nvSpPr>
            <p:cNvPr id="27" name="Freeform 72"/>
            <p:cNvSpPr/>
            <p:nvPr/>
          </p:nvSpPr>
          <p:spPr bwMode="auto">
            <a:xfrm flipH="1">
              <a:off x="1863670" y="2486066"/>
              <a:ext cx="287666" cy="157365"/>
            </a:xfrm>
            <a:custGeom>
              <a:avLst/>
              <a:gdLst>
                <a:gd name="T0" fmla="*/ 176 w 176"/>
                <a:gd name="T1" fmla="*/ 72 h 96"/>
                <a:gd name="T2" fmla="*/ 120 w 176"/>
                <a:gd name="T3" fmla="*/ 72 h 96"/>
                <a:gd name="T4" fmla="*/ 104 w 176"/>
                <a:gd name="T5" fmla="*/ 56 h 96"/>
                <a:gd name="T6" fmla="*/ 104 w 176"/>
                <a:gd name="T7" fmla="*/ 40 h 96"/>
                <a:gd name="T8" fmla="*/ 104 w 176"/>
                <a:gd name="T9" fmla="*/ 0 h 96"/>
                <a:gd name="T10" fmla="*/ 16 w 176"/>
                <a:gd name="T11" fmla="*/ 0 h 96"/>
                <a:gd name="T12" fmla="*/ 0 w 176"/>
                <a:gd name="T13" fmla="*/ 16 h 96"/>
                <a:gd name="T14" fmla="*/ 0 w 176"/>
                <a:gd name="T15" fmla="*/ 96 h 96"/>
                <a:gd name="T16" fmla="*/ 176 w 176"/>
                <a:gd name="T17" fmla="*/ 96 h 96"/>
                <a:gd name="T18" fmla="*/ 176 w 176"/>
                <a:gd name="T19" fmla="*/ 7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96">
                  <a:moveTo>
                    <a:pt x="176" y="72"/>
                  </a:moveTo>
                  <a:cubicBezTo>
                    <a:pt x="120" y="72"/>
                    <a:pt x="120" y="72"/>
                    <a:pt x="120" y="72"/>
                  </a:cubicBezTo>
                  <a:cubicBezTo>
                    <a:pt x="111" y="72"/>
                    <a:pt x="104" y="65"/>
                    <a:pt x="104" y="56"/>
                  </a:cubicBezTo>
                  <a:cubicBezTo>
                    <a:pt x="104" y="40"/>
                    <a:pt x="104" y="40"/>
                    <a:pt x="104" y="40"/>
                  </a:cubicBezTo>
                  <a:cubicBezTo>
                    <a:pt x="104" y="0"/>
                    <a:pt x="104" y="0"/>
                    <a:pt x="104" y="0"/>
                  </a:cubicBezTo>
                  <a:cubicBezTo>
                    <a:pt x="16" y="0"/>
                    <a:pt x="16" y="0"/>
                    <a:pt x="16" y="0"/>
                  </a:cubicBezTo>
                  <a:cubicBezTo>
                    <a:pt x="7" y="0"/>
                    <a:pt x="0" y="7"/>
                    <a:pt x="0" y="16"/>
                  </a:cubicBezTo>
                  <a:cubicBezTo>
                    <a:pt x="0" y="96"/>
                    <a:pt x="0" y="96"/>
                    <a:pt x="0" y="96"/>
                  </a:cubicBezTo>
                  <a:cubicBezTo>
                    <a:pt x="176" y="96"/>
                    <a:pt x="176" y="96"/>
                    <a:pt x="176" y="96"/>
                  </a:cubicBezTo>
                  <a:lnTo>
                    <a:pt x="176" y="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zh-CN" altLang="en-US" sz="1350">
                <a:solidFill>
                  <a:sysClr val="windowText" lastClr="000000"/>
                </a:solidFill>
                <a:latin typeface="Calibri"/>
                <a:ea typeface="宋体"/>
              </a:endParaRPr>
            </a:p>
          </p:txBody>
        </p:sp>
        <p:sp>
          <p:nvSpPr>
            <p:cNvPr id="28" name="Rectangle 73"/>
            <p:cNvSpPr>
              <a:spLocks noChangeArrowheads="1"/>
            </p:cNvSpPr>
            <p:nvPr/>
          </p:nvSpPr>
          <p:spPr bwMode="auto">
            <a:xfrm flipH="1">
              <a:off x="1876700" y="2669491"/>
              <a:ext cx="261606" cy="1563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zh-CN" altLang="en-US" sz="1350">
                <a:solidFill>
                  <a:sysClr val="windowText" lastClr="000000"/>
                </a:solidFill>
                <a:latin typeface="Calibri"/>
                <a:ea typeface="宋体"/>
              </a:endParaRPr>
            </a:p>
          </p:txBody>
        </p:sp>
      </p:grpSp>
      <p:grpSp>
        <p:nvGrpSpPr>
          <p:cNvPr id="29" name="组合 28"/>
          <p:cNvGrpSpPr/>
          <p:nvPr/>
        </p:nvGrpSpPr>
        <p:grpSpPr>
          <a:xfrm>
            <a:off x="3109833" y="3040816"/>
            <a:ext cx="6264695" cy="162018"/>
            <a:chOff x="1918742" y="3212976"/>
            <a:chExt cx="8352927" cy="216024"/>
          </a:xfrm>
        </p:grpSpPr>
        <p:sp>
          <p:nvSpPr>
            <p:cNvPr id="30" name="椭圆 29"/>
            <p:cNvSpPr/>
            <p:nvPr/>
          </p:nvSpPr>
          <p:spPr>
            <a:xfrm>
              <a:off x="1918742"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1" name="椭圆 30"/>
            <p:cNvSpPr/>
            <p:nvPr/>
          </p:nvSpPr>
          <p:spPr>
            <a:xfrm>
              <a:off x="3913428"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2" name="椭圆 31"/>
            <p:cNvSpPr/>
            <p:nvPr/>
          </p:nvSpPr>
          <p:spPr>
            <a:xfrm>
              <a:off x="5987194"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3" name="椭圆 32"/>
            <p:cNvSpPr/>
            <p:nvPr/>
          </p:nvSpPr>
          <p:spPr>
            <a:xfrm>
              <a:off x="8021420"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4" name="椭圆 33"/>
            <p:cNvSpPr/>
            <p:nvPr/>
          </p:nvSpPr>
          <p:spPr>
            <a:xfrm>
              <a:off x="10055645"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5" name="矩形 34"/>
            <p:cNvSpPr/>
            <p:nvPr/>
          </p:nvSpPr>
          <p:spPr>
            <a:xfrm>
              <a:off x="1959948" y="3298129"/>
              <a:ext cx="813690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
        <p:nvSpPr>
          <p:cNvPr id="36" name="等腰三角形 35"/>
          <p:cNvSpPr/>
          <p:nvPr/>
        </p:nvSpPr>
        <p:spPr>
          <a:xfrm flipV="1">
            <a:off x="3096871" y="4228948"/>
            <a:ext cx="187941" cy="162018"/>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7" name="等腰三角形 36"/>
          <p:cNvSpPr/>
          <p:nvPr/>
        </p:nvSpPr>
        <p:spPr>
          <a:xfrm flipV="1">
            <a:off x="4622540" y="4228948"/>
            <a:ext cx="187941" cy="162018"/>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8" name="等腰三角形 37"/>
          <p:cNvSpPr/>
          <p:nvPr/>
        </p:nvSpPr>
        <p:spPr>
          <a:xfrm flipV="1">
            <a:off x="6148210" y="4228948"/>
            <a:ext cx="187941" cy="162018"/>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9" name="等腰三角形 38"/>
          <p:cNvSpPr/>
          <p:nvPr/>
        </p:nvSpPr>
        <p:spPr>
          <a:xfrm flipV="1">
            <a:off x="7673879" y="4228948"/>
            <a:ext cx="187941" cy="162018"/>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40" name="等腰三角形 39"/>
          <p:cNvSpPr/>
          <p:nvPr/>
        </p:nvSpPr>
        <p:spPr>
          <a:xfrm flipV="1">
            <a:off x="9199549" y="4228948"/>
            <a:ext cx="187941" cy="162018"/>
          </a:xfrm>
          <a:prstGeom prst="triangle">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41" name="TextBox 43"/>
          <p:cNvSpPr txBox="1"/>
          <p:nvPr/>
        </p:nvSpPr>
        <p:spPr>
          <a:xfrm>
            <a:off x="2838822" y="4492009"/>
            <a:ext cx="704040" cy="248209"/>
          </a:xfrm>
          <a:prstGeom prst="rect">
            <a:avLst/>
          </a:prstGeom>
          <a:noFill/>
        </p:spPr>
        <p:txBody>
          <a:bodyPr wrap="none" rtlCol="0">
            <a:spAutoFit/>
          </a:bodyPr>
          <a:lstStyle/>
          <a:p>
            <a:pPr algn="ctr"/>
            <a:r>
              <a:rPr lang="zh-CN" altLang="en-US" sz="1015">
                <a:solidFill>
                  <a:srgbClr val="414455"/>
                </a:solidFill>
                <a:latin typeface="微软雅黑" pitchFamily="34" charset="-122"/>
                <a:ea typeface="微软雅黑" pitchFamily="34" charset="-122"/>
              </a:rPr>
              <a:t>Add text</a:t>
            </a:r>
          </a:p>
        </p:txBody>
      </p:sp>
      <p:sp>
        <p:nvSpPr>
          <p:cNvPr id="42" name="TextBox 44"/>
          <p:cNvSpPr txBox="1"/>
          <p:nvPr/>
        </p:nvSpPr>
        <p:spPr>
          <a:xfrm>
            <a:off x="4364492" y="4492009"/>
            <a:ext cx="704040" cy="248209"/>
          </a:xfrm>
          <a:prstGeom prst="rect">
            <a:avLst/>
          </a:prstGeom>
          <a:noFill/>
        </p:spPr>
        <p:txBody>
          <a:bodyPr wrap="none" rtlCol="0">
            <a:spAutoFit/>
          </a:bodyPr>
          <a:lstStyle/>
          <a:p>
            <a:pPr algn="ctr"/>
            <a:r>
              <a:rPr lang="zh-CN" altLang="en-US" sz="1015">
                <a:solidFill>
                  <a:srgbClr val="414455"/>
                </a:solidFill>
                <a:latin typeface="微软雅黑" pitchFamily="34" charset="-122"/>
                <a:ea typeface="微软雅黑" pitchFamily="34" charset="-122"/>
              </a:rPr>
              <a:t>Add text</a:t>
            </a:r>
          </a:p>
        </p:txBody>
      </p:sp>
      <p:sp>
        <p:nvSpPr>
          <p:cNvPr id="43" name="TextBox 45"/>
          <p:cNvSpPr txBox="1"/>
          <p:nvPr/>
        </p:nvSpPr>
        <p:spPr>
          <a:xfrm>
            <a:off x="5890161" y="4492009"/>
            <a:ext cx="704040" cy="248209"/>
          </a:xfrm>
          <a:prstGeom prst="rect">
            <a:avLst/>
          </a:prstGeom>
          <a:noFill/>
        </p:spPr>
        <p:txBody>
          <a:bodyPr wrap="none" rtlCol="0">
            <a:spAutoFit/>
          </a:bodyPr>
          <a:lstStyle/>
          <a:p>
            <a:pPr algn="ctr"/>
            <a:r>
              <a:rPr lang="zh-CN" altLang="en-US" sz="1015">
                <a:solidFill>
                  <a:srgbClr val="414455"/>
                </a:solidFill>
                <a:latin typeface="微软雅黑" pitchFamily="34" charset="-122"/>
                <a:ea typeface="微软雅黑" pitchFamily="34" charset="-122"/>
              </a:rPr>
              <a:t>Add text</a:t>
            </a:r>
          </a:p>
        </p:txBody>
      </p:sp>
      <p:sp>
        <p:nvSpPr>
          <p:cNvPr id="44" name="TextBox 46"/>
          <p:cNvSpPr txBox="1"/>
          <p:nvPr/>
        </p:nvSpPr>
        <p:spPr>
          <a:xfrm>
            <a:off x="7415831" y="4492009"/>
            <a:ext cx="704040" cy="248209"/>
          </a:xfrm>
          <a:prstGeom prst="rect">
            <a:avLst/>
          </a:prstGeom>
          <a:noFill/>
        </p:spPr>
        <p:txBody>
          <a:bodyPr wrap="none" rtlCol="0">
            <a:spAutoFit/>
          </a:bodyPr>
          <a:lstStyle/>
          <a:p>
            <a:pPr algn="ctr"/>
            <a:r>
              <a:rPr lang="zh-CN" altLang="en-US" sz="1015">
                <a:solidFill>
                  <a:srgbClr val="414455"/>
                </a:solidFill>
                <a:latin typeface="微软雅黑" pitchFamily="34" charset="-122"/>
                <a:ea typeface="微软雅黑" pitchFamily="34" charset="-122"/>
              </a:rPr>
              <a:t>Add text</a:t>
            </a:r>
          </a:p>
        </p:txBody>
      </p:sp>
      <p:sp>
        <p:nvSpPr>
          <p:cNvPr id="45" name="TextBox 47"/>
          <p:cNvSpPr txBox="1"/>
          <p:nvPr/>
        </p:nvSpPr>
        <p:spPr>
          <a:xfrm>
            <a:off x="8941500" y="4492009"/>
            <a:ext cx="704040" cy="248209"/>
          </a:xfrm>
          <a:prstGeom prst="rect">
            <a:avLst/>
          </a:prstGeom>
          <a:noFill/>
        </p:spPr>
        <p:txBody>
          <a:bodyPr wrap="none" rtlCol="0">
            <a:spAutoFit/>
          </a:bodyPr>
          <a:lstStyle/>
          <a:p>
            <a:pPr algn="ctr"/>
            <a:r>
              <a:rPr lang="zh-CN" altLang="en-US" sz="1015">
                <a:solidFill>
                  <a:srgbClr val="414455"/>
                </a:solidFill>
                <a:latin typeface="微软雅黑" pitchFamily="34" charset="-122"/>
                <a:ea typeface="微软雅黑" pitchFamily="34" charset="-122"/>
              </a:rPr>
              <a:t>Add text</a:t>
            </a:r>
          </a:p>
        </p:txBody>
      </p:sp>
      <p:sp>
        <p:nvSpPr>
          <p:cNvPr id="46" name="矩形 45"/>
          <p:cNvSpPr/>
          <p:nvPr/>
        </p:nvSpPr>
        <p:spPr>
          <a:xfrm>
            <a:off x="2515766" y="4877020"/>
            <a:ext cx="7452828" cy="441906"/>
          </a:xfrm>
          <a:prstGeom prst="rect">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itchFamily="34" charset="-122"/>
                <a:ea typeface="微软雅黑" pitchFamily="34" charset="-122"/>
                <a:sym typeface="宋体" pitchFamily="2" charset="-122"/>
              </a:rPr>
              <a:t>Add a title</a:t>
            </a:r>
            <a:endParaRPr lang="zh-CN" altLang="zh-CN" sz="2400" b="1" dirty="0">
              <a:solidFill>
                <a:schemeClr val="bg1"/>
              </a:solidFill>
              <a:latin typeface="微软雅黑" pitchFamily="34" charset="-122"/>
              <a:ea typeface="微软雅黑" pitchFamily="34" charset="-122"/>
              <a:sym typeface="宋体"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10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stCondLst>
                                    <p:cond delay="100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p:stCondLst>
                                    <p:cond delay="150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1" fill="hold" grpId="0" nodeType="withEffect">
                                  <p:stCondLst>
                                    <p:cond delay="150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0-#ppt_h/2"/>
                                          </p:val>
                                        </p:tav>
                                        <p:tav tm="100000">
                                          <p:val>
                                            <p:strVal val="#ppt_y"/>
                                          </p:val>
                                        </p:tav>
                                      </p:tavLst>
                                    </p:anim>
                                  </p:childTnLst>
                                </p:cTn>
                              </p:par>
                              <p:par>
                                <p:cTn id="37" presetID="2" presetClass="entr" presetSubtype="4" fill="hold" grpId="0" nodeType="withEffect">
                                  <p:stCondLst>
                                    <p:cond delay="20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1" fill="hold" grpId="0" nodeType="withEffect">
                                  <p:stCondLst>
                                    <p:cond delay="200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0-#ppt_h/2"/>
                                          </p:val>
                                        </p:tav>
                                        <p:tav tm="100000">
                                          <p:val>
                                            <p:strVal val="#ppt_y"/>
                                          </p:val>
                                        </p:tav>
                                      </p:tavLst>
                                    </p:anim>
                                  </p:childTnLst>
                                </p:cTn>
                              </p:par>
                              <p:par>
                                <p:cTn id="45" presetID="42" presetClass="entr" presetSubtype="0" fill="hold" nodeType="withEffect">
                                  <p:stCondLst>
                                    <p:cond delay="250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50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250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5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1000"/>
                                        <p:tgtEl>
                                          <p:spTgt spid="21"/>
                                        </p:tgtEl>
                                      </p:cBhvr>
                                    </p:animEffect>
                                    <p:anim calcmode="lin" valueType="num">
                                      <p:cBhvr>
                                        <p:cTn id="63" dur="1000" fill="hold"/>
                                        <p:tgtEl>
                                          <p:spTgt spid="21"/>
                                        </p:tgtEl>
                                        <p:attrNameLst>
                                          <p:attrName>ppt_x</p:attrName>
                                        </p:attrNameLst>
                                      </p:cBhvr>
                                      <p:tavLst>
                                        <p:tav tm="0">
                                          <p:val>
                                            <p:strVal val="#ppt_x"/>
                                          </p:val>
                                        </p:tav>
                                        <p:tav tm="100000">
                                          <p:val>
                                            <p:strVal val="#ppt_x"/>
                                          </p:val>
                                        </p:tav>
                                      </p:tavLst>
                                    </p:anim>
                                    <p:anim calcmode="lin" valueType="num">
                                      <p:cBhvr>
                                        <p:cTn id="64" dur="1000" fill="hold"/>
                                        <p:tgtEl>
                                          <p:spTgt spid="21"/>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250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0"/>
                                        <p:tgtEl>
                                          <p:spTgt spid="22"/>
                                        </p:tgtEl>
                                      </p:cBhvr>
                                    </p:animEffect>
                                    <p:anim calcmode="lin" valueType="num">
                                      <p:cBhvr>
                                        <p:cTn id="68" dur="1000" fill="hold"/>
                                        <p:tgtEl>
                                          <p:spTgt spid="22"/>
                                        </p:tgtEl>
                                        <p:attrNameLst>
                                          <p:attrName>ppt_x</p:attrName>
                                        </p:attrNameLst>
                                      </p:cBhvr>
                                      <p:tavLst>
                                        <p:tav tm="0">
                                          <p:val>
                                            <p:strVal val="#ppt_x"/>
                                          </p:val>
                                        </p:tav>
                                        <p:tav tm="100000">
                                          <p:val>
                                            <p:strVal val="#ppt_x"/>
                                          </p:val>
                                        </p:tav>
                                      </p:tavLst>
                                    </p:anim>
                                    <p:anim calcmode="lin" valueType="num">
                                      <p:cBhvr>
                                        <p:cTn id="69" dur="1000" fill="hold"/>
                                        <p:tgtEl>
                                          <p:spTgt spid="22"/>
                                        </p:tgtEl>
                                        <p:attrNameLst>
                                          <p:attrName>ppt_y</p:attrName>
                                        </p:attrNameLst>
                                      </p:cBhvr>
                                      <p:tavLst>
                                        <p:tav tm="0">
                                          <p:val>
                                            <p:strVal val="#ppt_y+.1"/>
                                          </p:val>
                                        </p:tav>
                                        <p:tav tm="100000">
                                          <p:val>
                                            <p:strVal val="#ppt_y"/>
                                          </p:val>
                                        </p:tav>
                                      </p:tavLst>
                                    </p:anim>
                                  </p:childTnLst>
                                </p:cTn>
                              </p:par>
                              <p:par>
                                <p:cTn id="70" presetID="22" presetClass="entr" presetSubtype="8" fill="hold" nodeType="withEffect">
                                  <p:stCondLst>
                                    <p:cond delay="3000"/>
                                  </p:stCondLst>
                                  <p:childTnLst>
                                    <p:set>
                                      <p:cBhvr>
                                        <p:cTn id="71" dur="1" fill="hold">
                                          <p:stCondLst>
                                            <p:cond delay="0"/>
                                          </p:stCondLst>
                                        </p:cTn>
                                        <p:tgtEl>
                                          <p:spTgt spid="29"/>
                                        </p:tgtEl>
                                        <p:attrNameLst>
                                          <p:attrName>style.visibility</p:attrName>
                                        </p:attrNameLst>
                                      </p:cBhvr>
                                      <p:to>
                                        <p:strVal val="visible"/>
                                      </p:to>
                                    </p:set>
                                    <p:animEffect transition="in" filter="wipe(left)">
                                      <p:cBhvr>
                                        <p:cTn id="72" dur="500"/>
                                        <p:tgtEl>
                                          <p:spTgt spid="29"/>
                                        </p:tgtEl>
                                      </p:cBhvr>
                                    </p:animEffect>
                                  </p:childTnLst>
                                </p:cTn>
                              </p:par>
                              <p:par>
                                <p:cTn id="73" presetID="10" presetClass="entr" presetSubtype="0" fill="hold" grpId="0" nodeType="withEffect">
                                  <p:stCondLst>
                                    <p:cond delay="250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500"/>
                                        <p:tgtEl>
                                          <p:spTgt spid="36"/>
                                        </p:tgtEl>
                                      </p:cBhvr>
                                    </p:animEffect>
                                  </p:childTnLst>
                                </p:cTn>
                              </p:par>
                              <p:par>
                                <p:cTn id="76" presetID="42" presetClass="entr" presetSubtype="0" fill="hold" grpId="0" nodeType="withEffect">
                                  <p:stCondLst>
                                    <p:cond delay="250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500"/>
                                        <p:tgtEl>
                                          <p:spTgt spid="41"/>
                                        </p:tgtEl>
                                      </p:cBhvr>
                                    </p:animEffect>
                                    <p:anim calcmode="lin" valueType="num">
                                      <p:cBhvr>
                                        <p:cTn id="79" dur="500" fill="hold"/>
                                        <p:tgtEl>
                                          <p:spTgt spid="41"/>
                                        </p:tgtEl>
                                        <p:attrNameLst>
                                          <p:attrName>ppt_x</p:attrName>
                                        </p:attrNameLst>
                                      </p:cBhvr>
                                      <p:tavLst>
                                        <p:tav tm="0">
                                          <p:val>
                                            <p:strVal val="#ppt_x"/>
                                          </p:val>
                                        </p:tav>
                                        <p:tav tm="100000">
                                          <p:val>
                                            <p:strVal val="#ppt_x"/>
                                          </p:val>
                                        </p:tav>
                                      </p:tavLst>
                                    </p:anim>
                                    <p:anim calcmode="lin" valueType="num">
                                      <p:cBhvr>
                                        <p:cTn id="80" dur="500" fill="hold"/>
                                        <p:tgtEl>
                                          <p:spTgt spid="41"/>
                                        </p:tgtEl>
                                        <p:attrNameLst>
                                          <p:attrName>ppt_y</p:attrName>
                                        </p:attrNameLst>
                                      </p:cBhvr>
                                      <p:tavLst>
                                        <p:tav tm="0">
                                          <p:val>
                                            <p:strVal val="#ppt_y+.1"/>
                                          </p:val>
                                        </p:tav>
                                        <p:tav tm="100000">
                                          <p:val>
                                            <p:strVal val="#ppt_y"/>
                                          </p:val>
                                        </p:tav>
                                      </p:tavLst>
                                    </p:anim>
                                  </p:childTnLst>
                                </p:cTn>
                              </p:par>
                              <p:par>
                                <p:cTn id="81" presetID="10" presetClass="entr" presetSubtype="0" fill="hold" grpId="0" nodeType="withEffect">
                                  <p:stCondLst>
                                    <p:cond delay="3000"/>
                                  </p:stCondLst>
                                  <p:childTnLst>
                                    <p:set>
                                      <p:cBhvr>
                                        <p:cTn id="82" dur="1" fill="hold">
                                          <p:stCondLst>
                                            <p:cond delay="0"/>
                                          </p:stCondLst>
                                        </p:cTn>
                                        <p:tgtEl>
                                          <p:spTgt spid="37"/>
                                        </p:tgtEl>
                                        <p:attrNameLst>
                                          <p:attrName>style.visibility</p:attrName>
                                        </p:attrNameLst>
                                      </p:cBhvr>
                                      <p:to>
                                        <p:strVal val="visible"/>
                                      </p:to>
                                    </p:set>
                                    <p:animEffect transition="in" filter="fade">
                                      <p:cBhvr>
                                        <p:cTn id="83" dur="500"/>
                                        <p:tgtEl>
                                          <p:spTgt spid="37"/>
                                        </p:tgtEl>
                                      </p:cBhvr>
                                    </p:animEffect>
                                  </p:childTnLst>
                                </p:cTn>
                              </p:par>
                              <p:par>
                                <p:cTn id="84" presetID="10" presetClass="entr" presetSubtype="0" fill="hold" grpId="0" nodeType="withEffect">
                                  <p:stCondLst>
                                    <p:cond delay="3500"/>
                                  </p:stCondLst>
                                  <p:childTnLst>
                                    <p:set>
                                      <p:cBhvr>
                                        <p:cTn id="85" dur="1" fill="hold">
                                          <p:stCondLst>
                                            <p:cond delay="0"/>
                                          </p:stCondLst>
                                        </p:cTn>
                                        <p:tgtEl>
                                          <p:spTgt spid="38"/>
                                        </p:tgtEl>
                                        <p:attrNameLst>
                                          <p:attrName>style.visibility</p:attrName>
                                        </p:attrNameLst>
                                      </p:cBhvr>
                                      <p:to>
                                        <p:strVal val="visible"/>
                                      </p:to>
                                    </p:set>
                                    <p:animEffect transition="in" filter="fade">
                                      <p:cBhvr>
                                        <p:cTn id="86" dur="500"/>
                                        <p:tgtEl>
                                          <p:spTgt spid="38"/>
                                        </p:tgtEl>
                                      </p:cBhvr>
                                    </p:animEffect>
                                  </p:childTnLst>
                                </p:cTn>
                              </p:par>
                              <p:par>
                                <p:cTn id="87" presetID="10" presetClass="entr" presetSubtype="0" fill="hold" grpId="0" nodeType="withEffect">
                                  <p:stCondLst>
                                    <p:cond delay="400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500"/>
                                        <p:tgtEl>
                                          <p:spTgt spid="39"/>
                                        </p:tgtEl>
                                      </p:cBhvr>
                                    </p:animEffect>
                                  </p:childTnLst>
                                </p:cTn>
                              </p:par>
                              <p:par>
                                <p:cTn id="90" presetID="10" presetClass="entr" presetSubtype="0" fill="hold" grpId="0" nodeType="withEffect">
                                  <p:stCondLst>
                                    <p:cond delay="450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500"/>
                                        <p:tgtEl>
                                          <p:spTgt spid="40"/>
                                        </p:tgtEl>
                                      </p:cBhvr>
                                    </p:animEffect>
                                  </p:childTnLst>
                                </p:cTn>
                              </p:par>
                              <p:par>
                                <p:cTn id="93" presetID="42" presetClass="entr" presetSubtype="0" fill="hold" grpId="0" nodeType="withEffect">
                                  <p:stCondLst>
                                    <p:cond delay="3000"/>
                                  </p:stCondLst>
                                  <p:childTnLst>
                                    <p:set>
                                      <p:cBhvr>
                                        <p:cTn id="94" dur="1" fill="hold">
                                          <p:stCondLst>
                                            <p:cond delay="0"/>
                                          </p:stCondLst>
                                        </p:cTn>
                                        <p:tgtEl>
                                          <p:spTgt spid="42"/>
                                        </p:tgtEl>
                                        <p:attrNameLst>
                                          <p:attrName>style.visibility</p:attrName>
                                        </p:attrNameLst>
                                      </p:cBhvr>
                                      <p:to>
                                        <p:strVal val="visible"/>
                                      </p:to>
                                    </p:set>
                                    <p:animEffect transition="in" filter="fade">
                                      <p:cBhvr>
                                        <p:cTn id="95" dur="500"/>
                                        <p:tgtEl>
                                          <p:spTgt spid="42"/>
                                        </p:tgtEl>
                                      </p:cBhvr>
                                    </p:animEffect>
                                    <p:anim calcmode="lin" valueType="num">
                                      <p:cBhvr>
                                        <p:cTn id="96" dur="500" fill="hold"/>
                                        <p:tgtEl>
                                          <p:spTgt spid="42"/>
                                        </p:tgtEl>
                                        <p:attrNameLst>
                                          <p:attrName>ppt_x</p:attrName>
                                        </p:attrNameLst>
                                      </p:cBhvr>
                                      <p:tavLst>
                                        <p:tav tm="0">
                                          <p:val>
                                            <p:strVal val="#ppt_x"/>
                                          </p:val>
                                        </p:tav>
                                        <p:tav tm="100000">
                                          <p:val>
                                            <p:strVal val="#ppt_x"/>
                                          </p:val>
                                        </p:tav>
                                      </p:tavLst>
                                    </p:anim>
                                    <p:anim calcmode="lin" valueType="num">
                                      <p:cBhvr>
                                        <p:cTn id="97" dur="500" fill="hold"/>
                                        <p:tgtEl>
                                          <p:spTgt spid="42"/>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3500"/>
                                  </p:stCondLst>
                                  <p:childTnLst>
                                    <p:set>
                                      <p:cBhvr>
                                        <p:cTn id="99" dur="1" fill="hold">
                                          <p:stCondLst>
                                            <p:cond delay="0"/>
                                          </p:stCondLst>
                                        </p:cTn>
                                        <p:tgtEl>
                                          <p:spTgt spid="43"/>
                                        </p:tgtEl>
                                        <p:attrNameLst>
                                          <p:attrName>style.visibility</p:attrName>
                                        </p:attrNameLst>
                                      </p:cBhvr>
                                      <p:to>
                                        <p:strVal val="visible"/>
                                      </p:to>
                                    </p:set>
                                    <p:animEffect transition="in" filter="fade">
                                      <p:cBhvr>
                                        <p:cTn id="100" dur="500"/>
                                        <p:tgtEl>
                                          <p:spTgt spid="43"/>
                                        </p:tgtEl>
                                      </p:cBhvr>
                                    </p:animEffect>
                                    <p:anim calcmode="lin" valueType="num">
                                      <p:cBhvr>
                                        <p:cTn id="101" dur="500" fill="hold"/>
                                        <p:tgtEl>
                                          <p:spTgt spid="43"/>
                                        </p:tgtEl>
                                        <p:attrNameLst>
                                          <p:attrName>ppt_x</p:attrName>
                                        </p:attrNameLst>
                                      </p:cBhvr>
                                      <p:tavLst>
                                        <p:tav tm="0">
                                          <p:val>
                                            <p:strVal val="#ppt_x"/>
                                          </p:val>
                                        </p:tav>
                                        <p:tav tm="100000">
                                          <p:val>
                                            <p:strVal val="#ppt_x"/>
                                          </p:val>
                                        </p:tav>
                                      </p:tavLst>
                                    </p:anim>
                                    <p:anim calcmode="lin" valueType="num">
                                      <p:cBhvr>
                                        <p:cTn id="102" dur="500" fill="hold"/>
                                        <p:tgtEl>
                                          <p:spTgt spid="43"/>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4000"/>
                                  </p:stCondLst>
                                  <p:childTnLst>
                                    <p:set>
                                      <p:cBhvr>
                                        <p:cTn id="104" dur="1" fill="hold">
                                          <p:stCondLst>
                                            <p:cond delay="0"/>
                                          </p:stCondLst>
                                        </p:cTn>
                                        <p:tgtEl>
                                          <p:spTgt spid="44"/>
                                        </p:tgtEl>
                                        <p:attrNameLst>
                                          <p:attrName>style.visibility</p:attrName>
                                        </p:attrNameLst>
                                      </p:cBhvr>
                                      <p:to>
                                        <p:strVal val="visible"/>
                                      </p:to>
                                    </p:set>
                                    <p:animEffect transition="in" filter="fade">
                                      <p:cBhvr>
                                        <p:cTn id="105" dur="500"/>
                                        <p:tgtEl>
                                          <p:spTgt spid="44"/>
                                        </p:tgtEl>
                                      </p:cBhvr>
                                    </p:animEffect>
                                    <p:anim calcmode="lin" valueType="num">
                                      <p:cBhvr>
                                        <p:cTn id="106" dur="500" fill="hold"/>
                                        <p:tgtEl>
                                          <p:spTgt spid="44"/>
                                        </p:tgtEl>
                                        <p:attrNameLst>
                                          <p:attrName>ppt_x</p:attrName>
                                        </p:attrNameLst>
                                      </p:cBhvr>
                                      <p:tavLst>
                                        <p:tav tm="0">
                                          <p:val>
                                            <p:strVal val="#ppt_x"/>
                                          </p:val>
                                        </p:tav>
                                        <p:tav tm="100000">
                                          <p:val>
                                            <p:strVal val="#ppt_x"/>
                                          </p:val>
                                        </p:tav>
                                      </p:tavLst>
                                    </p:anim>
                                    <p:anim calcmode="lin" valueType="num">
                                      <p:cBhvr>
                                        <p:cTn id="107" dur="500" fill="hold"/>
                                        <p:tgtEl>
                                          <p:spTgt spid="44"/>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4500"/>
                                  </p:stCondLst>
                                  <p:childTnLst>
                                    <p:set>
                                      <p:cBhvr>
                                        <p:cTn id="109" dur="1" fill="hold">
                                          <p:stCondLst>
                                            <p:cond delay="0"/>
                                          </p:stCondLst>
                                        </p:cTn>
                                        <p:tgtEl>
                                          <p:spTgt spid="45"/>
                                        </p:tgtEl>
                                        <p:attrNameLst>
                                          <p:attrName>style.visibility</p:attrName>
                                        </p:attrNameLst>
                                      </p:cBhvr>
                                      <p:to>
                                        <p:strVal val="visible"/>
                                      </p:to>
                                    </p:set>
                                    <p:animEffect transition="in" filter="fade">
                                      <p:cBhvr>
                                        <p:cTn id="110" dur="500"/>
                                        <p:tgtEl>
                                          <p:spTgt spid="45"/>
                                        </p:tgtEl>
                                      </p:cBhvr>
                                    </p:animEffect>
                                    <p:anim calcmode="lin" valueType="num">
                                      <p:cBhvr>
                                        <p:cTn id="111" dur="500" fill="hold"/>
                                        <p:tgtEl>
                                          <p:spTgt spid="45"/>
                                        </p:tgtEl>
                                        <p:attrNameLst>
                                          <p:attrName>ppt_x</p:attrName>
                                        </p:attrNameLst>
                                      </p:cBhvr>
                                      <p:tavLst>
                                        <p:tav tm="0">
                                          <p:val>
                                            <p:strVal val="#ppt_x"/>
                                          </p:val>
                                        </p:tav>
                                        <p:tav tm="100000">
                                          <p:val>
                                            <p:strVal val="#ppt_x"/>
                                          </p:val>
                                        </p:tav>
                                      </p:tavLst>
                                    </p:anim>
                                    <p:anim calcmode="lin" valueType="num">
                                      <p:cBhvr>
                                        <p:cTn id="112" dur="500" fill="hold"/>
                                        <p:tgtEl>
                                          <p:spTgt spid="45"/>
                                        </p:tgtEl>
                                        <p:attrNameLst>
                                          <p:attrName>ppt_y</p:attrName>
                                        </p:attrNameLst>
                                      </p:cBhvr>
                                      <p:tavLst>
                                        <p:tav tm="0">
                                          <p:val>
                                            <p:strVal val="#ppt_y+.1"/>
                                          </p:val>
                                        </p:tav>
                                        <p:tav tm="100000">
                                          <p:val>
                                            <p:strVal val="#ppt_y"/>
                                          </p:val>
                                        </p:tav>
                                      </p:tavLst>
                                    </p:anim>
                                  </p:childTnLst>
                                </p:cTn>
                              </p:par>
                            </p:childTnLst>
                          </p:cTn>
                        </p:par>
                        <p:par>
                          <p:cTn id="113" fill="hold">
                            <p:stCondLst>
                              <p:cond delay="500"/>
                            </p:stCondLst>
                            <p:childTnLst>
                              <p:par>
                                <p:cTn id="114" presetID="42" presetClass="entr" presetSubtype="0" fill="hold" grpId="0" nodeType="afterEffect">
                                  <p:stCondLst>
                                    <p:cond delay="0"/>
                                  </p:stCondLst>
                                  <p:childTnLst>
                                    <p:set>
                                      <p:cBhvr>
                                        <p:cTn id="115" dur="1" fill="hold">
                                          <p:stCondLst>
                                            <p:cond delay="0"/>
                                          </p:stCondLst>
                                        </p:cTn>
                                        <p:tgtEl>
                                          <p:spTgt spid="46"/>
                                        </p:tgtEl>
                                        <p:attrNameLst>
                                          <p:attrName>style.visibility</p:attrName>
                                        </p:attrNameLst>
                                      </p:cBhvr>
                                      <p:to>
                                        <p:strVal val="visible"/>
                                      </p:to>
                                    </p:set>
                                    <p:animEffect transition="in" filter="fade">
                                      <p:cBhvr>
                                        <p:cTn id="116" dur="1000"/>
                                        <p:tgtEl>
                                          <p:spTgt spid="46"/>
                                        </p:tgtEl>
                                      </p:cBhvr>
                                    </p:animEffect>
                                    <p:anim calcmode="lin" valueType="num">
                                      <p:cBhvr>
                                        <p:cTn id="117" dur="1000" fill="hold"/>
                                        <p:tgtEl>
                                          <p:spTgt spid="46"/>
                                        </p:tgtEl>
                                        <p:attrNameLst>
                                          <p:attrName>ppt_x</p:attrName>
                                        </p:attrNameLst>
                                      </p:cBhvr>
                                      <p:tavLst>
                                        <p:tav tm="0">
                                          <p:val>
                                            <p:strVal val="#ppt_x"/>
                                          </p:val>
                                        </p:tav>
                                        <p:tav tm="100000">
                                          <p:val>
                                            <p:strVal val="#ppt_x"/>
                                          </p:val>
                                        </p:tav>
                                      </p:tavLst>
                                    </p:anim>
                                    <p:anim calcmode="lin" valueType="num">
                                      <p:cBhvr>
                                        <p:cTn id="11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7" grpId="0" animBg="1"/>
      <p:bldP spid="21" grpId="0" animBg="1"/>
      <p:bldP spid="36" grpId="0" animBg="1"/>
      <p:bldP spid="37" grpId="0" animBg="1"/>
      <p:bldP spid="38" grpId="0" animBg="1"/>
      <p:bldP spid="39" grpId="0" animBg="1"/>
      <p:bldP spid="40" grpId="0" animBg="1"/>
      <p:bldP spid="41" grpId="0"/>
      <p:bldP spid="42" grpId="0"/>
      <p:bldP spid="43" grpId="0"/>
      <p:bldP spid="44" grpId="0"/>
      <p:bldP spid="45" grpId="0"/>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977720" y="2136091"/>
            <a:ext cx="905385" cy="905582"/>
          </a:xfrm>
          <a:prstGeom prst="rect">
            <a:avLst/>
          </a:prstGeom>
          <a:solidFill>
            <a:srgbClr val="414455"/>
          </a:solidFill>
          <a:ln>
            <a:noFill/>
          </a:ln>
        </p:spPr>
        <p:txBody>
          <a:bodyPr anchor="ctr"/>
          <a:lstStyle/>
          <a:p>
            <a:endParaRPr lang="zh-CN" altLang="en-US" sz="1500" b="1">
              <a:solidFill>
                <a:srgbClr val="217435"/>
              </a:solidFill>
              <a:latin typeface="微软雅黑" pitchFamily="34" charset="-122"/>
              <a:ea typeface="微软雅黑" pitchFamily="34" charset="-122"/>
              <a:sym typeface="微软雅黑" pitchFamily="34" charset="-122"/>
            </a:endParaRPr>
          </a:p>
        </p:txBody>
      </p:sp>
      <p:sp>
        <p:nvSpPr>
          <p:cNvPr id="5" name="矩形 4"/>
          <p:cNvSpPr>
            <a:spLocks noChangeArrowheads="1"/>
          </p:cNvSpPr>
          <p:nvPr/>
        </p:nvSpPr>
        <p:spPr bwMode="auto">
          <a:xfrm>
            <a:off x="2979546" y="3168432"/>
            <a:ext cx="905385" cy="905582"/>
          </a:xfrm>
          <a:prstGeom prst="rect">
            <a:avLst/>
          </a:prstGeom>
          <a:solidFill>
            <a:schemeClr val="bg1">
              <a:lumMod val="65000"/>
            </a:schemeClr>
          </a:solidFill>
          <a:ln>
            <a:noFill/>
          </a:ln>
        </p:spPr>
        <p:txBody>
          <a:bodyPr anchor="ctr"/>
          <a:lstStyle/>
          <a:p>
            <a:endParaRPr lang="zh-CN" altLang="en-US" sz="1500" b="1">
              <a:solidFill>
                <a:srgbClr val="217435"/>
              </a:solidFill>
              <a:latin typeface="微软雅黑" pitchFamily="34" charset="-122"/>
              <a:ea typeface="微软雅黑" pitchFamily="34" charset="-122"/>
              <a:sym typeface="微软雅黑" pitchFamily="34" charset="-122"/>
            </a:endParaRPr>
          </a:p>
        </p:txBody>
      </p:sp>
      <p:sp>
        <p:nvSpPr>
          <p:cNvPr id="7" name="矩形 6"/>
          <p:cNvSpPr>
            <a:spLocks noChangeArrowheads="1"/>
          </p:cNvSpPr>
          <p:nvPr/>
        </p:nvSpPr>
        <p:spPr bwMode="auto">
          <a:xfrm>
            <a:off x="4975893" y="3168432"/>
            <a:ext cx="905385" cy="905582"/>
          </a:xfrm>
          <a:prstGeom prst="rect">
            <a:avLst/>
          </a:prstGeom>
          <a:solidFill>
            <a:srgbClr val="414455"/>
          </a:solidFill>
          <a:ln>
            <a:noFill/>
          </a:ln>
        </p:spPr>
        <p:txBody>
          <a:bodyPr anchor="ctr"/>
          <a:lstStyle/>
          <a:p>
            <a:endParaRPr lang="zh-CN" altLang="en-US" sz="1500" b="1">
              <a:solidFill>
                <a:srgbClr val="217435"/>
              </a:solidFill>
              <a:latin typeface="微软雅黑" pitchFamily="34" charset="-122"/>
              <a:ea typeface="微软雅黑" pitchFamily="34" charset="-122"/>
              <a:sym typeface="微软雅黑" pitchFamily="34" charset="-122"/>
            </a:endParaRPr>
          </a:p>
        </p:txBody>
      </p:sp>
      <p:sp>
        <p:nvSpPr>
          <p:cNvPr id="9" name="矩形 8"/>
          <p:cNvSpPr>
            <a:spLocks noChangeArrowheads="1"/>
          </p:cNvSpPr>
          <p:nvPr/>
        </p:nvSpPr>
        <p:spPr bwMode="auto">
          <a:xfrm>
            <a:off x="3977720" y="4166823"/>
            <a:ext cx="905385" cy="905582"/>
          </a:xfrm>
          <a:prstGeom prst="rect">
            <a:avLst/>
          </a:prstGeom>
          <a:solidFill>
            <a:srgbClr val="414455"/>
          </a:solidFill>
          <a:ln>
            <a:noFill/>
          </a:ln>
        </p:spPr>
        <p:txBody>
          <a:bodyPr anchor="ctr"/>
          <a:lstStyle/>
          <a:p>
            <a:endParaRPr lang="zh-CN" altLang="en-US" sz="1500" b="1">
              <a:solidFill>
                <a:srgbClr val="217435"/>
              </a:solidFill>
              <a:latin typeface="微软雅黑" pitchFamily="34" charset="-122"/>
              <a:ea typeface="微软雅黑" pitchFamily="34" charset="-122"/>
              <a:sym typeface="微软雅黑" pitchFamily="34" charset="-122"/>
            </a:endParaRPr>
          </a:p>
        </p:txBody>
      </p:sp>
      <p:pic>
        <p:nvPicPr>
          <p:cNvPr id="11" name="图片 11"/>
          <p:cNvPicPr>
            <a:picLocks noChangeAspect="1" noChangeArrowheads="1"/>
          </p:cNvPicPr>
          <p:nvPr/>
        </p:nvPicPr>
        <p:blipFill>
          <a:blip r:embed="rId2" cstate="print">
            <a:grayscl/>
            <a:extLst>
              <a:ext uri="{28A0092B-C50C-407E-A947-70E740481C1C}">
                <a14:useLocalDpi xmlns:a14="http://schemas.microsoft.com/office/drawing/2010/main" val="0"/>
              </a:ext>
            </a:extLst>
          </a:blip>
          <a:stretch>
            <a:fillRect/>
          </a:stretch>
        </p:blipFill>
        <p:spPr bwMode="auto">
          <a:xfrm>
            <a:off x="2970084" y="2142670"/>
            <a:ext cx="905384" cy="90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2"/>
          <p:cNvPicPr>
            <a:picLocks noChangeAspect="1" noChangeArrowheads="1"/>
          </p:cNvPicPr>
          <p:nvPr/>
        </p:nvPicPr>
        <p:blipFill>
          <a:blip r:embed="rId2" cstate="print">
            <a:grayscl/>
            <a:extLst>
              <a:ext uri="{28A0092B-C50C-407E-A947-70E740481C1C}">
                <a14:useLocalDpi xmlns:a14="http://schemas.microsoft.com/office/drawing/2010/main" val="0"/>
              </a:ext>
            </a:extLst>
          </a:blip>
          <a:stretch>
            <a:fillRect/>
          </a:stretch>
        </p:blipFill>
        <p:spPr bwMode="auto">
          <a:xfrm>
            <a:off x="4975893" y="2136091"/>
            <a:ext cx="905385" cy="90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3"/>
          <p:cNvPicPr>
            <a:picLocks noChangeAspect="1" noChangeArrowheads="1"/>
          </p:cNvPicPr>
          <p:nvPr/>
        </p:nvPicPr>
        <p:blipFill>
          <a:blip r:embed="rId3" cstate="print">
            <a:grayscl/>
            <a:extLst>
              <a:ext uri="{28A0092B-C50C-407E-A947-70E740481C1C}">
                <a14:useLocalDpi xmlns:a14="http://schemas.microsoft.com/office/drawing/2010/main" val="0"/>
              </a:ext>
            </a:extLst>
          </a:blip>
          <a:stretch>
            <a:fillRect/>
          </a:stretch>
        </p:blipFill>
        <p:spPr bwMode="auto">
          <a:xfrm>
            <a:off x="4006031" y="3168432"/>
            <a:ext cx="902928" cy="90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4"/>
          <p:cNvPicPr>
            <a:picLocks noChangeAspect="1" noChangeArrowheads="1"/>
          </p:cNvPicPr>
          <p:nvPr/>
        </p:nvPicPr>
        <p:blipFill>
          <a:blip r:embed="rId3" cstate="print">
            <a:grayscl/>
            <a:extLst>
              <a:ext uri="{28A0092B-C50C-407E-A947-70E740481C1C}">
                <a14:useLocalDpi xmlns:a14="http://schemas.microsoft.com/office/drawing/2010/main" val="0"/>
              </a:ext>
            </a:extLst>
          </a:blip>
          <a:stretch>
            <a:fillRect/>
          </a:stretch>
        </p:blipFill>
        <p:spPr bwMode="auto">
          <a:xfrm>
            <a:off x="2972540" y="4166822"/>
            <a:ext cx="902928" cy="90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5"/>
          <p:cNvPicPr>
            <a:picLocks noChangeAspect="1" noChangeArrowheads="1"/>
          </p:cNvPicPr>
          <p:nvPr/>
        </p:nvPicPr>
        <p:blipFill>
          <a:blip r:embed="rId3" cstate="print">
            <a:grayscl/>
            <a:extLst>
              <a:ext uri="{28A0092B-C50C-407E-A947-70E740481C1C}">
                <a14:useLocalDpi xmlns:a14="http://schemas.microsoft.com/office/drawing/2010/main" val="0"/>
              </a:ext>
            </a:extLst>
          </a:blip>
          <a:stretch>
            <a:fillRect/>
          </a:stretch>
        </p:blipFill>
        <p:spPr bwMode="auto">
          <a:xfrm>
            <a:off x="4986751" y="4166822"/>
            <a:ext cx="902928" cy="90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线形标注 2(带强调线) 2"/>
          <p:cNvSpPr/>
          <p:nvPr/>
        </p:nvSpPr>
        <p:spPr bwMode="auto">
          <a:xfrm>
            <a:off x="6901444" y="1969469"/>
            <a:ext cx="3643670" cy="481002"/>
          </a:xfrm>
          <a:prstGeom prst="accentCallout2">
            <a:avLst>
              <a:gd name="adj1" fmla="val 21366"/>
              <a:gd name="adj2" fmla="val -1991"/>
              <a:gd name="adj3" fmla="val 18745"/>
              <a:gd name="adj4" fmla="val -80296"/>
              <a:gd name="adj5" fmla="val 70583"/>
              <a:gd name="adj6" fmla="val -85856"/>
            </a:avLst>
          </a:prstGeom>
          <a:noFill/>
          <a:ln w="15875" cmpd="sng">
            <a:solidFill>
              <a:srgbClr val="414455"/>
            </a:solidFill>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r>
              <a:rPr lang="zh-CN" altLang="en-US" sz="1200" dirty="0">
                <a:solidFill>
                  <a:srgbClr val="414455"/>
                </a:solidFill>
                <a:latin typeface="微软雅黑" pitchFamily="34" charset="-122"/>
                <a:ea typeface="微软雅黑" pitchFamily="34" charset="-122"/>
              </a:rPr>
              <a:t>Click to add text</a:t>
            </a:r>
          </a:p>
        </p:txBody>
      </p:sp>
      <p:sp>
        <p:nvSpPr>
          <p:cNvPr id="17" name="线形标注 2(带强调线) 3"/>
          <p:cNvSpPr/>
          <p:nvPr/>
        </p:nvSpPr>
        <p:spPr bwMode="auto">
          <a:xfrm>
            <a:off x="6898300" y="2601374"/>
            <a:ext cx="3643670" cy="482575"/>
          </a:xfrm>
          <a:prstGeom prst="accentCallout2">
            <a:avLst>
              <a:gd name="adj1" fmla="val 21366"/>
              <a:gd name="adj2" fmla="val -1991"/>
              <a:gd name="adj3" fmla="val 20681"/>
              <a:gd name="adj4" fmla="val -22926"/>
              <a:gd name="adj5" fmla="val -57167"/>
              <a:gd name="adj6" fmla="val -31815"/>
            </a:avLst>
          </a:prstGeom>
          <a:noFill/>
          <a:ln w="15875" cmpd="sng">
            <a:solidFill>
              <a:srgbClr val="414455"/>
            </a:solidFill>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lvl="0"/>
            <a:r>
              <a:rPr lang="zh-CN" altLang="en-US" sz="1200" dirty="0">
                <a:solidFill>
                  <a:srgbClr val="414455"/>
                </a:solidFill>
                <a:latin typeface="微软雅黑" pitchFamily="34" charset="-122"/>
                <a:ea typeface="微软雅黑" pitchFamily="34" charset="-122"/>
              </a:rPr>
              <a:t>Click to add text</a:t>
            </a:r>
          </a:p>
        </p:txBody>
      </p:sp>
      <p:sp>
        <p:nvSpPr>
          <p:cNvPr id="18" name="线形标注 2(带强调线) 4"/>
          <p:cNvSpPr/>
          <p:nvPr/>
        </p:nvSpPr>
        <p:spPr bwMode="auto">
          <a:xfrm>
            <a:off x="6901444" y="3234851"/>
            <a:ext cx="3643670" cy="482574"/>
          </a:xfrm>
          <a:prstGeom prst="accentCallout2">
            <a:avLst>
              <a:gd name="adj1" fmla="val 21366"/>
              <a:gd name="adj2" fmla="val -1991"/>
              <a:gd name="adj3" fmla="val 22171"/>
              <a:gd name="adj4" fmla="val -43032"/>
              <a:gd name="adj5" fmla="val 22153"/>
              <a:gd name="adj6" fmla="val -59153"/>
            </a:avLst>
          </a:prstGeom>
          <a:noFill/>
          <a:ln w="15875" cmpd="sng">
            <a:solidFill>
              <a:srgbClr val="414455"/>
            </a:solidFill>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lvl="0"/>
            <a:r>
              <a:rPr lang="zh-CN" altLang="en-US" sz="1200" dirty="0">
                <a:solidFill>
                  <a:srgbClr val="414455"/>
                </a:solidFill>
                <a:latin typeface="微软雅黑" pitchFamily="34" charset="-122"/>
                <a:ea typeface="微软雅黑" pitchFamily="34" charset="-122"/>
              </a:rPr>
              <a:t>Click to add text</a:t>
            </a:r>
          </a:p>
        </p:txBody>
      </p:sp>
      <p:sp>
        <p:nvSpPr>
          <p:cNvPr id="19" name="线形标注 2(带强调线) 5"/>
          <p:cNvSpPr/>
          <p:nvPr/>
        </p:nvSpPr>
        <p:spPr bwMode="auto">
          <a:xfrm>
            <a:off x="6901444" y="3877759"/>
            <a:ext cx="3643670" cy="481002"/>
          </a:xfrm>
          <a:prstGeom prst="accentCallout2">
            <a:avLst>
              <a:gd name="adj1" fmla="val 48468"/>
              <a:gd name="adj2" fmla="val -2245"/>
              <a:gd name="adj3" fmla="val 47782"/>
              <a:gd name="adj4" fmla="val -82347"/>
              <a:gd name="adj5" fmla="val 82199"/>
              <a:gd name="adj6" fmla="val -85088"/>
            </a:avLst>
          </a:prstGeom>
          <a:noFill/>
          <a:ln w="15875" cmpd="sng">
            <a:solidFill>
              <a:srgbClr val="414455"/>
            </a:solidFill>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lvl="0"/>
            <a:r>
              <a:rPr lang="zh-CN" altLang="en-US" sz="1200" dirty="0">
                <a:solidFill>
                  <a:srgbClr val="414455"/>
                </a:solidFill>
                <a:latin typeface="微软雅黑" pitchFamily="34" charset="-122"/>
                <a:ea typeface="微软雅黑" pitchFamily="34" charset="-122"/>
              </a:rPr>
              <a:t>Click to add text</a:t>
            </a:r>
          </a:p>
        </p:txBody>
      </p:sp>
      <p:sp>
        <p:nvSpPr>
          <p:cNvPr id="20" name="线形标注 2(带强调线) 6"/>
          <p:cNvSpPr/>
          <p:nvPr/>
        </p:nvSpPr>
        <p:spPr bwMode="auto">
          <a:xfrm>
            <a:off x="6901444" y="4519096"/>
            <a:ext cx="3643670" cy="482575"/>
          </a:xfrm>
          <a:prstGeom prst="accentCallout2">
            <a:avLst>
              <a:gd name="adj1" fmla="val 21366"/>
              <a:gd name="adj2" fmla="val -1991"/>
              <a:gd name="adj3" fmla="val 22616"/>
              <a:gd name="adj4" fmla="val -23181"/>
              <a:gd name="adj5" fmla="val -39750"/>
              <a:gd name="adj6" fmla="val -31556"/>
            </a:avLst>
          </a:prstGeom>
          <a:noFill/>
          <a:ln w="15875" cmpd="sng">
            <a:solidFill>
              <a:srgbClr val="414455"/>
            </a:solidFill>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lvl="0"/>
            <a:r>
              <a:rPr lang="zh-CN" altLang="en-US" sz="1200" dirty="0">
                <a:solidFill>
                  <a:srgbClr val="414455"/>
                </a:solidFill>
                <a:latin typeface="微软雅黑" pitchFamily="34" charset="-122"/>
                <a:ea typeface="微软雅黑" pitchFamily="34" charset="-122"/>
              </a:rPr>
              <a:t>Click to add text</a:t>
            </a:r>
          </a:p>
        </p:txBody>
      </p:sp>
      <p:sp>
        <p:nvSpPr>
          <p:cNvPr id="21" name="矩形 20"/>
          <p:cNvSpPr/>
          <p:nvPr/>
        </p:nvSpPr>
        <p:spPr>
          <a:xfrm>
            <a:off x="4006031" y="2265716"/>
            <a:ext cx="774822" cy="646331"/>
          </a:xfrm>
          <a:prstGeom prst="rect">
            <a:avLst/>
          </a:prstGeom>
        </p:spPr>
        <p:txBody>
          <a:bodyPr wrap="square">
            <a:spAutoFit/>
          </a:bodyPr>
          <a:lstStyle/>
          <a:p>
            <a:pPr algn="ctr"/>
            <a:r>
              <a:rPr lang="zh-CN" altLang="en-US" b="1" dirty="0">
                <a:solidFill>
                  <a:schemeClr val="bg1"/>
                </a:solidFill>
                <a:latin typeface="微软雅黑" pitchFamily="34" charset="-122"/>
                <a:ea typeface="微软雅黑" pitchFamily="34" charset="-122"/>
                <a:sym typeface="宋体" pitchFamily="2" charset="-122"/>
              </a:rPr>
              <a:t>Add title</a:t>
            </a:r>
            <a:endParaRPr lang="zh-CN" altLang="zh-CN" b="1" dirty="0">
              <a:solidFill>
                <a:schemeClr val="bg1"/>
              </a:solidFill>
              <a:latin typeface="微软雅黑" pitchFamily="34" charset="-122"/>
              <a:ea typeface="微软雅黑" pitchFamily="34" charset="-122"/>
              <a:sym typeface="宋体" pitchFamily="2" charset="-122"/>
            </a:endParaRPr>
          </a:p>
        </p:txBody>
      </p:sp>
      <p:sp>
        <p:nvSpPr>
          <p:cNvPr id="22" name="矩形 21"/>
          <p:cNvSpPr/>
          <p:nvPr/>
        </p:nvSpPr>
        <p:spPr>
          <a:xfrm>
            <a:off x="5041174" y="3278024"/>
            <a:ext cx="774822" cy="646331"/>
          </a:xfrm>
          <a:prstGeom prst="rect">
            <a:avLst/>
          </a:prstGeom>
        </p:spPr>
        <p:txBody>
          <a:bodyPr wrap="square">
            <a:spAutoFit/>
          </a:bodyPr>
          <a:lstStyle/>
          <a:p>
            <a:pPr algn="ctr"/>
            <a:r>
              <a:rPr lang="zh-CN" altLang="en-US" b="1" dirty="0">
                <a:solidFill>
                  <a:schemeClr val="bg1"/>
                </a:solidFill>
                <a:latin typeface="微软雅黑" pitchFamily="34" charset="-122"/>
                <a:ea typeface="微软雅黑" pitchFamily="34" charset="-122"/>
                <a:sym typeface="宋体" pitchFamily="2" charset="-122"/>
              </a:rPr>
              <a:t>Add title</a:t>
            </a:r>
            <a:endParaRPr lang="zh-CN" altLang="zh-CN" b="1" dirty="0">
              <a:solidFill>
                <a:schemeClr val="bg1"/>
              </a:solidFill>
              <a:latin typeface="微软雅黑" pitchFamily="34" charset="-122"/>
              <a:ea typeface="微软雅黑" pitchFamily="34" charset="-122"/>
              <a:sym typeface="宋体" pitchFamily="2" charset="-122"/>
            </a:endParaRPr>
          </a:p>
        </p:txBody>
      </p:sp>
      <p:sp>
        <p:nvSpPr>
          <p:cNvPr id="23" name="矩形 22"/>
          <p:cNvSpPr/>
          <p:nvPr/>
        </p:nvSpPr>
        <p:spPr>
          <a:xfrm>
            <a:off x="3009888" y="3278024"/>
            <a:ext cx="774822" cy="646331"/>
          </a:xfrm>
          <a:prstGeom prst="rect">
            <a:avLst/>
          </a:prstGeom>
        </p:spPr>
        <p:txBody>
          <a:bodyPr wrap="square">
            <a:spAutoFit/>
          </a:bodyPr>
          <a:lstStyle/>
          <a:p>
            <a:pPr algn="ctr"/>
            <a:r>
              <a:rPr lang="zh-CN" altLang="en-US" b="1" dirty="0">
                <a:solidFill>
                  <a:schemeClr val="bg1"/>
                </a:solidFill>
                <a:latin typeface="微软雅黑" pitchFamily="34" charset="-122"/>
                <a:ea typeface="微软雅黑" pitchFamily="34" charset="-122"/>
                <a:sym typeface="宋体" pitchFamily="2" charset="-122"/>
              </a:rPr>
              <a:t>Add title</a:t>
            </a:r>
            <a:endParaRPr lang="zh-CN" altLang="zh-CN" b="1" dirty="0">
              <a:solidFill>
                <a:schemeClr val="bg1"/>
              </a:solidFill>
              <a:latin typeface="微软雅黑" pitchFamily="34" charset="-122"/>
              <a:ea typeface="微软雅黑" pitchFamily="34" charset="-122"/>
              <a:sym typeface="宋体" pitchFamily="2" charset="-122"/>
            </a:endParaRPr>
          </a:p>
        </p:txBody>
      </p:sp>
      <p:sp>
        <p:nvSpPr>
          <p:cNvPr id="24" name="矩形 23"/>
          <p:cNvSpPr/>
          <p:nvPr/>
        </p:nvSpPr>
        <p:spPr>
          <a:xfrm>
            <a:off x="4043001" y="4296448"/>
            <a:ext cx="774822" cy="646331"/>
          </a:xfrm>
          <a:prstGeom prst="rect">
            <a:avLst/>
          </a:prstGeom>
        </p:spPr>
        <p:txBody>
          <a:bodyPr wrap="square">
            <a:spAutoFit/>
          </a:bodyPr>
          <a:lstStyle/>
          <a:p>
            <a:pPr algn="ctr"/>
            <a:r>
              <a:rPr lang="zh-CN" altLang="en-US" b="1" dirty="0">
                <a:solidFill>
                  <a:schemeClr val="bg1"/>
                </a:solidFill>
                <a:latin typeface="微软雅黑" pitchFamily="34" charset="-122"/>
                <a:ea typeface="微软雅黑" pitchFamily="34" charset="-122"/>
                <a:sym typeface="宋体" pitchFamily="2" charset="-122"/>
              </a:rPr>
              <a:t>Add title</a:t>
            </a:r>
            <a:endParaRPr lang="zh-CN" altLang="zh-CN" b="1" dirty="0">
              <a:solidFill>
                <a:schemeClr val="bg1"/>
              </a:solidFill>
              <a:latin typeface="微软雅黑" pitchFamily="34" charset="-122"/>
              <a:ea typeface="微软雅黑" pitchFamily="34" charset="-122"/>
              <a:sym typeface="宋体"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 calcmode="lin" valueType="num">
                                      <p:cBhvr>
                                        <p:cTn id="9" dur="300" fill="hold"/>
                                        <p:tgtEl>
                                          <p:spTgt spid="3"/>
                                        </p:tgtEl>
                                        <p:attrNameLst>
                                          <p:attrName>ppt_x</p:attrName>
                                        </p:attrNameLst>
                                      </p:cBhvr>
                                      <p:tavLst>
                                        <p:tav tm="0">
                                          <p:val>
                                            <p:fltVal val="0.5"/>
                                          </p:val>
                                        </p:tav>
                                        <p:tav tm="100000">
                                          <p:val>
                                            <p:strVal val="#ppt_x"/>
                                          </p:val>
                                        </p:tav>
                                      </p:tavLst>
                                    </p:anim>
                                    <p:anim calcmode="lin" valueType="num">
                                      <p:cBhvr>
                                        <p:cTn id="10" dur="300" fill="hold"/>
                                        <p:tgtEl>
                                          <p:spTgt spid="3"/>
                                        </p:tgtEl>
                                        <p:attrNameLst>
                                          <p:attrName>ppt_y</p:attrName>
                                        </p:attrNameLst>
                                      </p:cBhvr>
                                      <p:tavLst>
                                        <p:tav tm="0">
                                          <p:val>
                                            <p:fltVal val="0.5"/>
                                          </p:val>
                                        </p:tav>
                                        <p:tav tm="100000">
                                          <p:val>
                                            <p:strVal val="#ppt_y"/>
                                          </p:val>
                                        </p:tav>
                                      </p:tavLst>
                                    </p:anim>
                                  </p:childTnLst>
                                </p:cTn>
                              </p:par>
                              <p:par>
                                <p:cTn id="11" presetID="26" presetClass="emph" presetSubtype="0" fill="hold" grpId="1" nodeType="withEffect">
                                  <p:stCondLst>
                                    <p:cond delay="500"/>
                                  </p:stCondLst>
                                  <p:childTnLst>
                                    <p:animEffect transition="out" filter="fade">
                                      <p:cBhvr>
                                        <p:cTn id="12" dur="300" tmFilter="0, 0; .2, .5; .8, .5; 1, 0"/>
                                        <p:tgtEl>
                                          <p:spTgt spid="3"/>
                                        </p:tgtEl>
                                      </p:cBhvr>
                                    </p:animEffect>
                                    <p:animScale>
                                      <p:cBhvr>
                                        <p:cTn id="13" dur="150" autoRev="1" fill="hold"/>
                                        <p:tgtEl>
                                          <p:spTgt spid="3"/>
                                        </p:tgtEl>
                                      </p:cBhvr>
                                      <p:by x="105000" y="105000"/>
                                    </p:animScale>
                                  </p:childTnLst>
                                </p:cTn>
                              </p:par>
                              <p:par>
                                <p:cTn id="14" presetID="23" presetClass="entr" presetSubtype="528" fill="hold" grpId="0" nodeType="withEffect">
                                  <p:stCondLst>
                                    <p:cond delay="400"/>
                                  </p:stCondLst>
                                  <p:childTnLst>
                                    <p:set>
                                      <p:cBhvr>
                                        <p:cTn id="15" dur="1" fill="hold">
                                          <p:stCondLst>
                                            <p:cond delay="0"/>
                                          </p:stCondLst>
                                        </p:cTn>
                                        <p:tgtEl>
                                          <p:spTgt spid="5"/>
                                        </p:tgtEl>
                                        <p:attrNameLst>
                                          <p:attrName>style.visibility</p:attrName>
                                        </p:attrNameLst>
                                      </p:cBhvr>
                                      <p:to>
                                        <p:strVal val="visible"/>
                                      </p:to>
                                    </p:set>
                                    <p:anim calcmode="lin" valueType="num">
                                      <p:cBhvr>
                                        <p:cTn id="16" dur="300" fill="hold"/>
                                        <p:tgtEl>
                                          <p:spTgt spid="5"/>
                                        </p:tgtEl>
                                        <p:attrNameLst>
                                          <p:attrName>ppt_w</p:attrName>
                                        </p:attrNameLst>
                                      </p:cBhvr>
                                      <p:tavLst>
                                        <p:tav tm="0">
                                          <p:val>
                                            <p:fltVal val="0"/>
                                          </p:val>
                                        </p:tav>
                                        <p:tav tm="100000">
                                          <p:val>
                                            <p:strVal val="#ppt_w"/>
                                          </p:val>
                                        </p:tav>
                                      </p:tavLst>
                                    </p:anim>
                                    <p:anim calcmode="lin" valueType="num">
                                      <p:cBhvr>
                                        <p:cTn id="17" dur="300" fill="hold"/>
                                        <p:tgtEl>
                                          <p:spTgt spid="5"/>
                                        </p:tgtEl>
                                        <p:attrNameLst>
                                          <p:attrName>ppt_h</p:attrName>
                                        </p:attrNameLst>
                                      </p:cBhvr>
                                      <p:tavLst>
                                        <p:tav tm="0">
                                          <p:val>
                                            <p:fltVal val="0"/>
                                          </p:val>
                                        </p:tav>
                                        <p:tav tm="100000">
                                          <p:val>
                                            <p:strVal val="#ppt_h"/>
                                          </p:val>
                                        </p:tav>
                                      </p:tavLst>
                                    </p:anim>
                                    <p:anim calcmode="lin" valueType="num">
                                      <p:cBhvr>
                                        <p:cTn id="18" dur="300" fill="hold"/>
                                        <p:tgtEl>
                                          <p:spTgt spid="5"/>
                                        </p:tgtEl>
                                        <p:attrNameLst>
                                          <p:attrName>ppt_x</p:attrName>
                                        </p:attrNameLst>
                                      </p:cBhvr>
                                      <p:tavLst>
                                        <p:tav tm="0">
                                          <p:val>
                                            <p:fltVal val="0.5"/>
                                          </p:val>
                                        </p:tav>
                                        <p:tav tm="100000">
                                          <p:val>
                                            <p:strVal val="#ppt_x"/>
                                          </p:val>
                                        </p:tav>
                                      </p:tavLst>
                                    </p:anim>
                                    <p:anim calcmode="lin" valueType="num">
                                      <p:cBhvr>
                                        <p:cTn id="19" dur="300" fill="hold"/>
                                        <p:tgtEl>
                                          <p:spTgt spid="5"/>
                                        </p:tgtEl>
                                        <p:attrNameLst>
                                          <p:attrName>ppt_y</p:attrName>
                                        </p:attrNameLst>
                                      </p:cBhvr>
                                      <p:tavLst>
                                        <p:tav tm="0">
                                          <p:val>
                                            <p:fltVal val="0.5"/>
                                          </p:val>
                                        </p:tav>
                                        <p:tav tm="100000">
                                          <p:val>
                                            <p:strVal val="#ppt_y"/>
                                          </p:val>
                                        </p:tav>
                                      </p:tavLst>
                                    </p:anim>
                                  </p:childTnLst>
                                </p:cTn>
                              </p:par>
                              <p:par>
                                <p:cTn id="20" presetID="26" presetClass="emph" presetSubtype="0" fill="hold" grpId="1" nodeType="withEffect">
                                  <p:stCondLst>
                                    <p:cond delay="700"/>
                                  </p:stCondLst>
                                  <p:childTnLst>
                                    <p:animEffect transition="out" filter="fade">
                                      <p:cBhvr>
                                        <p:cTn id="21" dur="300" tmFilter="0, 0; .2, .5; .8, .5; 1, 0"/>
                                        <p:tgtEl>
                                          <p:spTgt spid="5"/>
                                        </p:tgtEl>
                                      </p:cBhvr>
                                    </p:animEffect>
                                    <p:animScale>
                                      <p:cBhvr>
                                        <p:cTn id="22" dur="150" autoRev="1" fill="hold"/>
                                        <p:tgtEl>
                                          <p:spTgt spid="5"/>
                                        </p:tgtEl>
                                      </p:cBhvr>
                                      <p:by x="105000" y="105000"/>
                                    </p:animScale>
                                  </p:childTnLst>
                                </p:cTn>
                              </p:par>
                              <p:par>
                                <p:cTn id="23" presetID="23" presetClass="entr" presetSubtype="528" fill="hold" grpId="0" nodeType="withEffect">
                                  <p:stCondLst>
                                    <p:cond delay="600"/>
                                  </p:stCondLst>
                                  <p:childTnLst>
                                    <p:set>
                                      <p:cBhvr>
                                        <p:cTn id="24" dur="1" fill="hold">
                                          <p:stCondLst>
                                            <p:cond delay="0"/>
                                          </p:stCondLst>
                                        </p:cTn>
                                        <p:tgtEl>
                                          <p:spTgt spid="7"/>
                                        </p:tgtEl>
                                        <p:attrNameLst>
                                          <p:attrName>style.visibility</p:attrName>
                                        </p:attrNameLst>
                                      </p:cBhvr>
                                      <p:to>
                                        <p:strVal val="visible"/>
                                      </p:to>
                                    </p:set>
                                    <p:anim calcmode="lin" valueType="num">
                                      <p:cBhvr>
                                        <p:cTn id="25" dur="300" fill="hold"/>
                                        <p:tgtEl>
                                          <p:spTgt spid="7"/>
                                        </p:tgtEl>
                                        <p:attrNameLst>
                                          <p:attrName>ppt_w</p:attrName>
                                        </p:attrNameLst>
                                      </p:cBhvr>
                                      <p:tavLst>
                                        <p:tav tm="0">
                                          <p:val>
                                            <p:fltVal val="0"/>
                                          </p:val>
                                        </p:tav>
                                        <p:tav tm="100000">
                                          <p:val>
                                            <p:strVal val="#ppt_w"/>
                                          </p:val>
                                        </p:tav>
                                      </p:tavLst>
                                    </p:anim>
                                    <p:anim calcmode="lin" valueType="num">
                                      <p:cBhvr>
                                        <p:cTn id="26" dur="300" fill="hold"/>
                                        <p:tgtEl>
                                          <p:spTgt spid="7"/>
                                        </p:tgtEl>
                                        <p:attrNameLst>
                                          <p:attrName>ppt_h</p:attrName>
                                        </p:attrNameLst>
                                      </p:cBhvr>
                                      <p:tavLst>
                                        <p:tav tm="0">
                                          <p:val>
                                            <p:fltVal val="0"/>
                                          </p:val>
                                        </p:tav>
                                        <p:tav tm="100000">
                                          <p:val>
                                            <p:strVal val="#ppt_h"/>
                                          </p:val>
                                        </p:tav>
                                      </p:tavLst>
                                    </p:anim>
                                    <p:anim calcmode="lin" valueType="num">
                                      <p:cBhvr>
                                        <p:cTn id="27" dur="300" fill="hold"/>
                                        <p:tgtEl>
                                          <p:spTgt spid="7"/>
                                        </p:tgtEl>
                                        <p:attrNameLst>
                                          <p:attrName>ppt_x</p:attrName>
                                        </p:attrNameLst>
                                      </p:cBhvr>
                                      <p:tavLst>
                                        <p:tav tm="0">
                                          <p:val>
                                            <p:fltVal val="0.5"/>
                                          </p:val>
                                        </p:tav>
                                        <p:tav tm="100000">
                                          <p:val>
                                            <p:strVal val="#ppt_x"/>
                                          </p:val>
                                        </p:tav>
                                      </p:tavLst>
                                    </p:anim>
                                    <p:anim calcmode="lin" valueType="num">
                                      <p:cBhvr>
                                        <p:cTn id="28" dur="300" fill="hold"/>
                                        <p:tgtEl>
                                          <p:spTgt spid="7"/>
                                        </p:tgtEl>
                                        <p:attrNameLst>
                                          <p:attrName>ppt_y</p:attrName>
                                        </p:attrNameLst>
                                      </p:cBhvr>
                                      <p:tavLst>
                                        <p:tav tm="0">
                                          <p:val>
                                            <p:fltVal val="0.5"/>
                                          </p:val>
                                        </p:tav>
                                        <p:tav tm="100000">
                                          <p:val>
                                            <p:strVal val="#ppt_y"/>
                                          </p:val>
                                        </p:tav>
                                      </p:tavLst>
                                    </p:anim>
                                  </p:childTnLst>
                                </p:cTn>
                              </p:par>
                              <p:par>
                                <p:cTn id="29" presetID="26" presetClass="emph" presetSubtype="0" fill="hold" grpId="1" nodeType="withEffect">
                                  <p:stCondLst>
                                    <p:cond delay="900"/>
                                  </p:stCondLst>
                                  <p:childTnLst>
                                    <p:animEffect transition="out" filter="fade">
                                      <p:cBhvr>
                                        <p:cTn id="30" dur="300" tmFilter="0, 0; .2, .5; .8, .5; 1, 0"/>
                                        <p:tgtEl>
                                          <p:spTgt spid="7"/>
                                        </p:tgtEl>
                                      </p:cBhvr>
                                    </p:animEffect>
                                    <p:animScale>
                                      <p:cBhvr>
                                        <p:cTn id="31" dur="150" autoRev="1" fill="hold"/>
                                        <p:tgtEl>
                                          <p:spTgt spid="7"/>
                                        </p:tgtEl>
                                      </p:cBhvr>
                                      <p:by x="105000" y="105000"/>
                                    </p:animScale>
                                  </p:childTnLst>
                                </p:cTn>
                              </p:par>
                              <p:par>
                                <p:cTn id="32" presetID="23" presetClass="entr" presetSubtype="528" fill="hold" grpId="0" nodeType="withEffect">
                                  <p:stCondLst>
                                    <p:cond delay="800"/>
                                  </p:stCondLst>
                                  <p:childTnLst>
                                    <p:set>
                                      <p:cBhvr>
                                        <p:cTn id="33" dur="1" fill="hold">
                                          <p:stCondLst>
                                            <p:cond delay="0"/>
                                          </p:stCondLst>
                                        </p:cTn>
                                        <p:tgtEl>
                                          <p:spTgt spid="9"/>
                                        </p:tgtEl>
                                        <p:attrNameLst>
                                          <p:attrName>style.visibility</p:attrName>
                                        </p:attrNameLst>
                                      </p:cBhvr>
                                      <p:to>
                                        <p:strVal val="visible"/>
                                      </p:to>
                                    </p:set>
                                    <p:anim calcmode="lin" valueType="num">
                                      <p:cBhvr>
                                        <p:cTn id="34" dur="300" fill="hold"/>
                                        <p:tgtEl>
                                          <p:spTgt spid="9"/>
                                        </p:tgtEl>
                                        <p:attrNameLst>
                                          <p:attrName>ppt_w</p:attrName>
                                        </p:attrNameLst>
                                      </p:cBhvr>
                                      <p:tavLst>
                                        <p:tav tm="0">
                                          <p:val>
                                            <p:fltVal val="0"/>
                                          </p:val>
                                        </p:tav>
                                        <p:tav tm="100000">
                                          <p:val>
                                            <p:strVal val="#ppt_w"/>
                                          </p:val>
                                        </p:tav>
                                      </p:tavLst>
                                    </p:anim>
                                    <p:anim calcmode="lin" valueType="num">
                                      <p:cBhvr>
                                        <p:cTn id="35" dur="300" fill="hold"/>
                                        <p:tgtEl>
                                          <p:spTgt spid="9"/>
                                        </p:tgtEl>
                                        <p:attrNameLst>
                                          <p:attrName>ppt_h</p:attrName>
                                        </p:attrNameLst>
                                      </p:cBhvr>
                                      <p:tavLst>
                                        <p:tav tm="0">
                                          <p:val>
                                            <p:fltVal val="0"/>
                                          </p:val>
                                        </p:tav>
                                        <p:tav tm="100000">
                                          <p:val>
                                            <p:strVal val="#ppt_h"/>
                                          </p:val>
                                        </p:tav>
                                      </p:tavLst>
                                    </p:anim>
                                    <p:anim calcmode="lin" valueType="num">
                                      <p:cBhvr>
                                        <p:cTn id="36" dur="300" fill="hold"/>
                                        <p:tgtEl>
                                          <p:spTgt spid="9"/>
                                        </p:tgtEl>
                                        <p:attrNameLst>
                                          <p:attrName>ppt_x</p:attrName>
                                        </p:attrNameLst>
                                      </p:cBhvr>
                                      <p:tavLst>
                                        <p:tav tm="0">
                                          <p:val>
                                            <p:fltVal val="0.5"/>
                                          </p:val>
                                        </p:tav>
                                        <p:tav tm="100000">
                                          <p:val>
                                            <p:strVal val="#ppt_x"/>
                                          </p:val>
                                        </p:tav>
                                      </p:tavLst>
                                    </p:anim>
                                    <p:anim calcmode="lin" valueType="num">
                                      <p:cBhvr>
                                        <p:cTn id="37" dur="300" fill="hold"/>
                                        <p:tgtEl>
                                          <p:spTgt spid="9"/>
                                        </p:tgtEl>
                                        <p:attrNameLst>
                                          <p:attrName>ppt_y</p:attrName>
                                        </p:attrNameLst>
                                      </p:cBhvr>
                                      <p:tavLst>
                                        <p:tav tm="0">
                                          <p:val>
                                            <p:fltVal val="0.5"/>
                                          </p:val>
                                        </p:tav>
                                        <p:tav tm="100000">
                                          <p:val>
                                            <p:strVal val="#ppt_y"/>
                                          </p:val>
                                        </p:tav>
                                      </p:tavLst>
                                    </p:anim>
                                  </p:childTnLst>
                                </p:cTn>
                              </p:par>
                              <p:par>
                                <p:cTn id="38" presetID="26" presetClass="emph" presetSubtype="0" fill="hold" grpId="1" nodeType="withEffect">
                                  <p:stCondLst>
                                    <p:cond delay="1100"/>
                                  </p:stCondLst>
                                  <p:childTnLst>
                                    <p:animEffect transition="out" filter="fade">
                                      <p:cBhvr>
                                        <p:cTn id="39" dur="300" tmFilter="0, 0; .2, .5; .8, .5; 1, 0"/>
                                        <p:tgtEl>
                                          <p:spTgt spid="9"/>
                                        </p:tgtEl>
                                      </p:cBhvr>
                                    </p:animEffect>
                                    <p:animScale>
                                      <p:cBhvr>
                                        <p:cTn id="40" dur="150" autoRev="1" fill="hold"/>
                                        <p:tgtEl>
                                          <p:spTgt spid="9"/>
                                        </p:tgtEl>
                                      </p:cBhvr>
                                      <p:by x="105000" y="105000"/>
                                    </p:animScale>
                                  </p:childTnLst>
                                </p:cTn>
                              </p:par>
                            </p:childTnLst>
                          </p:cTn>
                        </p:par>
                        <p:par>
                          <p:cTn id="41" fill="hold">
                            <p:stCondLst>
                              <p:cond delay="700"/>
                            </p:stCondLst>
                            <p:childTnLst>
                              <p:par>
                                <p:cTn id="42" presetID="14" presetClass="entr" presetSubtype="1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nodeType="withEffect">
                                  <p:stCondLst>
                                    <p:cond delay="200"/>
                                  </p:stCondLst>
                                  <p:childTnLst>
                                    <p:set>
                                      <p:cBhvr>
                                        <p:cTn id="46" dur="1" fill="hold">
                                          <p:stCondLst>
                                            <p:cond delay="0"/>
                                          </p:stCondLst>
                                        </p:cTn>
                                        <p:tgtEl>
                                          <p:spTgt spid="15"/>
                                        </p:tgtEl>
                                        <p:attrNameLst>
                                          <p:attrName>style.visibility</p:attrName>
                                        </p:attrNameLst>
                                      </p:cBhvr>
                                      <p:to>
                                        <p:strVal val="visible"/>
                                      </p:to>
                                    </p:set>
                                    <p:animEffect transition="in" filter="randombar(horizontal)">
                                      <p:cBhvr>
                                        <p:cTn id="47" dur="500"/>
                                        <p:tgtEl>
                                          <p:spTgt spid="15"/>
                                        </p:tgtEl>
                                      </p:cBhvr>
                                    </p:animEffect>
                                  </p:childTnLst>
                                </p:cTn>
                              </p:par>
                              <p:par>
                                <p:cTn id="48" presetID="14" presetClass="entr" presetSubtype="10" fill="hold" nodeType="withEffect">
                                  <p:stCondLst>
                                    <p:cond delay="400"/>
                                  </p:stCondLst>
                                  <p:childTnLst>
                                    <p:set>
                                      <p:cBhvr>
                                        <p:cTn id="49" dur="1" fill="hold">
                                          <p:stCondLst>
                                            <p:cond delay="0"/>
                                          </p:stCondLst>
                                        </p:cTn>
                                        <p:tgtEl>
                                          <p:spTgt spid="13"/>
                                        </p:tgtEl>
                                        <p:attrNameLst>
                                          <p:attrName>style.visibility</p:attrName>
                                        </p:attrNameLst>
                                      </p:cBhvr>
                                      <p:to>
                                        <p:strVal val="visible"/>
                                      </p:to>
                                    </p:set>
                                    <p:animEffect transition="in" filter="randombar(horizontal)">
                                      <p:cBhvr>
                                        <p:cTn id="50" dur="500"/>
                                        <p:tgtEl>
                                          <p:spTgt spid="13"/>
                                        </p:tgtEl>
                                      </p:cBhvr>
                                    </p:animEffect>
                                  </p:childTnLst>
                                </p:cTn>
                              </p:par>
                              <p:par>
                                <p:cTn id="51" presetID="14" presetClass="entr" presetSubtype="10" fill="hold" nodeType="withEffect">
                                  <p:stCondLst>
                                    <p:cond delay="300"/>
                                  </p:stCondLst>
                                  <p:childTnLst>
                                    <p:set>
                                      <p:cBhvr>
                                        <p:cTn id="52" dur="1" fill="hold">
                                          <p:stCondLst>
                                            <p:cond delay="0"/>
                                          </p:stCondLst>
                                        </p:cTn>
                                        <p:tgtEl>
                                          <p:spTgt spid="12"/>
                                        </p:tgtEl>
                                        <p:attrNameLst>
                                          <p:attrName>style.visibility</p:attrName>
                                        </p:attrNameLst>
                                      </p:cBhvr>
                                      <p:to>
                                        <p:strVal val="visible"/>
                                      </p:to>
                                    </p:set>
                                    <p:animEffect transition="in" filter="randombar(horizontal)">
                                      <p:cBhvr>
                                        <p:cTn id="53" dur="500"/>
                                        <p:tgtEl>
                                          <p:spTgt spid="12"/>
                                        </p:tgtEl>
                                      </p:cBhvr>
                                    </p:animEffect>
                                  </p:childTnLst>
                                </p:cTn>
                              </p:par>
                              <p:par>
                                <p:cTn id="54" presetID="14" presetClass="entr" presetSubtype="10" fill="hold" nodeType="withEffect">
                                  <p:stCondLst>
                                    <p:cond delay="500"/>
                                  </p:stCondLst>
                                  <p:childTnLst>
                                    <p:set>
                                      <p:cBhvr>
                                        <p:cTn id="55" dur="1" fill="hold">
                                          <p:stCondLst>
                                            <p:cond delay="0"/>
                                          </p:stCondLst>
                                        </p:cTn>
                                        <p:tgtEl>
                                          <p:spTgt spid="14"/>
                                        </p:tgtEl>
                                        <p:attrNameLst>
                                          <p:attrName>style.visibility</p:attrName>
                                        </p:attrNameLst>
                                      </p:cBhvr>
                                      <p:to>
                                        <p:strVal val="visible"/>
                                      </p:to>
                                    </p:set>
                                    <p:animEffect transition="in" filter="randombar(horizontal)">
                                      <p:cBhvr>
                                        <p:cTn id="56" dur="500"/>
                                        <p:tgtEl>
                                          <p:spTgt spid="14"/>
                                        </p:tgtEl>
                                      </p:cBhvr>
                                    </p:animEffect>
                                  </p:childTnLst>
                                </p:cTn>
                              </p:par>
                            </p:childTnLst>
                          </p:cTn>
                        </p:par>
                        <p:par>
                          <p:cTn id="57" fill="hold">
                            <p:stCondLst>
                              <p:cond delay="1200"/>
                            </p:stCondLst>
                            <p:childTnLst>
                              <p:par>
                                <p:cTn id="58" presetID="22" presetClass="entr" presetSubtype="8"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1000"/>
                                        <p:tgtEl>
                                          <p:spTgt spid="16"/>
                                        </p:tgtEl>
                                      </p:cBhvr>
                                    </p:animEffect>
                                  </p:childTnLst>
                                </p:cTn>
                              </p:par>
                            </p:childTnLst>
                          </p:cTn>
                        </p:par>
                        <p:par>
                          <p:cTn id="61" fill="hold">
                            <p:stCondLst>
                              <p:cond delay="2200"/>
                            </p:stCondLst>
                            <p:childTnLst>
                              <p:par>
                                <p:cTn id="62" presetID="22" presetClass="entr" presetSubtype="8"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1000"/>
                                        <p:tgtEl>
                                          <p:spTgt spid="17"/>
                                        </p:tgtEl>
                                      </p:cBhvr>
                                    </p:animEffect>
                                  </p:childTnLst>
                                </p:cTn>
                              </p:par>
                            </p:childTnLst>
                          </p:cTn>
                        </p:par>
                        <p:par>
                          <p:cTn id="65" fill="hold">
                            <p:stCondLst>
                              <p:cond delay="3200"/>
                            </p:stCondLst>
                            <p:childTnLst>
                              <p:par>
                                <p:cTn id="66" presetID="22" presetClass="entr" presetSubtype="8" fill="hold" grpId="0" nodeType="after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wipe(left)">
                                      <p:cBhvr>
                                        <p:cTn id="68" dur="1000"/>
                                        <p:tgtEl>
                                          <p:spTgt spid="18"/>
                                        </p:tgtEl>
                                      </p:cBhvr>
                                    </p:animEffect>
                                  </p:childTnLst>
                                </p:cTn>
                              </p:par>
                            </p:childTnLst>
                          </p:cTn>
                        </p:par>
                        <p:par>
                          <p:cTn id="69" fill="hold">
                            <p:stCondLst>
                              <p:cond delay="4200"/>
                            </p:stCondLst>
                            <p:childTnLst>
                              <p:par>
                                <p:cTn id="70" presetID="22" presetClass="entr" presetSubtype="8" fill="hold" grpId="0"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left)">
                                      <p:cBhvr>
                                        <p:cTn id="72" dur="1000"/>
                                        <p:tgtEl>
                                          <p:spTgt spid="19"/>
                                        </p:tgtEl>
                                      </p:cBhvr>
                                    </p:animEffect>
                                  </p:childTnLst>
                                </p:cTn>
                              </p:par>
                            </p:childTnLst>
                          </p:cTn>
                        </p:par>
                        <p:par>
                          <p:cTn id="73" fill="hold">
                            <p:stCondLst>
                              <p:cond delay="5200"/>
                            </p:stCondLst>
                            <p:childTnLst>
                              <p:par>
                                <p:cTn id="74" presetID="22" presetClass="entr" presetSubtype="8" fill="hold" grpId="0" nodeType="after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wipe(left)">
                                      <p:cBhvr>
                                        <p:cTn id="76" dur="10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500"/>
                                        <p:tgtEl>
                                          <p:spTgt spid="23"/>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500"/>
                                        <p:tgtEl>
                                          <p:spTgt spid="2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500"/>
                                        <p:tgtEl>
                                          <p:spTgt spid="22"/>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7" grpId="0" animBg="1"/>
      <p:bldP spid="7" grpId="1" animBg="1"/>
      <p:bldP spid="9" grpId="0" animBg="1"/>
      <p:bldP spid="9" grpId="1" animBg="1"/>
      <p:bldP spid="16" grpId="0" animBg="1"/>
      <p:bldP spid="17" grpId="0" animBg="1"/>
      <p:bldP spid="18" grpId="0" animBg="1"/>
      <p:bldP spid="19" grpId="0" animBg="1"/>
      <p:bldP spid="20" grpId="0" animBg="1"/>
      <p:bldP spid="21" grpId="0"/>
      <p:bldP spid="22"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a:off x="5134192" y="2810870"/>
            <a:ext cx="4422992" cy="0"/>
          </a:xfrm>
          <a:prstGeom prst="line">
            <a:avLst/>
          </a:prstGeom>
          <a:ln w="3175">
            <a:solidFill>
              <a:srgbClr val="414455"/>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H="1">
            <a:off x="5556235" y="3418048"/>
            <a:ext cx="4000949" cy="0"/>
          </a:xfrm>
          <a:prstGeom prst="line">
            <a:avLst/>
          </a:prstGeom>
          <a:ln w="3175">
            <a:solidFill>
              <a:srgbClr val="414455"/>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3670530" y="4014344"/>
            <a:ext cx="5886654" cy="0"/>
          </a:xfrm>
          <a:prstGeom prst="line">
            <a:avLst/>
          </a:prstGeom>
          <a:ln w="3175">
            <a:solidFill>
              <a:srgbClr val="414455"/>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4706197" y="4608410"/>
            <a:ext cx="4850987" cy="0"/>
          </a:xfrm>
          <a:prstGeom prst="line">
            <a:avLst/>
          </a:prstGeom>
          <a:ln w="3175">
            <a:solidFill>
              <a:srgbClr val="414455"/>
            </a:solidFill>
          </a:ln>
        </p:spPr>
        <p:style>
          <a:lnRef idx="1">
            <a:schemeClr val="accent1"/>
          </a:lnRef>
          <a:fillRef idx="0">
            <a:schemeClr val="accent1"/>
          </a:fillRef>
          <a:effectRef idx="0">
            <a:schemeClr val="accent1"/>
          </a:effectRef>
          <a:fontRef idx="minor">
            <a:schemeClr val="tx1"/>
          </a:fontRef>
        </p:style>
      </p:cxnSp>
      <p:sp>
        <p:nvSpPr>
          <p:cNvPr id="6" name="流程图: 决策 5"/>
          <p:cNvSpPr/>
          <p:nvPr/>
        </p:nvSpPr>
        <p:spPr>
          <a:xfrm>
            <a:off x="3940560" y="2098303"/>
            <a:ext cx="1237634" cy="1157448"/>
          </a:xfrm>
          <a:prstGeom prst="flowChartDecision">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a:latin typeface="HelveticaNeueLT Pro 35 Th" pitchFamily="34" charset="0"/>
              </a:rPr>
              <a:t>20%</a:t>
            </a:r>
            <a:endParaRPr lang="zh-CN" altLang="en-US" sz="1800">
              <a:latin typeface="HelveticaNeueLT Pro 35 Th" pitchFamily="34" charset="0"/>
            </a:endParaRPr>
          </a:p>
        </p:txBody>
      </p:sp>
      <p:sp>
        <p:nvSpPr>
          <p:cNvPr id="7" name="流程图: 决策 6"/>
          <p:cNvSpPr/>
          <p:nvPr/>
        </p:nvSpPr>
        <p:spPr>
          <a:xfrm>
            <a:off x="3783016" y="3388240"/>
            <a:ext cx="1503190" cy="1464369"/>
          </a:xfrm>
          <a:prstGeom prst="flowChartDecision">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a:latin typeface="HelveticaNeueLT Pro 35 Th" pitchFamily="34" charset="0"/>
              </a:rPr>
              <a:t>35%</a:t>
            </a:r>
            <a:endParaRPr lang="zh-CN" altLang="en-US" sz="1800">
              <a:latin typeface="HelveticaNeueLT Pro 35 Th" pitchFamily="34" charset="0"/>
            </a:endParaRPr>
          </a:p>
        </p:txBody>
      </p:sp>
      <p:sp>
        <p:nvSpPr>
          <p:cNvPr id="8" name="流程图: 决策 7"/>
          <p:cNvSpPr/>
          <p:nvPr/>
        </p:nvSpPr>
        <p:spPr>
          <a:xfrm>
            <a:off x="2543376" y="2389129"/>
            <a:ext cx="1887727" cy="1838975"/>
          </a:xfrm>
          <a:prstGeom prst="flowChartDecisi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latin typeface="HelveticaNeueLT Pro 35 Th" pitchFamily="34" charset="0"/>
              </a:rPr>
              <a:t>55%</a:t>
            </a:r>
            <a:endParaRPr lang="zh-CN" altLang="en-US" sz="2400">
              <a:latin typeface="HelveticaNeueLT Pro 35 Th" pitchFamily="34" charset="0"/>
            </a:endParaRPr>
          </a:p>
        </p:txBody>
      </p:sp>
      <p:sp>
        <p:nvSpPr>
          <p:cNvPr id="9" name="流程图: 决策 8"/>
          <p:cNvSpPr/>
          <p:nvPr/>
        </p:nvSpPr>
        <p:spPr>
          <a:xfrm>
            <a:off x="4628819" y="2862778"/>
            <a:ext cx="1010746" cy="945260"/>
          </a:xfrm>
          <a:prstGeom prst="flowChartDecision">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a:latin typeface="HelveticaNeueLT Pro 35 Th" pitchFamily="34" charset="0"/>
              </a:rPr>
              <a:t>10%</a:t>
            </a:r>
            <a:endParaRPr lang="zh-CN" altLang="en-US" sz="1500">
              <a:latin typeface="HelveticaNeueLT Pro 35 Th" pitchFamily="34" charset="0"/>
            </a:endParaRPr>
          </a:p>
        </p:txBody>
      </p:sp>
      <p:sp>
        <p:nvSpPr>
          <p:cNvPr id="10" name="矩形 9"/>
          <p:cNvSpPr/>
          <p:nvPr/>
        </p:nvSpPr>
        <p:spPr>
          <a:xfrm>
            <a:off x="7824879" y="2295201"/>
            <a:ext cx="1742786" cy="404726"/>
          </a:xfrm>
          <a:prstGeom prst="rect">
            <a:avLst/>
          </a:prstGeom>
        </p:spPr>
        <p:txBody>
          <a:bodyPr wrap="none">
            <a:spAutoFit/>
          </a:bodyPr>
          <a:lstStyle/>
          <a:p>
            <a:pPr algn="r"/>
            <a:r>
              <a:rPr lang="zh-CN" altLang="en-US" sz="1015" b="1" dirty="0">
                <a:solidFill>
                  <a:srgbClr val="414455"/>
                </a:solidFill>
                <a:latin typeface="微软雅黑" pitchFamily="34" charset="-122"/>
                <a:ea typeface="微软雅黑" pitchFamily="34" charset="-122"/>
                <a:cs typeface="华文黑体" pitchFamily="2" charset="-122"/>
              </a:rPr>
              <a:t>Click to add a title</a:t>
            </a:r>
            <a:endParaRPr lang="en-US" altLang="zh-CN" sz="1015" b="1" dirty="0">
              <a:solidFill>
                <a:srgbClr val="414455"/>
              </a:solidFill>
              <a:latin typeface="微软雅黑" pitchFamily="34" charset="-122"/>
              <a:ea typeface="微软雅黑" pitchFamily="34" charset="-122"/>
              <a:cs typeface="华文黑体" pitchFamily="2" charset="-122"/>
            </a:endParaRPr>
          </a:p>
          <a:p>
            <a:pPr algn="r"/>
            <a:r>
              <a:rPr lang="zh-CN" altLang="en-US" sz="1015" dirty="0">
                <a:solidFill>
                  <a:srgbClr val="414455"/>
                </a:solidFill>
                <a:latin typeface="微软雅黑" pitchFamily="34" charset="-122"/>
                <a:ea typeface="微软雅黑" pitchFamily="34" charset="-122"/>
                <a:cs typeface="华文黑体" pitchFamily="2" charset="-122"/>
              </a:rPr>
              <a:t>Click to add text, language to be concise</a:t>
            </a:r>
          </a:p>
        </p:txBody>
      </p:sp>
      <p:sp>
        <p:nvSpPr>
          <p:cNvPr id="11" name="矩形 10"/>
          <p:cNvSpPr/>
          <p:nvPr/>
        </p:nvSpPr>
        <p:spPr>
          <a:xfrm>
            <a:off x="7760393" y="2893498"/>
            <a:ext cx="1742785" cy="404726"/>
          </a:xfrm>
          <a:prstGeom prst="rect">
            <a:avLst/>
          </a:prstGeom>
        </p:spPr>
        <p:txBody>
          <a:bodyPr wrap="none">
            <a:spAutoFit/>
          </a:bodyPr>
          <a:lstStyle/>
          <a:p>
            <a:pPr lvl="0" algn="r"/>
            <a:r>
              <a:rPr lang="zh-CN" altLang="en-US" sz="1015" b="1" dirty="0">
                <a:solidFill>
                  <a:srgbClr val="414455"/>
                </a:solidFill>
                <a:latin typeface="微软雅黑" pitchFamily="34" charset="-122"/>
                <a:ea typeface="微软雅黑" pitchFamily="34" charset="-122"/>
                <a:cs typeface="华文黑体" pitchFamily="2" charset="-122"/>
              </a:rPr>
              <a:t>Click to add a title</a:t>
            </a:r>
            <a:endParaRPr lang="en-US" altLang="zh-CN" sz="1015" b="1" dirty="0">
              <a:solidFill>
                <a:srgbClr val="414455"/>
              </a:solidFill>
              <a:latin typeface="微软雅黑" pitchFamily="34" charset="-122"/>
              <a:ea typeface="微软雅黑" pitchFamily="34" charset="-122"/>
              <a:cs typeface="华文黑体" pitchFamily="2" charset="-122"/>
            </a:endParaRPr>
          </a:p>
          <a:p>
            <a:pPr algn="r"/>
            <a:r>
              <a:rPr lang="zh-CN" altLang="en-US" sz="1015" dirty="0">
                <a:solidFill>
                  <a:srgbClr val="414455"/>
                </a:solidFill>
                <a:latin typeface="微软雅黑" pitchFamily="34" charset="-122"/>
                <a:ea typeface="微软雅黑" pitchFamily="34" charset="-122"/>
                <a:cs typeface="华文黑体" pitchFamily="2" charset="-122"/>
              </a:rPr>
              <a:t>Click to add text, language to be concise</a:t>
            </a:r>
          </a:p>
        </p:txBody>
      </p:sp>
      <p:sp>
        <p:nvSpPr>
          <p:cNvPr id="12" name="矩形 11"/>
          <p:cNvSpPr/>
          <p:nvPr/>
        </p:nvSpPr>
        <p:spPr>
          <a:xfrm>
            <a:off x="7760393" y="3502712"/>
            <a:ext cx="1742785" cy="404726"/>
          </a:xfrm>
          <a:prstGeom prst="rect">
            <a:avLst/>
          </a:prstGeom>
        </p:spPr>
        <p:txBody>
          <a:bodyPr wrap="none">
            <a:spAutoFit/>
          </a:bodyPr>
          <a:lstStyle/>
          <a:p>
            <a:pPr lvl="0" algn="r"/>
            <a:r>
              <a:rPr lang="zh-CN" altLang="en-US" sz="1015" b="1" dirty="0">
                <a:solidFill>
                  <a:srgbClr val="414455"/>
                </a:solidFill>
                <a:latin typeface="微软雅黑" pitchFamily="34" charset="-122"/>
                <a:ea typeface="微软雅黑" pitchFamily="34" charset="-122"/>
                <a:cs typeface="华文黑体" pitchFamily="2" charset="-122"/>
              </a:rPr>
              <a:t>Click to add a title</a:t>
            </a:r>
            <a:endParaRPr lang="en-US" altLang="zh-CN" sz="1015" b="1" dirty="0">
              <a:solidFill>
                <a:srgbClr val="414455"/>
              </a:solidFill>
              <a:latin typeface="微软雅黑" pitchFamily="34" charset="-122"/>
              <a:ea typeface="微软雅黑" pitchFamily="34" charset="-122"/>
              <a:cs typeface="华文黑体" pitchFamily="2" charset="-122"/>
            </a:endParaRPr>
          </a:p>
          <a:p>
            <a:pPr algn="r"/>
            <a:r>
              <a:rPr lang="zh-CN" altLang="en-US" sz="1015" dirty="0">
                <a:solidFill>
                  <a:srgbClr val="414455"/>
                </a:solidFill>
                <a:latin typeface="微软雅黑" pitchFamily="34" charset="-122"/>
                <a:ea typeface="微软雅黑" pitchFamily="34" charset="-122"/>
                <a:cs typeface="华文黑体" pitchFamily="2" charset="-122"/>
              </a:rPr>
              <a:t>Click to add text, language to be concise</a:t>
            </a:r>
          </a:p>
        </p:txBody>
      </p:sp>
      <p:sp>
        <p:nvSpPr>
          <p:cNvPr id="13" name="矩形 12"/>
          <p:cNvSpPr/>
          <p:nvPr/>
        </p:nvSpPr>
        <p:spPr>
          <a:xfrm>
            <a:off x="7760393" y="4109430"/>
            <a:ext cx="1742785" cy="404726"/>
          </a:xfrm>
          <a:prstGeom prst="rect">
            <a:avLst/>
          </a:prstGeom>
        </p:spPr>
        <p:txBody>
          <a:bodyPr wrap="none">
            <a:spAutoFit/>
          </a:bodyPr>
          <a:lstStyle/>
          <a:p>
            <a:pPr lvl="0" algn="r"/>
            <a:r>
              <a:rPr lang="zh-CN" altLang="en-US" sz="1015" b="1" dirty="0">
                <a:solidFill>
                  <a:srgbClr val="414455"/>
                </a:solidFill>
                <a:latin typeface="微软雅黑" pitchFamily="34" charset="-122"/>
                <a:ea typeface="微软雅黑" pitchFamily="34" charset="-122"/>
                <a:cs typeface="华文黑体" pitchFamily="2" charset="-122"/>
              </a:rPr>
              <a:t>Click to add a title</a:t>
            </a:r>
            <a:endParaRPr lang="en-US" altLang="zh-CN" sz="1015" b="1" dirty="0">
              <a:solidFill>
                <a:srgbClr val="414455"/>
              </a:solidFill>
              <a:latin typeface="微软雅黑" pitchFamily="34" charset="-122"/>
              <a:ea typeface="微软雅黑" pitchFamily="34" charset="-122"/>
              <a:cs typeface="华文黑体" pitchFamily="2" charset="-122"/>
            </a:endParaRPr>
          </a:p>
          <a:p>
            <a:pPr algn="r"/>
            <a:r>
              <a:rPr lang="zh-CN" altLang="en-US" sz="1015" dirty="0">
                <a:solidFill>
                  <a:srgbClr val="414455"/>
                </a:solidFill>
                <a:latin typeface="微软雅黑" pitchFamily="34" charset="-122"/>
                <a:ea typeface="微软雅黑" pitchFamily="34" charset="-122"/>
                <a:cs typeface="华文黑体" pitchFamily="2" charset="-122"/>
              </a:rPr>
              <a:t>Click to add text, language to be concise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12" presetClass="entr" presetSubtype="2" fill="hold" grpId="0" nodeType="withEffect">
                                  <p:stCondLst>
                                    <p:cond delay="2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p:tgtEl>
                                          <p:spTgt spid="10"/>
                                        </p:tgtEl>
                                        <p:attrNameLst>
                                          <p:attrName>ppt_x</p:attrName>
                                        </p:attrNameLst>
                                      </p:cBhvr>
                                      <p:tavLst>
                                        <p:tav tm="0">
                                          <p:val>
                                            <p:strVal val="#ppt_x+#ppt_w*1.125000"/>
                                          </p:val>
                                        </p:tav>
                                        <p:tav tm="100000">
                                          <p:val>
                                            <p:strVal val="#ppt_x"/>
                                          </p:val>
                                        </p:tav>
                                      </p:tavLst>
                                    </p:anim>
                                    <p:animEffect transition="in" filter="wipe(left)">
                                      <p:cBhvr>
                                        <p:cTn id="11" dur="500"/>
                                        <p:tgtEl>
                                          <p:spTgt spid="10"/>
                                        </p:tgtEl>
                                      </p:cBhvr>
                                    </p:animEffect>
                                  </p:childTnLst>
                                </p:cTn>
                              </p:par>
                              <p:par>
                                <p:cTn id="12" presetID="31" presetClass="entr" presetSubtype="0" fill="hold" grpId="0" nodeType="withEffect">
                                  <p:stCondLst>
                                    <p:cond delay="50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 calcmode="lin" valueType="num">
                                      <p:cBhvr>
                                        <p:cTn id="16" dur="500" fill="hold"/>
                                        <p:tgtEl>
                                          <p:spTgt spid="6"/>
                                        </p:tgtEl>
                                        <p:attrNameLst>
                                          <p:attrName>style.rotation</p:attrName>
                                        </p:attrNameLst>
                                      </p:cBhvr>
                                      <p:tavLst>
                                        <p:tav tm="0">
                                          <p:val>
                                            <p:fltVal val="90"/>
                                          </p:val>
                                        </p:tav>
                                        <p:tav tm="100000">
                                          <p:val>
                                            <p:fltVal val="0"/>
                                          </p:val>
                                        </p:tav>
                                      </p:tavLst>
                                    </p:anim>
                                    <p:animEffect transition="in" filter="fade">
                                      <p:cBhvr>
                                        <p:cTn id="17" dur="500"/>
                                        <p:tgtEl>
                                          <p:spTgt spid="6"/>
                                        </p:tgtEl>
                                      </p:cBhvr>
                                    </p:animEffect>
                                  </p:childTnLst>
                                </p:cTn>
                              </p:par>
                              <p:par>
                                <p:cTn id="18" presetID="22" presetClass="entr" presetSubtype="2" fill="hold" nodeType="withEffect">
                                  <p:stCondLst>
                                    <p:cond delay="100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par>
                                <p:cTn id="21" presetID="12" presetClass="entr" presetSubtype="2" fill="hold" grpId="0" nodeType="withEffect">
                                  <p:stCondLst>
                                    <p:cond delay="120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p:tgtEl>
                                          <p:spTgt spid="11"/>
                                        </p:tgtEl>
                                        <p:attrNameLst>
                                          <p:attrName>ppt_x</p:attrName>
                                        </p:attrNameLst>
                                      </p:cBhvr>
                                      <p:tavLst>
                                        <p:tav tm="0">
                                          <p:val>
                                            <p:strVal val="#ppt_x+#ppt_w*1.125000"/>
                                          </p:val>
                                        </p:tav>
                                        <p:tav tm="100000">
                                          <p:val>
                                            <p:strVal val="#ppt_x"/>
                                          </p:val>
                                        </p:tav>
                                      </p:tavLst>
                                    </p:anim>
                                    <p:animEffect transition="in" filter="wipe(left)">
                                      <p:cBhvr>
                                        <p:cTn id="24" dur="500"/>
                                        <p:tgtEl>
                                          <p:spTgt spid="11"/>
                                        </p:tgtEl>
                                      </p:cBhvr>
                                    </p:animEffect>
                                  </p:childTnLst>
                                </p:cTn>
                              </p:par>
                              <p:par>
                                <p:cTn id="25" presetID="31" presetClass="entr" presetSubtype="0" fill="hold" grpId="0" nodeType="withEffect">
                                  <p:stCondLst>
                                    <p:cond delay="150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 calcmode="lin" valueType="num">
                                      <p:cBhvr>
                                        <p:cTn id="29" dur="500" fill="hold"/>
                                        <p:tgtEl>
                                          <p:spTgt spid="9"/>
                                        </p:tgtEl>
                                        <p:attrNameLst>
                                          <p:attrName>style.rotation</p:attrName>
                                        </p:attrNameLst>
                                      </p:cBhvr>
                                      <p:tavLst>
                                        <p:tav tm="0">
                                          <p:val>
                                            <p:fltVal val="90"/>
                                          </p:val>
                                        </p:tav>
                                        <p:tav tm="100000">
                                          <p:val>
                                            <p:fltVal val="0"/>
                                          </p:val>
                                        </p:tav>
                                      </p:tavLst>
                                    </p:anim>
                                    <p:animEffect transition="in" filter="fade">
                                      <p:cBhvr>
                                        <p:cTn id="30" dur="500"/>
                                        <p:tgtEl>
                                          <p:spTgt spid="9"/>
                                        </p:tgtEl>
                                      </p:cBhvr>
                                    </p:animEffect>
                                  </p:childTnLst>
                                </p:cTn>
                              </p:par>
                              <p:par>
                                <p:cTn id="31" presetID="22" presetClass="entr" presetSubtype="2" fill="hold" nodeType="withEffect">
                                  <p:stCondLst>
                                    <p:cond delay="2000"/>
                                  </p:stCondLst>
                                  <p:childTnLst>
                                    <p:set>
                                      <p:cBhvr>
                                        <p:cTn id="32" dur="1" fill="hold">
                                          <p:stCondLst>
                                            <p:cond delay="0"/>
                                          </p:stCondLst>
                                        </p:cTn>
                                        <p:tgtEl>
                                          <p:spTgt spid="4"/>
                                        </p:tgtEl>
                                        <p:attrNameLst>
                                          <p:attrName>style.visibility</p:attrName>
                                        </p:attrNameLst>
                                      </p:cBhvr>
                                      <p:to>
                                        <p:strVal val="visible"/>
                                      </p:to>
                                    </p:set>
                                    <p:animEffect transition="in" filter="wipe(right)">
                                      <p:cBhvr>
                                        <p:cTn id="33" dur="500"/>
                                        <p:tgtEl>
                                          <p:spTgt spid="4"/>
                                        </p:tgtEl>
                                      </p:cBhvr>
                                    </p:animEffect>
                                  </p:childTnLst>
                                </p:cTn>
                              </p:par>
                              <p:par>
                                <p:cTn id="34" presetID="12" presetClass="entr" presetSubtype="2" fill="hold" grpId="0" nodeType="withEffect">
                                  <p:stCondLst>
                                    <p:cond delay="220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p:tgtEl>
                                          <p:spTgt spid="12"/>
                                        </p:tgtEl>
                                        <p:attrNameLst>
                                          <p:attrName>ppt_x</p:attrName>
                                        </p:attrNameLst>
                                      </p:cBhvr>
                                      <p:tavLst>
                                        <p:tav tm="0">
                                          <p:val>
                                            <p:strVal val="#ppt_x+#ppt_w*1.125000"/>
                                          </p:val>
                                        </p:tav>
                                        <p:tav tm="100000">
                                          <p:val>
                                            <p:strVal val="#ppt_x"/>
                                          </p:val>
                                        </p:tav>
                                      </p:tavLst>
                                    </p:anim>
                                    <p:animEffect transition="in" filter="wipe(left)">
                                      <p:cBhvr>
                                        <p:cTn id="37" dur="500"/>
                                        <p:tgtEl>
                                          <p:spTgt spid="12"/>
                                        </p:tgtEl>
                                      </p:cBhvr>
                                    </p:animEffect>
                                  </p:childTnLst>
                                </p:cTn>
                              </p:par>
                              <p:par>
                                <p:cTn id="38" presetID="31" presetClass="entr" presetSubtype="0" fill="hold" grpId="0" nodeType="withEffect">
                                  <p:stCondLst>
                                    <p:cond delay="250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 calcmode="lin" valueType="num">
                                      <p:cBhvr>
                                        <p:cTn id="42" dur="500" fill="hold"/>
                                        <p:tgtEl>
                                          <p:spTgt spid="8"/>
                                        </p:tgtEl>
                                        <p:attrNameLst>
                                          <p:attrName>style.rotation</p:attrName>
                                        </p:attrNameLst>
                                      </p:cBhvr>
                                      <p:tavLst>
                                        <p:tav tm="0">
                                          <p:val>
                                            <p:fltVal val="90"/>
                                          </p:val>
                                        </p:tav>
                                        <p:tav tm="100000">
                                          <p:val>
                                            <p:fltVal val="0"/>
                                          </p:val>
                                        </p:tav>
                                      </p:tavLst>
                                    </p:anim>
                                    <p:animEffect transition="in" filter="fade">
                                      <p:cBhvr>
                                        <p:cTn id="43" dur="500"/>
                                        <p:tgtEl>
                                          <p:spTgt spid="8"/>
                                        </p:tgtEl>
                                      </p:cBhvr>
                                    </p:animEffect>
                                  </p:childTnLst>
                                </p:cTn>
                              </p:par>
                              <p:par>
                                <p:cTn id="44" presetID="22" presetClass="entr" presetSubtype="2" fill="hold" nodeType="withEffect">
                                  <p:stCondLst>
                                    <p:cond delay="3000"/>
                                  </p:stCondLst>
                                  <p:childTnLst>
                                    <p:set>
                                      <p:cBhvr>
                                        <p:cTn id="45" dur="1" fill="hold">
                                          <p:stCondLst>
                                            <p:cond delay="0"/>
                                          </p:stCondLst>
                                        </p:cTn>
                                        <p:tgtEl>
                                          <p:spTgt spid="5"/>
                                        </p:tgtEl>
                                        <p:attrNameLst>
                                          <p:attrName>style.visibility</p:attrName>
                                        </p:attrNameLst>
                                      </p:cBhvr>
                                      <p:to>
                                        <p:strVal val="visible"/>
                                      </p:to>
                                    </p:set>
                                    <p:animEffect transition="in" filter="wipe(right)">
                                      <p:cBhvr>
                                        <p:cTn id="46" dur="500"/>
                                        <p:tgtEl>
                                          <p:spTgt spid="5"/>
                                        </p:tgtEl>
                                      </p:cBhvr>
                                    </p:animEffect>
                                  </p:childTnLst>
                                </p:cTn>
                              </p:par>
                              <p:par>
                                <p:cTn id="47" presetID="12" presetClass="entr" presetSubtype="2" fill="hold" grpId="0" nodeType="withEffect">
                                  <p:stCondLst>
                                    <p:cond delay="320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p:tgtEl>
                                          <p:spTgt spid="13"/>
                                        </p:tgtEl>
                                        <p:attrNameLst>
                                          <p:attrName>ppt_x</p:attrName>
                                        </p:attrNameLst>
                                      </p:cBhvr>
                                      <p:tavLst>
                                        <p:tav tm="0">
                                          <p:val>
                                            <p:strVal val="#ppt_x+#ppt_w*1.125000"/>
                                          </p:val>
                                        </p:tav>
                                        <p:tav tm="100000">
                                          <p:val>
                                            <p:strVal val="#ppt_x"/>
                                          </p:val>
                                        </p:tav>
                                      </p:tavLst>
                                    </p:anim>
                                    <p:animEffect transition="in" filter="wipe(left)">
                                      <p:cBhvr>
                                        <p:cTn id="50" dur="500"/>
                                        <p:tgtEl>
                                          <p:spTgt spid="13"/>
                                        </p:tgtEl>
                                      </p:cBhvr>
                                    </p:animEffect>
                                  </p:childTnLst>
                                </p:cTn>
                              </p:par>
                              <p:par>
                                <p:cTn id="51" presetID="31" presetClass="entr" presetSubtype="0" fill="hold" grpId="0" nodeType="withEffect">
                                  <p:stCondLst>
                                    <p:cond delay="350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 calcmode="lin" valueType="num">
                                      <p:cBhvr>
                                        <p:cTn id="55" dur="500" fill="hold"/>
                                        <p:tgtEl>
                                          <p:spTgt spid="7"/>
                                        </p:tgtEl>
                                        <p:attrNameLst>
                                          <p:attrName>style.rotation</p:attrName>
                                        </p:attrNameLst>
                                      </p:cBhvr>
                                      <p:tavLst>
                                        <p:tav tm="0">
                                          <p:val>
                                            <p:fltVal val="90"/>
                                          </p:val>
                                        </p:tav>
                                        <p:tav tm="100000">
                                          <p:val>
                                            <p:fltVal val="0"/>
                                          </p:val>
                                        </p:tav>
                                      </p:tavLst>
                                    </p:anim>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4"/>
          <p:cNvSpPr txBox="1"/>
          <p:nvPr/>
        </p:nvSpPr>
        <p:spPr>
          <a:xfrm>
            <a:off x="2812987" y="662556"/>
            <a:ext cx="2534668" cy="4708981"/>
          </a:xfrm>
          <a:prstGeom prst="rect">
            <a:avLst/>
          </a:prstGeom>
          <a:noFill/>
        </p:spPr>
        <p:txBody>
          <a:bodyPr wrap="none" rtlCol="0" anchor="ctr">
            <a:spAutoFit/>
          </a:bodyPr>
          <a:lstStyle/>
          <a:p>
            <a:r>
              <a:rPr lang="en-US" altLang="zh-CN" sz="30000" b="1" dirty="0">
                <a:solidFill>
                  <a:srgbClr val="414455"/>
                </a:solidFill>
                <a:latin typeface="Arial" pitchFamily="34" charset="0"/>
                <a:ea typeface="微软雅黑" pitchFamily="34" charset="-122"/>
                <a:cs typeface="Arial" pitchFamily="34" charset="0"/>
              </a:rPr>
              <a:t>?</a:t>
            </a:r>
            <a:endParaRPr lang="zh-CN" altLang="en-US" sz="30000" b="1" dirty="0">
              <a:solidFill>
                <a:srgbClr val="414455"/>
              </a:solidFill>
              <a:latin typeface="Arial" pitchFamily="34" charset="0"/>
              <a:ea typeface="微软雅黑" pitchFamily="34" charset="-122"/>
              <a:cs typeface="Arial" pitchFamily="34" charset="0"/>
            </a:endParaRPr>
          </a:p>
        </p:txBody>
      </p:sp>
      <p:sp>
        <p:nvSpPr>
          <p:cNvPr id="23" name="浅色圆形4"/>
          <p:cNvSpPr/>
          <p:nvPr/>
        </p:nvSpPr>
        <p:spPr>
          <a:xfrm>
            <a:off x="2929518" y="3807055"/>
            <a:ext cx="2286000" cy="2286000"/>
          </a:xfrm>
          <a:prstGeom prst="ellipse">
            <a:avLst/>
          </a:prstGeom>
          <a:solidFill>
            <a:srgbClr val="414455"/>
          </a:solidFill>
          <a:ln w="3175">
            <a:solidFill>
              <a:srgbClr val="D7D7D7"/>
            </a:solidFill>
          </a:ln>
          <a:effectLst/>
        </p:spPr>
        <p:style>
          <a:lnRef idx="2">
            <a:schemeClr val="accent1">
              <a:shade val="50000"/>
            </a:schemeClr>
          </a:lnRef>
          <a:fillRef idx="1">
            <a:schemeClr val="accent1"/>
          </a:fillRef>
          <a:effectRef idx="0">
            <a:schemeClr val="accent1"/>
          </a:effectRef>
          <a:fontRef idx="minor">
            <a:schemeClr val="lt1"/>
          </a:fontRef>
        </p:style>
      </p:sp>
      <p:sp>
        <p:nvSpPr>
          <p:cNvPr id="24" name="深色圆形4"/>
          <p:cNvSpPr/>
          <p:nvPr/>
        </p:nvSpPr>
        <p:spPr>
          <a:xfrm>
            <a:off x="2929518" y="3807055"/>
            <a:ext cx="2286000" cy="2286000"/>
          </a:xfrm>
          <a:prstGeom prst="ellipse">
            <a:avLst/>
          </a:prstGeom>
          <a:solidFill>
            <a:schemeClr val="bg1">
              <a:lumMod val="65000"/>
            </a:schemeClr>
          </a:solidFill>
          <a:ln w="3175">
            <a:solidFill>
              <a:srgbClr val="D7D7D7"/>
            </a:solidFill>
          </a:ln>
          <a:effectLst/>
        </p:spPr>
        <p:style>
          <a:lnRef idx="2">
            <a:schemeClr val="accent1">
              <a:shade val="50000"/>
            </a:schemeClr>
          </a:lnRef>
          <a:fillRef idx="1">
            <a:schemeClr val="accent1"/>
          </a:fillRef>
          <a:effectRef idx="0">
            <a:schemeClr val="accent1"/>
          </a:effectRef>
          <a:fontRef idx="minor">
            <a:schemeClr val="lt1"/>
          </a:fontRef>
        </p:style>
      </p:sp>
      <p:sp>
        <p:nvSpPr>
          <p:cNvPr id="25" name="浅色圆形3"/>
          <p:cNvSpPr/>
          <p:nvPr/>
        </p:nvSpPr>
        <p:spPr>
          <a:xfrm>
            <a:off x="3255749" y="4133286"/>
            <a:ext cx="1633538" cy="1633538"/>
          </a:xfrm>
          <a:prstGeom prst="ellipse">
            <a:avLst/>
          </a:prstGeom>
          <a:solidFill>
            <a:srgbClr val="414455"/>
          </a:solidFill>
          <a:ln w="3175">
            <a:solidFill>
              <a:srgbClr val="D7D7D7"/>
            </a:solidFill>
          </a:ln>
          <a:effectLst/>
        </p:spPr>
        <p:style>
          <a:lnRef idx="2">
            <a:schemeClr val="accent1">
              <a:shade val="50000"/>
            </a:schemeClr>
          </a:lnRef>
          <a:fillRef idx="1">
            <a:schemeClr val="accent1"/>
          </a:fillRef>
          <a:effectRef idx="0">
            <a:schemeClr val="accent1"/>
          </a:effectRef>
          <a:fontRef idx="minor">
            <a:schemeClr val="lt1"/>
          </a:fontRef>
        </p:style>
      </p:sp>
      <p:sp>
        <p:nvSpPr>
          <p:cNvPr id="26" name="深色圆形3"/>
          <p:cNvSpPr/>
          <p:nvPr/>
        </p:nvSpPr>
        <p:spPr>
          <a:xfrm>
            <a:off x="3255749" y="4133286"/>
            <a:ext cx="1633538" cy="1633538"/>
          </a:xfrm>
          <a:prstGeom prst="ellipse">
            <a:avLst/>
          </a:prstGeom>
          <a:solidFill>
            <a:srgbClr val="414455"/>
          </a:solidFill>
          <a:ln w="3175">
            <a:solidFill>
              <a:srgbClr val="D7D7D7"/>
            </a:solidFill>
          </a:ln>
          <a:effectLst/>
        </p:spPr>
        <p:style>
          <a:lnRef idx="2">
            <a:schemeClr val="accent1">
              <a:shade val="50000"/>
            </a:schemeClr>
          </a:lnRef>
          <a:fillRef idx="1">
            <a:schemeClr val="accent1"/>
          </a:fillRef>
          <a:effectRef idx="0">
            <a:schemeClr val="accent1"/>
          </a:effectRef>
          <a:fontRef idx="minor">
            <a:schemeClr val="lt1"/>
          </a:fontRef>
        </p:style>
      </p:sp>
      <p:sp>
        <p:nvSpPr>
          <p:cNvPr id="27" name="浅色圆形2"/>
          <p:cNvSpPr/>
          <p:nvPr/>
        </p:nvSpPr>
        <p:spPr>
          <a:xfrm>
            <a:off x="3583172" y="4460709"/>
            <a:ext cx="978694" cy="978694"/>
          </a:xfrm>
          <a:prstGeom prst="ellipse">
            <a:avLst/>
          </a:prstGeom>
          <a:solidFill>
            <a:srgbClr val="414455"/>
          </a:solidFill>
          <a:ln w="3175">
            <a:solidFill>
              <a:srgbClr val="D7D7D7"/>
            </a:solidFill>
          </a:ln>
          <a:effectLst/>
        </p:spPr>
        <p:style>
          <a:lnRef idx="2">
            <a:schemeClr val="accent1">
              <a:shade val="50000"/>
            </a:schemeClr>
          </a:lnRef>
          <a:fillRef idx="1">
            <a:schemeClr val="accent1"/>
          </a:fillRef>
          <a:effectRef idx="0">
            <a:schemeClr val="accent1"/>
          </a:effectRef>
          <a:fontRef idx="minor">
            <a:schemeClr val="lt1"/>
          </a:fontRef>
        </p:style>
      </p:sp>
      <p:sp>
        <p:nvSpPr>
          <p:cNvPr id="28" name="深色圆形2"/>
          <p:cNvSpPr/>
          <p:nvPr/>
        </p:nvSpPr>
        <p:spPr>
          <a:xfrm>
            <a:off x="3583172" y="4460709"/>
            <a:ext cx="978694" cy="978694"/>
          </a:xfrm>
          <a:prstGeom prst="ellipse">
            <a:avLst/>
          </a:prstGeom>
          <a:solidFill>
            <a:schemeClr val="bg1">
              <a:lumMod val="65000"/>
            </a:schemeClr>
          </a:solidFill>
          <a:ln w="3175">
            <a:solidFill>
              <a:srgbClr val="D7D7D7"/>
            </a:solidFill>
          </a:ln>
          <a:effectLst/>
        </p:spPr>
        <p:style>
          <a:lnRef idx="2">
            <a:schemeClr val="accent1">
              <a:shade val="50000"/>
            </a:schemeClr>
          </a:lnRef>
          <a:fillRef idx="1">
            <a:schemeClr val="accent1"/>
          </a:fillRef>
          <a:effectRef idx="0">
            <a:schemeClr val="accent1"/>
          </a:effectRef>
          <a:fontRef idx="minor">
            <a:schemeClr val="lt1"/>
          </a:fontRef>
        </p:style>
      </p:sp>
      <p:sp>
        <p:nvSpPr>
          <p:cNvPr id="29" name="浅色圆形1"/>
          <p:cNvSpPr/>
          <p:nvPr/>
        </p:nvSpPr>
        <p:spPr>
          <a:xfrm>
            <a:off x="3909403" y="4786940"/>
            <a:ext cx="326231" cy="326231"/>
          </a:xfrm>
          <a:prstGeom prst="ellipse">
            <a:avLst/>
          </a:prstGeom>
          <a:solidFill>
            <a:srgbClr val="414455"/>
          </a:solidFill>
          <a:ln w="3175">
            <a:solidFill>
              <a:srgbClr val="D7D7D7"/>
            </a:solidFill>
          </a:ln>
          <a:effectLst/>
        </p:spPr>
        <p:style>
          <a:lnRef idx="2">
            <a:schemeClr val="accent1">
              <a:shade val="50000"/>
            </a:schemeClr>
          </a:lnRef>
          <a:fillRef idx="1">
            <a:schemeClr val="accent1"/>
          </a:fillRef>
          <a:effectRef idx="0">
            <a:schemeClr val="accent1"/>
          </a:effectRef>
          <a:fontRef idx="minor">
            <a:schemeClr val="lt1"/>
          </a:fontRef>
        </p:style>
      </p:sp>
      <p:sp>
        <p:nvSpPr>
          <p:cNvPr id="30" name="深色圆形1"/>
          <p:cNvSpPr/>
          <p:nvPr/>
        </p:nvSpPr>
        <p:spPr>
          <a:xfrm>
            <a:off x="3909403" y="4786940"/>
            <a:ext cx="326231" cy="326231"/>
          </a:xfrm>
          <a:prstGeom prst="ellipse">
            <a:avLst/>
          </a:prstGeom>
          <a:solidFill>
            <a:srgbClr val="414455"/>
          </a:solidFill>
          <a:ln w="3175">
            <a:solidFill>
              <a:srgbClr val="D7D7D7"/>
            </a:solidFill>
          </a:ln>
          <a:effectLst/>
        </p:spPr>
        <p:style>
          <a:lnRef idx="2">
            <a:schemeClr val="accent1">
              <a:shade val="50000"/>
            </a:schemeClr>
          </a:lnRef>
          <a:fillRef idx="1">
            <a:schemeClr val="accent1"/>
          </a:fillRef>
          <a:effectRef idx="0">
            <a:schemeClr val="accent1"/>
          </a:effectRef>
          <a:fontRef idx="minor">
            <a:schemeClr val="lt1"/>
          </a:fontRef>
        </p:style>
      </p:sp>
      <p:sp>
        <p:nvSpPr>
          <p:cNvPr id="31" name="横线1"/>
          <p:cNvSpPr/>
          <p:nvPr/>
        </p:nvSpPr>
        <p:spPr bwMode="auto">
          <a:xfrm>
            <a:off x="6760087" y="3318899"/>
            <a:ext cx="615141" cy="0"/>
          </a:xfrm>
          <a:prstGeom prst="line">
            <a:avLst/>
          </a:prstGeom>
          <a:gradFill>
            <a:gsLst>
              <a:gs pos="100000">
                <a:schemeClr val="accent5">
                  <a:lumMod val="20000"/>
                  <a:lumOff val="80000"/>
                </a:schemeClr>
              </a:gs>
              <a:gs pos="51657">
                <a:schemeClr val="accent6"/>
              </a:gs>
              <a:gs pos="0">
                <a:schemeClr val="accent6">
                  <a:lumMod val="20000"/>
                  <a:lumOff val="80000"/>
                </a:schemeClr>
              </a:gs>
            </a:gsLst>
            <a:lin ang="5400000" scaled="1"/>
          </a:gradFill>
          <a:ln w="9525">
            <a:solidFill>
              <a:srgbClr val="414455"/>
            </a:solidFill>
            <a:round/>
          </a:ln>
          <a:effectLst/>
        </p:spPr>
      </p:sp>
      <p:sp>
        <p:nvSpPr>
          <p:cNvPr id="32" name="文本1"/>
          <p:cNvSpPr/>
          <p:nvPr/>
        </p:nvSpPr>
        <p:spPr bwMode="auto">
          <a:xfrm>
            <a:off x="7431614" y="2916468"/>
            <a:ext cx="3363760" cy="517922"/>
          </a:xfrm>
          <a:custGeom>
            <a:avLst/>
            <a:gdLst>
              <a:gd name="connsiteX0" fmla="*/ 0 w 1524000"/>
              <a:gd name="connsiteY0" fmla="*/ 0 h 728980"/>
              <a:gd name="connsiteX1" fmla="*/ 1524000 w 1524000"/>
              <a:gd name="connsiteY1" fmla="*/ 0 h 728980"/>
              <a:gd name="connsiteX2" fmla="*/ 1524000 w 1524000"/>
              <a:gd name="connsiteY2" fmla="*/ 728980 h 728980"/>
              <a:gd name="connsiteX3" fmla="*/ 0 w 1524000"/>
              <a:gd name="connsiteY3" fmla="*/ 728980 h 728980"/>
              <a:gd name="connsiteX4" fmla="*/ 0 w 1524000"/>
              <a:gd name="connsiteY4" fmla="*/ 0 h 728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728980">
                <a:moveTo>
                  <a:pt x="0" y="0"/>
                </a:moveTo>
                <a:lnTo>
                  <a:pt x="1524000" y="0"/>
                </a:lnTo>
                <a:lnTo>
                  <a:pt x="1524000" y="728980"/>
                </a:lnTo>
                <a:lnTo>
                  <a:pt x="0" y="728980"/>
                </a:lnTo>
                <a:lnTo>
                  <a:pt x="0" y="0"/>
                </a:lnTo>
                <a:close/>
              </a:path>
            </a:pathLst>
          </a:cu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lstStyle/>
          <a:p>
            <a:pPr>
              <a:defRPr/>
            </a:pPr>
            <a:r>
              <a:rPr lang="zh-CN" altLang="en-US" sz="1050" dirty="0">
                <a:solidFill>
                  <a:schemeClr val="tx1">
                    <a:lumMod val="65000"/>
                    <a:lumOff val="35000"/>
                  </a:schemeClr>
                </a:solidFill>
                <a:latin typeface="微软雅黑" pitchFamily="34" charset="-122"/>
                <a:ea typeface="微软雅黑" pitchFamily="34" charset="-122"/>
              </a:rPr>
              <a:t>Your content is played here, or by copying your text, choose paste in this box</a:t>
            </a:r>
          </a:p>
        </p:txBody>
      </p:sp>
      <p:sp>
        <p:nvSpPr>
          <p:cNvPr id="33" name="斜线1"/>
          <p:cNvSpPr/>
          <p:nvPr/>
        </p:nvSpPr>
        <p:spPr bwMode="auto">
          <a:xfrm rot="5400000">
            <a:off x="4598938" y="2773428"/>
            <a:ext cx="1615679" cy="2706620"/>
          </a:xfrm>
          <a:prstGeom prst="line">
            <a:avLst/>
          </a:prstGeom>
          <a:gradFill>
            <a:gsLst>
              <a:gs pos="100000">
                <a:schemeClr val="accent5">
                  <a:lumMod val="20000"/>
                  <a:lumOff val="80000"/>
                </a:schemeClr>
              </a:gs>
              <a:gs pos="51657">
                <a:schemeClr val="accent6"/>
              </a:gs>
              <a:gs pos="0">
                <a:schemeClr val="accent6">
                  <a:lumMod val="20000"/>
                  <a:lumOff val="80000"/>
                </a:schemeClr>
              </a:gs>
            </a:gsLst>
            <a:lin ang="5400000" scaled="1"/>
          </a:gradFill>
          <a:ln w="9525">
            <a:solidFill>
              <a:srgbClr val="414455"/>
            </a:solidFill>
            <a:round/>
          </a:ln>
          <a:effectLst/>
        </p:spPr>
      </p:sp>
      <p:sp>
        <p:nvSpPr>
          <p:cNvPr id="34" name="横线2"/>
          <p:cNvSpPr/>
          <p:nvPr/>
        </p:nvSpPr>
        <p:spPr bwMode="auto">
          <a:xfrm>
            <a:off x="6447165" y="3865396"/>
            <a:ext cx="615140" cy="0"/>
          </a:xfrm>
          <a:prstGeom prst="line">
            <a:avLst/>
          </a:prstGeom>
          <a:gradFill>
            <a:gsLst>
              <a:gs pos="100000">
                <a:schemeClr val="accent5">
                  <a:lumMod val="20000"/>
                  <a:lumOff val="80000"/>
                </a:schemeClr>
              </a:gs>
              <a:gs pos="51657">
                <a:schemeClr val="accent6"/>
              </a:gs>
              <a:gs pos="0">
                <a:schemeClr val="accent6">
                  <a:lumMod val="20000"/>
                  <a:lumOff val="80000"/>
                </a:schemeClr>
              </a:gs>
            </a:gsLst>
            <a:lin ang="5400000" scaled="1"/>
          </a:gradFill>
          <a:ln w="9525">
            <a:solidFill>
              <a:srgbClr val="414455"/>
            </a:solidFill>
            <a:round/>
          </a:ln>
          <a:effectLst/>
        </p:spPr>
      </p:sp>
      <p:sp>
        <p:nvSpPr>
          <p:cNvPr id="35" name="文本2"/>
          <p:cNvSpPr/>
          <p:nvPr/>
        </p:nvSpPr>
        <p:spPr bwMode="auto">
          <a:xfrm>
            <a:off x="7118694" y="3564168"/>
            <a:ext cx="3363759" cy="517922"/>
          </a:xfrm>
          <a:custGeom>
            <a:avLst/>
            <a:gdLst>
              <a:gd name="connsiteX0" fmla="*/ 0 w 1524000"/>
              <a:gd name="connsiteY0" fmla="*/ 0 h 728980"/>
              <a:gd name="connsiteX1" fmla="*/ 1524000 w 1524000"/>
              <a:gd name="connsiteY1" fmla="*/ 0 h 728980"/>
              <a:gd name="connsiteX2" fmla="*/ 1524000 w 1524000"/>
              <a:gd name="connsiteY2" fmla="*/ 728980 h 728980"/>
              <a:gd name="connsiteX3" fmla="*/ 0 w 1524000"/>
              <a:gd name="connsiteY3" fmla="*/ 728980 h 728980"/>
              <a:gd name="connsiteX4" fmla="*/ 0 w 1524000"/>
              <a:gd name="connsiteY4" fmla="*/ 0 h 728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728980">
                <a:moveTo>
                  <a:pt x="0" y="0"/>
                </a:moveTo>
                <a:lnTo>
                  <a:pt x="1524000" y="0"/>
                </a:lnTo>
                <a:lnTo>
                  <a:pt x="1524000" y="728980"/>
                </a:lnTo>
                <a:lnTo>
                  <a:pt x="0" y="728980"/>
                </a:lnTo>
                <a:lnTo>
                  <a:pt x="0" y="0"/>
                </a:lnTo>
                <a:close/>
              </a:path>
            </a:pathLst>
          </a:cu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lstStyle/>
          <a:p>
            <a:pPr lvl="0">
              <a:defRPr/>
            </a:pPr>
            <a:r>
              <a:rPr lang="zh-CN" altLang="en-US" sz="1050">
                <a:solidFill>
                  <a:schemeClr val="tx1">
                    <a:lumMod val="65000"/>
                    <a:lumOff val="35000"/>
                  </a:schemeClr>
                </a:solidFill>
                <a:latin typeface="微软雅黑" pitchFamily="34" charset="-122"/>
                <a:ea typeface="微软雅黑" pitchFamily="34" charset="-122"/>
              </a:rPr>
              <a:t>Your content is played here, or by copying your text, choose paste in this box</a:t>
            </a:r>
            <a:endParaRPr lang="zh-CN" altLang="en-US" sz="1050" dirty="0">
              <a:solidFill>
                <a:schemeClr val="tx1">
                  <a:lumMod val="65000"/>
                  <a:lumOff val="35000"/>
                </a:schemeClr>
              </a:solidFill>
              <a:latin typeface="微软雅黑" pitchFamily="34" charset="-122"/>
              <a:ea typeface="微软雅黑" pitchFamily="34" charset="-122"/>
            </a:endParaRPr>
          </a:p>
        </p:txBody>
      </p:sp>
      <p:sp>
        <p:nvSpPr>
          <p:cNvPr id="36" name="斜线2"/>
          <p:cNvSpPr/>
          <p:nvPr/>
        </p:nvSpPr>
        <p:spPr bwMode="auto">
          <a:xfrm rot="5400000">
            <a:off x="4721589" y="3468738"/>
            <a:ext cx="1326356" cy="2119673"/>
          </a:xfrm>
          <a:prstGeom prst="line">
            <a:avLst/>
          </a:prstGeom>
          <a:gradFill>
            <a:gsLst>
              <a:gs pos="100000">
                <a:schemeClr val="accent5">
                  <a:lumMod val="20000"/>
                  <a:lumOff val="80000"/>
                </a:schemeClr>
              </a:gs>
              <a:gs pos="51657">
                <a:schemeClr val="accent6"/>
              </a:gs>
              <a:gs pos="0">
                <a:schemeClr val="accent6">
                  <a:lumMod val="20000"/>
                  <a:lumOff val="80000"/>
                </a:schemeClr>
              </a:gs>
            </a:gsLst>
            <a:lin ang="5400000" scaled="1"/>
          </a:gradFill>
          <a:ln w="9525">
            <a:solidFill>
              <a:srgbClr val="414455"/>
            </a:solidFill>
            <a:round/>
          </a:ln>
          <a:effectLst/>
        </p:spPr>
      </p:sp>
      <p:sp>
        <p:nvSpPr>
          <p:cNvPr id="37" name="横线3"/>
          <p:cNvSpPr/>
          <p:nvPr/>
        </p:nvSpPr>
        <p:spPr bwMode="auto">
          <a:xfrm>
            <a:off x="6186398" y="4411893"/>
            <a:ext cx="615140" cy="0"/>
          </a:xfrm>
          <a:prstGeom prst="line">
            <a:avLst/>
          </a:prstGeom>
          <a:gradFill>
            <a:gsLst>
              <a:gs pos="100000">
                <a:schemeClr val="accent5">
                  <a:lumMod val="20000"/>
                  <a:lumOff val="80000"/>
                </a:schemeClr>
              </a:gs>
              <a:gs pos="51657">
                <a:schemeClr val="accent6"/>
              </a:gs>
              <a:gs pos="0">
                <a:schemeClr val="accent6">
                  <a:lumMod val="20000"/>
                  <a:lumOff val="80000"/>
                </a:schemeClr>
              </a:gs>
            </a:gsLst>
            <a:lin ang="5400000" scaled="1"/>
          </a:gradFill>
          <a:ln w="9525">
            <a:solidFill>
              <a:srgbClr val="414455"/>
            </a:solidFill>
            <a:round/>
          </a:ln>
          <a:effectLst/>
        </p:spPr>
      </p:sp>
      <p:sp>
        <p:nvSpPr>
          <p:cNvPr id="38" name="文本3"/>
          <p:cNvSpPr/>
          <p:nvPr/>
        </p:nvSpPr>
        <p:spPr bwMode="auto">
          <a:xfrm>
            <a:off x="6857926" y="4205915"/>
            <a:ext cx="3363760" cy="517922"/>
          </a:xfrm>
          <a:custGeom>
            <a:avLst/>
            <a:gdLst>
              <a:gd name="connsiteX0" fmla="*/ 0 w 1524000"/>
              <a:gd name="connsiteY0" fmla="*/ 0 h 728980"/>
              <a:gd name="connsiteX1" fmla="*/ 1524000 w 1524000"/>
              <a:gd name="connsiteY1" fmla="*/ 0 h 728980"/>
              <a:gd name="connsiteX2" fmla="*/ 1524000 w 1524000"/>
              <a:gd name="connsiteY2" fmla="*/ 728980 h 728980"/>
              <a:gd name="connsiteX3" fmla="*/ 0 w 1524000"/>
              <a:gd name="connsiteY3" fmla="*/ 728980 h 728980"/>
              <a:gd name="connsiteX4" fmla="*/ 0 w 1524000"/>
              <a:gd name="connsiteY4" fmla="*/ 0 h 728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728980">
                <a:moveTo>
                  <a:pt x="0" y="0"/>
                </a:moveTo>
                <a:lnTo>
                  <a:pt x="1524000" y="0"/>
                </a:lnTo>
                <a:lnTo>
                  <a:pt x="1524000" y="728980"/>
                </a:lnTo>
                <a:lnTo>
                  <a:pt x="0" y="728980"/>
                </a:lnTo>
                <a:lnTo>
                  <a:pt x="0" y="0"/>
                </a:lnTo>
                <a:close/>
              </a:path>
            </a:pathLst>
          </a:cu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lstStyle/>
          <a:p>
            <a:pPr lvl="0">
              <a:defRPr/>
            </a:pPr>
            <a:r>
              <a:rPr lang="zh-CN" altLang="en-US" sz="1050">
                <a:solidFill>
                  <a:schemeClr val="tx1">
                    <a:lumMod val="65000"/>
                    <a:lumOff val="35000"/>
                  </a:schemeClr>
                </a:solidFill>
                <a:latin typeface="微软雅黑" pitchFamily="34" charset="-122"/>
                <a:ea typeface="微软雅黑" pitchFamily="34" charset="-122"/>
              </a:rPr>
              <a:t>Your content is played here, or by copying your text, choose paste in this box</a:t>
            </a:r>
            <a:endParaRPr lang="zh-CN" altLang="en-US" sz="1050" dirty="0">
              <a:solidFill>
                <a:schemeClr val="tx1">
                  <a:lumMod val="65000"/>
                  <a:lumOff val="35000"/>
                </a:schemeClr>
              </a:solidFill>
              <a:latin typeface="微软雅黑" pitchFamily="34" charset="-122"/>
              <a:ea typeface="微软雅黑" pitchFamily="34" charset="-122"/>
            </a:endParaRPr>
          </a:p>
        </p:txBody>
      </p:sp>
      <p:sp>
        <p:nvSpPr>
          <p:cNvPr id="39" name="斜线3"/>
          <p:cNvSpPr/>
          <p:nvPr/>
        </p:nvSpPr>
        <p:spPr bwMode="auto">
          <a:xfrm rot="5400000">
            <a:off x="4862758" y="4100285"/>
            <a:ext cx="1012031" cy="1635248"/>
          </a:xfrm>
          <a:prstGeom prst="line">
            <a:avLst/>
          </a:prstGeom>
          <a:gradFill>
            <a:gsLst>
              <a:gs pos="100000">
                <a:schemeClr val="accent5">
                  <a:lumMod val="20000"/>
                  <a:lumOff val="80000"/>
                </a:schemeClr>
              </a:gs>
              <a:gs pos="51657">
                <a:schemeClr val="accent6"/>
              </a:gs>
              <a:gs pos="0">
                <a:schemeClr val="accent6">
                  <a:lumMod val="20000"/>
                  <a:lumOff val="80000"/>
                </a:schemeClr>
              </a:gs>
            </a:gsLst>
            <a:lin ang="5400000" scaled="1"/>
          </a:gradFill>
          <a:ln w="9525">
            <a:solidFill>
              <a:srgbClr val="414455"/>
            </a:solidFill>
            <a:round/>
          </a:ln>
          <a:effectLst/>
        </p:spPr>
      </p:sp>
      <p:sp>
        <p:nvSpPr>
          <p:cNvPr id="40" name="横线4"/>
          <p:cNvSpPr/>
          <p:nvPr/>
        </p:nvSpPr>
        <p:spPr bwMode="auto">
          <a:xfrm>
            <a:off x="5924257" y="4958390"/>
            <a:ext cx="615141" cy="0"/>
          </a:xfrm>
          <a:prstGeom prst="line">
            <a:avLst/>
          </a:prstGeom>
          <a:gradFill>
            <a:gsLst>
              <a:gs pos="100000">
                <a:schemeClr val="accent5">
                  <a:lumMod val="20000"/>
                  <a:lumOff val="80000"/>
                </a:schemeClr>
              </a:gs>
              <a:gs pos="51657">
                <a:schemeClr val="accent6"/>
              </a:gs>
              <a:gs pos="0">
                <a:schemeClr val="accent6">
                  <a:lumMod val="20000"/>
                  <a:lumOff val="80000"/>
                </a:schemeClr>
              </a:gs>
            </a:gsLst>
            <a:lin ang="5400000" scaled="1"/>
          </a:gradFill>
          <a:ln w="9525">
            <a:solidFill>
              <a:srgbClr val="414455"/>
            </a:solidFill>
            <a:round/>
          </a:ln>
          <a:effectLst/>
        </p:spPr>
      </p:sp>
      <p:sp>
        <p:nvSpPr>
          <p:cNvPr id="41" name="文本4"/>
          <p:cNvSpPr/>
          <p:nvPr/>
        </p:nvSpPr>
        <p:spPr bwMode="auto">
          <a:xfrm>
            <a:off x="6595786" y="4853615"/>
            <a:ext cx="3363759" cy="517922"/>
          </a:xfrm>
          <a:custGeom>
            <a:avLst/>
            <a:gdLst>
              <a:gd name="connsiteX0" fmla="*/ 0 w 1524000"/>
              <a:gd name="connsiteY0" fmla="*/ 0 h 728980"/>
              <a:gd name="connsiteX1" fmla="*/ 1524000 w 1524000"/>
              <a:gd name="connsiteY1" fmla="*/ 0 h 728980"/>
              <a:gd name="connsiteX2" fmla="*/ 1524000 w 1524000"/>
              <a:gd name="connsiteY2" fmla="*/ 728980 h 728980"/>
              <a:gd name="connsiteX3" fmla="*/ 0 w 1524000"/>
              <a:gd name="connsiteY3" fmla="*/ 728980 h 728980"/>
              <a:gd name="connsiteX4" fmla="*/ 0 w 1524000"/>
              <a:gd name="connsiteY4" fmla="*/ 0 h 728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728980">
                <a:moveTo>
                  <a:pt x="0" y="0"/>
                </a:moveTo>
                <a:lnTo>
                  <a:pt x="1524000" y="0"/>
                </a:lnTo>
                <a:lnTo>
                  <a:pt x="1524000" y="728980"/>
                </a:lnTo>
                <a:lnTo>
                  <a:pt x="0" y="728980"/>
                </a:lnTo>
                <a:lnTo>
                  <a:pt x="0" y="0"/>
                </a:lnTo>
                <a:close/>
              </a:path>
            </a:pathLst>
          </a:cu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lstStyle/>
          <a:p>
            <a:pPr lvl="0">
              <a:defRPr/>
            </a:pPr>
            <a:r>
              <a:rPr lang="zh-CN" altLang="en-US" sz="1050">
                <a:solidFill>
                  <a:schemeClr val="tx1">
                    <a:lumMod val="65000"/>
                    <a:lumOff val="35000"/>
                  </a:schemeClr>
                </a:solidFill>
                <a:latin typeface="微软雅黑" pitchFamily="34" charset="-122"/>
                <a:ea typeface="微软雅黑" pitchFamily="34" charset="-122"/>
              </a:rPr>
              <a:t>Your content is played here, or by copying your text, choose paste in this box</a:t>
            </a:r>
            <a:endParaRPr lang="zh-CN" altLang="en-US" sz="1050" dirty="0">
              <a:solidFill>
                <a:schemeClr val="tx1">
                  <a:lumMod val="65000"/>
                  <a:lumOff val="35000"/>
                </a:schemeClr>
              </a:solidFill>
              <a:latin typeface="微软雅黑" pitchFamily="34" charset="-122"/>
              <a:ea typeface="微软雅黑" pitchFamily="34" charset="-122"/>
            </a:endParaRPr>
          </a:p>
        </p:txBody>
      </p:sp>
      <p:sp>
        <p:nvSpPr>
          <p:cNvPr id="42" name="斜线4"/>
          <p:cNvSpPr/>
          <p:nvPr/>
        </p:nvSpPr>
        <p:spPr bwMode="auto">
          <a:xfrm rot="5400000">
            <a:off x="5002464" y="4734485"/>
            <a:ext cx="695325" cy="1143137"/>
          </a:xfrm>
          <a:prstGeom prst="line">
            <a:avLst/>
          </a:prstGeom>
          <a:gradFill>
            <a:gsLst>
              <a:gs pos="100000">
                <a:schemeClr val="accent5">
                  <a:lumMod val="20000"/>
                  <a:lumOff val="80000"/>
                </a:schemeClr>
              </a:gs>
              <a:gs pos="51657">
                <a:schemeClr val="accent6"/>
              </a:gs>
              <a:gs pos="0">
                <a:schemeClr val="accent6">
                  <a:lumMod val="20000"/>
                  <a:lumOff val="80000"/>
                </a:schemeClr>
              </a:gs>
            </a:gsLst>
            <a:lin ang="5400000" scaled="1"/>
          </a:gradFill>
          <a:ln w="9525">
            <a:solidFill>
              <a:srgbClr val="414455"/>
            </a:solidFill>
            <a:round/>
          </a:ln>
          <a:effectLst/>
        </p:spPr>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1000"/>
                                        <p:tgtEl>
                                          <p:spTgt spid="2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10" presetClass="entr" presetSubtype="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par>
                          <p:cTn id="25" fill="hold">
                            <p:stCondLst>
                              <p:cond delay="2000"/>
                            </p:stCondLst>
                            <p:childTnLst>
                              <p:par>
                                <p:cTn id="26" presetID="10" presetClass="exit" presetSubtype="0" fill="hold" nodeType="afterEffect">
                                  <p:stCondLst>
                                    <p:cond delay="0"/>
                                  </p:stCondLst>
                                  <p:childTnLst>
                                    <p:animEffect transition="out" filter="fade">
                                      <p:cBhvr>
                                        <p:cTn id="27" dur="500"/>
                                        <p:tgtEl>
                                          <p:spTgt spid="24"/>
                                        </p:tgtEl>
                                      </p:cBhvr>
                                    </p:animEffect>
                                    <p:set>
                                      <p:cBhvr>
                                        <p:cTn id="28" dur="1" fill="hold">
                                          <p:stCondLst>
                                            <p:cond delay="499"/>
                                          </p:stCondLst>
                                        </p:cTn>
                                        <p:tgtEl>
                                          <p:spTgt spid="24"/>
                                        </p:tgtEl>
                                        <p:attrNameLst>
                                          <p:attrName>style.visibility</p:attrName>
                                        </p:attrNameLst>
                                      </p:cBhvr>
                                      <p:to>
                                        <p:strVal val="hidden"/>
                                      </p:to>
                                    </p:se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left)">
                                      <p:cBhvr>
                                        <p:cTn id="32" dur="500"/>
                                        <p:tgtEl>
                                          <p:spTgt spid="42"/>
                                        </p:tgtEl>
                                      </p:cBhvr>
                                    </p:animEffect>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left)">
                                      <p:cBhvr>
                                        <p:cTn id="36" dur="500"/>
                                        <p:tgtEl>
                                          <p:spTgt spid="40"/>
                                        </p:tgtEl>
                                      </p:cBhvr>
                                    </p:animEffect>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par>
                          <p:cTn id="45" fill="hold">
                            <p:stCondLst>
                              <p:cond delay="4500"/>
                            </p:stCondLst>
                            <p:childTnLst>
                              <p:par>
                                <p:cTn id="46" presetID="10" presetClass="exit" presetSubtype="0" fill="hold" nodeType="afterEffect">
                                  <p:stCondLst>
                                    <p:cond delay="0"/>
                                  </p:stCondLst>
                                  <p:childTnLst>
                                    <p:animEffect transition="out" filter="fade">
                                      <p:cBhvr>
                                        <p:cTn id="47" dur="500"/>
                                        <p:tgtEl>
                                          <p:spTgt spid="26"/>
                                        </p:tgtEl>
                                      </p:cBhvr>
                                    </p:animEffect>
                                    <p:set>
                                      <p:cBhvr>
                                        <p:cTn id="48" dur="1" fill="hold">
                                          <p:stCondLst>
                                            <p:cond delay="499"/>
                                          </p:stCondLst>
                                        </p:cTn>
                                        <p:tgtEl>
                                          <p:spTgt spid="26"/>
                                        </p:tgtEl>
                                        <p:attrNameLst>
                                          <p:attrName>style.visibility</p:attrName>
                                        </p:attrNameLst>
                                      </p:cBhvr>
                                      <p:to>
                                        <p:strVal val="hidden"/>
                                      </p:to>
                                    </p:set>
                                  </p:childTnLst>
                                </p:cTn>
                              </p:par>
                            </p:childTnLst>
                          </p:cTn>
                        </p:par>
                        <p:par>
                          <p:cTn id="49" fill="hold">
                            <p:stCondLst>
                              <p:cond delay="5000"/>
                            </p:stCondLst>
                            <p:childTnLst>
                              <p:par>
                                <p:cTn id="50" presetID="22" presetClass="entr" presetSubtype="8" fill="hold" nodeType="after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wipe(left)">
                                      <p:cBhvr>
                                        <p:cTn id="52" dur="500"/>
                                        <p:tgtEl>
                                          <p:spTgt spid="39"/>
                                        </p:tgtEl>
                                      </p:cBhvr>
                                    </p:animEffect>
                                  </p:childTnLst>
                                </p:cTn>
                              </p:par>
                            </p:childTnLst>
                          </p:cTn>
                        </p:par>
                        <p:par>
                          <p:cTn id="53" fill="hold">
                            <p:stCondLst>
                              <p:cond delay="5500"/>
                            </p:stCondLst>
                            <p:childTnLst>
                              <p:par>
                                <p:cTn id="54" presetID="22" presetClass="entr" presetSubtype="8" fill="hold"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left)">
                                      <p:cBhvr>
                                        <p:cTn id="56" dur="500"/>
                                        <p:tgtEl>
                                          <p:spTgt spid="37"/>
                                        </p:tgtEl>
                                      </p:cBhvr>
                                    </p:animEffect>
                                  </p:childTnLst>
                                </p:cTn>
                              </p:par>
                            </p:childTnLst>
                          </p:cTn>
                        </p:par>
                        <p:par>
                          <p:cTn id="57" fill="hold">
                            <p:stCondLst>
                              <p:cond delay="6000"/>
                            </p:stCondLst>
                            <p:childTnLst>
                              <p:par>
                                <p:cTn id="58" presetID="22" presetClass="entr" presetSubtype="8"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left)">
                                      <p:cBhvr>
                                        <p:cTn id="60" dur="500"/>
                                        <p:tgtEl>
                                          <p:spTgt spid="38"/>
                                        </p:tgtEl>
                                      </p:cBhvr>
                                    </p:animEffect>
                                  </p:childTnLst>
                                </p:cTn>
                              </p:par>
                            </p:childTnLst>
                          </p:cTn>
                        </p:par>
                        <p:par>
                          <p:cTn id="61" fill="hold">
                            <p:stCondLst>
                              <p:cond delay="6500"/>
                            </p:stCondLst>
                            <p:childTnLst>
                              <p:par>
                                <p:cTn id="62" presetID="10" presetClass="entr" presetSubtype="0" fill="hold"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childTnLst>
                          </p:cTn>
                        </p:par>
                        <p:par>
                          <p:cTn id="65" fill="hold">
                            <p:stCondLst>
                              <p:cond delay="7000"/>
                            </p:stCondLst>
                            <p:childTnLst>
                              <p:par>
                                <p:cTn id="66" presetID="10" presetClass="exit" presetSubtype="0" fill="hold" nodeType="afterEffect">
                                  <p:stCondLst>
                                    <p:cond delay="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childTnLst>
                          </p:cTn>
                        </p:par>
                        <p:par>
                          <p:cTn id="69" fill="hold">
                            <p:stCondLst>
                              <p:cond delay="7500"/>
                            </p:stCondLst>
                            <p:childTnLst>
                              <p:par>
                                <p:cTn id="70" presetID="22" presetClass="entr" presetSubtype="8" fill="hold" nodeType="after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left)">
                                      <p:cBhvr>
                                        <p:cTn id="72" dur="500"/>
                                        <p:tgtEl>
                                          <p:spTgt spid="36"/>
                                        </p:tgtEl>
                                      </p:cBhvr>
                                    </p:animEffect>
                                  </p:childTnLst>
                                </p:cTn>
                              </p:par>
                            </p:childTnLst>
                          </p:cTn>
                        </p:par>
                        <p:par>
                          <p:cTn id="73" fill="hold">
                            <p:stCondLst>
                              <p:cond delay="8000"/>
                            </p:stCondLst>
                            <p:childTnLst>
                              <p:par>
                                <p:cTn id="74" presetID="22" presetClass="entr" presetSubtype="8" fill="hold" nodeType="after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left)">
                                      <p:cBhvr>
                                        <p:cTn id="76" dur="500"/>
                                        <p:tgtEl>
                                          <p:spTgt spid="34"/>
                                        </p:tgtEl>
                                      </p:cBhvr>
                                    </p:animEffect>
                                  </p:childTnLst>
                                </p:cTn>
                              </p:par>
                            </p:childTnLst>
                          </p:cTn>
                        </p:par>
                        <p:par>
                          <p:cTn id="77" fill="hold">
                            <p:stCondLst>
                              <p:cond delay="8500"/>
                            </p:stCondLst>
                            <p:childTnLst>
                              <p:par>
                                <p:cTn id="78" presetID="22" presetClass="entr" presetSubtype="8" fill="hold" grpId="0" nodeType="after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wipe(left)">
                                      <p:cBhvr>
                                        <p:cTn id="80" dur="500"/>
                                        <p:tgtEl>
                                          <p:spTgt spid="35"/>
                                        </p:tgtEl>
                                      </p:cBhvr>
                                    </p:animEffect>
                                  </p:childTnLst>
                                </p:cTn>
                              </p:par>
                            </p:childTnLst>
                          </p:cTn>
                        </p:par>
                        <p:par>
                          <p:cTn id="81" fill="hold">
                            <p:stCondLst>
                              <p:cond delay="9000"/>
                            </p:stCondLst>
                            <p:childTnLst>
                              <p:par>
                                <p:cTn id="82" presetID="10" presetClass="entr" presetSubtype="0" fill="hold" nodeType="after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fade">
                                      <p:cBhvr>
                                        <p:cTn id="84" dur="500"/>
                                        <p:tgtEl>
                                          <p:spTgt spid="30"/>
                                        </p:tgtEl>
                                      </p:cBhvr>
                                    </p:animEffect>
                                  </p:childTnLst>
                                </p:cTn>
                              </p:par>
                            </p:childTnLst>
                          </p:cTn>
                        </p:par>
                        <p:par>
                          <p:cTn id="85" fill="hold">
                            <p:stCondLst>
                              <p:cond delay="9500"/>
                            </p:stCondLst>
                            <p:childTnLst>
                              <p:par>
                                <p:cTn id="86" presetID="22" presetClass="entr" presetSubtype="8" fill="hold" nodeType="after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wipe(left)">
                                      <p:cBhvr>
                                        <p:cTn id="88" dur="500"/>
                                        <p:tgtEl>
                                          <p:spTgt spid="33"/>
                                        </p:tgtEl>
                                      </p:cBhvr>
                                    </p:animEffect>
                                  </p:childTnLst>
                                </p:cTn>
                              </p:par>
                            </p:childTnLst>
                          </p:cTn>
                        </p:par>
                        <p:par>
                          <p:cTn id="89" fill="hold">
                            <p:stCondLst>
                              <p:cond delay="10000"/>
                            </p:stCondLst>
                            <p:childTnLst>
                              <p:par>
                                <p:cTn id="90" presetID="22" presetClass="entr" presetSubtype="8" fill="hold" nodeType="after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childTnLst>
                          </p:cTn>
                        </p:par>
                        <p:par>
                          <p:cTn id="93" fill="hold">
                            <p:stCondLst>
                              <p:cond delay="10500"/>
                            </p:stCondLst>
                            <p:childTnLst>
                              <p:par>
                                <p:cTn id="94" presetID="22" presetClass="entr" presetSubtype="8" fill="hold" grpId="0" nodeType="afterEffect">
                                  <p:stCondLst>
                                    <p:cond delay="0"/>
                                  </p:stCondLst>
                                  <p:childTnLst>
                                    <p:set>
                                      <p:cBhvr>
                                        <p:cTn id="95" dur="1" fill="hold">
                                          <p:stCondLst>
                                            <p:cond delay="0"/>
                                          </p:stCondLst>
                                        </p:cTn>
                                        <p:tgtEl>
                                          <p:spTgt spid="32"/>
                                        </p:tgtEl>
                                        <p:attrNameLst>
                                          <p:attrName>style.visibility</p:attrName>
                                        </p:attrNameLst>
                                      </p:cBhvr>
                                      <p:to>
                                        <p:strVal val="visible"/>
                                      </p:to>
                                    </p:set>
                                    <p:animEffect transition="in" filter="wipe(left)">
                                      <p:cBhvr>
                                        <p:cTn id="9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P spid="35" grpId="0"/>
      <p:bldP spid="38" grpId="0"/>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64"/>
          <p:cNvSpPr>
            <a:spLocks noChangeArrowheads="1"/>
          </p:cNvSpPr>
          <p:nvPr/>
        </p:nvSpPr>
        <p:spPr bwMode="auto">
          <a:xfrm>
            <a:off x="2571750" y="1894603"/>
            <a:ext cx="1251468" cy="1202481"/>
          </a:xfrm>
          <a:prstGeom prst="ellipse">
            <a:avLst/>
          </a:prstGeom>
          <a:solidFill>
            <a:srgbClr val="414455"/>
          </a:solidFill>
          <a:ln w="190500" cap="sq" cmpd="sng">
            <a:noFill/>
            <a:round/>
          </a:ln>
        </p:spPr>
        <p:txBody>
          <a:bodyPr anchor="ctr"/>
          <a:lstStyle/>
          <a:p>
            <a:pPr algn="ctr"/>
            <a:r>
              <a:rPr lang="zh-CN" altLang="en-US" sz="2100" b="1" dirty="0">
                <a:solidFill>
                  <a:schemeClr val="bg1"/>
                </a:solidFill>
                <a:latin typeface="微软雅黑" pitchFamily="34" charset="-122"/>
                <a:ea typeface="微软雅黑" pitchFamily="34" charset="-122"/>
                <a:sym typeface="宋体" pitchFamily="2" charset="-122"/>
              </a:rPr>
              <a:t>View</a:t>
            </a:r>
            <a:r>
              <a:rPr lang="en-US" altLang="zh-CN" sz="2100" b="1" dirty="0">
                <a:solidFill>
                  <a:schemeClr val="bg1"/>
                </a:solidFill>
                <a:latin typeface="微软雅黑" pitchFamily="34" charset="-122"/>
                <a:ea typeface="微软雅黑" pitchFamily="34" charset="-122"/>
                <a:sym typeface="宋体" pitchFamily="2" charset="-122"/>
              </a:rPr>
              <a:t>1</a:t>
            </a:r>
            <a:endParaRPr lang="zh-CN" altLang="zh-CN" sz="2100" b="1" dirty="0">
              <a:solidFill>
                <a:schemeClr val="bg1"/>
              </a:solidFill>
              <a:latin typeface="微软雅黑" pitchFamily="34" charset="-122"/>
              <a:ea typeface="微软雅黑" pitchFamily="34" charset="-122"/>
              <a:sym typeface="宋体" pitchFamily="2" charset="-122"/>
            </a:endParaRPr>
          </a:p>
        </p:txBody>
      </p:sp>
      <p:sp>
        <p:nvSpPr>
          <p:cNvPr id="3" name="TextBox 5"/>
          <p:cNvSpPr txBox="1"/>
          <p:nvPr/>
        </p:nvSpPr>
        <p:spPr>
          <a:xfrm>
            <a:off x="4171809" y="2212867"/>
            <a:ext cx="4727972" cy="1021433"/>
          </a:xfrm>
          <a:prstGeom prst="rect">
            <a:avLst/>
          </a:prstGeom>
          <a:noFill/>
        </p:spPr>
        <p:txBody>
          <a:bodyPr wrap="square" rtlCol="0">
            <a:spAutoFit/>
          </a:bodyPr>
          <a:lstStyle/>
          <a:p>
            <a:pPr>
              <a:lnSpc>
                <a:spcPct val="130000"/>
              </a:lnSpc>
            </a:pPr>
            <a:r>
              <a:rPr lang="zh-CN" altLang="en-US" sz="1600" dirty="0">
                <a:solidFill>
                  <a:sysClr val="windowText" lastClr="000000"/>
                </a:solidFill>
                <a:latin typeface="微软雅黑" pitchFamily="34" charset="-122"/>
                <a:ea typeface="微软雅黑" pitchFamily="34" charset="-122"/>
              </a:rPr>
              <a:t>After you hit your content here, or by copying your text, choose paste in this box and choose to keep only the text.</a:t>
            </a:r>
          </a:p>
        </p:txBody>
      </p:sp>
      <p:cxnSp>
        <p:nvCxnSpPr>
          <p:cNvPr id="4" name="直接连接符 3"/>
          <p:cNvCxnSpPr/>
          <p:nvPr/>
        </p:nvCxnSpPr>
        <p:spPr>
          <a:xfrm>
            <a:off x="4039241" y="1950473"/>
            <a:ext cx="0" cy="1023783"/>
          </a:xfrm>
          <a:prstGeom prst="line">
            <a:avLst/>
          </a:prstGeom>
          <a:ln>
            <a:solidFill>
              <a:srgbClr val="414455"/>
            </a:solidFill>
          </a:ln>
        </p:spPr>
        <p:style>
          <a:lnRef idx="1">
            <a:schemeClr val="accent1"/>
          </a:lnRef>
          <a:fillRef idx="0">
            <a:schemeClr val="accent1"/>
          </a:fillRef>
          <a:effectRef idx="0">
            <a:schemeClr val="accent1"/>
          </a:effectRef>
          <a:fontRef idx="minor">
            <a:schemeClr val="tx1"/>
          </a:fontRef>
        </p:style>
      </p:cxnSp>
      <p:sp>
        <p:nvSpPr>
          <p:cNvPr id="5" name="椭圆 64"/>
          <p:cNvSpPr>
            <a:spLocks noChangeArrowheads="1"/>
          </p:cNvSpPr>
          <p:nvPr/>
        </p:nvSpPr>
        <p:spPr bwMode="auto">
          <a:xfrm>
            <a:off x="9061799" y="3097084"/>
            <a:ext cx="1233364" cy="1263201"/>
          </a:xfrm>
          <a:prstGeom prst="ellipse">
            <a:avLst/>
          </a:prstGeom>
          <a:solidFill>
            <a:srgbClr val="414455"/>
          </a:solidFill>
          <a:ln w="190500" cap="sq" cmpd="sng">
            <a:noFill/>
            <a:round/>
          </a:ln>
        </p:spPr>
        <p:txBody>
          <a:bodyPr anchor="ctr"/>
          <a:lstStyle/>
          <a:p>
            <a:pPr algn="ctr"/>
            <a:r>
              <a:rPr lang="zh-CN" altLang="en-US" sz="2100" b="1" dirty="0">
                <a:solidFill>
                  <a:schemeClr val="bg1"/>
                </a:solidFill>
                <a:latin typeface="微软雅黑" pitchFamily="34" charset="-122"/>
                <a:ea typeface="微软雅黑" pitchFamily="34" charset="-122"/>
                <a:sym typeface="宋体" pitchFamily="2" charset="-122"/>
              </a:rPr>
              <a:t>View</a:t>
            </a:r>
            <a:r>
              <a:rPr lang="en-US" altLang="zh-CN" sz="2100" b="1" dirty="0">
                <a:solidFill>
                  <a:schemeClr val="bg1"/>
                </a:solidFill>
                <a:latin typeface="微软雅黑" pitchFamily="34" charset="-122"/>
                <a:ea typeface="微软雅黑" pitchFamily="34" charset="-122"/>
                <a:sym typeface="宋体" pitchFamily="2" charset="-122"/>
              </a:rPr>
              <a:t>2</a:t>
            </a:r>
            <a:endParaRPr lang="zh-CN" altLang="zh-CN" sz="2100" b="1" dirty="0">
              <a:solidFill>
                <a:schemeClr val="bg1"/>
              </a:solidFill>
              <a:latin typeface="微软雅黑" pitchFamily="34" charset="-122"/>
              <a:ea typeface="微软雅黑" pitchFamily="34" charset="-122"/>
              <a:sym typeface="宋体" pitchFamily="2" charset="-122"/>
            </a:endParaRPr>
          </a:p>
        </p:txBody>
      </p:sp>
      <p:sp>
        <p:nvSpPr>
          <p:cNvPr id="6" name="TextBox 11"/>
          <p:cNvSpPr txBox="1"/>
          <p:nvPr/>
        </p:nvSpPr>
        <p:spPr>
          <a:xfrm>
            <a:off x="4171809" y="3415348"/>
            <a:ext cx="4727972" cy="1021433"/>
          </a:xfrm>
          <a:prstGeom prst="rect">
            <a:avLst/>
          </a:prstGeom>
          <a:noFill/>
        </p:spPr>
        <p:txBody>
          <a:bodyPr wrap="square" rtlCol="0">
            <a:spAutoFit/>
          </a:bodyPr>
          <a:lstStyle/>
          <a:p>
            <a:pPr>
              <a:lnSpc>
                <a:spcPct val="130000"/>
              </a:lnSpc>
            </a:pPr>
            <a:r>
              <a:rPr lang="zh-CN" altLang="en-US" sz="1600" dirty="0">
                <a:solidFill>
                  <a:sysClr val="windowText" lastClr="000000"/>
                </a:solidFill>
                <a:latin typeface="微软雅黑" pitchFamily="34" charset="-122"/>
                <a:ea typeface="微软雅黑" pitchFamily="34" charset="-122"/>
              </a:rPr>
              <a:t>After you hit your content here, or by copying your text, choose paste in this box and choose to keep only the text.</a:t>
            </a:r>
          </a:p>
        </p:txBody>
      </p:sp>
      <p:cxnSp>
        <p:nvCxnSpPr>
          <p:cNvPr id="7" name="直接连接符 6"/>
          <p:cNvCxnSpPr/>
          <p:nvPr/>
        </p:nvCxnSpPr>
        <p:spPr>
          <a:xfrm>
            <a:off x="8899781" y="3152954"/>
            <a:ext cx="0" cy="1023783"/>
          </a:xfrm>
          <a:prstGeom prst="line">
            <a:avLst/>
          </a:prstGeom>
          <a:ln>
            <a:solidFill>
              <a:srgbClr val="414455"/>
            </a:solidFill>
          </a:ln>
        </p:spPr>
        <p:style>
          <a:lnRef idx="1">
            <a:schemeClr val="accent1"/>
          </a:lnRef>
          <a:fillRef idx="0">
            <a:schemeClr val="accent1"/>
          </a:fillRef>
          <a:effectRef idx="0">
            <a:schemeClr val="accent1"/>
          </a:effectRef>
          <a:fontRef idx="minor">
            <a:schemeClr val="tx1"/>
          </a:fontRef>
        </p:style>
      </p:cxnSp>
      <p:sp>
        <p:nvSpPr>
          <p:cNvPr id="8" name="椭圆 64"/>
          <p:cNvSpPr>
            <a:spLocks noChangeArrowheads="1"/>
          </p:cNvSpPr>
          <p:nvPr/>
        </p:nvSpPr>
        <p:spPr bwMode="auto">
          <a:xfrm>
            <a:off x="2514606" y="4304415"/>
            <a:ext cx="1308612" cy="1202481"/>
          </a:xfrm>
          <a:prstGeom prst="ellipse">
            <a:avLst/>
          </a:prstGeom>
          <a:solidFill>
            <a:srgbClr val="414455"/>
          </a:solidFill>
          <a:ln w="190500" cap="sq" cmpd="sng">
            <a:noFill/>
            <a:round/>
          </a:ln>
        </p:spPr>
        <p:txBody>
          <a:bodyPr anchor="ctr"/>
          <a:lstStyle/>
          <a:p>
            <a:pPr algn="ctr"/>
            <a:r>
              <a:rPr lang="zh-CN" altLang="en-US" sz="2100" b="1" dirty="0">
                <a:solidFill>
                  <a:schemeClr val="bg1"/>
                </a:solidFill>
                <a:latin typeface="微软雅黑" pitchFamily="34" charset="-122"/>
                <a:ea typeface="微软雅黑" pitchFamily="34" charset="-122"/>
                <a:sym typeface="宋体" pitchFamily="2" charset="-122"/>
              </a:rPr>
              <a:t>View</a:t>
            </a:r>
            <a:r>
              <a:rPr lang="en-US" altLang="zh-CN" sz="2100" b="1" dirty="0">
                <a:solidFill>
                  <a:schemeClr val="bg1"/>
                </a:solidFill>
                <a:latin typeface="微软雅黑" pitchFamily="34" charset="-122"/>
                <a:ea typeface="微软雅黑" pitchFamily="34" charset="-122"/>
                <a:sym typeface="宋体" pitchFamily="2" charset="-122"/>
              </a:rPr>
              <a:t>3</a:t>
            </a:r>
            <a:endParaRPr lang="zh-CN" altLang="zh-CN" sz="2100" b="1" dirty="0">
              <a:solidFill>
                <a:schemeClr val="bg1"/>
              </a:solidFill>
              <a:latin typeface="微软雅黑" pitchFamily="34" charset="-122"/>
              <a:ea typeface="微软雅黑" pitchFamily="34" charset="-122"/>
              <a:sym typeface="宋体" pitchFamily="2" charset="-122"/>
            </a:endParaRPr>
          </a:p>
        </p:txBody>
      </p:sp>
      <p:sp>
        <p:nvSpPr>
          <p:cNvPr id="9" name="TextBox 14"/>
          <p:cNvSpPr txBox="1"/>
          <p:nvPr/>
        </p:nvSpPr>
        <p:spPr>
          <a:xfrm>
            <a:off x="4171809" y="4622680"/>
            <a:ext cx="4727972" cy="1021433"/>
          </a:xfrm>
          <a:prstGeom prst="rect">
            <a:avLst/>
          </a:prstGeom>
          <a:noFill/>
        </p:spPr>
        <p:txBody>
          <a:bodyPr wrap="square" rtlCol="0">
            <a:spAutoFit/>
          </a:bodyPr>
          <a:lstStyle/>
          <a:p>
            <a:pPr>
              <a:lnSpc>
                <a:spcPct val="130000"/>
              </a:lnSpc>
            </a:pPr>
            <a:r>
              <a:rPr lang="zh-CN" altLang="en-US" sz="1600" dirty="0">
                <a:solidFill>
                  <a:sysClr val="windowText" lastClr="000000"/>
                </a:solidFill>
                <a:latin typeface="微软雅黑" pitchFamily="34" charset="-122"/>
                <a:ea typeface="微软雅黑" pitchFamily="34" charset="-122"/>
              </a:rPr>
              <a:t>After you hit your content here, or by copying your text, choose paste in this box and choose to keep only the text.</a:t>
            </a:r>
          </a:p>
        </p:txBody>
      </p:sp>
      <p:cxnSp>
        <p:nvCxnSpPr>
          <p:cNvPr id="10" name="直接连接符 9"/>
          <p:cNvCxnSpPr/>
          <p:nvPr/>
        </p:nvCxnSpPr>
        <p:spPr>
          <a:xfrm>
            <a:off x="4039241" y="4360285"/>
            <a:ext cx="0" cy="1023783"/>
          </a:xfrm>
          <a:prstGeom prst="line">
            <a:avLst/>
          </a:prstGeom>
          <a:ln>
            <a:solidFill>
              <a:srgbClr val="414455"/>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8" presetClass="emph" presetSubtype="0" fill="hold" grpId="1" nodeType="withEffect">
                                  <p:stCondLst>
                                    <p:cond delay="0"/>
                                  </p:stCondLst>
                                  <p:childTnLst>
                                    <p:animRot by="21600000">
                                      <p:cBhvr>
                                        <p:cTn id="10" dur="500" fill="hold"/>
                                        <p:tgtEl>
                                          <p:spTgt spid="2"/>
                                        </p:tgtEl>
                                        <p:attrNameLst>
                                          <p:attrName>r</p:attrName>
                                        </p:attrNameLst>
                                      </p:cBhvr>
                                    </p:animRo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par>
                          <p:cTn id="15" fill="hold">
                            <p:stCondLst>
                              <p:cond delay="1000"/>
                            </p:stCondLst>
                            <p:childTnLst>
                              <p:par>
                                <p:cTn id="16" presetID="22" presetClass="entr" presetSubtype="8" fill="hold" grpId="0" nodeType="afterEffect">
                                  <p:stCondLst>
                                    <p:cond delay="0"/>
                                  </p:stCondLst>
                                  <p:iterate type="lt">
                                    <p:tmPct val="30000"/>
                                  </p:iterate>
                                  <p:childTnLst>
                                    <p:set>
                                      <p:cBhvr>
                                        <p:cTn id="17" dur="1" fill="hold">
                                          <p:stCondLst>
                                            <p:cond delay="0"/>
                                          </p:stCondLst>
                                        </p:cTn>
                                        <p:tgtEl>
                                          <p:spTgt spid="3"/>
                                        </p:tgtEl>
                                        <p:attrNameLst>
                                          <p:attrName>style.visibility</p:attrName>
                                        </p:attrNameLst>
                                      </p:cBhvr>
                                      <p:to>
                                        <p:strVal val="visible"/>
                                      </p:to>
                                    </p:set>
                                    <p:animEffect transition="in" filter="wipe(left)">
                                      <p:cBhvr>
                                        <p:cTn id="18" dur="100"/>
                                        <p:tgtEl>
                                          <p:spTgt spid="3"/>
                                        </p:tgtEl>
                                      </p:cBhvr>
                                    </p:animEffect>
                                  </p:childTnLst>
                                </p:cTn>
                              </p:par>
                              <p:par>
                                <p:cTn id="19" presetID="36" presetClass="emph" presetSubtype="0" fill="hold" grpId="1" nodeType="withEffect">
                                  <p:stCondLst>
                                    <p:cond delay="0"/>
                                  </p:stCondLst>
                                  <p:iterate type="lt">
                                    <p:tmPct val="30000"/>
                                  </p:iterate>
                                  <p:childTnLst>
                                    <p:animScale>
                                      <p:cBhvr>
                                        <p:cTn id="20" dur="50" autoRev="1" fill="hold">
                                          <p:stCondLst>
                                            <p:cond delay="0"/>
                                          </p:stCondLst>
                                        </p:cTn>
                                        <p:tgtEl>
                                          <p:spTgt spid="3"/>
                                        </p:tgtEl>
                                      </p:cBhvr>
                                      <p:to x="80000" y="100000"/>
                                    </p:animScale>
                                    <p:anim by="(#ppt_w*0.10)" calcmode="lin" valueType="num">
                                      <p:cBhvr>
                                        <p:cTn id="21" dur="50" autoRev="1" fill="hold">
                                          <p:stCondLst>
                                            <p:cond delay="0"/>
                                          </p:stCondLst>
                                        </p:cTn>
                                        <p:tgtEl>
                                          <p:spTgt spid="3"/>
                                        </p:tgtEl>
                                        <p:attrNameLst>
                                          <p:attrName>ppt_x</p:attrName>
                                        </p:attrNameLst>
                                      </p:cBhvr>
                                    </p:anim>
                                    <p:anim by="(-#ppt_w*0.10)" calcmode="lin" valueType="num">
                                      <p:cBhvr>
                                        <p:cTn id="22" dur="50" autoRev="1" fill="hold">
                                          <p:stCondLst>
                                            <p:cond delay="0"/>
                                          </p:stCondLst>
                                        </p:cTn>
                                        <p:tgtEl>
                                          <p:spTgt spid="3"/>
                                        </p:tgtEl>
                                        <p:attrNameLst>
                                          <p:attrName>ppt_y</p:attrName>
                                        </p:attrNameLst>
                                      </p:cBhvr>
                                    </p:anim>
                                    <p:animRot by="-480000">
                                      <p:cBhvr>
                                        <p:cTn id="23" dur="50" autoRev="1" fill="hold">
                                          <p:stCondLst>
                                            <p:cond delay="0"/>
                                          </p:stCondLst>
                                        </p:cTn>
                                        <p:tgtEl>
                                          <p:spTgt spid="3"/>
                                        </p:tgtEl>
                                        <p:attrNameLst>
                                          <p:attrName>r</p:attrName>
                                        </p:attrNameLst>
                                      </p:cBhvr>
                                    </p:animRot>
                                  </p:childTnLst>
                                </p:cTn>
                              </p:par>
                            </p:childTnLst>
                          </p:cTn>
                        </p:par>
                        <p:par>
                          <p:cTn id="24" fill="hold">
                            <p:stCondLst>
                              <p:cond delay="2240"/>
                            </p:stCondLst>
                            <p:childTnLst>
                              <p:par>
                                <p:cTn id="25" presetID="2" presetClass="entr" presetSubtype="2"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par>
                                <p:cTn id="29" presetID="8" presetClass="emph" presetSubtype="0" fill="hold" grpId="1" nodeType="withEffect">
                                  <p:stCondLst>
                                    <p:cond delay="0"/>
                                  </p:stCondLst>
                                  <p:childTnLst>
                                    <p:animRot by="-21600000">
                                      <p:cBhvr>
                                        <p:cTn id="30" dur="500" fill="hold"/>
                                        <p:tgtEl>
                                          <p:spTgt spid="5"/>
                                        </p:tgtEl>
                                        <p:attrNameLst>
                                          <p:attrName>r</p:attrName>
                                        </p:attrNameLst>
                                      </p:cBhvr>
                                    </p:animRot>
                                  </p:childTnLst>
                                </p:cTn>
                              </p:par>
                            </p:childTnLst>
                          </p:cTn>
                        </p:par>
                        <p:par>
                          <p:cTn id="31" fill="hold">
                            <p:stCondLst>
                              <p:cond delay="274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324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6"/>
                                        </p:tgtEl>
                                        <p:attrNameLst>
                                          <p:attrName>style.visibility</p:attrName>
                                        </p:attrNameLst>
                                      </p:cBhvr>
                                      <p:to>
                                        <p:strVal val="visible"/>
                                      </p:to>
                                    </p:set>
                                    <p:animEffect transition="in" filter="wipe(left)">
                                      <p:cBhvr>
                                        <p:cTn id="38" dur="100"/>
                                        <p:tgtEl>
                                          <p:spTgt spid="6"/>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6"/>
                                        </p:tgtEl>
                                      </p:cBhvr>
                                      <p:to x="80000" y="100000"/>
                                    </p:animScale>
                                    <p:anim by="(#ppt_w*0.10)" calcmode="lin" valueType="num">
                                      <p:cBhvr>
                                        <p:cTn id="41" dur="50" autoRev="1" fill="hold">
                                          <p:stCondLst>
                                            <p:cond delay="0"/>
                                          </p:stCondLst>
                                        </p:cTn>
                                        <p:tgtEl>
                                          <p:spTgt spid="6"/>
                                        </p:tgtEl>
                                        <p:attrNameLst>
                                          <p:attrName>ppt_x</p:attrName>
                                        </p:attrNameLst>
                                      </p:cBhvr>
                                    </p:anim>
                                    <p:anim by="(-#ppt_w*0.10)" calcmode="lin" valueType="num">
                                      <p:cBhvr>
                                        <p:cTn id="42" dur="50" autoRev="1" fill="hold">
                                          <p:stCondLst>
                                            <p:cond delay="0"/>
                                          </p:stCondLst>
                                        </p:cTn>
                                        <p:tgtEl>
                                          <p:spTgt spid="6"/>
                                        </p:tgtEl>
                                        <p:attrNameLst>
                                          <p:attrName>ppt_y</p:attrName>
                                        </p:attrNameLst>
                                      </p:cBhvr>
                                    </p:anim>
                                    <p:animRot by="-480000">
                                      <p:cBhvr>
                                        <p:cTn id="43" dur="50" autoRev="1" fill="hold">
                                          <p:stCondLst>
                                            <p:cond delay="0"/>
                                          </p:stCondLst>
                                        </p:cTn>
                                        <p:tgtEl>
                                          <p:spTgt spid="6"/>
                                        </p:tgtEl>
                                        <p:attrNameLst>
                                          <p:attrName>r</p:attrName>
                                        </p:attrNameLst>
                                      </p:cBhvr>
                                    </p:animRot>
                                  </p:childTnLst>
                                </p:cTn>
                              </p:par>
                            </p:childTnLst>
                          </p:cTn>
                        </p:par>
                        <p:par>
                          <p:cTn id="44" fill="hold">
                            <p:stCondLst>
                              <p:cond delay="4480"/>
                            </p:stCondLst>
                            <p:childTnLst>
                              <p:par>
                                <p:cTn id="45" presetID="2" presetClass="entr" presetSubtype="8"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0-#ppt_w/2"/>
                                          </p:val>
                                        </p:tav>
                                        <p:tav tm="100000">
                                          <p:val>
                                            <p:strVal val="#ppt_x"/>
                                          </p:val>
                                        </p:tav>
                                      </p:tavLst>
                                    </p:anim>
                                    <p:anim calcmode="lin" valueType="num">
                                      <p:cBhvr additive="base">
                                        <p:cTn id="48" dur="500" fill="hold"/>
                                        <p:tgtEl>
                                          <p:spTgt spid="8"/>
                                        </p:tgtEl>
                                        <p:attrNameLst>
                                          <p:attrName>ppt_y</p:attrName>
                                        </p:attrNameLst>
                                      </p:cBhvr>
                                      <p:tavLst>
                                        <p:tav tm="0">
                                          <p:val>
                                            <p:strVal val="#ppt_y"/>
                                          </p:val>
                                        </p:tav>
                                        <p:tav tm="100000">
                                          <p:val>
                                            <p:strVal val="#ppt_y"/>
                                          </p:val>
                                        </p:tav>
                                      </p:tavLst>
                                    </p:anim>
                                  </p:childTnLst>
                                </p:cTn>
                              </p:par>
                              <p:par>
                                <p:cTn id="49" presetID="8" presetClass="emph" presetSubtype="0" fill="hold" grpId="1" nodeType="withEffect">
                                  <p:stCondLst>
                                    <p:cond delay="0"/>
                                  </p:stCondLst>
                                  <p:childTnLst>
                                    <p:animRot by="21600000">
                                      <p:cBhvr>
                                        <p:cTn id="50" dur="500" fill="hold"/>
                                        <p:tgtEl>
                                          <p:spTgt spid="8"/>
                                        </p:tgtEl>
                                        <p:attrNameLst>
                                          <p:attrName>r</p:attrName>
                                        </p:attrNameLst>
                                      </p:cBhvr>
                                    </p:animRot>
                                  </p:childTnLst>
                                </p:cTn>
                              </p:par>
                            </p:childTnLst>
                          </p:cTn>
                        </p:par>
                        <p:par>
                          <p:cTn id="51" fill="hold">
                            <p:stCondLst>
                              <p:cond delay="4980"/>
                            </p:stCondLst>
                            <p:childTnLst>
                              <p:par>
                                <p:cTn id="52" presetID="22" presetClass="entr" presetSubtype="1"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up)">
                                      <p:cBhvr>
                                        <p:cTn id="54" dur="500"/>
                                        <p:tgtEl>
                                          <p:spTgt spid="10"/>
                                        </p:tgtEl>
                                      </p:cBhvr>
                                    </p:animEffect>
                                  </p:childTnLst>
                                </p:cTn>
                              </p:par>
                            </p:childTnLst>
                          </p:cTn>
                        </p:par>
                        <p:par>
                          <p:cTn id="55" fill="hold">
                            <p:stCondLst>
                              <p:cond delay="5480"/>
                            </p:stCondLst>
                            <p:childTnLst>
                              <p:par>
                                <p:cTn id="56" presetID="22" presetClass="entr" presetSubtype="8" fill="hold" grpId="0" nodeType="afterEffect">
                                  <p:stCondLst>
                                    <p:cond delay="0"/>
                                  </p:stCondLst>
                                  <p:iterate type="lt">
                                    <p:tmPct val="30000"/>
                                  </p:iterate>
                                  <p:childTnLst>
                                    <p:set>
                                      <p:cBhvr>
                                        <p:cTn id="57" dur="1" fill="hold">
                                          <p:stCondLst>
                                            <p:cond delay="0"/>
                                          </p:stCondLst>
                                        </p:cTn>
                                        <p:tgtEl>
                                          <p:spTgt spid="9"/>
                                        </p:tgtEl>
                                        <p:attrNameLst>
                                          <p:attrName>style.visibility</p:attrName>
                                        </p:attrNameLst>
                                      </p:cBhvr>
                                      <p:to>
                                        <p:strVal val="visible"/>
                                      </p:to>
                                    </p:set>
                                    <p:animEffect transition="in" filter="wipe(left)">
                                      <p:cBhvr>
                                        <p:cTn id="58" dur="100"/>
                                        <p:tgtEl>
                                          <p:spTgt spid="9"/>
                                        </p:tgtEl>
                                      </p:cBhvr>
                                    </p:animEffect>
                                  </p:childTnLst>
                                </p:cTn>
                              </p:par>
                              <p:par>
                                <p:cTn id="59" presetID="36" presetClass="emph" presetSubtype="0" fill="hold" grpId="1" nodeType="withEffect">
                                  <p:stCondLst>
                                    <p:cond delay="0"/>
                                  </p:stCondLst>
                                  <p:iterate type="lt">
                                    <p:tmPct val="30000"/>
                                  </p:iterate>
                                  <p:childTnLst>
                                    <p:animScale>
                                      <p:cBhvr>
                                        <p:cTn id="60" dur="50" autoRev="1" fill="hold">
                                          <p:stCondLst>
                                            <p:cond delay="0"/>
                                          </p:stCondLst>
                                        </p:cTn>
                                        <p:tgtEl>
                                          <p:spTgt spid="9"/>
                                        </p:tgtEl>
                                      </p:cBhvr>
                                      <p:to x="80000" y="100000"/>
                                    </p:animScale>
                                    <p:anim by="(#ppt_w*0.10)" calcmode="lin" valueType="num">
                                      <p:cBhvr>
                                        <p:cTn id="61" dur="50" autoRev="1" fill="hold">
                                          <p:stCondLst>
                                            <p:cond delay="0"/>
                                          </p:stCondLst>
                                        </p:cTn>
                                        <p:tgtEl>
                                          <p:spTgt spid="9"/>
                                        </p:tgtEl>
                                        <p:attrNameLst>
                                          <p:attrName>ppt_x</p:attrName>
                                        </p:attrNameLst>
                                      </p:cBhvr>
                                    </p:anim>
                                    <p:anim by="(-#ppt_w*0.10)" calcmode="lin" valueType="num">
                                      <p:cBhvr>
                                        <p:cTn id="62" dur="50" autoRev="1" fill="hold">
                                          <p:stCondLst>
                                            <p:cond delay="0"/>
                                          </p:stCondLst>
                                        </p:cTn>
                                        <p:tgtEl>
                                          <p:spTgt spid="9"/>
                                        </p:tgtEl>
                                        <p:attrNameLst>
                                          <p:attrName>ppt_y</p:attrName>
                                        </p:attrNameLst>
                                      </p:cBhvr>
                                    </p:anim>
                                    <p:animRot by="-480000">
                                      <p:cBhvr>
                                        <p:cTn id="63" dur="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P spid="3" grpId="1"/>
      <p:bldP spid="5" grpId="0" animBg="1"/>
      <p:bldP spid="5" grpId="1" animBg="1"/>
      <p:bldP spid="6" grpId="0"/>
      <p:bldP spid="6" grpId="1"/>
      <p:bldP spid="8" grpId="0" animBg="1"/>
      <p:bldP spid="8" grpId="1" animBg="1"/>
      <p:bldP spid="9" grpId="0"/>
      <p:bldP spid="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图片包含 男士, 建筑物, 滑冰, 膳食&#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6"/>
          <p:cNvSpPr/>
          <p:nvPr/>
        </p:nvSpPr>
        <p:spPr>
          <a:xfrm>
            <a:off x="5914905" y="826615"/>
            <a:ext cx="3632598" cy="830997"/>
          </a:xfrm>
          <a:prstGeom prst="rect">
            <a:avLst/>
          </a:prstGeom>
        </p:spPr>
        <p:txBody>
          <a:bodyPr wrap="none">
            <a:spAutoFit/>
          </a:bodyPr>
          <a:lstStyle/>
          <a:p>
            <a:r>
              <a:rPr lang="zh-CN" altLang="en-US" sz="4800" b="1" dirty="0">
                <a:latin typeface="微软雅黑" pitchFamily="34" charset="-122"/>
                <a:ea typeface="微软雅黑" pitchFamily="34" charset="-122"/>
              </a:rPr>
              <a:t>CONTENTS</a:t>
            </a:r>
          </a:p>
        </p:txBody>
      </p:sp>
      <p:sp>
        <p:nvSpPr>
          <p:cNvPr id="8" name="任意多边形 5"/>
          <p:cNvSpPr/>
          <p:nvPr/>
        </p:nvSpPr>
        <p:spPr>
          <a:xfrm>
            <a:off x="67456" y="3870393"/>
            <a:ext cx="12210757" cy="1409608"/>
          </a:xfrm>
          <a:custGeom>
            <a:avLst/>
            <a:gdLst>
              <a:gd name="connsiteX0" fmla="*/ 0 w 12210757"/>
              <a:gd name="connsiteY0" fmla="*/ 620643 h 1409608"/>
              <a:gd name="connsiteX1" fmla="*/ 3207434 w 12210757"/>
              <a:gd name="connsiteY1" fmla="*/ 1394366 h 1409608"/>
              <a:gd name="connsiteX2" fmla="*/ 8693834 w 12210757"/>
              <a:gd name="connsiteY2" fmla="*/ 1665 h 1409608"/>
              <a:gd name="connsiteX3" fmla="*/ 12210757 w 12210757"/>
              <a:gd name="connsiteY3" fmla="*/ 1169283 h 1409608"/>
            </a:gdLst>
            <a:ahLst/>
            <a:cxnLst>
              <a:cxn ang="0">
                <a:pos x="connsiteX0" y="connsiteY0"/>
              </a:cxn>
              <a:cxn ang="0">
                <a:pos x="connsiteX1" y="connsiteY1"/>
              </a:cxn>
              <a:cxn ang="0">
                <a:pos x="connsiteX2" y="connsiteY2"/>
              </a:cxn>
              <a:cxn ang="0">
                <a:pos x="connsiteX3" y="connsiteY3"/>
              </a:cxn>
            </a:cxnLst>
            <a:rect l="l" t="t" r="r" b="b"/>
            <a:pathLst>
              <a:path w="12210757" h="1409608">
                <a:moveTo>
                  <a:pt x="0" y="620643"/>
                </a:moveTo>
                <a:cubicBezTo>
                  <a:pt x="879231" y="1059086"/>
                  <a:pt x="1758462" y="1497529"/>
                  <a:pt x="3207434" y="1394366"/>
                </a:cubicBezTo>
                <a:cubicBezTo>
                  <a:pt x="4656406" y="1291203"/>
                  <a:pt x="7193280" y="39179"/>
                  <a:pt x="8693834" y="1665"/>
                </a:cubicBezTo>
                <a:cubicBezTo>
                  <a:pt x="10194388" y="-35849"/>
                  <a:pt x="11202572" y="566717"/>
                  <a:pt x="12210757" y="1169283"/>
                </a:cubicBezTo>
              </a:path>
            </a:pathLst>
          </a:custGeom>
          <a:ln>
            <a:solidFill>
              <a:srgbClr val="414455"/>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9" name="组合 8"/>
          <p:cNvGrpSpPr/>
          <p:nvPr/>
        </p:nvGrpSpPr>
        <p:grpSpPr>
          <a:xfrm>
            <a:off x="1019912" y="4667622"/>
            <a:ext cx="877066" cy="877066"/>
            <a:chOff x="952456" y="3218117"/>
            <a:chExt cx="877066" cy="877066"/>
          </a:xfrm>
        </p:grpSpPr>
        <p:sp>
          <p:nvSpPr>
            <p:cNvPr id="10" name="椭圆 50"/>
            <p:cNvSpPr>
              <a:spLocks noChangeArrowheads="1"/>
            </p:cNvSpPr>
            <p:nvPr/>
          </p:nvSpPr>
          <p:spPr bwMode="auto">
            <a:xfrm>
              <a:off x="952456" y="3218117"/>
              <a:ext cx="877066" cy="877066"/>
            </a:xfrm>
            <a:prstGeom prst="ellipse">
              <a:avLst/>
            </a:prstGeom>
            <a:solidFill>
              <a:srgbClr val="414455"/>
            </a:solidFill>
            <a:ln w="76200" cap="sq" cmpd="sng">
              <a:solidFill>
                <a:schemeClr val="bg1">
                  <a:lumMod val="95000"/>
                </a:schemeClr>
              </a:solidFill>
              <a:round/>
            </a:ln>
          </p:spPr>
          <p:txBody>
            <a:bodyPr anchor="ctr"/>
            <a:lstStyle/>
            <a:p>
              <a:pPr algn="ctr"/>
              <a:endParaRPr lang="zh-CN" altLang="zh-CN" sz="2400">
                <a:solidFill>
                  <a:srgbClr val="FFFFFF"/>
                </a:solidFill>
                <a:latin typeface="宋体" pitchFamily="2" charset="-122"/>
                <a:sym typeface="宋体" pitchFamily="2" charset="-122"/>
              </a:endParaRPr>
            </a:p>
          </p:txBody>
        </p:sp>
        <p:pic>
          <p:nvPicPr>
            <p:cNvPr id="11" name="Picture 3" descr="D:\360data\重要数据\桌面\467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1696" y="3367890"/>
              <a:ext cx="478586" cy="5775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2880132" y="4841468"/>
            <a:ext cx="877066" cy="877066"/>
            <a:chOff x="2812677" y="3391963"/>
            <a:chExt cx="877066" cy="877066"/>
          </a:xfrm>
        </p:grpSpPr>
        <p:sp>
          <p:nvSpPr>
            <p:cNvPr id="13" name="椭圆 50"/>
            <p:cNvSpPr>
              <a:spLocks noChangeArrowheads="1"/>
            </p:cNvSpPr>
            <p:nvPr/>
          </p:nvSpPr>
          <p:spPr bwMode="auto">
            <a:xfrm>
              <a:off x="2812677" y="3391963"/>
              <a:ext cx="877066" cy="877066"/>
            </a:xfrm>
            <a:prstGeom prst="ellipse">
              <a:avLst/>
            </a:prstGeom>
            <a:solidFill>
              <a:srgbClr val="414455"/>
            </a:solidFill>
            <a:ln w="76200" cap="sq" cmpd="sng">
              <a:solidFill>
                <a:schemeClr val="bg1">
                  <a:lumMod val="95000"/>
                </a:schemeClr>
              </a:solidFill>
              <a:round/>
            </a:ln>
          </p:spPr>
          <p:txBody>
            <a:bodyPr anchor="ctr"/>
            <a:lstStyle/>
            <a:p>
              <a:pPr algn="ctr"/>
              <a:endParaRPr lang="zh-CN" altLang="zh-CN" sz="2400" dirty="0">
                <a:solidFill>
                  <a:srgbClr val="FFFFFF"/>
                </a:solidFill>
                <a:latin typeface="宋体" pitchFamily="2" charset="-122"/>
                <a:sym typeface="宋体" pitchFamily="2" charset="-122"/>
              </a:endParaRPr>
            </a:p>
          </p:txBody>
        </p:sp>
        <p:pic>
          <p:nvPicPr>
            <p:cNvPr id="14" name="Picture 4" descr="D:\360data\重要数据\桌面\未标题-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1249" y="3537498"/>
              <a:ext cx="419922" cy="5864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7731204" y="3592809"/>
            <a:ext cx="877066" cy="877066"/>
            <a:chOff x="4672898" y="2936570"/>
            <a:chExt cx="877066" cy="877066"/>
          </a:xfrm>
        </p:grpSpPr>
        <p:sp>
          <p:nvSpPr>
            <p:cNvPr id="16" name="椭圆 15"/>
            <p:cNvSpPr>
              <a:spLocks noChangeArrowheads="1"/>
            </p:cNvSpPr>
            <p:nvPr/>
          </p:nvSpPr>
          <p:spPr bwMode="auto">
            <a:xfrm>
              <a:off x="4672898" y="2936570"/>
              <a:ext cx="877066" cy="877066"/>
            </a:xfrm>
            <a:prstGeom prst="ellipse">
              <a:avLst/>
            </a:prstGeom>
            <a:solidFill>
              <a:srgbClr val="414455"/>
            </a:solidFill>
            <a:ln w="76200" cap="sq" cmpd="sng">
              <a:solidFill>
                <a:schemeClr val="bg1">
                  <a:lumMod val="95000"/>
                </a:schemeClr>
              </a:solidFill>
              <a:round/>
            </a:ln>
          </p:spPr>
          <p:txBody>
            <a:bodyPr anchor="ctr"/>
            <a:lstStyle/>
            <a:p>
              <a:pPr algn="ctr"/>
              <a:endParaRPr lang="zh-CN" altLang="zh-CN" sz="2400" dirty="0">
                <a:solidFill>
                  <a:srgbClr val="FFFFFF"/>
                </a:solidFill>
                <a:latin typeface="宋体" pitchFamily="2" charset="-122"/>
                <a:sym typeface="宋体" pitchFamily="2" charset="-122"/>
              </a:endParaRPr>
            </a:p>
          </p:txBody>
        </p:sp>
        <p:pic>
          <p:nvPicPr>
            <p:cNvPr id="17" name="Picture 5" descr="D:\360data\重要数据\桌面\未标题-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5149" y="3095025"/>
              <a:ext cx="532564" cy="5135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组合 17"/>
          <p:cNvGrpSpPr/>
          <p:nvPr/>
        </p:nvGrpSpPr>
        <p:grpSpPr>
          <a:xfrm>
            <a:off x="10572500" y="3868427"/>
            <a:ext cx="877066" cy="877066"/>
            <a:chOff x="6533119" y="2285390"/>
            <a:chExt cx="877066" cy="877066"/>
          </a:xfrm>
        </p:grpSpPr>
        <p:sp>
          <p:nvSpPr>
            <p:cNvPr id="19" name="椭圆 18"/>
            <p:cNvSpPr>
              <a:spLocks noChangeArrowheads="1"/>
            </p:cNvSpPr>
            <p:nvPr/>
          </p:nvSpPr>
          <p:spPr bwMode="auto">
            <a:xfrm>
              <a:off x="6533119" y="2285390"/>
              <a:ext cx="877066" cy="877066"/>
            </a:xfrm>
            <a:prstGeom prst="ellipse">
              <a:avLst/>
            </a:prstGeom>
            <a:solidFill>
              <a:srgbClr val="414455"/>
            </a:solidFill>
            <a:ln w="76200" cap="sq" cmpd="sng">
              <a:solidFill>
                <a:schemeClr val="bg1">
                  <a:lumMod val="95000"/>
                </a:schemeClr>
              </a:solidFill>
              <a:round/>
            </a:ln>
          </p:spPr>
          <p:txBody>
            <a:bodyPr anchor="ctr"/>
            <a:lstStyle/>
            <a:p>
              <a:pPr algn="ctr"/>
              <a:endParaRPr lang="zh-CN" altLang="zh-CN" sz="2400" dirty="0">
                <a:solidFill>
                  <a:srgbClr val="FFFFFF"/>
                </a:solidFill>
                <a:latin typeface="宋体" pitchFamily="2" charset="-122"/>
                <a:sym typeface="宋体" pitchFamily="2" charset="-122"/>
              </a:endParaRPr>
            </a:p>
          </p:txBody>
        </p:sp>
        <p:pic>
          <p:nvPicPr>
            <p:cNvPr id="20" name="Picture 6" descr="D:\360data\重要数据\桌面\未标题-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5358" y="2430447"/>
              <a:ext cx="512614" cy="586952"/>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矩形 20"/>
          <p:cNvSpPr/>
          <p:nvPr/>
        </p:nvSpPr>
        <p:spPr>
          <a:xfrm>
            <a:off x="440871" y="5617025"/>
            <a:ext cx="1861457" cy="646331"/>
          </a:xfrm>
          <a:prstGeom prst="rect">
            <a:avLst/>
          </a:prstGeom>
        </p:spPr>
        <p:txBody>
          <a:bodyPr wrap="square">
            <a:spAutoFit/>
          </a:bodyPr>
          <a:lstStyle/>
          <a:p>
            <a:pPr algn="ctr"/>
            <a:r>
              <a:rPr lang="zh-CN" altLang="en-US" dirty="0"/>
              <a:t>Please enter your title</a:t>
            </a:r>
          </a:p>
        </p:txBody>
      </p:sp>
      <p:sp>
        <p:nvSpPr>
          <p:cNvPr id="22" name="矩形 21"/>
          <p:cNvSpPr/>
          <p:nvPr/>
        </p:nvSpPr>
        <p:spPr>
          <a:xfrm>
            <a:off x="2481943" y="5849168"/>
            <a:ext cx="1608364" cy="646331"/>
          </a:xfrm>
          <a:prstGeom prst="rect">
            <a:avLst/>
          </a:prstGeom>
        </p:spPr>
        <p:txBody>
          <a:bodyPr wrap="square">
            <a:spAutoFit/>
          </a:bodyPr>
          <a:lstStyle/>
          <a:p>
            <a:pPr algn="ctr"/>
            <a:r>
              <a:rPr lang="zh-CN" altLang="en-US" dirty="0"/>
              <a:t>Please enter your title</a:t>
            </a:r>
          </a:p>
        </p:txBody>
      </p:sp>
      <p:sp>
        <p:nvSpPr>
          <p:cNvPr id="23" name="矩形 22"/>
          <p:cNvSpPr/>
          <p:nvPr/>
        </p:nvSpPr>
        <p:spPr>
          <a:xfrm>
            <a:off x="7395909" y="4589770"/>
            <a:ext cx="1650120" cy="646331"/>
          </a:xfrm>
          <a:prstGeom prst="rect">
            <a:avLst/>
          </a:prstGeom>
        </p:spPr>
        <p:txBody>
          <a:bodyPr wrap="square">
            <a:spAutoFit/>
          </a:bodyPr>
          <a:lstStyle/>
          <a:p>
            <a:pPr algn="ctr"/>
            <a:r>
              <a:rPr lang="zh-CN" altLang="en-US" dirty="0"/>
              <a:t>Please enter your title</a:t>
            </a:r>
          </a:p>
        </p:txBody>
      </p:sp>
      <p:sp>
        <p:nvSpPr>
          <p:cNvPr id="24" name="矩形 23"/>
          <p:cNvSpPr/>
          <p:nvPr/>
        </p:nvSpPr>
        <p:spPr>
          <a:xfrm>
            <a:off x="10240827" y="4912935"/>
            <a:ext cx="1458593" cy="646331"/>
          </a:xfrm>
          <a:prstGeom prst="rect">
            <a:avLst/>
          </a:prstGeom>
        </p:spPr>
        <p:txBody>
          <a:bodyPr wrap="square">
            <a:spAutoFit/>
          </a:bodyPr>
          <a:lstStyle/>
          <a:p>
            <a:pPr algn="ctr"/>
            <a:r>
              <a:rPr lang="zh-CN" altLang="en-US" dirty="0"/>
              <a:t>Please enter your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1000"/>
                                </p:stCondLst>
                                <p:childTnLst>
                                  <p:par>
                                    <p:cTn id="19" presetID="2" presetClass="entr" presetSubtype="1" fill="hold" nodeType="afterEffect" p14:presetBounceEnd="50000">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14:bounceEnd="50000">
                                          <p:cBhvr additive="base">
                                            <p:cTn id="21" dur="10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22" dur="1000" fill="hold"/>
                                            <p:tgtEl>
                                              <p:spTgt spid="9"/>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1" fill="hold" nodeType="afterEffect" p14:presetBounceEnd="50000">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14:bounceEnd="50000">
                                          <p:cBhvr additive="base">
                                            <p:cTn id="26" dur="10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7" dur="1000" fill="hold"/>
                                            <p:tgtEl>
                                              <p:spTgt spid="12"/>
                                            </p:tgtEl>
                                            <p:attrNameLst>
                                              <p:attrName>ppt_y</p:attrName>
                                            </p:attrNameLst>
                                          </p:cBhvr>
                                          <p:tavLst>
                                            <p:tav tm="0">
                                              <p:val>
                                                <p:strVal val="0-#ppt_h/2"/>
                                              </p:val>
                                            </p:tav>
                                            <p:tav tm="100000">
                                              <p:val>
                                                <p:strVal val="#ppt_y"/>
                                              </p:val>
                                            </p:tav>
                                          </p:tavLst>
                                        </p:anim>
                                      </p:childTnLst>
                                    </p:cTn>
                                  </p:par>
                                </p:childTnLst>
                              </p:cTn>
                            </p:par>
                            <p:par>
                              <p:cTn id="28" fill="hold">
                                <p:stCondLst>
                                  <p:cond delay="3000"/>
                                </p:stCondLst>
                                <p:childTnLst>
                                  <p:par>
                                    <p:cTn id="29" presetID="2" presetClass="entr" presetSubtype="1" fill="hold" nodeType="afterEffect" p14:presetBounceEnd="50000">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14:bounceEnd="50000">
                                          <p:cBhvr additive="base">
                                            <p:cTn id="31" dur="10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32" dur="1000" fill="hold"/>
                                            <p:tgtEl>
                                              <p:spTgt spid="15"/>
                                            </p:tgtEl>
                                            <p:attrNameLst>
                                              <p:attrName>ppt_y</p:attrName>
                                            </p:attrNameLst>
                                          </p:cBhvr>
                                          <p:tavLst>
                                            <p:tav tm="0">
                                              <p:val>
                                                <p:strVal val="0-#ppt_h/2"/>
                                              </p:val>
                                            </p:tav>
                                            <p:tav tm="100000">
                                              <p:val>
                                                <p:strVal val="#ppt_y"/>
                                              </p:val>
                                            </p:tav>
                                          </p:tavLst>
                                        </p:anim>
                                      </p:childTnLst>
                                    </p:cTn>
                                  </p:par>
                                </p:childTnLst>
                              </p:cTn>
                            </p:par>
                            <p:par>
                              <p:cTn id="33" fill="hold">
                                <p:stCondLst>
                                  <p:cond delay="4000"/>
                                </p:stCondLst>
                                <p:childTnLst>
                                  <p:par>
                                    <p:cTn id="34" presetID="2" presetClass="entr" presetSubtype="1" fill="hold" nodeType="afterEffect" p14:presetBounceEnd="50000">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14:bounceEnd="50000">
                                          <p:cBhvr additive="base">
                                            <p:cTn id="36" dur="10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7"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fill="hold"/>
                                            <p:tgtEl>
                                              <p:spTgt spid="23"/>
                                            </p:tgtEl>
                                            <p:attrNameLst>
                                              <p:attrName>ppt_x</p:attrName>
                                            </p:attrNameLst>
                                          </p:cBhvr>
                                          <p:tavLst>
                                            <p:tav tm="0">
                                              <p:val>
                                                <p:strVal val="#ppt_x"/>
                                              </p:val>
                                            </p:tav>
                                            <p:tav tm="100000">
                                              <p:val>
                                                <p:strVal val="#ppt_x"/>
                                              </p:val>
                                            </p:tav>
                                          </p:tavLst>
                                        </p:anim>
                                        <p:anim calcmode="lin" valueType="num">
                                          <p:cBhvr additive="base">
                                            <p:cTn id="51" dur="500" fill="hold"/>
                                            <p:tgtEl>
                                              <p:spTgt spid="23"/>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ppt_x"/>
                                              </p:val>
                                            </p:tav>
                                            <p:tav tm="100000">
                                              <p:val>
                                                <p:strVal val="#ppt_x"/>
                                              </p:val>
                                            </p:tav>
                                          </p:tavLst>
                                        </p:anim>
                                        <p:anim calcmode="lin" valueType="num">
                                          <p:cBhvr additive="base">
                                            <p:cTn id="5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21" grpId="0"/>
          <p:bldP spid="22" grpId="0"/>
          <p:bldP spid="23" grpId="0"/>
          <p:bldP spid="24" grpId="0"/>
        </p:bld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1000"/>
                                </p:stCondLst>
                                <p:childTnLst>
                                  <p:par>
                                    <p:cTn id="19" presetID="2" presetClass="entr" presetSubtype="1"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000" fill="hold"/>
                                            <p:tgtEl>
                                              <p:spTgt spid="9"/>
                                            </p:tgtEl>
                                            <p:attrNameLst>
                                              <p:attrName>ppt_x</p:attrName>
                                            </p:attrNameLst>
                                          </p:cBhvr>
                                          <p:tavLst>
                                            <p:tav tm="0">
                                              <p:val>
                                                <p:strVal val="#ppt_x"/>
                                              </p:val>
                                            </p:tav>
                                            <p:tav tm="100000">
                                              <p:val>
                                                <p:strVal val="#ppt_x"/>
                                              </p:val>
                                            </p:tav>
                                          </p:tavLst>
                                        </p:anim>
                                        <p:anim calcmode="lin" valueType="num">
                                          <p:cBhvr additive="base">
                                            <p:cTn id="22" dur="1000" fill="hold"/>
                                            <p:tgtEl>
                                              <p:spTgt spid="9"/>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1"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1000" fill="hold"/>
                                            <p:tgtEl>
                                              <p:spTgt spid="12"/>
                                            </p:tgtEl>
                                            <p:attrNameLst>
                                              <p:attrName>ppt_x</p:attrName>
                                            </p:attrNameLst>
                                          </p:cBhvr>
                                          <p:tavLst>
                                            <p:tav tm="0">
                                              <p:val>
                                                <p:strVal val="#ppt_x"/>
                                              </p:val>
                                            </p:tav>
                                            <p:tav tm="100000">
                                              <p:val>
                                                <p:strVal val="#ppt_x"/>
                                              </p:val>
                                            </p:tav>
                                          </p:tavLst>
                                        </p:anim>
                                        <p:anim calcmode="lin" valueType="num">
                                          <p:cBhvr additive="base">
                                            <p:cTn id="27" dur="1000" fill="hold"/>
                                            <p:tgtEl>
                                              <p:spTgt spid="12"/>
                                            </p:tgtEl>
                                            <p:attrNameLst>
                                              <p:attrName>ppt_y</p:attrName>
                                            </p:attrNameLst>
                                          </p:cBhvr>
                                          <p:tavLst>
                                            <p:tav tm="0">
                                              <p:val>
                                                <p:strVal val="0-#ppt_h/2"/>
                                              </p:val>
                                            </p:tav>
                                            <p:tav tm="100000">
                                              <p:val>
                                                <p:strVal val="#ppt_y"/>
                                              </p:val>
                                            </p:tav>
                                          </p:tavLst>
                                        </p:anim>
                                      </p:childTnLst>
                                    </p:cTn>
                                  </p:par>
                                </p:childTnLst>
                              </p:cTn>
                            </p:par>
                            <p:par>
                              <p:cTn id="28" fill="hold">
                                <p:stCondLst>
                                  <p:cond delay="3000"/>
                                </p:stCondLst>
                                <p:childTnLst>
                                  <p:par>
                                    <p:cTn id="29" presetID="2" presetClass="entr" presetSubtype="1"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000" fill="hold"/>
                                            <p:tgtEl>
                                              <p:spTgt spid="15"/>
                                            </p:tgtEl>
                                            <p:attrNameLst>
                                              <p:attrName>ppt_x</p:attrName>
                                            </p:attrNameLst>
                                          </p:cBhvr>
                                          <p:tavLst>
                                            <p:tav tm="0">
                                              <p:val>
                                                <p:strVal val="#ppt_x"/>
                                              </p:val>
                                            </p:tav>
                                            <p:tav tm="100000">
                                              <p:val>
                                                <p:strVal val="#ppt_x"/>
                                              </p:val>
                                            </p:tav>
                                          </p:tavLst>
                                        </p:anim>
                                        <p:anim calcmode="lin" valueType="num">
                                          <p:cBhvr additive="base">
                                            <p:cTn id="32" dur="1000" fill="hold"/>
                                            <p:tgtEl>
                                              <p:spTgt spid="15"/>
                                            </p:tgtEl>
                                            <p:attrNameLst>
                                              <p:attrName>ppt_y</p:attrName>
                                            </p:attrNameLst>
                                          </p:cBhvr>
                                          <p:tavLst>
                                            <p:tav tm="0">
                                              <p:val>
                                                <p:strVal val="0-#ppt_h/2"/>
                                              </p:val>
                                            </p:tav>
                                            <p:tav tm="100000">
                                              <p:val>
                                                <p:strVal val="#ppt_y"/>
                                              </p:val>
                                            </p:tav>
                                          </p:tavLst>
                                        </p:anim>
                                      </p:childTnLst>
                                    </p:cTn>
                                  </p:par>
                                </p:childTnLst>
                              </p:cTn>
                            </p:par>
                            <p:par>
                              <p:cTn id="33" fill="hold">
                                <p:stCondLst>
                                  <p:cond delay="4000"/>
                                </p:stCondLst>
                                <p:childTnLst>
                                  <p:par>
                                    <p:cTn id="34" presetID="2" presetClass="entr" presetSubtype="1"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1000" fill="hold"/>
                                            <p:tgtEl>
                                              <p:spTgt spid="18"/>
                                            </p:tgtEl>
                                            <p:attrNameLst>
                                              <p:attrName>ppt_x</p:attrName>
                                            </p:attrNameLst>
                                          </p:cBhvr>
                                          <p:tavLst>
                                            <p:tav tm="0">
                                              <p:val>
                                                <p:strVal val="#ppt_x"/>
                                              </p:val>
                                            </p:tav>
                                            <p:tav tm="100000">
                                              <p:val>
                                                <p:strVal val="#ppt_x"/>
                                              </p:val>
                                            </p:tav>
                                          </p:tavLst>
                                        </p:anim>
                                        <p:anim calcmode="lin" valueType="num">
                                          <p:cBhvr additive="base">
                                            <p:cTn id="37"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fill="hold"/>
                                            <p:tgtEl>
                                              <p:spTgt spid="23"/>
                                            </p:tgtEl>
                                            <p:attrNameLst>
                                              <p:attrName>ppt_x</p:attrName>
                                            </p:attrNameLst>
                                          </p:cBhvr>
                                          <p:tavLst>
                                            <p:tav tm="0">
                                              <p:val>
                                                <p:strVal val="#ppt_x"/>
                                              </p:val>
                                            </p:tav>
                                            <p:tav tm="100000">
                                              <p:val>
                                                <p:strVal val="#ppt_x"/>
                                              </p:val>
                                            </p:tav>
                                          </p:tavLst>
                                        </p:anim>
                                        <p:anim calcmode="lin" valueType="num">
                                          <p:cBhvr additive="base">
                                            <p:cTn id="51" dur="500" fill="hold"/>
                                            <p:tgtEl>
                                              <p:spTgt spid="23"/>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ppt_x"/>
                                              </p:val>
                                            </p:tav>
                                            <p:tav tm="100000">
                                              <p:val>
                                                <p:strVal val="#ppt_x"/>
                                              </p:val>
                                            </p:tav>
                                          </p:tavLst>
                                        </p:anim>
                                        <p:anim calcmode="lin" valueType="num">
                                          <p:cBhvr additive="base">
                                            <p:cTn id="5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21" grpId="0"/>
          <p:bldP spid="22" grpId="0"/>
          <p:bldP spid="23" grpId="0"/>
          <p:bldP spid="24"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文字&#10;&#10;已生成极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文本框 5"/>
          <p:cNvSpPr txBox="1"/>
          <p:nvPr/>
        </p:nvSpPr>
        <p:spPr>
          <a:xfrm>
            <a:off x="1038225" y="1790700"/>
            <a:ext cx="2719014" cy="1200329"/>
          </a:xfrm>
          <a:prstGeom prst="rect">
            <a:avLst/>
          </a:prstGeom>
          <a:noFill/>
        </p:spPr>
        <p:txBody>
          <a:bodyPr wrap="none" rtlCol="0">
            <a:spAutoFit/>
          </a:bodyPr>
          <a:lstStyle/>
          <a:p>
            <a:r>
              <a:rPr lang="en-US" altLang="zh-CN" sz="7200" dirty="0">
                <a:latin typeface="微软雅黑" pitchFamily="34" charset="-122"/>
                <a:ea typeface="微软雅黑" pitchFamily="34" charset="-122"/>
              </a:rPr>
              <a:t>FOUR</a:t>
            </a:r>
            <a:endParaRPr lang="zh-CN" altLang="en-US" sz="7200" dirty="0">
              <a:latin typeface="微软雅黑" pitchFamily="34" charset="-122"/>
              <a:ea typeface="微软雅黑" pitchFamily="34" charset="-122"/>
            </a:endParaRPr>
          </a:p>
        </p:txBody>
      </p:sp>
      <p:grpSp>
        <p:nvGrpSpPr>
          <p:cNvPr id="13" name="组合 12"/>
          <p:cNvGrpSpPr/>
          <p:nvPr/>
        </p:nvGrpSpPr>
        <p:grpSpPr>
          <a:xfrm>
            <a:off x="6238875" y="1762125"/>
            <a:ext cx="514350" cy="2638425"/>
            <a:chOff x="5172075" y="1009650"/>
            <a:chExt cx="514350" cy="2638425"/>
          </a:xfrm>
        </p:grpSpPr>
        <p:cxnSp>
          <p:nvCxnSpPr>
            <p:cNvPr id="8" name="直接连接符 7"/>
            <p:cNvCxnSpPr/>
            <p:nvPr/>
          </p:nvCxnSpPr>
          <p:spPr>
            <a:xfrm>
              <a:off x="5172075" y="1019175"/>
              <a:ext cx="514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172075" y="1009650"/>
              <a:ext cx="0" cy="2628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172075" y="3648075"/>
              <a:ext cx="514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flipH="1">
            <a:off x="9338582" y="1771650"/>
            <a:ext cx="514350" cy="2638425"/>
            <a:chOff x="5172075" y="1009650"/>
            <a:chExt cx="514350" cy="2638425"/>
          </a:xfrm>
        </p:grpSpPr>
        <p:cxnSp>
          <p:nvCxnSpPr>
            <p:cNvPr id="15" name="直接连接符 14"/>
            <p:cNvCxnSpPr/>
            <p:nvPr/>
          </p:nvCxnSpPr>
          <p:spPr>
            <a:xfrm>
              <a:off x="5172075" y="1019175"/>
              <a:ext cx="514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172075" y="1009650"/>
              <a:ext cx="0" cy="2628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172075" y="3648075"/>
              <a:ext cx="514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矩形 17"/>
          <p:cNvSpPr/>
          <p:nvPr/>
        </p:nvSpPr>
        <p:spPr>
          <a:xfrm>
            <a:off x="6794985" y="1577459"/>
            <a:ext cx="2709396" cy="400110"/>
          </a:xfrm>
          <a:prstGeom prst="rect">
            <a:avLst/>
          </a:prstGeom>
        </p:spPr>
        <p:txBody>
          <a:bodyPr wrap="none">
            <a:spAutoFit/>
          </a:bodyPr>
          <a:lstStyle/>
          <a:p>
            <a:r>
              <a:rPr lang="zh-CN" altLang="en-US" sz="2000" dirty="0"/>
              <a:t>Please enter your title  </a:t>
            </a:r>
          </a:p>
        </p:txBody>
      </p:sp>
      <p:sp>
        <p:nvSpPr>
          <p:cNvPr id="19" name="矩形 18"/>
          <p:cNvSpPr/>
          <p:nvPr/>
        </p:nvSpPr>
        <p:spPr>
          <a:xfrm>
            <a:off x="6595383" y="2474223"/>
            <a:ext cx="3038475" cy="1569660"/>
          </a:xfrm>
          <a:prstGeom prst="rect">
            <a:avLst/>
          </a:prstGeom>
        </p:spPr>
        <p:txBody>
          <a:bodyPr wrap="square">
            <a:spAutoFit/>
          </a:bodyPr>
          <a:lstStyle/>
          <a:p>
            <a:r>
              <a:rPr lang="zh-CN" altLang="en-US" sz="1600" dirty="0"/>
              <a:t>Please add a detailed description of the text here, as close as possible to the title text language style, language description as concise and vivid as possible.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ppt_x</p:attrName>
                                        </p:attrNameLst>
                                      </p:cBhvr>
                                      <p:tavLst>
                                        <p:tav tm="0">
                                          <p:val>
                                            <p:strVal val="#ppt_x+#ppt_w*1.125000"/>
                                          </p:val>
                                        </p:tav>
                                        <p:tav tm="100000">
                                          <p:val>
                                            <p:strVal val="#ppt_x"/>
                                          </p:val>
                                        </p:tav>
                                      </p:tavLst>
                                    </p:anim>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2"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righ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06635" y="2374194"/>
            <a:ext cx="2776165" cy="3257490"/>
          </a:xfrm>
          <a:prstGeom prst="rect">
            <a:avLst/>
          </a:prstGeom>
          <a:solidFill>
            <a:srgbClr val="FFFFFF"/>
          </a:solidFill>
          <a:ln>
            <a:solidFill>
              <a:srgbClr val="E8E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 name="AutoShape 12"/>
          <p:cNvSpPr>
            <a:spLocks noChangeArrowheads="1"/>
          </p:cNvSpPr>
          <p:nvPr/>
        </p:nvSpPr>
        <p:spPr bwMode="auto">
          <a:xfrm>
            <a:off x="3106635" y="2077901"/>
            <a:ext cx="2776165" cy="592586"/>
          </a:xfrm>
          <a:prstGeom prst="homePlate">
            <a:avLst>
              <a:gd name="adj" fmla="val 63872"/>
            </a:avLst>
          </a:prstGeom>
          <a:solidFill>
            <a:srgbClr val="414455"/>
          </a:solidFill>
          <a:ln w="9525">
            <a:noFill/>
            <a:miter lim="800000"/>
          </a:ln>
        </p:spPr>
        <p:txBody>
          <a:bodyPr wrap="none" anchor="ctr"/>
          <a:lstStyle/>
          <a:p>
            <a:pPr algn="ctr"/>
            <a:endParaRPr lang="en-US" altLang="zh-CN" b="1" dirty="0">
              <a:solidFill>
                <a:schemeClr val="bg1"/>
              </a:solidFill>
              <a:latin typeface="微软雅黑" pitchFamily="34" charset="-122"/>
              <a:ea typeface="微软雅黑" pitchFamily="34" charset="-122"/>
              <a:sym typeface="宋体" pitchFamily="2" charset="-122"/>
            </a:endParaRPr>
          </a:p>
          <a:p>
            <a:pPr algn="ctr"/>
            <a:r>
              <a:rPr lang="zh-CN" altLang="en-US" b="1" dirty="0">
                <a:solidFill>
                  <a:schemeClr val="bg1"/>
                </a:solidFill>
                <a:latin typeface="微软雅黑" pitchFamily="34" charset="-122"/>
                <a:ea typeface="微软雅黑" pitchFamily="34" charset="-122"/>
                <a:sym typeface="宋体" pitchFamily="2" charset="-122"/>
              </a:rPr>
              <a:t>Add a title</a:t>
            </a:r>
            <a:endParaRPr lang="zh-CN" altLang="zh-CN" b="1" dirty="0">
              <a:solidFill>
                <a:schemeClr val="bg1"/>
              </a:solidFill>
              <a:latin typeface="微软雅黑" pitchFamily="34" charset="-122"/>
              <a:ea typeface="微软雅黑" pitchFamily="34" charset="-122"/>
              <a:sym typeface="宋体" pitchFamily="2" charset="-122"/>
            </a:endParaRPr>
          </a:p>
          <a:p>
            <a:pPr algn="ctr"/>
            <a:endParaRPr lang="zh-CN" altLang="en-US" sz="1800" b="1" dirty="0">
              <a:solidFill>
                <a:prstClr val="white"/>
              </a:solidFill>
              <a:latin typeface="微软雅黑" pitchFamily="34" charset="-122"/>
              <a:ea typeface="微软雅黑" pitchFamily="34" charset="-122"/>
            </a:endParaRPr>
          </a:p>
        </p:txBody>
      </p:sp>
      <p:sp>
        <p:nvSpPr>
          <p:cNvPr id="4" name="TextBox 17"/>
          <p:cNvSpPr txBox="1"/>
          <p:nvPr/>
        </p:nvSpPr>
        <p:spPr>
          <a:xfrm>
            <a:off x="3214647" y="2877379"/>
            <a:ext cx="2668153" cy="789127"/>
          </a:xfrm>
          <a:prstGeom prst="rect">
            <a:avLst/>
          </a:prstGeom>
          <a:noFill/>
        </p:spPr>
        <p:txBody>
          <a:bodyPr wrap="square" rtlCol="0">
            <a:spAutoFit/>
          </a:bodyPr>
          <a:lstStyle/>
          <a:p>
            <a:pPr>
              <a:lnSpc>
                <a:spcPct val="130000"/>
              </a:lnSpc>
            </a:pPr>
            <a:r>
              <a:rPr lang="zh-CN" altLang="en-US" sz="1200" dirty="0">
                <a:solidFill>
                  <a:sysClr val="windowText" lastClr="000000"/>
                </a:solidFill>
                <a:latin typeface="微软雅黑" pitchFamily="34" charset="-122"/>
                <a:ea typeface="微软雅黑" pitchFamily="34" charset="-122"/>
              </a:rPr>
              <a:t>After you hit your content here, or by copying your text, choose paste in this box and choose to keep only the text.</a:t>
            </a:r>
          </a:p>
        </p:txBody>
      </p:sp>
      <p:sp>
        <p:nvSpPr>
          <p:cNvPr id="5" name="矩形 4"/>
          <p:cNvSpPr/>
          <p:nvPr/>
        </p:nvSpPr>
        <p:spPr>
          <a:xfrm>
            <a:off x="6401001" y="2374194"/>
            <a:ext cx="2776165" cy="3257490"/>
          </a:xfrm>
          <a:prstGeom prst="rect">
            <a:avLst/>
          </a:prstGeom>
          <a:solidFill>
            <a:srgbClr val="FFFFFF"/>
          </a:solidFill>
          <a:ln>
            <a:solidFill>
              <a:srgbClr val="E8E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6" name="AutoShape 12"/>
          <p:cNvSpPr>
            <a:spLocks noChangeArrowheads="1"/>
          </p:cNvSpPr>
          <p:nvPr/>
        </p:nvSpPr>
        <p:spPr bwMode="auto">
          <a:xfrm flipH="1">
            <a:off x="6401001" y="2077901"/>
            <a:ext cx="2776165" cy="592586"/>
          </a:xfrm>
          <a:prstGeom prst="homePlate">
            <a:avLst>
              <a:gd name="adj" fmla="val 63872"/>
            </a:avLst>
          </a:prstGeom>
          <a:solidFill>
            <a:schemeClr val="bg1">
              <a:lumMod val="65000"/>
            </a:schemeClr>
          </a:solidFill>
          <a:ln w="9525">
            <a:noFill/>
            <a:miter lim="800000"/>
          </a:ln>
        </p:spPr>
        <p:txBody>
          <a:bodyPr wrap="none" anchor="ctr"/>
          <a:lstStyle/>
          <a:p>
            <a:pPr algn="ctr"/>
            <a:r>
              <a:rPr lang="zh-CN" altLang="en-US" b="1" dirty="0">
                <a:solidFill>
                  <a:schemeClr val="bg1"/>
                </a:solidFill>
                <a:latin typeface="微软雅黑" pitchFamily="34" charset="-122"/>
                <a:ea typeface="微软雅黑" pitchFamily="34" charset="-122"/>
                <a:sym typeface="宋体" pitchFamily="2" charset="-122"/>
              </a:rPr>
              <a:t>Add a title</a:t>
            </a:r>
            <a:endParaRPr lang="zh-CN" altLang="zh-CN" b="1" dirty="0">
              <a:solidFill>
                <a:schemeClr val="bg1"/>
              </a:solidFill>
              <a:latin typeface="微软雅黑" pitchFamily="34" charset="-122"/>
              <a:ea typeface="微软雅黑" pitchFamily="34" charset="-122"/>
              <a:sym typeface="宋体" pitchFamily="2" charset="-122"/>
            </a:endParaRPr>
          </a:p>
        </p:txBody>
      </p:sp>
      <p:sp>
        <p:nvSpPr>
          <p:cNvPr id="7" name="TextBox 20"/>
          <p:cNvSpPr txBox="1"/>
          <p:nvPr/>
        </p:nvSpPr>
        <p:spPr>
          <a:xfrm>
            <a:off x="6509013" y="2877379"/>
            <a:ext cx="2668153" cy="789127"/>
          </a:xfrm>
          <a:prstGeom prst="rect">
            <a:avLst/>
          </a:prstGeom>
          <a:noFill/>
        </p:spPr>
        <p:txBody>
          <a:bodyPr wrap="square" rtlCol="0">
            <a:spAutoFit/>
          </a:bodyPr>
          <a:lstStyle/>
          <a:p>
            <a:pPr>
              <a:lnSpc>
                <a:spcPct val="130000"/>
              </a:lnSpc>
            </a:pPr>
            <a:r>
              <a:rPr lang="zh-CN" altLang="en-US" sz="1200" dirty="0">
                <a:solidFill>
                  <a:sysClr val="windowText" lastClr="000000"/>
                </a:solidFill>
                <a:latin typeface="微软雅黑" pitchFamily="34" charset="-122"/>
                <a:ea typeface="微软雅黑" pitchFamily="34" charset="-122"/>
              </a:rPr>
              <a:t>After you hit your content here, or by copying your text, choose paste in this box and choose to keep only the text.</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1000"/>
                            </p:stCondLst>
                            <p:childTnLst>
                              <p:par>
                                <p:cTn id="14" presetID="22" presetClass="entr" presetSubtype="8" fill="hold" grpId="0" nodeType="afterEffect">
                                  <p:stCondLst>
                                    <p:cond delay="0"/>
                                  </p:stCondLst>
                                  <p:iterate type="lt">
                                    <p:tmPct val="30000"/>
                                  </p:iterate>
                                  <p:childTnLst>
                                    <p:set>
                                      <p:cBhvr>
                                        <p:cTn id="15" dur="1" fill="hold">
                                          <p:stCondLst>
                                            <p:cond delay="0"/>
                                          </p:stCondLst>
                                        </p:cTn>
                                        <p:tgtEl>
                                          <p:spTgt spid="4"/>
                                        </p:tgtEl>
                                        <p:attrNameLst>
                                          <p:attrName>style.visibility</p:attrName>
                                        </p:attrNameLst>
                                      </p:cBhvr>
                                      <p:to>
                                        <p:strVal val="visible"/>
                                      </p:to>
                                    </p:set>
                                    <p:animEffect transition="in" filter="wipe(left)">
                                      <p:cBhvr>
                                        <p:cTn id="16" dur="100"/>
                                        <p:tgtEl>
                                          <p:spTgt spid="4"/>
                                        </p:tgtEl>
                                      </p:cBhvr>
                                    </p:animEffect>
                                  </p:childTnLst>
                                </p:cTn>
                              </p:par>
                              <p:par>
                                <p:cTn id="17" presetID="36" presetClass="emph" presetSubtype="0" fill="hold" grpId="1" nodeType="withEffect">
                                  <p:stCondLst>
                                    <p:cond delay="0"/>
                                  </p:stCondLst>
                                  <p:iterate type="lt">
                                    <p:tmPct val="30000"/>
                                  </p:iterate>
                                  <p:childTnLst>
                                    <p:animScale>
                                      <p:cBhvr>
                                        <p:cTn id="18" dur="50" autoRev="1" fill="hold">
                                          <p:stCondLst>
                                            <p:cond delay="0"/>
                                          </p:stCondLst>
                                        </p:cTn>
                                        <p:tgtEl>
                                          <p:spTgt spid="4"/>
                                        </p:tgtEl>
                                      </p:cBhvr>
                                      <p:to x="80000" y="100000"/>
                                    </p:animScale>
                                    <p:anim by="(#ppt_w*0.10)" calcmode="lin" valueType="num">
                                      <p:cBhvr>
                                        <p:cTn id="19" dur="50" autoRev="1" fill="hold">
                                          <p:stCondLst>
                                            <p:cond delay="0"/>
                                          </p:stCondLst>
                                        </p:cTn>
                                        <p:tgtEl>
                                          <p:spTgt spid="4"/>
                                        </p:tgtEl>
                                        <p:attrNameLst>
                                          <p:attrName>ppt_x</p:attrName>
                                        </p:attrNameLst>
                                      </p:cBhvr>
                                    </p:anim>
                                    <p:anim by="(-#ppt_w*0.10)" calcmode="lin" valueType="num">
                                      <p:cBhvr>
                                        <p:cTn id="20" dur="50" autoRev="1" fill="hold">
                                          <p:stCondLst>
                                            <p:cond delay="0"/>
                                          </p:stCondLst>
                                        </p:cTn>
                                        <p:tgtEl>
                                          <p:spTgt spid="4"/>
                                        </p:tgtEl>
                                        <p:attrNameLst>
                                          <p:attrName>ppt_y</p:attrName>
                                        </p:attrNameLst>
                                      </p:cBhvr>
                                    </p:anim>
                                    <p:animRot by="-480000">
                                      <p:cBhvr>
                                        <p:cTn id="21" dur="50" autoRev="1" fill="hold">
                                          <p:stCondLst>
                                            <p:cond delay="0"/>
                                          </p:stCondLst>
                                        </p:cTn>
                                        <p:tgtEl>
                                          <p:spTgt spid="4"/>
                                        </p:tgtEl>
                                        <p:attrNameLst>
                                          <p:attrName>r</p:attrName>
                                        </p:attrNameLst>
                                      </p:cBhvr>
                                    </p:animRot>
                                  </p:childTnLst>
                                </p:cTn>
                              </p:par>
                            </p:childTnLst>
                          </p:cTn>
                        </p:par>
                        <p:par>
                          <p:cTn id="22" fill="hold">
                            <p:stCondLst>
                              <p:cond delay="2240"/>
                            </p:stCondLst>
                            <p:childTnLst>
                              <p:par>
                                <p:cTn id="23" presetID="2" presetClass="entr" presetSubtype="2"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par>
                          <p:cTn id="27" fill="hold">
                            <p:stCondLst>
                              <p:cond delay="2740"/>
                            </p:stCondLst>
                            <p:childTnLst>
                              <p:par>
                                <p:cTn id="28" presetID="22" presetClass="entr" presetSubtype="1"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par>
                          <p:cTn id="31" fill="hold">
                            <p:stCondLst>
                              <p:cond delay="3240"/>
                            </p:stCondLst>
                            <p:childTnLst>
                              <p:par>
                                <p:cTn id="32" presetID="22" presetClass="entr" presetSubtype="8" fill="hold" grpId="0" nodeType="afterEffect">
                                  <p:stCondLst>
                                    <p:cond delay="0"/>
                                  </p:stCondLst>
                                  <p:iterate type="lt">
                                    <p:tmPct val="30000"/>
                                  </p:iterate>
                                  <p:childTnLst>
                                    <p:set>
                                      <p:cBhvr>
                                        <p:cTn id="33" dur="1" fill="hold">
                                          <p:stCondLst>
                                            <p:cond delay="0"/>
                                          </p:stCondLst>
                                        </p:cTn>
                                        <p:tgtEl>
                                          <p:spTgt spid="7"/>
                                        </p:tgtEl>
                                        <p:attrNameLst>
                                          <p:attrName>style.visibility</p:attrName>
                                        </p:attrNameLst>
                                      </p:cBhvr>
                                      <p:to>
                                        <p:strVal val="visible"/>
                                      </p:to>
                                    </p:set>
                                    <p:animEffect transition="in" filter="wipe(left)">
                                      <p:cBhvr>
                                        <p:cTn id="34" dur="100"/>
                                        <p:tgtEl>
                                          <p:spTgt spid="7"/>
                                        </p:tgtEl>
                                      </p:cBhvr>
                                    </p:animEffect>
                                  </p:childTnLst>
                                </p:cTn>
                              </p:par>
                              <p:par>
                                <p:cTn id="35" presetID="36" presetClass="emph" presetSubtype="0" fill="hold" grpId="1" nodeType="withEffect">
                                  <p:stCondLst>
                                    <p:cond delay="0"/>
                                  </p:stCondLst>
                                  <p:iterate type="lt">
                                    <p:tmPct val="30000"/>
                                  </p:iterate>
                                  <p:childTnLst>
                                    <p:animScale>
                                      <p:cBhvr>
                                        <p:cTn id="36" dur="50" autoRev="1" fill="hold">
                                          <p:stCondLst>
                                            <p:cond delay="0"/>
                                          </p:stCondLst>
                                        </p:cTn>
                                        <p:tgtEl>
                                          <p:spTgt spid="7"/>
                                        </p:tgtEl>
                                      </p:cBhvr>
                                      <p:to x="80000" y="100000"/>
                                    </p:animScale>
                                    <p:anim by="(#ppt_w*0.10)" calcmode="lin" valueType="num">
                                      <p:cBhvr>
                                        <p:cTn id="37" dur="50" autoRev="1" fill="hold">
                                          <p:stCondLst>
                                            <p:cond delay="0"/>
                                          </p:stCondLst>
                                        </p:cTn>
                                        <p:tgtEl>
                                          <p:spTgt spid="7"/>
                                        </p:tgtEl>
                                        <p:attrNameLst>
                                          <p:attrName>ppt_x</p:attrName>
                                        </p:attrNameLst>
                                      </p:cBhvr>
                                    </p:anim>
                                    <p:anim by="(-#ppt_w*0.10)" calcmode="lin" valueType="num">
                                      <p:cBhvr>
                                        <p:cTn id="38" dur="50" autoRev="1" fill="hold">
                                          <p:stCondLst>
                                            <p:cond delay="0"/>
                                          </p:stCondLst>
                                        </p:cTn>
                                        <p:tgtEl>
                                          <p:spTgt spid="7"/>
                                        </p:tgtEl>
                                        <p:attrNameLst>
                                          <p:attrName>ppt_y</p:attrName>
                                        </p:attrNameLst>
                                      </p:cBhvr>
                                    </p:anim>
                                    <p:animRot by="-480000">
                                      <p:cBhvr>
                                        <p:cTn id="39" dur="50" autoRev="1"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4" grpId="1"/>
      <p:bldP spid="5" grpId="0" animBg="1"/>
      <p:bldP spid="6" grpId="0" animBg="1"/>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箭头1"/>
          <p:cNvSpPr>
            <a:spLocks noChangeArrowheads="1"/>
          </p:cNvSpPr>
          <p:nvPr/>
        </p:nvSpPr>
        <p:spPr bwMode="ltGray">
          <a:xfrm>
            <a:off x="2283946" y="2262837"/>
            <a:ext cx="1638300" cy="2477690"/>
          </a:xfrm>
          <a:prstGeom prst="flowChartOffpageConnector">
            <a:avLst/>
          </a:prstGeom>
          <a:solidFill>
            <a:srgbClr val="414455"/>
          </a:solidFill>
          <a:ln w="3175" cap="flat" cmpd="sng" algn="ctr">
            <a:solidFill>
              <a:srgbClr val="EAEAEA"/>
            </a:solidFill>
            <a:prstDash val="solid"/>
          </a:ln>
          <a:effectLst/>
        </p:spPr>
        <p:txBody>
          <a:bodyPr anchor="ctr"/>
          <a:lstStyle/>
          <a:p>
            <a:pPr algn="ctr" fontAlgn="base">
              <a:lnSpc>
                <a:spcPct val="150000"/>
              </a:lnSpc>
              <a:spcBef>
                <a:spcPct val="0"/>
              </a:spcBef>
              <a:spcAft>
                <a:spcPct val="0"/>
              </a:spcAft>
              <a:defRPr/>
            </a:pPr>
            <a:r>
              <a:rPr lang="zh-CN" altLang="en-US" sz="1200" kern="0" dirty="0">
                <a:solidFill>
                  <a:schemeClr val="bg1"/>
                </a:solidFill>
                <a:latin typeface="微软雅黑" pitchFamily="34" charset="-122"/>
                <a:ea typeface="微软雅黑" pitchFamily="34" charset="-122"/>
              </a:rPr>
              <a:t>Click to add text</a:t>
            </a:r>
            <a:endParaRPr lang="en-US" altLang="zh-CN" sz="1200" kern="0" dirty="0">
              <a:solidFill>
                <a:schemeClr val="bg1"/>
              </a:solidFill>
              <a:latin typeface="微软雅黑" pitchFamily="34" charset="-122"/>
              <a:ea typeface="微软雅黑" pitchFamily="34" charset="-122"/>
            </a:endParaRPr>
          </a:p>
          <a:p>
            <a:pPr algn="ctr" fontAlgn="base">
              <a:lnSpc>
                <a:spcPct val="150000"/>
              </a:lnSpc>
              <a:spcBef>
                <a:spcPct val="0"/>
              </a:spcBef>
              <a:spcAft>
                <a:spcPct val="0"/>
              </a:spcAft>
              <a:defRPr/>
            </a:pPr>
            <a:r>
              <a:rPr lang="zh-CN" altLang="en-US" sz="1200" kern="0" dirty="0">
                <a:solidFill>
                  <a:schemeClr val="bg1"/>
                </a:solidFill>
                <a:latin typeface="微软雅黑" pitchFamily="34" charset="-122"/>
                <a:ea typeface="微软雅黑" pitchFamily="34" charset="-122"/>
              </a:rPr>
              <a:t>Click to add text</a:t>
            </a:r>
            <a:endParaRPr lang="en-US" altLang="zh-CN" sz="1200" kern="0" dirty="0">
              <a:solidFill>
                <a:schemeClr val="bg1"/>
              </a:solidFill>
              <a:latin typeface="微软雅黑" pitchFamily="34" charset="-122"/>
              <a:ea typeface="微软雅黑" pitchFamily="34" charset="-122"/>
            </a:endParaRPr>
          </a:p>
          <a:p>
            <a:pPr lvl="0" algn="ctr" fontAlgn="base">
              <a:lnSpc>
                <a:spcPct val="150000"/>
              </a:lnSpc>
              <a:spcBef>
                <a:spcPct val="0"/>
              </a:spcBef>
              <a:spcAft>
                <a:spcPct val="0"/>
              </a:spcAft>
              <a:defRPr/>
            </a:pPr>
            <a:endParaRPr lang="en-US" altLang="zh-CN" sz="1200" kern="0" dirty="0">
              <a:solidFill>
                <a:schemeClr val="bg1"/>
              </a:solidFill>
              <a:latin typeface="微软雅黑" pitchFamily="34" charset="-122"/>
              <a:ea typeface="微软雅黑" pitchFamily="34" charset="-122"/>
            </a:endParaRPr>
          </a:p>
        </p:txBody>
      </p:sp>
      <p:sp>
        <p:nvSpPr>
          <p:cNvPr id="3" name="椭圆1"/>
          <p:cNvSpPr>
            <a:spLocks noChangeArrowheads="1"/>
          </p:cNvSpPr>
          <p:nvPr/>
        </p:nvSpPr>
        <p:spPr bwMode="gray">
          <a:xfrm>
            <a:off x="2410152" y="2030664"/>
            <a:ext cx="1371600" cy="423863"/>
          </a:xfrm>
          <a:prstGeom prst="ellipse">
            <a:avLst/>
          </a:prstGeom>
          <a:solidFill>
            <a:schemeClr val="bg1">
              <a:lumMod val="65000"/>
            </a:schemeClr>
          </a:solidFill>
          <a:ln w="25400" cap="flat" cmpd="sng" algn="ctr">
            <a:noFill/>
            <a:prstDash val="solid"/>
          </a:ln>
          <a:effectLst/>
        </p:spPr>
        <p:txBody>
          <a:bodyPr anchor="ctr"/>
          <a:lstStyle/>
          <a:p>
            <a:pPr algn="ctr" fontAlgn="base">
              <a:spcBef>
                <a:spcPct val="0"/>
              </a:spcBef>
              <a:spcAft>
                <a:spcPct val="0"/>
              </a:spcAft>
              <a:defRPr/>
            </a:pPr>
            <a:r>
              <a:rPr lang="zh-CN" altLang="en-US" sz="1200" b="1" kern="0">
                <a:solidFill>
                  <a:sysClr val="window" lastClr="FFFFFF">
                    <a:lumMod val="95000"/>
                  </a:sysClr>
                </a:solidFill>
                <a:latin typeface="微软雅黑" pitchFamily="34" charset="-122"/>
                <a:ea typeface="微软雅黑" pitchFamily="34" charset="-122"/>
                <a:cs typeface="宋体" pitchFamily="2" charset="-122"/>
              </a:rPr>
              <a:t>Add a title</a:t>
            </a:r>
            <a:r>
              <a:rPr lang="en-US" altLang="zh-CN" sz="1200" b="1" kern="0" dirty="0">
                <a:solidFill>
                  <a:sysClr val="window" lastClr="FFFFFF">
                    <a:lumMod val="95000"/>
                  </a:sysClr>
                </a:solidFill>
                <a:latin typeface="微软雅黑" pitchFamily="34" charset="-122"/>
                <a:ea typeface="微软雅黑" pitchFamily="34" charset="-122"/>
                <a:cs typeface="宋体" pitchFamily="2" charset="-122"/>
              </a:rPr>
              <a:t>1</a:t>
            </a:r>
            <a:endParaRPr lang="zh-CN" altLang="zh-CN" sz="1200" b="1" kern="0" dirty="0">
              <a:solidFill>
                <a:sysClr val="window" lastClr="FFFFFF">
                  <a:lumMod val="95000"/>
                </a:sysClr>
              </a:solidFill>
              <a:latin typeface="微软雅黑" pitchFamily="34" charset="-122"/>
              <a:ea typeface="微软雅黑" pitchFamily="34" charset="-122"/>
              <a:cs typeface="宋体" pitchFamily="2" charset="-122"/>
            </a:endParaRPr>
          </a:p>
        </p:txBody>
      </p:sp>
      <p:sp>
        <p:nvSpPr>
          <p:cNvPr id="4" name="箭头2"/>
          <p:cNvSpPr>
            <a:spLocks noChangeArrowheads="1"/>
          </p:cNvSpPr>
          <p:nvPr/>
        </p:nvSpPr>
        <p:spPr bwMode="ltGray">
          <a:xfrm>
            <a:off x="4246096" y="2258075"/>
            <a:ext cx="1694260" cy="2463403"/>
          </a:xfrm>
          <a:prstGeom prst="flowChartOffpageConnector">
            <a:avLst/>
          </a:prstGeom>
          <a:solidFill>
            <a:srgbClr val="414455"/>
          </a:solidFill>
          <a:ln w="3175" cap="flat" cmpd="sng" algn="ctr">
            <a:solidFill>
              <a:srgbClr val="EAEAEA"/>
            </a:solidFill>
            <a:prstDash val="solid"/>
          </a:ln>
          <a:effectLst/>
        </p:spPr>
        <p:txBody>
          <a:bodyPr anchor="ctr"/>
          <a:lstStyle/>
          <a:p>
            <a:pPr lvl="0" algn="ctr" fontAlgn="base">
              <a:lnSpc>
                <a:spcPct val="150000"/>
              </a:lnSpc>
              <a:spcBef>
                <a:spcPct val="0"/>
              </a:spcBef>
              <a:spcAft>
                <a:spcPct val="0"/>
              </a:spcAft>
              <a:defRPr/>
            </a:pPr>
            <a:r>
              <a:rPr lang="zh-CN" altLang="en-US" sz="1200" kern="0" dirty="0">
                <a:solidFill>
                  <a:prstClr val="white"/>
                </a:solidFill>
                <a:latin typeface="微软雅黑" pitchFamily="34" charset="-122"/>
                <a:ea typeface="微软雅黑" pitchFamily="34" charset="-122"/>
              </a:rPr>
              <a:t>Click to add text</a:t>
            </a:r>
            <a:endParaRPr lang="en-US" altLang="zh-CN" sz="1200" kern="0" dirty="0">
              <a:solidFill>
                <a:prstClr val="white"/>
              </a:solidFill>
              <a:latin typeface="微软雅黑" pitchFamily="34" charset="-122"/>
              <a:ea typeface="微软雅黑" pitchFamily="34" charset="-122"/>
            </a:endParaRPr>
          </a:p>
          <a:p>
            <a:pPr lvl="0" algn="ctr" fontAlgn="base">
              <a:lnSpc>
                <a:spcPct val="150000"/>
              </a:lnSpc>
              <a:spcBef>
                <a:spcPct val="0"/>
              </a:spcBef>
              <a:spcAft>
                <a:spcPct val="0"/>
              </a:spcAft>
              <a:defRPr/>
            </a:pPr>
            <a:r>
              <a:rPr lang="zh-CN" altLang="en-US" sz="1200" kern="0" dirty="0">
                <a:solidFill>
                  <a:prstClr val="white"/>
                </a:solidFill>
                <a:latin typeface="微软雅黑" pitchFamily="34" charset="-122"/>
                <a:ea typeface="微软雅黑" pitchFamily="34" charset="-122"/>
              </a:rPr>
              <a:t>Click to add text</a:t>
            </a:r>
            <a:endParaRPr lang="en-US" altLang="zh-CN" sz="1200" kern="0" dirty="0">
              <a:solidFill>
                <a:prstClr val="white"/>
              </a:solidFill>
              <a:latin typeface="微软雅黑" pitchFamily="34" charset="-122"/>
              <a:ea typeface="微软雅黑" pitchFamily="34" charset="-122"/>
            </a:endParaRPr>
          </a:p>
          <a:p>
            <a:pPr lvl="0" algn="ctr" fontAlgn="base">
              <a:lnSpc>
                <a:spcPct val="150000"/>
              </a:lnSpc>
              <a:spcBef>
                <a:spcPct val="0"/>
              </a:spcBef>
              <a:spcAft>
                <a:spcPct val="0"/>
              </a:spcAft>
              <a:defRPr/>
            </a:pPr>
            <a:endParaRPr lang="en-US" altLang="zh-CN" sz="1200" kern="0" dirty="0">
              <a:solidFill>
                <a:prstClr val="white"/>
              </a:solidFill>
              <a:latin typeface="微软雅黑" pitchFamily="34" charset="-122"/>
              <a:ea typeface="微软雅黑" pitchFamily="34" charset="-122"/>
            </a:endParaRPr>
          </a:p>
        </p:txBody>
      </p:sp>
      <p:sp>
        <p:nvSpPr>
          <p:cNvPr id="5" name="椭圆2"/>
          <p:cNvSpPr>
            <a:spLocks noChangeArrowheads="1"/>
          </p:cNvSpPr>
          <p:nvPr/>
        </p:nvSpPr>
        <p:spPr bwMode="gray">
          <a:xfrm>
            <a:off x="4374684" y="2030664"/>
            <a:ext cx="1373981" cy="423863"/>
          </a:xfrm>
          <a:prstGeom prst="ellipse">
            <a:avLst/>
          </a:prstGeom>
          <a:solidFill>
            <a:schemeClr val="bg1">
              <a:lumMod val="65000"/>
            </a:schemeClr>
          </a:solidFill>
          <a:ln w="25400" cap="flat" cmpd="sng" algn="ctr">
            <a:noFill/>
            <a:prstDash val="solid"/>
          </a:ln>
          <a:effectLst/>
        </p:spPr>
        <p:txBody>
          <a:bodyPr anchor="ctr"/>
          <a:lstStyle/>
          <a:p>
            <a:pPr algn="ctr" fontAlgn="base">
              <a:spcBef>
                <a:spcPct val="0"/>
              </a:spcBef>
              <a:spcAft>
                <a:spcPct val="0"/>
              </a:spcAft>
              <a:defRPr/>
            </a:pPr>
            <a:r>
              <a:rPr lang="zh-CN" altLang="en-US" sz="1200" b="1" kern="0">
                <a:solidFill>
                  <a:sysClr val="window" lastClr="FFFFFF">
                    <a:lumMod val="95000"/>
                  </a:sysClr>
                </a:solidFill>
                <a:latin typeface="微软雅黑" pitchFamily="34" charset="-122"/>
                <a:ea typeface="微软雅黑" pitchFamily="34" charset="-122"/>
                <a:cs typeface="宋体" pitchFamily="2" charset="-122"/>
              </a:rPr>
              <a:t>Add a title</a:t>
            </a:r>
            <a:r>
              <a:rPr lang="en-US" altLang="zh-CN" sz="1200" b="1" kern="0" dirty="0">
                <a:solidFill>
                  <a:sysClr val="window" lastClr="FFFFFF">
                    <a:lumMod val="95000"/>
                  </a:sysClr>
                </a:solidFill>
                <a:latin typeface="微软雅黑" pitchFamily="34" charset="-122"/>
                <a:ea typeface="微软雅黑" pitchFamily="34" charset="-122"/>
                <a:cs typeface="宋体" pitchFamily="2" charset="-122"/>
              </a:rPr>
              <a:t>2</a:t>
            </a:r>
            <a:endParaRPr lang="zh-CN" altLang="zh-CN" sz="1200" b="1" kern="0" dirty="0">
              <a:solidFill>
                <a:sysClr val="window" lastClr="FFFFFF">
                  <a:lumMod val="95000"/>
                </a:sysClr>
              </a:solidFill>
              <a:latin typeface="微软雅黑" pitchFamily="34" charset="-122"/>
              <a:ea typeface="微软雅黑" pitchFamily="34" charset="-122"/>
              <a:cs typeface="宋体" pitchFamily="2" charset="-122"/>
            </a:endParaRPr>
          </a:p>
        </p:txBody>
      </p:sp>
      <p:sp>
        <p:nvSpPr>
          <p:cNvPr id="6" name="箭头3"/>
          <p:cNvSpPr>
            <a:spLocks noChangeArrowheads="1"/>
          </p:cNvSpPr>
          <p:nvPr/>
        </p:nvSpPr>
        <p:spPr bwMode="ltGray">
          <a:xfrm>
            <a:off x="6220153" y="2258075"/>
            <a:ext cx="1645444" cy="2477690"/>
          </a:xfrm>
          <a:prstGeom prst="flowChartOffpageConnector">
            <a:avLst/>
          </a:prstGeom>
          <a:solidFill>
            <a:srgbClr val="414455"/>
          </a:solidFill>
          <a:ln w="3175" cap="flat" cmpd="sng" algn="ctr">
            <a:solidFill>
              <a:srgbClr val="EAEAEA"/>
            </a:solidFill>
            <a:prstDash val="solid"/>
          </a:ln>
          <a:effectLst/>
        </p:spPr>
        <p:txBody>
          <a:bodyPr anchor="ctr"/>
          <a:lstStyle/>
          <a:p>
            <a:pPr lvl="0" algn="ctr" fontAlgn="base">
              <a:lnSpc>
                <a:spcPct val="150000"/>
              </a:lnSpc>
              <a:spcBef>
                <a:spcPct val="0"/>
              </a:spcBef>
              <a:spcAft>
                <a:spcPct val="0"/>
              </a:spcAft>
              <a:defRPr/>
            </a:pPr>
            <a:r>
              <a:rPr lang="zh-CN" altLang="en-US" sz="1200" kern="0" dirty="0">
                <a:solidFill>
                  <a:prstClr val="white"/>
                </a:solidFill>
                <a:latin typeface="微软雅黑" pitchFamily="34" charset="-122"/>
                <a:ea typeface="微软雅黑" pitchFamily="34" charset="-122"/>
              </a:rPr>
              <a:t>Click to add text</a:t>
            </a:r>
            <a:endParaRPr lang="en-US" altLang="zh-CN" sz="1200" kern="0" dirty="0">
              <a:solidFill>
                <a:prstClr val="white"/>
              </a:solidFill>
              <a:latin typeface="微软雅黑" pitchFamily="34" charset="-122"/>
              <a:ea typeface="微软雅黑" pitchFamily="34" charset="-122"/>
            </a:endParaRPr>
          </a:p>
          <a:p>
            <a:pPr lvl="0" algn="ctr" fontAlgn="base">
              <a:lnSpc>
                <a:spcPct val="150000"/>
              </a:lnSpc>
              <a:spcBef>
                <a:spcPct val="0"/>
              </a:spcBef>
              <a:spcAft>
                <a:spcPct val="0"/>
              </a:spcAft>
              <a:defRPr/>
            </a:pPr>
            <a:r>
              <a:rPr lang="zh-CN" altLang="en-US" sz="1200" kern="0" dirty="0">
                <a:solidFill>
                  <a:prstClr val="white"/>
                </a:solidFill>
                <a:latin typeface="微软雅黑" pitchFamily="34" charset="-122"/>
                <a:ea typeface="微软雅黑" pitchFamily="34" charset="-122"/>
              </a:rPr>
              <a:t>Click to add text</a:t>
            </a:r>
            <a:endParaRPr lang="en-US" altLang="zh-CN" sz="1200" kern="0" dirty="0">
              <a:solidFill>
                <a:prstClr val="white"/>
              </a:solidFill>
              <a:latin typeface="微软雅黑" pitchFamily="34" charset="-122"/>
              <a:ea typeface="微软雅黑" pitchFamily="34" charset="-122"/>
            </a:endParaRPr>
          </a:p>
          <a:p>
            <a:pPr lvl="0" algn="ctr" fontAlgn="base">
              <a:lnSpc>
                <a:spcPct val="150000"/>
              </a:lnSpc>
              <a:spcBef>
                <a:spcPct val="0"/>
              </a:spcBef>
              <a:spcAft>
                <a:spcPct val="0"/>
              </a:spcAft>
              <a:defRPr/>
            </a:pPr>
            <a:endParaRPr lang="en-US" altLang="zh-CN" sz="1200" kern="0" dirty="0">
              <a:solidFill>
                <a:prstClr val="white"/>
              </a:solidFill>
              <a:latin typeface="微软雅黑" pitchFamily="34" charset="-122"/>
              <a:ea typeface="微软雅黑" pitchFamily="34" charset="-122"/>
            </a:endParaRPr>
          </a:p>
        </p:txBody>
      </p:sp>
      <p:sp>
        <p:nvSpPr>
          <p:cNvPr id="7" name="椭圆3"/>
          <p:cNvSpPr>
            <a:spLocks noChangeArrowheads="1"/>
          </p:cNvSpPr>
          <p:nvPr/>
        </p:nvSpPr>
        <p:spPr bwMode="gray">
          <a:xfrm>
            <a:off x="6341596" y="2030664"/>
            <a:ext cx="1371600" cy="423863"/>
          </a:xfrm>
          <a:prstGeom prst="ellipse">
            <a:avLst/>
          </a:prstGeom>
          <a:solidFill>
            <a:schemeClr val="bg1">
              <a:lumMod val="65000"/>
            </a:schemeClr>
          </a:solidFill>
          <a:ln w="25400" cap="flat" cmpd="sng" algn="ctr">
            <a:noFill/>
            <a:prstDash val="solid"/>
          </a:ln>
          <a:effectLst/>
        </p:spPr>
        <p:txBody>
          <a:bodyPr anchor="ctr"/>
          <a:lstStyle/>
          <a:p>
            <a:pPr algn="ctr" fontAlgn="base">
              <a:spcBef>
                <a:spcPct val="0"/>
              </a:spcBef>
              <a:spcAft>
                <a:spcPct val="0"/>
              </a:spcAft>
              <a:defRPr/>
            </a:pPr>
            <a:r>
              <a:rPr lang="zh-CN" altLang="en-US" sz="1200" b="1" kern="0">
                <a:solidFill>
                  <a:sysClr val="window" lastClr="FFFFFF">
                    <a:lumMod val="95000"/>
                  </a:sysClr>
                </a:solidFill>
                <a:latin typeface="微软雅黑" pitchFamily="34" charset="-122"/>
                <a:ea typeface="微软雅黑" pitchFamily="34" charset="-122"/>
                <a:cs typeface="宋体" pitchFamily="2" charset="-122"/>
              </a:rPr>
              <a:t>Add a title</a:t>
            </a:r>
            <a:r>
              <a:rPr lang="en-US" altLang="zh-CN" sz="1200" b="1" kern="0" dirty="0">
                <a:solidFill>
                  <a:sysClr val="window" lastClr="FFFFFF">
                    <a:lumMod val="95000"/>
                  </a:sysClr>
                </a:solidFill>
                <a:latin typeface="微软雅黑" pitchFamily="34" charset="-122"/>
                <a:ea typeface="微软雅黑" pitchFamily="34" charset="-122"/>
                <a:cs typeface="宋体" pitchFamily="2" charset="-122"/>
              </a:rPr>
              <a:t>3</a:t>
            </a:r>
            <a:endParaRPr lang="zh-CN" altLang="zh-CN" sz="1200" b="1" kern="0" dirty="0">
              <a:solidFill>
                <a:sysClr val="window" lastClr="FFFFFF">
                  <a:lumMod val="95000"/>
                </a:sysClr>
              </a:solidFill>
              <a:latin typeface="微软雅黑" pitchFamily="34" charset="-122"/>
              <a:ea typeface="微软雅黑" pitchFamily="34" charset="-122"/>
              <a:cs typeface="宋体" pitchFamily="2" charset="-122"/>
            </a:endParaRPr>
          </a:p>
        </p:txBody>
      </p:sp>
      <p:sp>
        <p:nvSpPr>
          <p:cNvPr id="8" name="AutoShape 15"/>
          <p:cNvSpPr>
            <a:spLocks noChangeArrowheads="1"/>
          </p:cNvSpPr>
          <p:nvPr/>
        </p:nvSpPr>
        <p:spPr bwMode="gray">
          <a:xfrm>
            <a:off x="2283946" y="4776246"/>
            <a:ext cx="7524582" cy="527447"/>
          </a:xfrm>
          <a:prstGeom prst="roundRect">
            <a:avLst>
              <a:gd name="adj" fmla="val 50000"/>
            </a:avLst>
          </a:prstGeom>
          <a:solidFill>
            <a:srgbClr val="414455"/>
          </a:solidFill>
          <a:ln w="3175" cap="flat" cmpd="sng" algn="ctr">
            <a:solidFill>
              <a:srgbClr val="2676FF">
                <a:lumMod val="20000"/>
                <a:lumOff val="80000"/>
              </a:srgbClr>
            </a:solidFill>
            <a:prstDash val="solid"/>
          </a:ln>
          <a:effectLst/>
        </p:spPr>
        <p:txBody>
          <a:bodyPr lIns="0" rIns="0" anchor="ctr"/>
          <a:lstStyle/>
          <a:p>
            <a:pPr algn="ctr" fontAlgn="base">
              <a:lnSpc>
                <a:spcPct val="120000"/>
              </a:lnSpc>
              <a:spcBef>
                <a:spcPts val="450"/>
              </a:spcBef>
              <a:spcAft>
                <a:spcPts val="450"/>
              </a:spcAft>
              <a:defRPr/>
            </a:pPr>
            <a:r>
              <a:rPr lang="zh-CN" altLang="en-US" sz="1500" kern="0">
                <a:solidFill>
                  <a:schemeClr val="bg1"/>
                </a:solidFill>
                <a:latin typeface="微软雅黑" pitchFamily="34" charset="-122"/>
                <a:ea typeface="微软雅黑" pitchFamily="34" charset="-122"/>
              </a:rPr>
              <a:t>Click to add a title</a:t>
            </a:r>
            <a:endParaRPr lang="zh-CN" altLang="en-US" sz="1500" kern="0" dirty="0">
              <a:solidFill>
                <a:schemeClr val="bg1"/>
              </a:solidFill>
              <a:latin typeface="微软雅黑" pitchFamily="34" charset="-122"/>
              <a:ea typeface="微软雅黑" pitchFamily="34" charset="-122"/>
            </a:endParaRPr>
          </a:p>
        </p:txBody>
      </p:sp>
      <p:sp>
        <p:nvSpPr>
          <p:cNvPr id="9" name="箭头3"/>
          <p:cNvSpPr>
            <a:spLocks noChangeArrowheads="1"/>
          </p:cNvSpPr>
          <p:nvPr/>
        </p:nvSpPr>
        <p:spPr bwMode="ltGray">
          <a:xfrm>
            <a:off x="8151655" y="2258075"/>
            <a:ext cx="1645444" cy="2477690"/>
          </a:xfrm>
          <a:prstGeom prst="flowChartOffpageConnector">
            <a:avLst/>
          </a:prstGeom>
          <a:solidFill>
            <a:srgbClr val="414455"/>
          </a:solidFill>
          <a:ln w="3175" cap="flat" cmpd="sng" algn="ctr">
            <a:solidFill>
              <a:srgbClr val="EAEAEA"/>
            </a:solidFill>
            <a:prstDash val="solid"/>
          </a:ln>
          <a:effectLst/>
        </p:spPr>
        <p:txBody>
          <a:bodyPr anchor="ctr"/>
          <a:lstStyle/>
          <a:p>
            <a:pPr lvl="0" algn="ctr" fontAlgn="base">
              <a:lnSpc>
                <a:spcPct val="150000"/>
              </a:lnSpc>
              <a:spcBef>
                <a:spcPct val="0"/>
              </a:spcBef>
              <a:spcAft>
                <a:spcPct val="0"/>
              </a:spcAft>
              <a:defRPr/>
            </a:pPr>
            <a:r>
              <a:rPr lang="zh-CN" altLang="en-US" sz="1200" kern="0" dirty="0">
                <a:solidFill>
                  <a:prstClr val="white"/>
                </a:solidFill>
                <a:latin typeface="微软雅黑" pitchFamily="34" charset="-122"/>
                <a:ea typeface="微软雅黑" pitchFamily="34" charset="-122"/>
              </a:rPr>
              <a:t>Click to add text</a:t>
            </a:r>
            <a:endParaRPr lang="en-US" altLang="zh-CN" sz="1200" kern="0" dirty="0">
              <a:solidFill>
                <a:prstClr val="white"/>
              </a:solidFill>
              <a:latin typeface="微软雅黑" pitchFamily="34" charset="-122"/>
              <a:ea typeface="微软雅黑" pitchFamily="34" charset="-122"/>
            </a:endParaRPr>
          </a:p>
          <a:p>
            <a:pPr lvl="0" algn="ctr" fontAlgn="base">
              <a:lnSpc>
                <a:spcPct val="150000"/>
              </a:lnSpc>
              <a:spcBef>
                <a:spcPct val="0"/>
              </a:spcBef>
              <a:spcAft>
                <a:spcPct val="0"/>
              </a:spcAft>
              <a:defRPr/>
            </a:pPr>
            <a:r>
              <a:rPr lang="zh-CN" altLang="en-US" sz="1200" kern="0" dirty="0">
                <a:solidFill>
                  <a:prstClr val="white"/>
                </a:solidFill>
                <a:latin typeface="微软雅黑" pitchFamily="34" charset="-122"/>
                <a:ea typeface="微软雅黑" pitchFamily="34" charset="-122"/>
              </a:rPr>
              <a:t>Click to add text</a:t>
            </a:r>
            <a:endParaRPr lang="en-US" altLang="zh-CN" sz="1200" kern="0" dirty="0">
              <a:solidFill>
                <a:prstClr val="white"/>
              </a:solidFill>
              <a:latin typeface="微软雅黑" pitchFamily="34" charset="-122"/>
              <a:ea typeface="微软雅黑" pitchFamily="34" charset="-122"/>
            </a:endParaRPr>
          </a:p>
          <a:p>
            <a:pPr lvl="0" algn="ctr" fontAlgn="base">
              <a:lnSpc>
                <a:spcPct val="150000"/>
              </a:lnSpc>
              <a:spcBef>
                <a:spcPct val="0"/>
              </a:spcBef>
              <a:spcAft>
                <a:spcPct val="0"/>
              </a:spcAft>
              <a:defRPr/>
            </a:pPr>
            <a:endParaRPr lang="en-US" altLang="zh-CN" sz="1200" kern="0" dirty="0">
              <a:solidFill>
                <a:prstClr val="white"/>
              </a:solidFill>
              <a:latin typeface="微软雅黑" pitchFamily="34" charset="-122"/>
              <a:ea typeface="微软雅黑" pitchFamily="34" charset="-122"/>
            </a:endParaRPr>
          </a:p>
        </p:txBody>
      </p:sp>
      <p:sp>
        <p:nvSpPr>
          <p:cNvPr id="10" name="椭圆3"/>
          <p:cNvSpPr>
            <a:spLocks noChangeArrowheads="1"/>
          </p:cNvSpPr>
          <p:nvPr/>
        </p:nvSpPr>
        <p:spPr bwMode="gray">
          <a:xfrm>
            <a:off x="8273098" y="2030664"/>
            <a:ext cx="1371600" cy="423863"/>
          </a:xfrm>
          <a:prstGeom prst="ellipse">
            <a:avLst/>
          </a:prstGeom>
          <a:solidFill>
            <a:schemeClr val="bg1">
              <a:lumMod val="65000"/>
            </a:schemeClr>
          </a:solidFill>
          <a:ln w="25400" cap="flat" cmpd="sng" algn="ctr">
            <a:noFill/>
            <a:prstDash val="solid"/>
          </a:ln>
          <a:effectLst/>
        </p:spPr>
        <p:txBody>
          <a:bodyPr anchor="ctr"/>
          <a:lstStyle/>
          <a:p>
            <a:pPr algn="ctr" fontAlgn="base">
              <a:spcBef>
                <a:spcPct val="0"/>
              </a:spcBef>
              <a:spcAft>
                <a:spcPct val="0"/>
              </a:spcAft>
              <a:defRPr/>
            </a:pPr>
            <a:r>
              <a:rPr lang="zh-CN" altLang="en-US" sz="1200" b="1" kern="0">
                <a:solidFill>
                  <a:sysClr val="window" lastClr="FFFFFF">
                    <a:lumMod val="95000"/>
                  </a:sysClr>
                </a:solidFill>
                <a:latin typeface="微软雅黑" pitchFamily="34" charset="-122"/>
                <a:ea typeface="微软雅黑" pitchFamily="34" charset="-122"/>
                <a:cs typeface="宋体" pitchFamily="2" charset="-122"/>
              </a:rPr>
              <a:t>Add a title</a:t>
            </a:r>
            <a:r>
              <a:rPr lang="en-US" altLang="zh-CN" sz="1200" b="1" kern="0">
                <a:solidFill>
                  <a:sysClr val="window" lastClr="FFFFFF">
                    <a:lumMod val="95000"/>
                  </a:sysClr>
                </a:solidFill>
                <a:latin typeface="微软雅黑" pitchFamily="34" charset="-122"/>
                <a:ea typeface="微软雅黑" pitchFamily="34" charset="-122"/>
                <a:cs typeface="宋体" pitchFamily="2" charset="-122"/>
              </a:rPr>
              <a:t>4</a:t>
            </a:r>
            <a:endParaRPr lang="zh-CN" altLang="zh-CN" sz="1200" b="1" kern="0" dirty="0">
              <a:solidFill>
                <a:sysClr val="window" lastClr="FFFFFF">
                  <a:lumMod val="95000"/>
                </a:sysClr>
              </a:solidFill>
              <a:latin typeface="微软雅黑" pitchFamily="34" charset="-122"/>
              <a:ea typeface="微软雅黑" pitchFamily="34" charset="-122"/>
              <a:cs typeface="宋体"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2" presetClass="entr" presetSubtype="1" fill="hold" grpId="0" nodeType="afterEffect" p14:presetBounceEnd="50000">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14:bounceEnd="50000">
                                          <p:cBhvr additive="base">
                                            <p:cTn id="13"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55"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0.70"/>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par>
                              <p:cTn id="21" fill="hold">
                                <p:stCondLst>
                                  <p:cond delay="2500"/>
                                </p:stCondLst>
                                <p:childTnLst>
                                  <p:par>
                                    <p:cTn id="22" presetID="2" presetClass="entr" presetSubtype="1" fill="hold" grpId="0" nodeType="afterEffect" p14:presetBounceEnd="50000">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14:bounceEnd="50000">
                                          <p:cBhvr additive="base">
                                            <p:cTn id="24"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4"/>
                                            </p:tgtEl>
                                            <p:attrNameLst>
                                              <p:attrName>ppt_y</p:attrName>
                                            </p:attrNameLst>
                                          </p:cBhvr>
                                          <p:tavLst>
                                            <p:tav tm="0">
                                              <p:val>
                                                <p:strVal val="0-#ppt_h/2"/>
                                              </p:val>
                                            </p:tav>
                                            <p:tav tm="100000">
                                              <p:val>
                                                <p:strVal val="#ppt_y"/>
                                              </p:val>
                                            </p:tav>
                                          </p:tavLst>
                                        </p:anim>
                                      </p:childTnLst>
                                    </p:cTn>
                                  </p:par>
                                </p:childTnLst>
                              </p:cTn>
                            </p:par>
                            <p:par>
                              <p:cTn id="26" fill="hold">
                                <p:stCondLst>
                                  <p:cond delay="3000"/>
                                </p:stCondLst>
                                <p:childTnLst>
                                  <p:par>
                                    <p:cTn id="27" presetID="55"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strVal val="#ppt_w*0.70"/>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Effect transition="in" filter="fade">
                                          <p:cBhvr>
                                            <p:cTn id="31" dur="1000"/>
                                            <p:tgtEl>
                                              <p:spTgt spid="7"/>
                                            </p:tgtEl>
                                          </p:cBhvr>
                                        </p:animEffect>
                                      </p:childTnLst>
                                    </p:cTn>
                                  </p:par>
                                </p:childTnLst>
                              </p:cTn>
                            </p:par>
                            <p:par>
                              <p:cTn id="32" fill="hold">
                                <p:stCondLst>
                                  <p:cond delay="4000"/>
                                </p:stCondLst>
                                <p:childTnLst>
                                  <p:par>
                                    <p:cTn id="33" presetID="2" presetClass="entr" presetSubtype="1" fill="hold" grpId="0" nodeType="afterEffect" p14:presetBounceEnd="50000">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14:bounceEnd="50000">
                                          <p:cBhvr additive="base">
                                            <p:cTn id="35"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6"/>
                                            </p:tgtEl>
                                            <p:attrNameLst>
                                              <p:attrName>ppt_y</p:attrName>
                                            </p:attrNameLst>
                                          </p:cBhvr>
                                          <p:tavLst>
                                            <p:tav tm="0">
                                              <p:val>
                                                <p:strVal val="0-#ppt_h/2"/>
                                              </p:val>
                                            </p:tav>
                                            <p:tav tm="100000">
                                              <p:val>
                                                <p:strVal val="#ppt_y"/>
                                              </p:val>
                                            </p:tav>
                                          </p:tavLst>
                                        </p:anim>
                                      </p:childTnLst>
                                    </p:cTn>
                                  </p:par>
                                </p:childTnLst>
                              </p:cTn>
                            </p:par>
                            <p:par>
                              <p:cTn id="37" fill="hold">
                                <p:stCondLst>
                                  <p:cond delay="4500"/>
                                </p:stCondLst>
                                <p:childTnLst>
                                  <p:par>
                                    <p:cTn id="38" presetID="55"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strVal val="#ppt_w*0.70"/>
                                              </p:val>
                                            </p:tav>
                                            <p:tav tm="100000">
                                              <p:val>
                                                <p:strVal val="#ppt_w"/>
                                              </p:val>
                                            </p:tav>
                                          </p:tavLst>
                                        </p:anim>
                                        <p:anim calcmode="lin" valueType="num">
                                          <p:cBhvr>
                                            <p:cTn id="41" dur="1000" fill="hold"/>
                                            <p:tgtEl>
                                              <p:spTgt spid="10"/>
                                            </p:tgtEl>
                                            <p:attrNameLst>
                                              <p:attrName>ppt_h</p:attrName>
                                            </p:attrNameLst>
                                          </p:cBhvr>
                                          <p:tavLst>
                                            <p:tav tm="0">
                                              <p:val>
                                                <p:strVal val="#ppt_h"/>
                                              </p:val>
                                            </p:tav>
                                            <p:tav tm="100000">
                                              <p:val>
                                                <p:strVal val="#ppt_h"/>
                                              </p:val>
                                            </p:tav>
                                          </p:tavLst>
                                        </p:anim>
                                        <p:animEffect transition="in" filter="fade">
                                          <p:cBhvr>
                                            <p:cTn id="42" dur="1000"/>
                                            <p:tgtEl>
                                              <p:spTgt spid="10"/>
                                            </p:tgtEl>
                                          </p:cBhvr>
                                        </p:animEffect>
                                      </p:childTnLst>
                                    </p:cTn>
                                  </p:par>
                                </p:childTnLst>
                              </p:cTn>
                            </p:par>
                            <p:par>
                              <p:cTn id="43" fill="hold">
                                <p:stCondLst>
                                  <p:cond delay="5500"/>
                                </p:stCondLst>
                                <p:childTnLst>
                                  <p:par>
                                    <p:cTn id="44" presetID="2" presetClass="entr" presetSubtype="1" fill="hold" grpId="0" nodeType="afterEffect" p14:presetBounceEnd="50000">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14:bounceEnd="50000">
                                          <p:cBhvr additive="base">
                                            <p:cTn id="46"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47" dur="500" fill="hold"/>
                                            <p:tgtEl>
                                              <p:spTgt spid="9"/>
                                            </p:tgtEl>
                                            <p:attrNameLst>
                                              <p:attrName>ppt_y</p:attrName>
                                            </p:attrNameLst>
                                          </p:cBhvr>
                                          <p:tavLst>
                                            <p:tav tm="0">
                                              <p:val>
                                                <p:strVal val="0-#ppt_h/2"/>
                                              </p:val>
                                            </p:tav>
                                            <p:tav tm="100000">
                                              <p:val>
                                                <p:strVal val="#ppt_y"/>
                                              </p:val>
                                            </p:tav>
                                          </p:tavLst>
                                        </p:anim>
                                      </p:childTnLst>
                                    </p:cTn>
                                  </p:par>
                                </p:childTnLst>
                              </p:cTn>
                            </p:par>
                            <p:par>
                              <p:cTn id="48" fill="hold">
                                <p:stCondLst>
                                  <p:cond delay="6000"/>
                                </p:stCondLst>
                                <p:childTnLst>
                                  <p:par>
                                    <p:cTn id="49" presetID="16" presetClass="entr" presetSubtype="37"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arn(outVertical)">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55"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0.70"/>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par>
                              <p:cTn id="21" fill="hold">
                                <p:stCondLst>
                                  <p:cond delay="2500"/>
                                </p:stCondLst>
                                <p:childTnLst>
                                  <p:par>
                                    <p:cTn id="22" presetID="2" presetClass="entr" presetSubtype="1"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0-#ppt_h/2"/>
                                              </p:val>
                                            </p:tav>
                                            <p:tav tm="100000">
                                              <p:val>
                                                <p:strVal val="#ppt_y"/>
                                              </p:val>
                                            </p:tav>
                                          </p:tavLst>
                                        </p:anim>
                                      </p:childTnLst>
                                    </p:cTn>
                                  </p:par>
                                </p:childTnLst>
                              </p:cTn>
                            </p:par>
                            <p:par>
                              <p:cTn id="26" fill="hold">
                                <p:stCondLst>
                                  <p:cond delay="3000"/>
                                </p:stCondLst>
                                <p:childTnLst>
                                  <p:par>
                                    <p:cTn id="27" presetID="55"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strVal val="#ppt_w*0.70"/>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Effect transition="in" filter="fade">
                                          <p:cBhvr>
                                            <p:cTn id="31" dur="1000"/>
                                            <p:tgtEl>
                                              <p:spTgt spid="7"/>
                                            </p:tgtEl>
                                          </p:cBhvr>
                                        </p:animEffect>
                                      </p:childTnLst>
                                    </p:cTn>
                                  </p:par>
                                </p:childTnLst>
                              </p:cTn>
                            </p:par>
                            <p:par>
                              <p:cTn id="32" fill="hold">
                                <p:stCondLst>
                                  <p:cond delay="4000"/>
                                </p:stCondLst>
                                <p:childTnLst>
                                  <p:par>
                                    <p:cTn id="33" presetID="2" presetClass="entr" presetSubtype="1"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0-#ppt_h/2"/>
                                              </p:val>
                                            </p:tav>
                                            <p:tav tm="100000">
                                              <p:val>
                                                <p:strVal val="#ppt_y"/>
                                              </p:val>
                                            </p:tav>
                                          </p:tavLst>
                                        </p:anim>
                                      </p:childTnLst>
                                    </p:cTn>
                                  </p:par>
                                </p:childTnLst>
                              </p:cTn>
                            </p:par>
                            <p:par>
                              <p:cTn id="37" fill="hold">
                                <p:stCondLst>
                                  <p:cond delay="4500"/>
                                </p:stCondLst>
                                <p:childTnLst>
                                  <p:par>
                                    <p:cTn id="38" presetID="55"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strVal val="#ppt_w*0.70"/>
                                              </p:val>
                                            </p:tav>
                                            <p:tav tm="100000">
                                              <p:val>
                                                <p:strVal val="#ppt_w"/>
                                              </p:val>
                                            </p:tav>
                                          </p:tavLst>
                                        </p:anim>
                                        <p:anim calcmode="lin" valueType="num">
                                          <p:cBhvr>
                                            <p:cTn id="41" dur="1000" fill="hold"/>
                                            <p:tgtEl>
                                              <p:spTgt spid="10"/>
                                            </p:tgtEl>
                                            <p:attrNameLst>
                                              <p:attrName>ppt_h</p:attrName>
                                            </p:attrNameLst>
                                          </p:cBhvr>
                                          <p:tavLst>
                                            <p:tav tm="0">
                                              <p:val>
                                                <p:strVal val="#ppt_h"/>
                                              </p:val>
                                            </p:tav>
                                            <p:tav tm="100000">
                                              <p:val>
                                                <p:strVal val="#ppt_h"/>
                                              </p:val>
                                            </p:tav>
                                          </p:tavLst>
                                        </p:anim>
                                        <p:animEffect transition="in" filter="fade">
                                          <p:cBhvr>
                                            <p:cTn id="42" dur="1000"/>
                                            <p:tgtEl>
                                              <p:spTgt spid="10"/>
                                            </p:tgtEl>
                                          </p:cBhvr>
                                        </p:animEffect>
                                      </p:childTnLst>
                                    </p:cTn>
                                  </p:par>
                                </p:childTnLst>
                              </p:cTn>
                            </p:par>
                            <p:par>
                              <p:cTn id="43" fill="hold">
                                <p:stCondLst>
                                  <p:cond delay="5500"/>
                                </p:stCondLst>
                                <p:childTnLst>
                                  <p:par>
                                    <p:cTn id="44" presetID="2" presetClass="entr" presetSubtype="1"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0-#ppt_h/2"/>
                                              </p:val>
                                            </p:tav>
                                            <p:tav tm="100000">
                                              <p:val>
                                                <p:strVal val="#ppt_y"/>
                                              </p:val>
                                            </p:tav>
                                          </p:tavLst>
                                        </p:anim>
                                      </p:childTnLst>
                                    </p:cTn>
                                  </p:par>
                                </p:childTnLst>
                              </p:cTn>
                            </p:par>
                            <p:par>
                              <p:cTn id="48" fill="hold">
                                <p:stCondLst>
                                  <p:cond delay="6000"/>
                                </p:stCondLst>
                                <p:childTnLst>
                                  <p:par>
                                    <p:cTn id="49" presetID="16" presetClass="entr" presetSubtype="37"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arn(outVertical)">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21"/>
          <p:cNvSpPr/>
          <p:nvPr/>
        </p:nvSpPr>
        <p:spPr bwMode="auto">
          <a:xfrm rot="16200000" flipH="1">
            <a:off x="6271031" y="2208940"/>
            <a:ext cx="2169619" cy="2219504"/>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1" fmla="*/ 0 w 3017066"/>
              <a:gd name="connsiteY0-2" fmla="*/ 3083644 h 3096344"/>
              <a:gd name="connsiteX1-3" fmla="*/ 1356139 w 3017066"/>
              <a:gd name="connsiteY1-4" fmla="*/ 0 h 3096344"/>
              <a:gd name="connsiteX2-5" fmla="*/ 3017066 w 3017066"/>
              <a:gd name="connsiteY2-6" fmla="*/ 3096344 h 3096344"/>
              <a:gd name="connsiteX3-7" fmla="*/ 0 w 3017066"/>
              <a:gd name="connsiteY3-8" fmla="*/ 3083644 h 3096344"/>
              <a:gd name="connsiteX0-9" fmla="*/ 0 w 3017066"/>
              <a:gd name="connsiteY0-10" fmla="*/ 3083644 h 3096344"/>
              <a:gd name="connsiteX1-11" fmla="*/ 181393 w 3017066"/>
              <a:gd name="connsiteY1-12" fmla="*/ 2273423 h 3096344"/>
              <a:gd name="connsiteX2-13" fmla="*/ 1356139 w 3017066"/>
              <a:gd name="connsiteY2-14" fmla="*/ 0 h 3096344"/>
              <a:gd name="connsiteX3-15" fmla="*/ 3017066 w 3017066"/>
              <a:gd name="connsiteY3-16" fmla="*/ 3096344 h 3096344"/>
              <a:gd name="connsiteX4" fmla="*/ 0 w 3017066"/>
              <a:gd name="connsiteY4" fmla="*/ 3083644 h 3096344"/>
              <a:gd name="connsiteX0-17" fmla="*/ 0 w 3017066"/>
              <a:gd name="connsiteY0-18" fmla="*/ 3083644 h 3096344"/>
              <a:gd name="connsiteX1-19" fmla="*/ 181393 w 3017066"/>
              <a:gd name="connsiteY1-20" fmla="*/ 2222623 h 3096344"/>
              <a:gd name="connsiteX2-21" fmla="*/ 1356139 w 3017066"/>
              <a:gd name="connsiteY2-22" fmla="*/ 0 h 3096344"/>
              <a:gd name="connsiteX3-23" fmla="*/ 3017066 w 3017066"/>
              <a:gd name="connsiteY3-24" fmla="*/ 3096344 h 3096344"/>
              <a:gd name="connsiteX4-25" fmla="*/ 0 w 3017066"/>
              <a:gd name="connsiteY4-26" fmla="*/ 3083644 h 3096344"/>
              <a:gd name="connsiteX0-27" fmla="*/ 0 w 3017066"/>
              <a:gd name="connsiteY0-28" fmla="*/ 3083644 h 3096344"/>
              <a:gd name="connsiteX1-29" fmla="*/ 105193 w 3017066"/>
              <a:gd name="connsiteY1-30" fmla="*/ 2425823 h 3096344"/>
              <a:gd name="connsiteX2-31" fmla="*/ 1356139 w 3017066"/>
              <a:gd name="connsiteY2-32" fmla="*/ 0 h 3096344"/>
              <a:gd name="connsiteX3-33" fmla="*/ 3017066 w 3017066"/>
              <a:gd name="connsiteY3-34" fmla="*/ 3096344 h 3096344"/>
              <a:gd name="connsiteX4-35" fmla="*/ 0 w 3017066"/>
              <a:gd name="connsiteY4-36" fmla="*/ 3083644 h 3096344"/>
              <a:gd name="connsiteX0-37" fmla="*/ 0 w 3017066"/>
              <a:gd name="connsiteY0-38" fmla="*/ 2601044 h 2613744"/>
              <a:gd name="connsiteX1-39" fmla="*/ 105193 w 3017066"/>
              <a:gd name="connsiteY1-40" fmla="*/ 1943223 h 2613744"/>
              <a:gd name="connsiteX2-41" fmla="*/ 1368839 w 3017066"/>
              <a:gd name="connsiteY2-42" fmla="*/ 0 h 2613744"/>
              <a:gd name="connsiteX3-43" fmla="*/ 3017066 w 3017066"/>
              <a:gd name="connsiteY3-44" fmla="*/ 2613744 h 2613744"/>
              <a:gd name="connsiteX4-45" fmla="*/ 0 w 3017066"/>
              <a:gd name="connsiteY4-46" fmla="*/ 2601044 h 2613744"/>
              <a:gd name="connsiteX0-47" fmla="*/ 537730 w 2919796"/>
              <a:gd name="connsiteY0-48" fmla="*/ 2702644 h 2702644"/>
              <a:gd name="connsiteX1-49" fmla="*/ 7923 w 2919796"/>
              <a:gd name="connsiteY1-50" fmla="*/ 1943223 h 2702644"/>
              <a:gd name="connsiteX2-51" fmla="*/ 1271569 w 2919796"/>
              <a:gd name="connsiteY2-52" fmla="*/ 0 h 2702644"/>
              <a:gd name="connsiteX3-53" fmla="*/ 2919796 w 2919796"/>
              <a:gd name="connsiteY3-54" fmla="*/ 2613744 h 2702644"/>
              <a:gd name="connsiteX4-55" fmla="*/ 537730 w 2919796"/>
              <a:gd name="connsiteY4-56" fmla="*/ 2702644 h 2702644"/>
              <a:gd name="connsiteX0-57" fmla="*/ 552634 w 2934700"/>
              <a:gd name="connsiteY0-58" fmla="*/ 2702644 h 2702644"/>
              <a:gd name="connsiteX1-59" fmla="*/ 22827 w 2934700"/>
              <a:gd name="connsiteY1-60" fmla="*/ 1943223 h 2702644"/>
              <a:gd name="connsiteX2-61" fmla="*/ 1286473 w 2934700"/>
              <a:gd name="connsiteY2-62" fmla="*/ 0 h 2702644"/>
              <a:gd name="connsiteX3-63" fmla="*/ 2934700 w 2934700"/>
              <a:gd name="connsiteY3-64" fmla="*/ 2613744 h 2702644"/>
              <a:gd name="connsiteX4-65" fmla="*/ 552634 w 2934700"/>
              <a:gd name="connsiteY4-66" fmla="*/ 2702644 h 2702644"/>
              <a:gd name="connsiteX0-67" fmla="*/ 529807 w 2911873"/>
              <a:gd name="connsiteY0-68" fmla="*/ 2702644 h 2702644"/>
              <a:gd name="connsiteX1-69" fmla="*/ 0 w 2911873"/>
              <a:gd name="connsiteY1-70" fmla="*/ 1943223 h 2702644"/>
              <a:gd name="connsiteX2-71" fmla="*/ 1263646 w 2911873"/>
              <a:gd name="connsiteY2-72" fmla="*/ 0 h 2702644"/>
              <a:gd name="connsiteX3-73" fmla="*/ 2911873 w 2911873"/>
              <a:gd name="connsiteY3-74" fmla="*/ 2613744 h 2702644"/>
              <a:gd name="connsiteX4-75" fmla="*/ 529807 w 2911873"/>
              <a:gd name="connsiteY4-76" fmla="*/ 2702644 h 2702644"/>
              <a:gd name="connsiteX0-77" fmla="*/ 529807 w 2911873"/>
              <a:gd name="connsiteY0-78" fmla="*/ 2702644 h 2702644"/>
              <a:gd name="connsiteX1-79" fmla="*/ 0 w 2911873"/>
              <a:gd name="connsiteY1-80" fmla="*/ 1943223 h 2702644"/>
              <a:gd name="connsiteX2-81" fmla="*/ 1263646 w 2911873"/>
              <a:gd name="connsiteY2-82" fmla="*/ 0 h 2702644"/>
              <a:gd name="connsiteX3-83" fmla="*/ 2911873 w 2911873"/>
              <a:gd name="connsiteY3-84" fmla="*/ 2613744 h 2702644"/>
              <a:gd name="connsiteX4-85" fmla="*/ 529807 w 2911873"/>
              <a:gd name="connsiteY4-86" fmla="*/ 2702644 h 2702644"/>
              <a:gd name="connsiteX0-87" fmla="*/ 529807 w 2911873"/>
              <a:gd name="connsiteY0-88" fmla="*/ 2702644 h 2844923"/>
              <a:gd name="connsiteX1-89" fmla="*/ 0 w 2911873"/>
              <a:gd name="connsiteY1-90" fmla="*/ 1943223 h 2844923"/>
              <a:gd name="connsiteX2-91" fmla="*/ 1263646 w 2911873"/>
              <a:gd name="connsiteY2-92" fmla="*/ 0 h 2844923"/>
              <a:gd name="connsiteX3-93" fmla="*/ 2911873 w 2911873"/>
              <a:gd name="connsiteY3-94" fmla="*/ 2613744 h 2844923"/>
              <a:gd name="connsiteX4-95" fmla="*/ 1241478 w 2911873"/>
              <a:gd name="connsiteY4-96" fmla="*/ 2844923 h 2844923"/>
              <a:gd name="connsiteX5" fmla="*/ 529807 w 2911873"/>
              <a:gd name="connsiteY5" fmla="*/ 2702644 h 2844923"/>
              <a:gd name="connsiteX0-97" fmla="*/ 529807 w 2619773"/>
              <a:gd name="connsiteY0-98" fmla="*/ 2702644 h 2844923"/>
              <a:gd name="connsiteX1-99" fmla="*/ 0 w 2619773"/>
              <a:gd name="connsiteY1-100" fmla="*/ 1943223 h 2844923"/>
              <a:gd name="connsiteX2-101" fmla="*/ 1263646 w 2619773"/>
              <a:gd name="connsiteY2-102" fmla="*/ 0 h 2844923"/>
              <a:gd name="connsiteX3-103" fmla="*/ 2619773 w 2619773"/>
              <a:gd name="connsiteY3-104" fmla="*/ 2143844 h 2844923"/>
              <a:gd name="connsiteX4-105" fmla="*/ 1241478 w 2619773"/>
              <a:gd name="connsiteY4-106" fmla="*/ 2844923 h 2844923"/>
              <a:gd name="connsiteX5-107" fmla="*/ 529807 w 2619773"/>
              <a:gd name="connsiteY5-108" fmla="*/ 2702644 h 2844923"/>
              <a:gd name="connsiteX0-109" fmla="*/ 529807 w 2619773"/>
              <a:gd name="connsiteY0-110" fmla="*/ 2702644 h 2959223"/>
              <a:gd name="connsiteX1-111" fmla="*/ 0 w 2619773"/>
              <a:gd name="connsiteY1-112" fmla="*/ 1943223 h 2959223"/>
              <a:gd name="connsiteX2-113" fmla="*/ 1263646 w 2619773"/>
              <a:gd name="connsiteY2-114" fmla="*/ 0 h 2959223"/>
              <a:gd name="connsiteX3-115" fmla="*/ 2619773 w 2619773"/>
              <a:gd name="connsiteY3-116" fmla="*/ 2143844 h 2959223"/>
              <a:gd name="connsiteX4-117" fmla="*/ 1216078 w 2619773"/>
              <a:gd name="connsiteY4-118" fmla="*/ 2959223 h 2959223"/>
              <a:gd name="connsiteX5-119" fmla="*/ 529807 w 2619773"/>
              <a:gd name="connsiteY5-120" fmla="*/ 2702644 h 2959223"/>
              <a:gd name="connsiteX0-121" fmla="*/ 529807 w 2619773"/>
              <a:gd name="connsiteY0-122" fmla="*/ 2702644 h 2959223"/>
              <a:gd name="connsiteX1-123" fmla="*/ 0 w 2619773"/>
              <a:gd name="connsiteY1-124" fmla="*/ 1943223 h 2959223"/>
              <a:gd name="connsiteX2-125" fmla="*/ 1263646 w 2619773"/>
              <a:gd name="connsiteY2-126" fmla="*/ 0 h 2959223"/>
              <a:gd name="connsiteX3-127" fmla="*/ 2619773 w 2619773"/>
              <a:gd name="connsiteY3-128" fmla="*/ 2143844 h 2959223"/>
              <a:gd name="connsiteX4-129" fmla="*/ 1216078 w 2619773"/>
              <a:gd name="connsiteY4-130" fmla="*/ 2959223 h 2959223"/>
              <a:gd name="connsiteX5-131" fmla="*/ 529807 w 2619773"/>
              <a:gd name="connsiteY5-132" fmla="*/ 2702644 h 2959223"/>
              <a:gd name="connsiteX0-133" fmla="*/ 529807 w 2619773"/>
              <a:gd name="connsiteY0-134" fmla="*/ 2702644 h 2959223"/>
              <a:gd name="connsiteX1-135" fmla="*/ 0 w 2619773"/>
              <a:gd name="connsiteY1-136" fmla="*/ 1943223 h 2959223"/>
              <a:gd name="connsiteX2-137" fmla="*/ 1263646 w 2619773"/>
              <a:gd name="connsiteY2-138" fmla="*/ 0 h 2959223"/>
              <a:gd name="connsiteX3-139" fmla="*/ 2619773 w 2619773"/>
              <a:gd name="connsiteY3-140" fmla="*/ 2143844 h 2959223"/>
              <a:gd name="connsiteX4-141" fmla="*/ 1216078 w 2619773"/>
              <a:gd name="connsiteY4-142" fmla="*/ 2959223 h 2959223"/>
              <a:gd name="connsiteX5-143" fmla="*/ 529807 w 2619773"/>
              <a:gd name="connsiteY5-144" fmla="*/ 2702644 h 2959223"/>
              <a:gd name="connsiteX0-145" fmla="*/ 529807 w 2708673"/>
              <a:gd name="connsiteY0-146" fmla="*/ 2702644 h 2959223"/>
              <a:gd name="connsiteX1-147" fmla="*/ 0 w 2708673"/>
              <a:gd name="connsiteY1-148" fmla="*/ 1943223 h 2959223"/>
              <a:gd name="connsiteX2-149" fmla="*/ 1263646 w 2708673"/>
              <a:gd name="connsiteY2-150" fmla="*/ 0 h 2959223"/>
              <a:gd name="connsiteX3-151" fmla="*/ 2708673 w 2708673"/>
              <a:gd name="connsiteY3-152" fmla="*/ 2258144 h 2959223"/>
              <a:gd name="connsiteX4-153" fmla="*/ 1216078 w 2708673"/>
              <a:gd name="connsiteY4-154" fmla="*/ 2959223 h 2959223"/>
              <a:gd name="connsiteX5-155" fmla="*/ 529807 w 2708673"/>
              <a:gd name="connsiteY5-156" fmla="*/ 2702644 h 2959223"/>
              <a:gd name="connsiteX0-157" fmla="*/ 529807 w 2708673"/>
              <a:gd name="connsiteY0-158" fmla="*/ 2702644 h 3035423"/>
              <a:gd name="connsiteX1-159" fmla="*/ 0 w 2708673"/>
              <a:gd name="connsiteY1-160" fmla="*/ 1943223 h 3035423"/>
              <a:gd name="connsiteX2-161" fmla="*/ 1263646 w 2708673"/>
              <a:gd name="connsiteY2-162" fmla="*/ 0 h 3035423"/>
              <a:gd name="connsiteX3-163" fmla="*/ 2708673 w 2708673"/>
              <a:gd name="connsiteY3-164" fmla="*/ 2258144 h 3035423"/>
              <a:gd name="connsiteX4-165" fmla="*/ 1216078 w 2708673"/>
              <a:gd name="connsiteY4-166" fmla="*/ 3035423 h 3035423"/>
              <a:gd name="connsiteX5-167" fmla="*/ 529807 w 2708673"/>
              <a:gd name="connsiteY5-168" fmla="*/ 2702644 h 3035423"/>
              <a:gd name="connsiteX0-169" fmla="*/ 631407 w 2810273"/>
              <a:gd name="connsiteY0-170" fmla="*/ 2702644 h 3035423"/>
              <a:gd name="connsiteX1-171" fmla="*/ 0 w 2810273"/>
              <a:gd name="connsiteY1-172" fmla="*/ 1994023 h 3035423"/>
              <a:gd name="connsiteX2-173" fmla="*/ 1365246 w 2810273"/>
              <a:gd name="connsiteY2-174" fmla="*/ 0 h 3035423"/>
              <a:gd name="connsiteX3-175" fmla="*/ 2810273 w 2810273"/>
              <a:gd name="connsiteY3-176" fmla="*/ 2258144 h 3035423"/>
              <a:gd name="connsiteX4-177" fmla="*/ 1317678 w 2810273"/>
              <a:gd name="connsiteY4-178" fmla="*/ 3035423 h 3035423"/>
              <a:gd name="connsiteX5-179" fmla="*/ 631407 w 2810273"/>
              <a:gd name="connsiteY5-180" fmla="*/ 2702644 h 3035423"/>
              <a:gd name="connsiteX0-181" fmla="*/ 631407 w 2899173"/>
              <a:gd name="connsiteY0-182" fmla="*/ 2702644 h 3035423"/>
              <a:gd name="connsiteX1-183" fmla="*/ 0 w 2899173"/>
              <a:gd name="connsiteY1-184" fmla="*/ 1994023 h 3035423"/>
              <a:gd name="connsiteX2-185" fmla="*/ 1365246 w 2899173"/>
              <a:gd name="connsiteY2-186" fmla="*/ 0 h 3035423"/>
              <a:gd name="connsiteX3-187" fmla="*/ 2899173 w 2899173"/>
              <a:gd name="connsiteY3-188" fmla="*/ 2461344 h 3035423"/>
              <a:gd name="connsiteX4-189" fmla="*/ 1317678 w 2899173"/>
              <a:gd name="connsiteY4-190" fmla="*/ 3035423 h 3035423"/>
              <a:gd name="connsiteX5-191" fmla="*/ 631407 w 2899173"/>
              <a:gd name="connsiteY5-192" fmla="*/ 2702644 h 3035423"/>
              <a:gd name="connsiteX0-193" fmla="*/ 631407 w 2899173"/>
              <a:gd name="connsiteY0-194" fmla="*/ 2702644 h 3035423"/>
              <a:gd name="connsiteX1-195" fmla="*/ 0 w 2899173"/>
              <a:gd name="connsiteY1-196" fmla="*/ 1994023 h 3035423"/>
              <a:gd name="connsiteX2-197" fmla="*/ 1365246 w 2899173"/>
              <a:gd name="connsiteY2-198" fmla="*/ 0 h 3035423"/>
              <a:gd name="connsiteX3-199" fmla="*/ 2899173 w 2899173"/>
              <a:gd name="connsiteY3-200" fmla="*/ 2461344 h 3035423"/>
              <a:gd name="connsiteX4-201" fmla="*/ 1317678 w 2899173"/>
              <a:gd name="connsiteY4-202" fmla="*/ 3035423 h 3035423"/>
              <a:gd name="connsiteX5-203" fmla="*/ 631407 w 2899173"/>
              <a:gd name="connsiteY5-204" fmla="*/ 2702644 h 3035423"/>
              <a:gd name="connsiteX0-205" fmla="*/ 631407 w 2899173"/>
              <a:gd name="connsiteY0-206" fmla="*/ 2702644 h 3086223"/>
              <a:gd name="connsiteX1-207" fmla="*/ 0 w 2899173"/>
              <a:gd name="connsiteY1-208" fmla="*/ 1994023 h 3086223"/>
              <a:gd name="connsiteX2-209" fmla="*/ 1365246 w 2899173"/>
              <a:gd name="connsiteY2-210" fmla="*/ 0 h 3086223"/>
              <a:gd name="connsiteX3-211" fmla="*/ 2899173 w 2899173"/>
              <a:gd name="connsiteY3-212" fmla="*/ 2461344 h 3086223"/>
              <a:gd name="connsiteX4-213" fmla="*/ 1330378 w 2899173"/>
              <a:gd name="connsiteY4-214" fmla="*/ 3086223 h 3086223"/>
              <a:gd name="connsiteX5-215" fmla="*/ 631407 w 2899173"/>
              <a:gd name="connsiteY5-216" fmla="*/ 2702644 h 3086223"/>
              <a:gd name="connsiteX0-217" fmla="*/ 631407 w 2899173"/>
              <a:gd name="connsiteY0-218" fmla="*/ 2702644 h 3060823"/>
              <a:gd name="connsiteX1-219" fmla="*/ 0 w 2899173"/>
              <a:gd name="connsiteY1-220" fmla="*/ 1994023 h 3060823"/>
              <a:gd name="connsiteX2-221" fmla="*/ 1365246 w 2899173"/>
              <a:gd name="connsiteY2-222" fmla="*/ 0 h 3060823"/>
              <a:gd name="connsiteX3-223" fmla="*/ 2899173 w 2899173"/>
              <a:gd name="connsiteY3-224" fmla="*/ 2461344 h 3060823"/>
              <a:gd name="connsiteX4-225" fmla="*/ 1508178 w 2899173"/>
              <a:gd name="connsiteY4-226" fmla="*/ 3060823 h 3060823"/>
              <a:gd name="connsiteX5-227" fmla="*/ 631407 w 2899173"/>
              <a:gd name="connsiteY5-228" fmla="*/ 2702644 h 3060823"/>
              <a:gd name="connsiteX0-229" fmla="*/ 631407 w 2899173"/>
              <a:gd name="connsiteY0-230" fmla="*/ 2702644 h 3060823"/>
              <a:gd name="connsiteX1-231" fmla="*/ 0 w 2899173"/>
              <a:gd name="connsiteY1-232" fmla="*/ 1994023 h 3060823"/>
              <a:gd name="connsiteX2-233" fmla="*/ 1365246 w 2899173"/>
              <a:gd name="connsiteY2-234" fmla="*/ 0 h 3060823"/>
              <a:gd name="connsiteX3-235" fmla="*/ 2899173 w 2899173"/>
              <a:gd name="connsiteY3-236" fmla="*/ 2461344 h 3060823"/>
              <a:gd name="connsiteX4-237" fmla="*/ 1508178 w 2899173"/>
              <a:gd name="connsiteY4-238" fmla="*/ 3060823 h 3060823"/>
              <a:gd name="connsiteX5-239" fmla="*/ 631407 w 2899173"/>
              <a:gd name="connsiteY5-240" fmla="*/ 2702644 h 3060823"/>
              <a:gd name="connsiteX0-241" fmla="*/ 631407 w 2899173"/>
              <a:gd name="connsiteY0-242" fmla="*/ 2702644 h 3060823"/>
              <a:gd name="connsiteX1-243" fmla="*/ 0 w 2899173"/>
              <a:gd name="connsiteY1-244" fmla="*/ 1994023 h 3060823"/>
              <a:gd name="connsiteX2-245" fmla="*/ 1365246 w 2899173"/>
              <a:gd name="connsiteY2-246" fmla="*/ 0 h 3060823"/>
              <a:gd name="connsiteX3-247" fmla="*/ 2899173 w 2899173"/>
              <a:gd name="connsiteY3-248" fmla="*/ 2461344 h 3060823"/>
              <a:gd name="connsiteX4-249" fmla="*/ 1508178 w 2899173"/>
              <a:gd name="connsiteY4-250" fmla="*/ 3060823 h 3060823"/>
              <a:gd name="connsiteX5-251" fmla="*/ 631407 w 2899173"/>
              <a:gd name="connsiteY5-252" fmla="*/ 2702644 h 3060823"/>
              <a:gd name="connsiteX0-253" fmla="*/ 663159 w 2930925"/>
              <a:gd name="connsiteY0-254" fmla="*/ 2702644 h 3060823"/>
              <a:gd name="connsiteX1-255" fmla="*/ 0 w 2930925"/>
              <a:gd name="connsiteY1-256" fmla="*/ 2032204 h 3060823"/>
              <a:gd name="connsiteX2-257" fmla="*/ 1396998 w 2930925"/>
              <a:gd name="connsiteY2-258" fmla="*/ 0 h 3060823"/>
              <a:gd name="connsiteX3-259" fmla="*/ 2930925 w 2930925"/>
              <a:gd name="connsiteY3-260" fmla="*/ 2461344 h 3060823"/>
              <a:gd name="connsiteX4-261" fmla="*/ 1539930 w 2930925"/>
              <a:gd name="connsiteY4-262" fmla="*/ 3060823 h 3060823"/>
              <a:gd name="connsiteX5-263" fmla="*/ 663159 w 2930925"/>
              <a:gd name="connsiteY5-264" fmla="*/ 2702644 h 3060823"/>
              <a:gd name="connsiteX0-265" fmla="*/ 663159 w 2930925"/>
              <a:gd name="connsiteY0-266" fmla="*/ 2702644 h 3060823"/>
              <a:gd name="connsiteX1-267" fmla="*/ 0 w 2930925"/>
              <a:gd name="connsiteY1-268" fmla="*/ 2032204 h 3060823"/>
              <a:gd name="connsiteX2-269" fmla="*/ 1396998 w 2930925"/>
              <a:gd name="connsiteY2-270" fmla="*/ 0 h 3060823"/>
              <a:gd name="connsiteX3-271" fmla="*/ 2930925 w 2930925"/>
              <a:gd name="connsiteY3-272" fmla="*/ 2461344 h 3060823"/>
              <a:gd name="connsiteX4-273" fmla="*/ 1539930 w 2930925"/>
              <a:gd name="connsiteY4-274" fmla="*/ 3060823 h 3060823"/>
              <a:gd name="connsiteX5-275" fmla="*/ 663159 w 2930925"/>
              <a:gd name="connsiteY5-276" fmla="*/ 2702644 h 3060823"/>
              <a:gd name="connsiteX0-277" fmla="*/ 663159 w 2930925"/>
              <a:gd name="connsiteY0-278" fmla="*/ 2702644 h 3060823"/>
              <a:gd name="connsiteX1-279" fmla="*/ 0 w 2930925"/>
              <a:gd name="connsiteY1-280" fmla="*/ 2032204 h 3060823"/>
              <a:gd name="connsiteX2-281" fmla="*/ 1396998 w 2930925"/>
              <a:gd name="connsiteY2-282" fmla="*/ 0 h 3060823"/>
              <a:gd name="connsiteX3-283" fmla="*/ 2930925 w 2930925"/>
              <a:gd name="connsiteY3-284" fmla="*/ 2461344 h 3060823"/>
              <a:gd name="connsiteX4-285" fmla="*/ 1539930 w 2930925"/>
              <a:gd name="connsiteY4-286" fmla="*/ 3060823 h 3060823"/>
              <a:gd name="connsiteX5-287" fmla="*/ 663159 w 2930925"/>
              <a:gd name="connsiteY5-288" fmla="*/ 2702644 h 3060823"/>
              <a:gd name="connsiteX0-289" fmla="*/ 663159 w 2930925"/>
              <a:gd name="connsiteY0-290" fmla="*/ 2702644 h 3060823"/>
              <a:gd name="connsiteX1-291" fmla="*/ 0 w 2930925"/>
              <a:gd name="connsiteY1-292" fmla="*/ 2032204 h 3060823"/>
              <a:gd name="connsiteX2-293" fmla="*/ 1396998 w 2930925"/>
              <a:gd name="connsiteY2-294" fmla="*/ 0 h 3060823"/>
              <a:gd name="connsiteX3-295" fmla="*/ 2930925 w 2930925"/>
              <a:gd name="connsiteY3-296" fmla="*/ 2461344 h 3060823"/>
              <a:gd name="connsiteX4-297" fmla="*/ 1539930 w 2930925"/>
              <a:gd name="connsiteY4-298" fmla="*/ 3060823 h 3060823"/>
              <a:gd name="connsiteX5-299" fmla="*/ 663159 w 2930925"/>
              <a:gd name="connsiteY5-300" fmla="*/ 2702644 h 3060823"/>
              <a:gd name="connsiteX0-301" fmla="*/ 663159 w 2930925"/>
              <a:gd name="connsiteY0-302" fmla="*/ 2702644 h 2908539"/>
              <a:gd name="connsiteX1-303" fmla="*/ 0 w 2930925"/>
              <a:gd name="connsiteY1-304" fmla="*/ 2032204 h 2908539"/>
              <a:gd name="connsiteX2-305" fmla="*/ 1396998 w 2930925"/>
              <a:gd name="connsiteY2-306" fmla="*/ 0 h 2908539"/>
              <a:gd name="connsiteX3-307" fmla="*/ 2930925 w 2930925"/>
              <a:gd name="connsiteY3-308" fmla="*/ 2461344 h 2908539"/>
              <a:gd name="connsiteX4-309" fmla="*/ 1559196 w 2930925"/>
              <a:gd name="connsiteY4-310" fmla="*/ 2908539 h 2908539"/>
              <a:gd name="connsiteX5-311" fmla="*/ 663159 w 2930925"/>
              <a:gd name="connsiteY5-312" fmla="*/ 2702644 h 2908539"/>
              <a:gd name="connsiteX0-313" fmla="*/ 663159 w 2930925"/>
              <a:gd name="connsiteY0-314" fmla="*/ 2702644 h 2959458"/>
              <a:gd name="connsiteX1-315" fmla="*/ 0 w 2930925"/>
              <a:gd name="connsiteY1-316" fmla="*/ 2032204 h 2959458"/>
              <a:gd name="connsiteX2-317" fmla="*/ 1396998 w 2930925"/>
              <a:gd name="connsiteY2-318" fmla="*/ 0 h 2959458"/>
              <a:gd name="connsiteX3-319" fmla="*/ 2930925 w 2930925"/>
              <a:gd name="connsiteY3-320" fmla="*/ 2461344 h 2959458"/>
              <a:gd name="connsiteX4-321" fmla="*/ 1559412 w 2930925"/>
              <a:gd name="connsiteY4-322" fmla="*/ 2959458 h 2959458"/>
              <a:gd name="connsiteX5-323" fmla="*/ 663159 w 2930925"/>
              <a:gd name="connsiteY5-324" fmla="*/ 2702644 h 2959458"/>
              <a:gd name="connsiteX0-325" fmla="*/ 663159 w 2930925"/>
              <a:gd name="connsiteY0-326" fmla="*/ 2702644 h 2959458"/>
              <a:gd name="connsiteX1-327" fmla="*/ 0 w 2930925"/>
              <a:gd name="connsiteY1-328" fmla="*/ 2032204 h 2959458"/>
              <a:gd name="connsiteX2-329" fmla="*/ 1396998 w 2930925"/>
              <a:gd name="connsiteY2-330" fmla="*/ 0 h 2959458"/>
              <a:gd name="connsiteX3-331" fmla="*/ 2930925 w 2930925"/>
              <a:gd name="connsiteY3-332" fmla="*/ 2461344 h 2959458"/>
              <a:gd name="connsiteX4-333" fmla="*/ 1559412 w 2930925"/>
              <a:gd name="connsiteY4-334" fmla="*/ 2959458 h 2959458"/>
              <a:gd name="connsiteX5-335" fmla="*/ 663159 w 2930925"/>
              <a:gd name="connsiteY5-336" fmla="*/ 2702644 h 2959458"/>
              <a:gd name="connsiteX0-337" fmla="*/ 663159 w 2893222"/>
              <a:gd name="connsiteY0-338" fmla="*/ 2702644 h 2959458"/>
              <a:gd name="connsiteX1-339" fmla="*/ 0 w 2893222"/>
              <a:gd name="connsiteY1-340" fmla="*/ 2032204 h 2959458"/>
              <a:gd name="connsiteX2-341" fmla="*/ 1396998 w 2893222"/>
              <a:gd name="connsiteY2-342" fmla="*/ 0 h 2959458"/>
              <a:gd name="connsiteX3-343" fmla="*/ 2893222 w 2893222"/>
              <a:gd name="connsiteY3-344" fmla="*/ 2404291 h 2959458"/>
              <a:gd name="connsiteX4-345" fmla="*/ 1559412 w 2893222"/>
              <a:gd name="connsiteY4-346" fmla="*/ 2959458 h 2959458"/>
              <a:gd name="connsiteX5-347" fmla="*/ 663159 w 2893222"/>
              <a:gd name="connsiteY5-348" fmla="*/ 2702644 h 2959458"/>
              <a:gd name="connsiteX0-349" fmla="*/ 663159 w 2893222"/>
              <a:gd name="connsiteY0-350" fmla="*/ 2702644 h 2959458"/>
              <a:gd name="connsiteX1-351" fmla="*/ 0 w 2893222"/>
              <a:gd name="connsiteY1-352" fmla="*/ 2032204 h 2959458"/>
              <a:gd name="connsiteX2-353" fmla="*/ 1396998 w 2893222"/>
              <a:gd name="connsiteY2-354" fmla="*/ 0 h 2959458"/>
              <a:gd name="connsiteX3-355" fmla="*/ 2893222 w 2893222"/>
              <a:gd name="connsiteY3-356" fmla="*/ 2404291 h 2959458"/>
              <a:gd name="connsiteX4-357" fmla="*/ 1559412 w 2893222"/>
              <a:gd name="connsiteY4-358" fmla="*/ 2959458 h 2959458"/>
              <a:gd name="connsiteX5-359" fmla="*/ 663159 w 2893222"/>
              <a:gd name="connsiteY5-360" fmla="*/ 2702644 h 2959458"/>
              <a:gd name="connsiteX0-361" fmla="*/ 663159 w 2893222"/>
              <a:gd name="connsiteY0-362" fmla="*/ 2702644 h 2959458"/>
              <a:gd name="connsiteX1-363" fmla="*/ 0 w 2893222"/>
              <a:gd name="connsiteY1-364" fmla="*/ 2032204 h 2959458"/>
              <a:gd name="connsiteX2-365" fmla="*/ 1396998 w 2893222"/>
              <a:gd name="connsiteY2-366" fmla="*/ 0 h 2959458"/>
              <a:gd name="connsiteX3-367" fmla="*/ 2893222 w 2893222"/>
              <a:gd name="connsiteY3-368" fmla="*/ 2404291 h 2959458"/>
              <a:gd name="connsiteX4-369" fmla="*/ 1559412 w 2893222"/>
              <a:gd name="connsiteY4-370" fmla="*/ 2959458 h 2959458"/>
              <a:gd name="connsiteX5-371" fmla="*/ 663159 w 2893222"/>
              <a:gd name="connsiteY5-372" fmla="*/ 2702644 h 2959458"/>
            </a:gdLst>
            <a:ahLst/>
            <a:cxnLst>
              <a:cxn ang="0">
                <a:pos x="connsiteX0-361" y="connsiteY0-362"/>
              </a:cxn>
              <a:cxn ang="0">
                <a:pos x="connsiteX1-363" y="connsiteY1-364"/>
              </a:cxn>
              <a:cxn ang="0">
                <a:pos x="connsiteX2-365" y="connsiteY2-366"/>
              </a:cxn>
              <a:cxn ang="0">
                <a:pos x="connsiteX3-367" y="connsiteY3-368"/>
              </a:cxn>
              <a:cxn ang="0">
                <a:pos x="connsiteX4-369" y="connsiteY4-370"/>
              </a:cxn>
              <a:cxn ang="0">
                <a:pos x="connsiteX5-371" y="connsiteY5-372"/>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rgbClr val="E8E8E6"/>
          </a:solidFill>
          <a:ln w="9525" cap="rnd">
            <a:solidFill>
              <a:srgbClr val="E6E6E6"/>
            </a:solidFill>
            <a:prstDash val="solid"/>
            <a:round/>
          </a:ln>
        </p:spPr>
        <p:txBody>
          <a:bodyPr vert="eaVert" anchor="ctr"/>
          <a:lstStyle/>
          <a:p>
            <a:pPr>
              <a:defRPr/>
            </a:pPr>
            <a:endParaRPr lang="zh-CN" altLang="en-US" sz="1050" kern="0">
              <a:solidFill>
                <a:sysClr val="window" lastClr="FFFFFF"/>
              </a:solidFill>
              <a:latin typeface="微软雅黑" pitchFamily="34" charset="-122"/>
              <a:ea typeface="微软雅黑" pitchFamily="34" charset="-122"/>
            </a:endParaRPr>
          </a:p>
        </p:txBody>
      </p:sp>
      <p:sp>
        <p:nvSpPr>
          <p:cNvPr id="3" name="等腰三角形 21"/>
          <p:cNvSpPr/>
          <p:nvPr/>
        </p:nvSpPr>
        <p:spPr bwMode="auto">
          <a:xfrm rot="5400000">
            <a:off x="4121862" y="2208940"/>
            <a:ext cx="2169619" cy="2219504"/>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1" fmla="*/ 0 w 3017066"/>
              <a:gd name="connsiteY0-2" fmla="*/ 3083644 h 3096344"/>
              <a:gd name="connsiteX1-3" fmla="*/ 1356139 w 3017066"/>
              <a:gd name="connsiteY1-4" fmla="*/ 0 h 3096344"/>
              <a:gd name="connsiteX2-5" fmla="*/ 3017066 w 3017066"/>
              <a:gd name="connsiteY2-6" fmla="*/ 3096344 h 3096344"/>
              <a:gd name="connsiteX3-7" fmla="*/ 0 w 3017066"/>
              <a:gd name="connsiteY3-8" fmla="*/ 3083644 h 3096344"/>
              <a:gd name="connsiteX0-9" fmla="*/ 0 w 3017066"/>
              <a:gd name="connsiteY0-10" fmla="*/ 3083644 h 3096344"/>
              <a:gd name="connsiteX1-11" fmla="*/ 181393 w 3017066"/>
              <a:gd name="connsiteY1-12" fmla="*/ 2273423 h 3096344"/>
              <a:gd name="connsiteX2-13" fmla="*/ 1356139 w 3017066"/>
              <a:gd name="connsiteY2-14" fmla="*/ 0 h 3096344"/>
              <a:gd name="connsiteX3-15" fmla="*/ 3017066 w 3017066"/>
              <a:gd name="connsiteY3-16" fmla="*/ 3096344 h 3096344"/>
              <a:gd name="connsiteX4" fmla="*/ 0 w 3017066"/>
              <a:gd name="connsiteY4" fmla="*/ 3083644 h 3096344"/>
              <a:gd name="connsiteX0-17" fmla="*/ 0 w 3017066"/>
              <a:gd name="connsiteY0-18" fmla="*/ 3083644 h 3096344"/>
              <a:gd name="connsiteX1-19" fmla="*/ 181393 w 3017066"/>
              <a:gd name="connsiteY1-20" fmla="*/ 2222623 h 3096344"/>
              <a:gd name="connsiteX2-21" fmla="*/ 1356139 w 3017066"/>
              <a:gd name="connsiteY2-22" fmla="*/ 0 h 3096344"/>
              <a:gd name="connsiteX3-23" fmla="*/ 3017066 w 3017066"/>
              <a:gd name="connsiteY3-24" fmla="*/ 3096344 h 3096344"/>
              <a:gd name="connsiteX4-25" fmla="*/ 0 w 3017066"/>
              <a:gd name="connsiteY4-26" fmla="*/ 3083644 h 3096344"/>
              <a:gd name="connsiteX0-27" fmla="*/ 0 w 3017066"/>
              <a:gd name="connsiteY0-28" fmla="*/ 3083644 h 3096344"/>
              <a:gd name="connsiteX1-29" fmla="*/ 105193 w 3017066"/>
              <a:gd name="connsiteY1-30" fmla="*/ 2425823 h 3096344"/>
              <a:gd name="connsiteX2-31" fmla="*/ 1356139 w 3017066"/>
              <a:gd name="connsiteY2-32" fmla="*/ 0 h 3096344"/>
              <a:gd name="connsiteX3-33" fmla="*/ 3017066 w 3017066"/>
              <a:gd name="connsiteY3-34" fmla="*/ 3096344 h 3096344"/>
              <a:gd name="connsiteX4-35" fmla="*/ 0 w 3017066"/>
              <a:gd name="connsiteY4-36" fmla="*/ 3083644 h 3096344"/>
              <a:gd name="connsiteX0-37" fmla="*/ 0 w 3017066"/>
              <a:gd name="connsiteY0-38" fmla="*/ 2601044 h 2613744"/>
              <a:gd name="connsiteX1-39" fmla="*/ 105193 w 3017066"/>
              <a:gd name="connsiteY1-40" fmla="*/ 1943223 h 2613744"/>
              <a:gd name="connsiteX2-41" fmla="*/ 1368839 w 3017066"/>
              <a:gd name="connsiteY2-42" fmla="*/ 0 h 2613744"/>
              <a:gd name="connsiteX3-43" fmla="*/ 3017066 w 3017066"/>
              <a:gd name="connsiteY3-44" fmla="*/ 2613744 h 2613744"/>
              <a:gd name="connsiteX4-45" fmla="*/ 0 w 3017066"/>
              <a:gd name="connsiteY4-46" fmla="*/ 2601044 h 2613744"/>
              <a:gd name="connsiteX0-47" fmla="*/ 537730 w 2919796"/>
              <a:gd name="connsiteY0-48" fmla="*/ 2702644 h 2702644"/>
              <a:gd name="connsiteX1-49" fmla="*/ 7923 w 2919796"/>
              <a:gd name="connsiteY1-50" fmla="*/ 1943223 h 2702644"/>
              <a:gd name="connsiteX2-51" fmla="*/ 1271569 w 2919796"/>
              <a:gd name="connsiteY2-52" fmla="*/ 0 h 2702644"/>
              <a:gd name="connsiteX3-53" fmla="*/ 2919796 w 2919796"/>
              <a:gd name="connsiteY3-54" fmla="*/ 2613744 h 2702644"/>
              <a:gd name="connsiteX4-55" fmla="*/ 537730 w 2919796"/>
              <a:gd name="connsiteY4-56" fmla="*/ 2702644 h 2702644"/>
              <a:gd name="connsiteX0-57" fmla="*/ 552634 w 2934700"/>
              <a:gd name="connsiteY0-58" fmla="*/ 2702644 h 2702644"/>
              <a:gd name="connsiteX1-59" fmla="*/ 22827 w 2934700"/>
              <a:gd name="connsiteY1-60" fmla="*/ 1943223 h 2702644"/>
              <a:gd name="connsiteX2-61" fmla="*/ 1286473 w 2934700"/>
              <a:gd name="connsiteY2-62" fmla="*/ 0 h 2702644"/>
              <a:gd name="connsiteX3-63" fmla="*/ 2934700 w 2934700"/>
              <a:gd name="connsiteY3-64" fmla="*/ 2613744 h 2702644"/>
              <a:gd name="connsiteX4-65" fmla="*/ 552634 w 2934700"/>
              <a:gd name="connsiteY4-66" fmla="*/ 2702644 h 2702644"/>
              <a:gd name="connsiteX0-67" fmla="*/ 529807 w 2911873"/>
              <a:gd name="connsiteY0-68" fmla="*/ 2702644 h 2702644"/>
              <a:gd name="connsiteX1-69" fmla="*/ 0 w 2911873"/>
              <a:gd name="connsiteY1-70" fmla="*/ 1943223 h 2702644"/>
              <a:gd name="connsiteX2-71" fmla="*/ 1263646 w 2911873"/>
              <a:gd name="connsiteY2-72" fmla="*/ 0 h 2702644"/>
              <a:gd name="connsiteX3-73" fmla="*/ 2911873 w 2911873"/>
              <a:gd name="connsiteY3-74" fmla="*/ 2613744 h 2702644"/>
              <a:gd name="connsiteX4-75" fmla="*/ 529807 w 2911873"/>
              <a:gd name="connsiteY4-76" fmla="*/ 2702644 h 2702644"/>
              <a:gd name="connsiteX0-77" fmla="*/ 529807 w 2911873"/>
              <a:gd name="connsiteY0-78" fmla="*/ 2702644 h 2702644"/>
              <a:gd name="connsiteX1-79" fmla="*/ 0 w 2911873"/>
              <a:gd name="connsiteY1-80" fmla="*/ 1943223 h 2702644"/>
              <a:gd name="connsiteX2-81" fmla="*/ 1263646 w 2911873"/>
              <a:gd name="connsiteY2-82" fmla="*/ 0 h 2702644"/>
              <a:gd name="connsiteX3-83" fmla="*/ 2911873 w 2911873"/>
              <a:gd name="connsiteY3-84" fmla="*/ 2613744 h 2702644"/>
              <a:gd name="connsiteX4-85" fmla="*/ 529807 w 2911873"/>
              <a:gd name="connsiteY4-86" fmla="*/ 2702644 h 2702644"/>
              <a:gd name="connsiteX0-87" fmla="*/ 529807 w 2911873"/>
              <a:gd name="connsiteY0-88" fmla="*/ 2702644 h 2844923"/>
              <a:gd name="connsiteX1-89" fmla="*/ 0 w 2911873"/>
              <a:gd name="connsiteY1-90" fmla="*/ 1943223 h 2844923"/>
              <a:gd name="connsiteX2-91" fmla="*/ 1263646 w 2911873"/>
              <a:gd name="connsiteY2-92" fmla="*/ 0 h 2844923"/>
              <a:gd name="connsiteX3-93" fmla="*/ 2911873 w 2911873"/>
              <a:gd name="connsiteY3-94" fmla="*/ 2613744 h 2844923"/>
              <a:gd name="connsiteX4-95" fmla="*/ 1241478 w 2911873"/>
              <a:gd name="connsiteY4-96" fmla="*/ 2844923 h 2844923"/>
              <a:gd name="connsiteX5" fmla="*/ 529807 w 2911873"/>
              <a:gd name="connsiteY5" fmla="*/ 2702644 h 2844923"/>
              <a:gd name="connsiteX0-97" fmla="*/ 529807 w 2619773"/>
              <a:gd name="connsiteY0-98" fmla="*/ 2702644 h 2844923"/>
              <a:gd name="connsiteX1-99" fmla="*/ 0 w 2619773"/>
              <a:gd name="connsiteY1-100" fmla="*/ 1943223 h 2844923"/>
              <a:gd name="connsiteX2-101" fmla="*/ 1263646 w 2619773"/>
              <a:gd name="connsiteY2-102" fmla="*/ 0 h 2844923"/>
              <a:gd name="connsiteX3-103" fmla="*/ 2619773 w 2619773"/>
              <a:gd name="connsiteY3-104" fmla="*/ 2143844 h 2844923"/>
              <a:gd name="connsiteX4-105" fmla="*/ 1241478 w 2619773"/>
              <a:gd name="connsiteY4-106" fmla="*/ 2844923 h 2844923"/>
              <a:gd name="connsiteX5-107" fmla="*/ 529807 w 2619773"/>
              <a:gd name="connsiteY5-108" fmla="*/ 2702644 h 2844923"/>
              <a:gd name="connsiteX0-109" fmla="*/ 529807 w 2619773"/>
              <a:gd name="connsiteY0-110" fmla="*/ 2702644 h 2959223"/>
              <a:gd name="connsiteX1-111" fmla="*/ 0 w 2619773"/>
              <a:gd name="connsiteY1-112" fmla="*/ 1943223 h 2959223"/>
              <a:gd name="connsiteX2-113" fmla="*/ 1263646 w 2619773"/>
              <a:gd name="connsiteY2-114" fmla="*/ 0 h 2959223"/>
              <a:gd name="connsiteX3-115" fmla="*/ 2619773 w 2619773"/>
              <a:gd name="connsiteY3-116" fmla="*/ 2143844 h 2959223"/>
              <a:gd name="connsiteX4-117" fmla="*/ 1216078 w 2619773"/>
              <a:gd name="connsiteY4-118" fmla="*/ 2959223 h 2959223"/>
              <a:gd name="connsiteX5-119" fmla="*/ 529807 w 2619773"/>
              <a:gd name="connsiteY5-120" fmla="*/ 2702644 h 2959223"/>
              <a:gd name="connsiteX0-121" fmla="*/ 529807 w 2619773"/>
              <a:gd name="connsiteY0-122" fmla="*/ 2702644 h 2959223"/>
              <a:gd name="connsiteX1-123" fmla="*/ 0 w 2619773"/>
              <a:gd name="connsiteY1-124" fmla="*/ 1943223 h 2959223"/>
              <a:gd name="connsiteX2-125" fmla="*/ 1263646 w 2619773"/>
              <a:gd name="connsiteY2-126" fmla="*/ 0 h 2959223"/>
              <a:gd name="connsiteX3-127" fmla="*/ 2619773 w 2619773"/>
              <a:gd name="connsiteY3-128" fmla="*/ 2143844 h 2959223"/>
              <a:gd name="connsiteX4-129" fmla="*/ 1216078 w 2619773"/>
              <a:gd name="connsiteY4-130" fmla="*/ 2959223 h 2959223"/>
              <a:gd name="connsiteX5-131" fmla="*/ 529807 w 2619773"/>
              <a:gd name="connsiteY5-132" fmla="*/ 2702644 h 2959223"/>
              <a:gd name="connsiteX0-133" fmla="*/ 529807 w 2619773"/>
              <a:gd name="connsiteY0-134" fmla="*/ 2702644 h 2959223"/>
              <a:gd name="connsiteX1-135" fmla="*/ 0 w 2619773"/>
              <a:gd name="connsiteY1-136" fmla="*/ 1943223 h 2959223"/>
              <a:gd name="connsiteX2-137" fmla="*/ 1263646 w 2619773"/>
              <a:gd name="connsiteY2-138" fmla="*/ 0 h 2959223"/>
              <a:gd name="connsiteX3-139" fmla="*/ 2619773 w 2619773"/>
              <a:gd name="connsiteY3-140" fmla="*/ 2143844 h 2959223"/>
              <a:gd name="connsiteX4-141" fmla="*/ 1216078 w 2619773"/>
              <a:gd name="connsiteY4-142" fmla="*/ 2959223 h 2959223"/>
              <a:gd name="connsiteX5-143" fmla="*/ 529807 w 2619773"/>
              <a:gd name="connsiteY5-144" fmla="*/ 2702644 h 2959223"/>
              <a:gd name="connsiteX0-145" fmla="*/ 529807 w 2708673"/>
              <a:gd name="connsiteY0-146" fmla="*/ 2702644 h 2959223"/>
              <a:gd name="connsiteX1-147" fmla="*/ 0 w 2708673"/>
              <a:gd name="connsiteY1-148" fmla="*/ 1943223 h 2959223"/>
              <a:gd name="connsiteX2-149" fmla="*/ 1263646 w 2708673"/>
              <a:gd name="connsiteY2-150" fmla="*/ 0 h 2959223"/>
              <a:gd name="connsiteX3-151" fmla="*/ 2708673 w 2708673"/>
              <a:gd name="connsiteY3-152" fmla="*/ 2258144 h 2959223"/>
              <a:gd name="connsiteX4-153" fmla="*/ 1216078 w 2708673"/>
              <a:gd name="connsiteY4-154" fmla="*/ 2959223 h 2959223"/>
              <a:gd name="connsiteX5-155" fmla="*/ 529807 w 2708673"/>
              <a:gd name="connsiteY5-156" fmla="*/ 2702644 h 2959223"/>
              <a:gd name="connsiteX0-157" fmla="*/ 529807 w 2708673"/>
              <a:gd name="connsiteY0-158" fmla="*/ 2702644 h 3035423"/>
              <a:gd name="connsiteX1-159" fmla="*/ 0 w 2708673"/>
              <a:gd name="connsiteY1-160" fmla="*/ 1943223 h 3035423"/>
              <a:gd name="connsiteX2-161" fmla="*/ 1263646 w 2708673"/>
              <a:gd name="connsiteY2-162" fmla="*/ 0 h 3035423"/>
              <a:gd name="connsiteX3-163" fmla="*/ 2708673 w 2708673"/>
              <a:gd name="connsiteY3-164" fmla="*/ 2258144 h 3035423"/>
              <a:gd name="connsiteX4-165" fmla="*/ 1216078 w 2708673"/>
              <a:gd name="connsiteY4-166" fmla="*/ 3035423 h 3035423"/>
              <a:gd name="connsiteX5-167" fmla="*/ 529807 w 2708673"/>
              <a:gd name="connsiteY5-168" fmla="*/ 2702644 h 3035423"/>
              <a:gd name="connsiteX0-169" fmla="*/ 631407 w 2810273"/>
              <a:gd name="connsiteY0-170" fmla="*/ 2702644 h 3035423"/>
              <a:gd name="connsiteX1-171" fmla="*/ 0 w 2810273"/>
              <a:gd name="connsiteY1-172" fmla="*/ 1994023 h 3035423"/>
              <a:gd name="connsiteX2-173" fmla="*/ 1365246 w 2810273"/>
              <a:gd name="connsiteY2-174" fmla="*/ 0 h 3035423"/>
              <a:gd name="connsiteX3-175" fmla="*/ 2810273 w 2810273"/>
              <a:gd name="connsiteY3-176" fmla="*/ 2258144 h 3035423"/>
              <a:gd name="connsiteX4-177" fmla="*/ 1317678 w 2810273"/>
              <a:gd name="connsiteY4-178" fmla="*/ 3035423 h 3035423"/>
              <a:gd name="connsiteX5-179" fmla="*/ 631407 w 2810273"/>
              <a:gd name="connsiteY5-180" fmla="*/ 2702644 h 3035423"/>
              <a:gd name="connsiteX0-181" fmla="*/ 631407 w 2899173"/>
              <a:gd name="connsiteY0-182" fmla="*/ 2702644 h 3035423"/>
              <a:gd name="connsiteX1-183" fmla="*/ 0 w 2899173"/>
              <a:gd name="connsiteY1-184" fmla="*/ 1994023 h 3035423"/>
              <a:gd name="connsiteX2-185" fmla="*/ 1365246 w 2899173"/>
              <a:gd name="connsiteY2-186" fmla="*/ 0 h 3035423"/>
              <a:gd name="connsiteX3-187" fmla="*/ 2899173 w 2899173"/>
              <a:gd name="connsiteY3-188" fmla="*/ 2461344 h 3035423"/>
              <a:gd name="connsiteX4-189" fmla="*/ 1317678 w 2899173"/>
              <a:gd name="connsiteY4-190" fmla="*/ 3035423 h 3035423"/>
              <a:gd name="connsiteX5-191" fmla="*/ 631407 w 2899173"/>
              <a:gd name="connsiteY5-192" fmla="*/ 2702644 h 3035423"/>
              <a:gd name="connsiteX0-193" fmla="*/ 631407 w 2899173"/>
              <a:gd name="connsiteY0-194" fmla="*/ 2702644 h 3035423"/>
              <a:gd name="connsiteX1-195" fmla="*/ 0 w 2899173"/>
              <a:gd name="connsiteY1-196" fmla="*/ 1994023 h 3035423"/>
              <a:gd name="connsiteX2-197" fmla="*/ 1365246 w 2899173"/>
              <a:gd name="connsiteY2-198" fmla="*/ 0 h 3035423"/>
              <a:gd name="connsiteX3-199" fmla="*/ 2899173 w 2899173"/>
              <a:gd name="connsiteY3-200" fmla="*/ 2461344 h 3035423"/>
              <a:gd name="connsiteX4-201" fmla="*/ 1317678 w 2899173"/>
              <a:gd name="connsiteY4-202" fmla="*/ 3035423 h 3035423"/>
              <a:gd name="connsiteX5-203" fmla="*/ 631407 w 2899173"/>
              <a:gd name="connsiteY5-204" fmla="*/ 2702644 h 3035423"/>
              <a:gd name="connsiteX0-205" fmla="*/ 631407 w 2899173"/>
              <a:gd name="connsiteY0-206" fmla="*/ 2702644 h 3086223"/>
              <a:gd name="connsiteX1-207" fmla="*/ 0 w 2899173"/>
              <a:gd name="connsiteY1-208" fmla="*/ 1994023 h 3086223"/>
              <a:gd name="connsiteX2-209" fmla="*/ 1365246 w 2899173"/>
              <a:gd name="connsiteY2-210" fmla="*/ 0 h 3086223"/>
              <a:gd name="connsiteX3-211" fmla="*/ 2899173 w 2899173"/>
              <a:gd name="connsiteY3-212" fmla="*/ 2461344 h 3086223"/>
              <a:gd name="connsiteX4-213" fmla="*/ 1330378 w 2899173"/>
              <a:gd name="connsiteY4-214" fmla="*/ 3086223 h 3086223"/>
              <a:gd name="connsiteX5-215" fmla="*/ 631407 w 2899173"/>
              <a:gd name="connsiteY5-216" fmla="*/ 2702644 h 3086223"/>
              <a:gd name="connsiteX0-217" fmla="*/ 631407 w 2899173"/>
              <a:gd name="connsiteY0-218" fmla="*/ 2702644 h 3060823"/>
              <a:gd name="connsiteX1-219" fmla="*/ 0 w 2899173"/>
              <a:gd name="connsiteY1-220" fmla="*/ 1994023 h 3060823"/>
              <a:gd name="connsiteX2-221" fmla="*/ 1365246 w 2899173"/>
              <a:gd name="connsiteY2-222" fmla="*/ 0 h 3060823"/>
              <a:gd name="connsiteX3-223" fmla="*/ 2899173 w 2899173"/>
              <a:gd name="connsiteY3-224" fmla="*/ 2461344 h 3060823"/>
              <a:gd name="connsiteX4-225" fmla="*/ 1508178 w 2899173"/>
              <a:gd name="connsiteY4-226" fmla="*/ 3060823 h 3060823"/>
              <a:gd name="connsiteX5-227" fmla="*/ 631407 w 2899173"/>
              <a:gd name="connsiteY5-228" fmla="*/ 2702644 h 3060823"/>
              <a:gd name="connsiteX0-229" fmla="*/ 631407 w 2899173"/>
              <a:gd name="connsiteY0-230" fmla="*/ 2702644 h 3060823"/>
              <a:gd name="connsiteX1-231" fmla="*/ 0 w 2899173"/>
              <a:gd name="connsiteY1-232" fmla="*/ 1994023 h 3060823"/>
              <a:gd name="connsiteX2-233" fmla="*/ 1365246 w 2899173"/>
              <a:gd name="connsiteY2-234" fmla="*/ 0 h 3060823"/>
              <a:gd name="connsiteX3-235" fmla="*/ 2899173 w 2899173"/>
              <a:gd name="connsiteY3-236" fmla="*/ 2461344 h 3060823"/>
              <a:gd name="connsiteX4-237" fmla="*/ 1508178 w 2899173"/>
              <a:gd name="connsiteY4-238" fmla="*/ 3060823 h 3060823"/>
              <a:gd name="connsiteX5-239" fmla="*/ 631407 w 2899173"/>
              <a:gd name="connsiteY5-240" fmla="*/ 2702644 h 3060823"/>
              <a:gd name="connsiteX0-241" fmla="*/ 631407 w 2899173"/>
              <a:gd name="connsiteY0-242" fmla="*/ 2702644 h 3060823"/>
              <a:gd name="connsiteX1-243" fmla="*/ 0 w 2899173"/>
              <a:gd name="connsiteY1-244" fmla="*/ 1994023 h 3060823"/>
              <a:gd name="connsiteX2-245" fmla="*/ 1365246 w 2899173"/>
              <a:gd name="connsiteY2-246" fmla="*/ 0 h 3060823"/>
              <a:gd name="connsiteX3-247" fmla="*/ 2899173 w 2899173"/>
              <a:gd name="connsiteY3-248" fmla="*/ 2461344 h 3060823"/>
              <a:gd name="connsiteX4-249" fmla="*/ 1508178 w 2899173"/>
              <a:gd name="connsiteY4-250" fmla="*/ 3060823 h 3060823"/>
              <a:gd name="connsiteX5-251" fmla="*/ 631407 w 2899173"/>
              <a:gd name="connsiteY5-252" fmla="*/ 2702644 h 3060823"/>
              <a:gd name="connsiteX0-253" fmla="*/ 663159 w 2930925"/>
              <a:gd name="connsiteY0-254" fmla="*/ 2702644 h 3060823"/>
              <a:gd name="connsiteX1-255" fmla="*/ 0 w 2930925"/>
              <a:gd name="connsiteY1-256" fmla="*/ 2032204 h 3060823"/>
              <a:gd name="connsiteX2-257" fmla="*/ 1396998 w 2930925"/>
              <a:gd name="connsiteY2-258" fmla="*/ 0 h 3060823"/>
              <a:gd name="connsiteX3-259" fmla="*/ 2930925 w 2930925"/>
              <a:gd name="connsiteY3-260" fmla="*/ 2461344 h 3060823"/>
              <a:gd name="connsiteX4-261" fmla="*/ 1539930 w 2930925"/>
              <a:gd name="connsiteY4-262" fmla="*/ 3060823 h 3060823"/>
              <a:gd name="connsiteX5-263" fmla="*/ 663159 w 2930925"/>
              <a:gd name="connsiteY5-264" fmla="*/ 2702644 h 3060823"/>
              <a:gd name="connsiteX0-265" fmla="*/ 663159 w 2930925"/>
              <a:gd name="connsiteY0-266" fmla="*/ 2702644 h 3060823"/>
              <a:gd name="connsiteX1-267" fmla="*/ 0 w 2930925"/>
              <a:gd name="connsiteY1-268" fmla="*/ 2032204 h 3060823"/>
              <a:gd name="connsiteX2-269" fmla="*/ 1396998 w 2930925"/>
              <a:gd name="connsiteY2-270" fmla="*/ 0 h 3060823"/>
              <a:gd name="connsiteX3-271" fmla="*/ 2930925 w 2930925"/>
              <a:gd name="connsiteY3-272" fmla="*/ 2461344 h 3060823"/>
              <a:gd name="connsiteX4-273" fmla="*/ 1539930 w 2930925"/>
              <a:gd name="connsiteY4-274" fmla="*/ 3060823 h 3060823"/>
              <a:gd name="connsiteX5-275" fmla="*/ 663159 w 2930925"/>
              <a:gd name="connsiteY5-276" fmla="*/ 2702644 h 3060823"/>
              <a:gd name="connsiteX0-277" fmla="*/ 663159 w 2930925"/>
              <a:gd name="connsiteY0-278" fmla="*/ 2702644 h 3060823"/>
              <a:gd name="connsiteX1-279" fmla="*/ 0 w 2930925"/>
              <a:gd name="connsiteY1-280" fmla="*/ 2032204 h 3060823"/>
              <a:gd name="connsiteX2-281" fmla="*/ 1396998 w 2930925"/>
              <a:gd name="connsiteY2-282" fmla="*/ 0 h 3060823"/>
              <a:gd name="connsiteX3-283" fmla="*/ 2930925 w 2930925"/>
              <a:gd name="connsiteY3-284" fmla="*/ 2461344 h 3060823"/>
              <a:gd name="connsiteX4-285" fmla="*/ 1539930 w 2930925"/>
              <a:gd name="connsiteY4-286" fmla="*/ 3060823 h 3060823"/>
              <a:gd name="connsiteX5-287" fmla="*/ 663159 w 2930925"/>
              <a:gd name="connsiteY5-288" fmla="*/ 2702644 h 3060823"/>
              <a:gd name="connsiteX0-289" fmla="*/ 663159 w 2930925"/>
              <a:gd name="connsiteY0-290" fmla="*/ 2702644 h 3060823"/>
              <a:gd name="connsiteX1-291" fmla="*/ 0 w 2930925"/>
              <a:gd name="connsiteY1-292" fmla="*/ 2032204 h 3060823"/>
              <a:gd name="connsiteX2-293" fmla="*/ 1396998 w 2930925"/>
              <a:gd name="connsiteY2-294" fmla="*/ 0 h 3060823"/>
              <a:gd name="connsiteX3-295" fmla="*/ 2930925 w 2930925"/>
              <a:gd name="connsiteY3-296" fmla="*/ 2461344 h 3060823"/>
              <a:gd name="connsiteX4-297" fmla="*/ 1539930 w 2930925"/>
              <a:gd name="connsiteY4-298" fmla="*/ 3060823 h 3060823"/>
              <a:gd name="connsiteX5-299" fmla="*/ 663159 w 2930925"/>
              <a:gd name="connsiteY5-300" fmla="*/ 2702644 h 3060823"/>
              <a:gd name="connsiteX0-301" fmla="*/ 663159 w 2930925"/>
              <a:gd name="connsiteY0-302" fmla="*/ 2702644 h 2908539"/>
              <a:gd name="connsiteX1-303" fmla="*/ 0 w 2930925"/>
              <a:gd name="connsiteY1-304" fmla="*/ 2032204 h 2908539"/>
              <a:gd name="connsiteX2-305" fmla="*/ 1396998 w 2930925"/>
              <a:gd name="connsiteY2-306" fmla="*/ 0 h 2908539"/>
              <a:gd name="connsiteX3-307" fmla="*/ 2930925 w 2930925"/>
              <a:gd name="connsiteY3-308" fmla="*/ 2461344 h 2908539"/>
              <a:gd name="connsiteX4-309" fmla="*/ 1559196 w 2930925"/>
              <a:gd name="connsiteY4-310" fmla="*/ 2908539 h 2908539"/>
              <a:gd name="connsiteX5-311" fmla="*/ 663159 w 2930925"/>
              <a:gd name="connsiteY5-312" fmla="*/ 2702644 h 2908539"/>
              <a:gd name="connsiteX0-313" fmla="*/ 663159 w 2930925"/>
              <a:gd name="connsiteY0-314" fmla="*/ 2702644 h 2959458"/>
              <a:gd name="connsiteX1-315" fmla="*/ 0 w 2930925"/>
              <a:gd name="connsiteY1-316" fmla="*/ 2032204 h 2959458"/>
              <a:gd name="connsiteX2-317" fmla="*/ 1396998 w 2930925"/>
              <a:gd name="connsiteY2-318" fmla="*/ 0 h 2959458"/>
              <a:gd name="connsiteX3-319" fmla="*/ 2930925 w 2930925"/>
              <a:gd name="connsiteY3-320" fmla="*/ 2461344 h 2959458"/>
              <a:gd name="connsiteX4-321" fmla="*/ 1559412 w 2930925"/>
              <a:gd name="connsiteY4-322" fmla="*/ 2959458 h 2959458"/>
              <a:gd name="connsiteX5-323" fmla="*/ 663159 w 2930925"/>
              <a:gd name="connsiteY5-324" fmla="*/ 2702644 h 2959458"/>
              <a:gd name="connsiteX0-325" fmla="*/ 663159 w 2930925"/>
              <a:gd name="connsiteY0-326" fmla="*/ 2702644 h 2959458"/>
              <a:gd name="connsiteX1-327" fmla="*/ 0 w 2930925"/>
              <a:gd name="connsiteY1-328" fmla="*/ 2032204 h 2959458"/>
              <a:gd name="connsiteX2-329" fmla="*/ 1396998 w 2930925"/>
              <a:gd name="connsiteY2-330" fmla="*/ 0 h 2959458"/>
              <a:gd name="connsiteX3-331" fmla="*/ 2930925 w 2930925"/>
              <a:gd name="connsiteY3-332" fmla="*/ 2461344 h 2959458"/>
              <a:gd name="connsiteX4-333" fmla="*/ 1559412 w 2930925"/>
              <a:gd name="connsiteY4-334" fmla="*/ 2959458 h 2959458"/>
              <a:gd name="connsiteX5-335" fmla="*/ 663159 w 2930925"/>
              <a:gd name="connsiteY5-336" fmla="*/ 2702644 h 2959458"/>
              <a:gd name="connsiteX0-337" fmla="*/ 663159 w 2893222"/>
              <a:gd name="connsiteY0-338" fmla="*/ 2702644 h 2959458"/>
              <a:gd name="connsiteX1-339" fmla="*/ 0 w 2893222"/>
              <a:gd name="connsiteY1-340" fmla="*/ 2032204 h 2959458"/>
              <a:gd name="connsiteX2-341" fmla="*/ 1396998 w 2893222"/>
              <a:gd name="connsiteY2-342" fmla="*/ 0 h 2959458"/>
              <a:gd name="connsiteX3-343" fmla="*/ 2893222 w 2893222"/>
              <a:gd name="connsiteY3-344" fmla="*/ 2404291 h 2959458"/>
              <a:gd name="connsiteX4-345" fmla="*/ 1559412 w 2893222"/>
              <a:gd name="connsiteY4-346" fmla="*/ 2959458 h 2959458"/>
              <a:gd name="connsiteX5-347" fmla="*/ 663159 w 2893222"/>
              <a:gd name="connsiteY5-348" fmla="*/ 2702644 h 2959458"/>
              <a:gd name="connsiteX0-349" fmla="*/ 663159 w 2893222"/>
              <a:gd name="connsiteY0-350" fmla="*/ 2702644 h 2959458"/>
              <a:gd name="connsiteX1-351" fmla="*/ 0 w 2893222"/>
              <a:gd name="connsiteY1-352" fmla="*/ 2032204 h 2959458"/>
              <a:gd name="connsiteX2-353" fmla="*/ 1396998 w 2893222"/>
              <a:gd name="connsiteY2-354" fmla="*/ 0 h 2959458"/>
              <a:gd name="connsiteX3-355" fmla="*/ 2893222 w 2893222"/>
              <a:gd name="connsiteY3-356" fmla="*/ 2404291 h 2959458"/>
              <a:gd name="connsiteX4-357" fmla="*/ 1559412 w 2893222"/>
              <a:gd name="connsiteY4-358" fmla="*/ 2959458 h 2959458"/>
              <a:gd name="connsiteX5-359" fmla="*/ 663159 w 2893222"/>
              <a:gd name="connsiteY5-360" fmla="*/ 2702644 h 2959458"/>
              <a:gd name="connsiteX0-361" fmla="*/ 663159 w 2893222"/>
              <a:gd name="connsiteY0-362" fmla="*/ 2702644 h 2959458"/>
              <a:gd name="connsiteX1-363" fmla="*/ 0 w 2893222"/>
              <a:gd name="connsiteY1-364" fmla="*/ 2032204 h 2959458"/>
              <a:gd name="connsiteX2-365" fmla="*/ 1396998 w 2893222"/>
              <a:gd name="connsiteY2-366" fmla="*/ 0 h 2959458"/>
              <a:gd name="connsiteX3-367" fmla="*/ 2893222 w 2893222"/>
              <a:gd name="connsiteY3-368" fmla="*/ 2404291 h 2959458"/>
              <a:gd name="connsiteX4-369" fmla="*/ 1559412 w 2893222"/>
              <a:gd name="connsiteY4-370" fmla="*/ 2959458 h 2959458"/>
              <a:gd name="connsiteX5-371" fmla="*/ 663159 w 2893222"/>
              <a:gd name="connsiteY5-372" fmla="*/ 2702644 h 2959458"/>
            </a:gdLst>
            <a:ahLst/>
            <a:cxnLst>
              <a:cxn ang="0">
                <a:pos x="connsiteX0-361" y="connsiteY0-362"/>
              </a:cxn>
              <a:cxn ang="0">
                <a:pos x="connsiteX1-363" y="connsiteY1-364"/>
              </a:cxn>
              <a:cxn ang="0">
                <a:pos x="connsiteX2-365" y="connsiteY2-366"/>
              </a:cxn>
              <a:cxn ang="0">
                <a:pos x="connsiteX3-367" y="connsiteY3-368"/>
              </a:cxn>
              <a:cxn ang="0">
                <a:pos x="connsiteX4-369" y="connsiteY4-370"/>
              </a:cxn>
              <a:cxn ang="0">
                <a:pos x="connsiteX5-371" y="connsiteY5-372"/>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rgbClr val="E8E8E6"/>
          </a:solidFill>
          <a:ln w="9525" cap="rnd">
            <a:solidFill>
              <a:srgbClr val="E6E6E6"/>
            </a:solidFill>
            <a:prstDash val="solid"/>
            <a:round/>
          </a:ln>
        </p:spPr>
        <p:txBody>
          <a:bodyPr vert="eaVert" anchor="ctr"/>
          <a:lstStyle/>
          <a:p>
            <a:pPr>
              <a:defRPr/>
            </a:pPr>
            <a:endParaRPr lang="zh-CN" altLang="en-US" sz="1050" kern="0">
              <a:solidFill>
                <a:sysClr val="window" lastClr="FFFFFF"/>
              </a:solidFill>
              <a:latin typeface="微软雅黑" pitchFamily="34" charset="-122"/>
              <a:ea typeface="微软雅黑" pitchFamily="34" charset="-122"/>
            </a:endParaRPr>
          </a:p>
        </p:txBody>
      </p:sp>
      <p:sp>
        <p:nvSpPr>
          <p:cNvPr id="4" name="椭圆 3"/>
          <p:cNvSpPr/>
          <p:nvPr/>
        </p:nvSpPr>
        <p:spPr bwMode="auto">
          <a:xfrm>
            <a:off x="4098290" y="2052906"/>
            <a:ext cx="2736056" cy="2736056"/>
          </a:xfrm>
          <a:prstGeom prst="ellipse">
            <a:avLst/>
          </a:prstGeom>
          <a:noFill/>
          <a:ln w="25400" cap="flat" cmpd="sng" algn="ctr">
            <a:solidFill>
              <a:srgbClr val="414455"/>
            </a:solidFill>
            <a:prstDash val="solid"/>
          </a:ln>
          <a:effectLst/>
        </p:spPr>
        <p:txBody>
          <a:bodyPr anchor="ctr"/>
          <a:lstStyle/>
          <a:p>
            <a:pPr algn="ctr">
              <a:defRPr/>
            </a:pPr>
            <a:endParaRPr lang="zh-CN" altLang="en-US" sz="1015" kern="0" dirty="0">
              <a:solidFill>
                <a:sysClr val="window" lastClr="FFFFFF"/>
              </a:solidFill>
              <a:latin typeface="Calibri"/>
              <a:ea typeface="微软雅黑" pitchFamily="34" charset="-122"/>
            </a:endParaRPr>
          </a:p>
        </p:txBody>
      </p:sp>
      <p:sp>
        <p:nvSpPr>
          <p:cNvPr id="5" name="椭圆 4"/>
          <p:cNvSpPr/>
          <p:nvPr/>
        </p:nvSpPr>
        <p:spPr bwMode="auto">
          <a:xfrm>
            <a:off x="5735399" y="2052906"/>
            <a:ext cx="2737247" cy="2736056"/>
          </a:xfrm>
          <a:prstGeom prst="ellipse">
            <a:avLst/>
          </a:prstGeom>
          <a:noFill/>
          <a:ln w="25400" cap="flat" cmpd="sng" algn="ctr">
            <a:solidFill>
              <a:srgbClr val="414455"/>
            </a:solidFill>
            <a:prstDash val="solid"/>
          </a:ln>
          <a:effectLst/>
        </p:spPr>
        <p:txBody>
          <a:bodyPr anchor="ctr"/>
          <a:lstStyle/>
          <a:p>
            <a:pPr algn="ctr">
              <a:defRPr/>
            </a:pPr>
            <a:endParaRPr lang="zh-CN" altLang="en-US" sz="1015" kern="0" dirty="0">
              <a:solidFill>
                <a:sysClr val="window" lastClr="FFFFFF"/>
              </a:solidFill>
              <a:latin typeface="Calibri"/>
              <a:ea typeface="微软雅黑" pitchFamily="34" charset="-122"/>
            </a:endParaRPr>
          </a:p>
        </p:txBody>
      </p:sp>
      <p:cxnSp>
        <p:nvCxnSpPr>
          <p:cNvPr id="6" name="直接连接符 5"/>
          <p:cNvCxnSpPr>
            <a:cxnSpLocks noChangeShapeType="1"/>
          </p:cNvCxnSpPr>
          <p:nvPr/>
        </p:nvCxnSpPr>
        <p:spPr bwMode="auto">
          <a:xfrm>
            <a:off x="4849574" y="2720847"/>
            <a:ext cx="428625" cy="201215"/>
          </a:xfrm>
          <a:prstGeom prst="line">
            <a:avLst/>
          </a:prstGeom>
          <a:noFill/>
          <a:ln w="28575" algn="ctr">
            <a:solidFill>
              <a:srgbClr val="414455"/>
            </a:solidFill>
            <a:round/>
            <a:headEnd type="none" w="med" len="med"/>
            <a:tailEnd type="arrow" w="med" len="med"/>
          </a:ln>
        </p:spPr>
      </p:cxnSp>
      <p:cxnSp>
        <p:nvCxnSpPr>
          <p:cNvPr id="7" name="直接连接符 6"/>
          <p:cNvCxnSpPr>
            <a:cxnSpLocks noChangeShapeType="1"/>
          </p:cNvCxnSpPr>
          <p:nvPr/>
        </p:nvCxnSpPr>
        <p:spPr bwMode="auto">
          <a:xfrm>
            <a:off x="4620973" y="3338781"/>
            <a:ext cx="442913" cy="0"/>
          </a:xfrm>
          <a:prstGeom prst="line">
            <a:avLst/>
          </a:prstGeom>
          <a:noFill/>
          <a:ln w="28575" algn="ctr">
            <a:solidFill>
              <a:srgbClr val="414455"/>
            </a:solidFill>
            <a:round/>
            <a:headEnd type="none" w="med" len="med"/>
            <a:tailEnd type="arrow" w="med" len="med"/>
          </a:ln>
        </p:spPr>
      </p:cxnSp>
      <p:cxnSp>
        <p:nvCxnSpPr>
          <p:cNvPr id="8" name="直接连接符 7"/>
          <p:cNvCxnSpPr>
            <a:cxnSpLocks noChangeShapeType="1"/>
          </p:cNvCxnSpPr>
          <p:nvPr/>
        </p:nvCxnSpPr>
        <p:spPr bwMode="auto">
          <a:xfrm flipV="1">
            <a:off x="4849573" y="3738831"/>
            <a:ext cx="442913" cy="234554"/>
          </a:xfrm>
          <a:prstGeom prst="line">
            <a:avLst/>
          </a:prstGeom>
          <a:noFill/>
          <a:ln w="28575" algn="ctr">
            <a:solidFill>
              <a:srgbClr val="414455"/>
            </a:solidFill>
            <a:round/>
            <a:headEnd type="none" w="med" len="med"/>
            <a:tailEnd type="arrow" w="med" len="med"/>
          </a:ln>
        </p:spPr>
      </p:cxnSp>
      <p:cxnSp>
        <p:nvCxnSpPr>
          <p:cNvPr id="9" name="直接连接符 8"/>
          <p:cNvCxnSpPr>
            <a:cxnSpLocks noChangeShapeType="1"/>
          </p:cNvCxnSpPr>
          <p:nvPr/>
        </p:nvCxnSpPr>
        <p:spPr bwMode="auto">
          <a:xfrm flipH="1" flipV="1">
            <a:off x="7348696" y="3729306"/>
            <a:ext cx="442913" cy="234554"/>
          </a:xfrm>
          <a:prstGeom prst="line">
            <a:avLst/>
          </a:prstGeom>
          <a:noFill/>
          <a:ln w="28575" algn="ctr">
            <a:solidFill>
              <a:srgbClr val="414455"/>
            </a:solidFill>
            <a:round/>
            <a:headEnd type="none" w="med" len="med"/>
            <a:tailEnd type="arrow" w="med" len="med"/>
          </a:ln>
        </p:spPr>
      </p:cxnSp>
      <p:cxnSp>
        <p:nvCxnSpPr>
          <p:cNvPr id="10" name="直接连接符 9"/>
          <p:cNvCxnSpPr>
            <a:cxnSpLocks noChangeShapeType="1"/>
          </p:cNvCxnSpPr>
          <p:nvPr/>
        </p:nvCxnSpPr>
        <p:spPr bwMode="auto">
          <a:xfrm flipH="1">
            <a:off x="7570152" y="3336400"/>
            <a:ext cx="442913" cy="0"/>
          </a:xfrm>
          <a:prstGeom prst="line">
            <a:avLst/>
          </a:prstGeom>
          <a:noFill/>
          <a:ln w="28575" algn="ctr">
            <a:solidFill>
              <a:srgbClr val="414455"/>
            </a:solidFill>
            <a:round/>
            <a:headEnd type="none" w="med" len="med"/>
            <a:tailEnd type="arrow" w="med" len="med"/>
          </a:ln>
        </p:spPr>
      </p:cxnSp>
      <p:cxnSp>
        <p:nvCxnSpPr>
          <p:cNvPr id="11" name="直接连接符 10"/>
          <p:cNvCxnSpPr>
            <a:cxnSpLocks noChangeShapeType="1"/>
          </p:cNvCxnSpPr>
          <p:nvPr/>
        </p:nvCxnSpPr>
        <p:spPr bwMode="auto">
          <a:xfrm flipH="1">
            <a:off x="7362983" y="2720847"/>
            <a:ext cx="428625" cy="201215"/>
          </a:xfrm>
          <a:prstGeom prst="line">
            <a:avLst/>
          </a:prstGeom>
          <a:noFill/>
          <a:ln w="28575" algn="ctr">
            <a:solidFill>
              <a:srgbClr val="414455"/>
            </a:solidFill>
            <a:round/>
            <a:headEnd type="none" w="med" len="med"/>
            <a:tailEnd type="arrow" w="med" len="med"/>
          </a:ln>
        </p:spPr>
      </p:cxnSp>
      <p:grpSp>
        <p:nvGrpSpPr>
          <p:cNvPr id="12" name="组合 11"/>
          <p:cNvGrpSpPr/>
          <p:nvPr/>
        </p:nvGrpSpPr>
        <p:grpSpPr>
          <a:xfrm>
            <a:off x="5497274" y="2554159"/>
            <a:ext cx="1578769" cy="1578769"/>
            <a:chOff x="5014912" y="2584450"/>
            <a:chExt cx="2105025" cy="2105025"/>
          </a:xfrm>
        </p:grpSpPr>
        <p:sp>
          <p:nvSpPr>
            <p:cNvPr id="13" name="Oval 19"/>
            <p:cNvSpPr>
              <a:spLocks noChangeArrowheads="1"/>
            </p:cNvSpPr>
            <p:nvPr/>
          </p:nvSpPr>
          <p:spPr bwMode="auto">
            <a:xfrm>
              <a:off x="5014912" y="2584450"/>
              <a:ext cx="2105025" cy="2105025"/>
            </a:xfrm>
            <a:prstGeom prst="ellipse">
              <a:avLst/>
            </a:prstGeom>
            <a:solidFill>
              <a:srgbClr val="414455"/>
            </a:solidFill>
            <a:ln w="3175" cap="flat" cmpd="sng" algn="ctr">
              <a:noFill/>
              <a:prstDash val="solid"/>
            </a:ln>
            <a:effectLst/>
          </p:spPr>
          <p:txBody>
            <a:bodyPr anchor="ctr"/>
            <a:lstStyle/>
            <a:p>
              <a:pPr algn="ctr">
                <a:lnSpc>
                  <a:spcPct val="120000"/>
                </a:lnSpc>
                <a:defRPr/>
              </a:pPr>
              <a:endParaRPr lang="zh-CN" altLang="en-US" sz="900" kern="0" dirty="0">
                <a:solidFill>
                  <a:srgbClr val="4D4D4D"/>
                </a:solidFill>
                <a:latin typeface="微软雅黑" pitchFamily="34" charset="-122"/>
                <a:ea typeface="微软雅黑" pitchFamily="34" charset="-122"/>
              </a:endParaRPr>
            </a:p>
          </p:txBody>
        </p:sp>
        <p:sp>
          <p:nvSpPr>
            <p:cNvPr id="14" name="Oval 19"/>
            <p:cNvSpPr>
              <a:spLocks noChangeArrowheads="1"/>
            </p:cNvSpPr>
            <p:nvPr/>
          </p:nvSpPr>
          <p:spPr bwMode="auto">
            <a:xfrm>
              <a:off x="5497512" y="3066331"/>
              <a:ext cx="1139825" cy="1139825"/>
            </a:xfrm>
            <a:prstGeom prst="ellipse">
              <a:avLst/>
            </a:prstGeom>
            <a:solidFill>
              <a:schemeClr val="bg1"/>
            </a:solidFill>
            <a:ln w="3175" cap="flat" cmpd="sng" algn="ctr">
              <a:solidFill>
                <a:srgbClr val="D7D7D7"/>
              </a:solidFill>
              <a:prstDash val="solid"/>
            </a:ln>
            <a:effectLst/>
          </p:spPr>
          <p:txBody>
            <a:bodyPr anchor="ctr"/>
            <a:lstStyle/>
            <a:p>
              <a:pPr algn="ctr"/>
              <a:r>
                <a:rPr lang="zh-CN" altLang="en-US" sz="1600" b="1" dirty="0">
                  <a:solidFill>
                    <a:schemeClr val="tx1">
                      <a:lumMod val="65000"/>
                      <a:lumOff val="35000"/>
                    </a:schemeClr>
                  </a:solidFill>
                  <a:latin typeface="微软雅黑" pitchFamily="34" charset="-122"/>
                  <a:ea typeface="微软雅黑" pitchFamily="34" charset="-122"/>
                  <a:sym typeface="宋体" pitchFamily="2" charset="-122"/>
                </a:rPr>
                <a:t>Add a title</a:t>
              </a:r>
              <a:endParaRPr lang="zh-CN" altLang="zh-CN" sz="1600" b="1" dirty="0">
                <a:solidFill>
                  <a:schemeClr val="tx1">
                    <a:lumMod val="65000"/>
                    <a:lumOff val="35000"/>
                  </a:schemeClr>
                </a:solidFill>
                <a:latin typeface="微软雅黑" pitchFamily="34" charset="-122"/>
                <a:ea typeface="微软雅黑" pitchFamily="34" charset="-122"/>
                <a:sym typeface="宋体" pitchFamily="2" charset="-122"/>
              </a:endParaRPr>
            </a:p>
          </p:txBody>
        </p:sp>
      </p:grpSp>
      <p:sp>
        <p:nvSpPr>
          <p:cNvPr id="15" name="Oval 19"/>
          <p:cNvSpPr>
            <a:spLocks noChangeArrowheads="1"/>
          </p:cNvSpPr>
          <p:nvPr/>
        </p:nvSpPr>
        <p:spPr bwMode="auto">
          <a:xfrm>
            <a:off x="4111386" y="2117200"/>
            <a:ext cx="744141" cy="744140"/>
          </a:xfrm>
          <a:prstGeom prst="ellipse">
            <a:avLst/>
          </a:prstGeom>
          <a:solidFill>
            <a:srgbClr val="414455"/>
          </a:solidFill>
          <a:ln w="9525">
            <a:noFill/>
            <a:round/>
          </a:ln>
          <a:effectLst/>
        </p:spPr>
        <p:txBody>
          <a:bodyPr anchor="ctr"/>
          <a:lstStyle/>
          <a:p>
            <a:pPr algn="ctr">
              <a:lnSpc>
                <a:spcPct val="120000"/>
              </a:lnSpc>
              <a:defRPr/>
            </a:pPr>
            <a:r>
              <a:rPr lang="zh-CN" altLang="en-US" sz="1015" kern="0">
                <a:solidFill>
                  <a:sysClr val="window" lastClr="FFFFFF"/>
                </a:solidFill>
                <a:latin typeface="Arial" pitchFamily="34" charset="0"/>
                <a:ea typeface="微软雅黑" pitchFamily="34" charset="-122"/>
              </a:rPr>
              <a:t>Add text</a:t>
            </a:r>
            <a:endParaRPr lang="zh-CN" altLang="en-US" sz="1015" kern="0" dirty="0">
              <a:solidFill>
                <a:sysClr val="window" lastClr="FFFFFF"/>
              </a:solidFill>
              <a:latin typeface="Arial" pitchFamily="34" charset="0"/>
              <a:ea typeface="微软雅黑" pitchFamily="34" charset="-122"/>
            </a:endParaRPr>
          </a:p>
        </p:txBody>
      </p:sp>
      <p:sp>
        <p:nvSpPr>
          <p:cNvPr id="16" name="Oval 19"/>
          <p:cNvSpPr>
            <a:spLocks noChangeArrowheads="1"/>
          </p:cNvSpPr>
          <p:nvPr/>
        </p:nvSpPr>
        <p:spPr bwMode="auto">
          <a:xfrm>
            <a:off x="7753509" y="2129106"/>
            <a:ext cx="744140" cy="745331"/>
          </a:xfrm>
          <a:prstGeom prst="ellipse">
            <a:avLst/>
          </a:prstGeom>
          <a:solidFill>
            <a:srgbClr val="414455"/>
          </a:solidFill>
          <a:ln w="9525">
            <a:noFill/>
            <a:round/>
          </a:ln>
          <a:effectLst/>
        </p:spPr>
        <p:txBody>
          <a:bodyPr anchor="ctr"/>
          <a:lstStyle/>
          <a:p>
            <a:pPr algn="ctr">
              <a:lnSpc>
                <a:spcPct val="120000"/>
              </a:lnSpc>
              <a:defRPr/>
            </a:pPr>
            <a:r>
              <a:rPr lang="zh-CN" altLang="en-US" sz="1015" kern="0" dirty="0">
                <a:solidFill>
                  <a:schemeClr val="bg1"/>
                </a:solidFill>
                <a:latin typeface="Arial" pitchFamily="34" charset="0"/>
                <a:ea typeface="微软雅黑" pitchFamily="34" charset="-122"/>
              </a:rPr>
              <a:t>Add text</a:t>
            </a:r>
          </a:p>
        </p:txBody>
      </p:sp>
      <p:sp>
        <p:nvSpPr>
          <p:cNvPr id="17" name="Oval 19"/>
          <p:cNvSpPr>
            <a:spLocks noChangeArrowheads="1"/>
          </p:cNvSpPr>
          <p:nvPr/>
        </p:nvSpPr>
        <p:spPr bwMode="auto">
          <a:xfrm>
            <a:off x="8091646" y="2993500"/>
            <a:ext cx="745331" cy="745331"/>
          </a:xfrm>
          <a:prstGeom prst="ellipse">
            <a:avLst/>
          </a:prstGeom>
          <a:solidFill>
            <a:srgbClr val="414455"/>
          </a:solidFill>
          <a:ln w="9525">
            <a:noFill/>
            <a:round/>
          </a:ln>
          <a:effectLst/>
        </p:spPr>
        <p:txBody>
          <a:bodyPr anchor="ctr"/>
          <a:lstStyle/>
          <a:p>
            <a:pPr algn="ctr">
              <a:lnSpc>
                <a:spcPct val="120000"/>
              </a:lnSpc>
              <a:defRPr/>
            </a:pPr>
            <a:r>
              <a:rPr lang="zh-CN" altLang="en-US" sz="1015" kern="0" dirty="0">
                <a:solidFill>
                  <a:schemeClr val="bg1"/>
                </a:solidFill>
                <a:latin typeface="Arial" pitchFamily="34" charset="0"/>
                <a:ea typeface="微软雅黑" pitchFamily="34" charset="-122"/>
              </a:rPr>
              <a:t>Add text</a:t>
            </a:r>
          </a:p>
        </p:txBody>
      </p:sp>
      <p:sp>
        <p:nvSpPr>
          <p:cNvPr id="18" name="Oval 19"/>
          <p:cNvSpPr>
            <a:spLocks noChangeArrowheads="1"/>
          </p:cNvSpPr>
          <p:nvPr/>
        </p:nvSpPr>
        <p:spPr bwMode="auto">
          <a:xfrm>
            <a:off x="7790418" y="3848369"/>
            <a:ext cx="745331" cy="745331"/>
          </a:xfrm>
          <a:prstGeom prst="ellipse">
            <a:avLst/>
          </a:prstGeom>
          <a:solidFill>
            <a:srgbClr val="414455"/>
          </a:solidFill>
          <a:ln w="9525">
            <a:noFill/>
            <a:round/>
          </a:ln>
          <a:effectLst/>
        </p:spPr>
        <p:txBody>
          <a:bodyPr anchor="ctr"/>
          <a:lstStyle/>
          <a:p>
            <a:pPr algn="ctr">
              <a:lnSpc>
                <a:spcPct val="120000"/>
              </a:lnSpc>
              <a:defRPr/>
            </a:pPr>
            <a:r>
              <a:rPr lang="zh-CN" altLang="en-US" sz="1015" kern="0" dirty="0">
                <a:solidFill>
                  <a:schemeClr val="bg1"/>
                </a:solidFill>
                <a:latin typeface="Arial" pitchFamily="34" charset="0"/>
                <a:ea typeface="微软雅黑" pitchFamily="34" charset="-122"/>
              </a:rPr>
              <a:t>Add text</a:t>
            </a:r>
          </a:p>
        </p:txBody>
      </p:sp>
      <p:sp>
        <p:nvSpPr>
          <p:cNvPr id="19" name="Oval 19"/>
          <p:cNvSpPr>
            <a:spLocks noChangeArrowheads="1"/>
          </p:cNvSpPr>
          <p:nvPr/>
        </p:nvSpPr>
        <p:spPr bwMode="auto">
          <a:xfrm>
            <a:off x="3778012" y="2964925"/>
            <a:ext cx="745331" cy="745331"/>
          </a:xfrm>
          <a:prstGeom prst="ellipse">
            <a:avLst/>
          </a:prstGeom>
          <a:solidFill>
            <a:srgbClr val="414455"/>
          </a:solidFill>
          <a:ln w="9525">
            <a:noFill/>
            <a:round/>
          </a:ln>
          <a:effectLst/>
        </p:spPr>
        <p:txBody>
          <a:bodyPr anchor="ctr"/>
          <a:lstStyle/>
          <a:p>
            <a:pPr algn="ctr">
              <a:lnSpc>
                <a:spcPct val="120000"/>
              </a:lnSpc>
              <a:defRPr/>
            </a:pPr>
            <a:r>
              <a:rPr lang="zh-CN" altLang="en-US" sz="1015" kern="0" dirty="0">
                <a:solidFill>
                  <a:sysClr val="window" lastClr="FFFFFF"/>
                </a:solidFill>
                <a:latin typeface="Arial" pitchFamily="34" charset="0"/>
                <a:ea typeface="微软雅黑" pitchFamily="34" charset="-122"/>
              </a:rPr>
              <a:t>Add text</a:t>
            </a:r>
          </a:p>
        </p:txBody>
      </p:sp>
      <p:sp>
        <p:nvSpPr>
          <p:cNvPr id="20" name="Oval 19"/>
          <p:cNvSpPr>
            <a:spLocks noChangeArrowheads="1"/>
          </p:cNvSpPr>
          <p:nvPr/>
        </p:nvSpPr>
        <p:spPr bwMode="auto">
          <a:xfrm>
            <a:off x="4082812" y="3843606"/>
            <a:ext cx="745331" cy="745331"/>
          </a:xfrm>
          <a:prstGeom prst="ellipse">
            <a:avLst/>
          </a:prstGeom>
          <a:solidFill>
            <a:srgbClr val="414455"/>
          </a:solidFill>
          <a:ln w="9525">
            <a:noFill/>
            <a:round/>
          </a:ln>
          <a:effectLst/>
        </p:spPr>
        <p:txBody>
          <a:bodyPr anchor="ctr"/>
          <a:lstStyle/>
          <a:p>
            <a:pPr algn="ctr">
              <a:lnSpc>
                <a:spcPct val="120000"/>
              </a:lnSpc>
              <a:defRPr/>
            </a:pPr>
            <a:r>
              <a:rPr lang="zh-CN" altLang="en-US" sz="1015" kern="0" dirty="0">
                <a:solidFill>
                  <a:sysClr val="window" lastClr="FFFFFF"/>
                </a:solidFill>
                <a:latin typeface="Arial" pitchFamily="34" charset="0"/>
                <a:ea typeface="微软雅黑" pitchFamily="34" charset="-122"/>
              </a:rPr>
              <a:t>Add text</a:t>
            </a:r>
          </a:p>
        </p:txBody>
      </p:sp>
      <p:sp>
        <p:nvSpPr>
          <p:cNvPr id="21" name="TextBox 42"/>
          <p:cNvSpPr txBox="1"/>
          <p:nvPr/>
        </p:nvSpPr>
        <p:spPr>
          <a:xfrm>
            <a:off x="2311050" y="2139775"/>
            <a:ext cx="1609054" cy="912109"/>
          </a:xfrm>
          <a:prstGeom prst="rect">
            <a:avLst/>
          </a:prstGeom>
          <a:noFill/>
        </p:spPr>
        <p:txBody>
          <a:bodyPr wrap="square" rtlCol="0">
            <a:spAutoFit/>
          </a:bodyPr>
          <a:lstStyle/>
          <a:p>
            <a:pPr>
              <a:lnSpc>
                <a:spcPct val="130000"/>
              </a:lnSpc>
            </a:pPr>
            <a:r>
              <a:rPr lang="zh-CN" altLang="en-US" sz="1050" dirty="0">
                <a:solidFill>
                  <a:sysClr val="windowText" lastClr="000000"/>
                </a:solidFill>
                <a:latin typeface="微软雅黑" pitchFamily="34" charset="-122"/>
                <a:ea typeface="微软雅黑" pitchFamily="34" charset="-122"/>
              </a:rPr>
              <a:t>Your content is played here, or by copying yourAfter the text.</a:t>
            </a:r>
          </a:p>
        </p:txBody>
      </p:sp>
      <p:sp>
        <p:nvSpPr>
          <p:cNvPr id="22" name="TextBox 43"/>
          <p:cNvSpPr txBox="1"/>
          <p:nvPr/>
        </p:nvSpPr>
        <p:spPr>
          <a:xfrm>
            <a:off x="8662801" y="2139775"/>
            <a:ext cx="1609054" cy="512448"/>
          </a:xfrm>
          <a:prstGeom prst="rect">
            <a:avLst/>
          </a:prstGeom>
          <a:noFill/>
        </p:spPr>
        <p:txBody>
          <a:bodyPr wrap="square" rtlCol="0">
            <a:spAutoFit/>
          </a:bodyPr>
          <a:lstStyle/>
          <a:p>
            <a:pPr>
              <a:lnSpc>
                <a:spcPct val="130000"/>
              </a:lnSpc>
            </a:pPr>
            <a:r>
              <a:rPr lang="zh-CN" altLang="en-US" sz="1050" dirty="0">
                <a:solidFill>
                  <a:sysClr val="windowText" lastClr="000000"/>
                </a:solidFill>
                <a:latin typeface="微软雅黑" pitchFamily="34" charset="-122"/>
                <a:ea typeface="微软雅黑" pitchFamily="34" charset="-122"/>
              </a:rPr>
              <a:t>Your content is played here, or by copying your</a:t>
            </a:r>
            <a:r>
              <a:rPr lang="zh-CN" altLang="en-US" sz="1050">
                <a:solidFill>
                  <a:sysClr val="windowText" lastClr="000000"/>
                </a:solidFill>
                <a:latin typeface="微软雅黑" pitchFamily="34" charset="-122"/>
                <a:ea typeface="微软雅黑" pitchFamily="34" charset="-122"/>
              </a:rPr>
              <a:t>After the text.</a:t>
            </a:r>
          </a:p>
        </p:txBody>
      </p:sp>
      <p:sp>
        <p:nvSpPr>
          <p:cNvPr id="23" name="TextBox 44"/>
          <p:cNvSpPr txBox="1"/>
          <p:nvPr/>
        </p:nvSpPr>
        <p:spPr>
          <a:xfrm>
            <a:off x="1987014" y="3121483"/>
            <a:ext cx="1609054" cy="512448"/>
          </a:xfrm>
          <a:prstGeom prst="rect">
            <a:avLst/>
          </a:prstGeom>
          <a:noFill/>
        </p:spPr>
        <p:txBody>
          <a:bodyPr wrap="square" rtlCol="0">
            <a:spAutoFit/>
          </a:bodyPr>
          <a:lstStyle/>
          <a:p>
            <a:pPr>
              <a:lnSpc>
                <a:spcPct val="130000"/>
              </a:lnSpc>
            </a:pPr>
            <a:r>
              <a:rPr lang="zh-CN" altLang="en-US" sz="1050" dirty="0">
                <a:solidFill>
                  <a:sysClr val="windowText" lastClr="000000"/>
                </a:solidFill>
                <a:latin typeface="微软雅黑" pitchFamily="34" charset="-122"/>
                <a:ea typeface="微软雅黑" pitchFamily="34" charset="-122"/>
              </a:rPr>
              <a:t>Your content is played here, or by copying your</a:t>
            </a:r>
            <a:r>
              <a:rPr lang="zh-CN" altLang="en-US" sz="1050">
                <a:solidFill>
                  <a:sysClr val="windowText" lastClr="000000"/>
                </a:solidFill>
                <a:latin typeface="微软雅黑" pitchFamily="34" charset="-122"/>
                <a:ea typeface="微软雅黑" pitchFamily="34" charset="-122"/>
              </a:rPr>
              <a:t>After the text.</a:t>
            </a:r>
          </a:p>
        </p:txBody>
      </p:sp>
      <p:sp>
        <p:nvSpPr>
          <p:cNvPr id="24" name="TextBox 45"/>
          <p:cNvSpPr txBox="1"/>
          <p:nvPr/>
        </p:nvSpPr>
        <p:spPr>
          <a:xfrm>
            <a:off x="9013357" y="3121483"/>
            <a:ext cx="1609054" cy="512448"/>
          </a:xfrm>
          <a:prstGeom prst="rect">
            <a:avLst/>
          </a:prstGeom>
          <a:noFill/>
        </p:spPr>
        <p:txBody>
          <a:bodyPr wrap="square" rtlCol="0">
            <a:spAutoFit/>
          </a:bodyPr>
          <a:lstStyle/>
          <a:p>
            <a:pPr>
              <a:lnSpc>
                <a:spcPct val="130000"/>
              </a:lnSpc>
            </a:pPr>
            <a:r>
              <a:rPr lang="zh-CN" altLang="en-US" sz="1050" dirty="0">
                <a:solidFill>
                  <a:sysClr val="windowText" lastClr="000000"/>
                </a:solidFill>
                <a:latin typeface="微软雅黑" pitchFamily="34" charset="-122"/>
                <a:ea typeface="微软雅黑" pitchFamily="34" charset="-122"/>
              </a:rPr>
              <a:t>Your content is played here, or by copying your</a:t>
            </a:r>
            <a:r>
              <a:rPr lang="zh-CN" altLang="en-US" sz="1050">
                <a:solidFill>
                  <a:sysClr val="windowText" lastClr="000000"/>
                </a:solidFill>
                <a:latin typeface="微软雅黑" pitchFamily="34" charset="-122"/>
                <a:ea typeface="微软雅黑" pitchFamily="34" charset="-122"/>
              </a:rPr>
              <a:t>After the text.</a:t>
            </a:r>
          </a:p>
        </p:txBody>
      </p:sp>
      <p:sp>
        <p:nvSpPr>
          <p:cNvPr id="25" name="TextBox 46"/>
          <p:cNvSpPr txBox="1"/>
          <p:nvPr/>
        </p:nvSpPr>
        <p:spPr>
          <a:xfrm>
            <a:off x="8682156" y="3976351"/>
            <a:ext cx="1609054" cy="512448"/>
          </a:xfrm>
          <a:prstGeom prst="rect">
            <a:avLst/>
          </a:prstGeom>
          <a:noFill/>
        </p:spPr>
        <p:txBody>
          <a:bodyPr wrap="square" rtlCol="0">
            <a:spAutoFit/>
          </a:bodyPr>
          <a:lstStyle/>
          <a:p>
            <a:pPr>
              <a:lnSpc>
                <a:spcPct val="130000"/>
              </a:lnSpc>
            </a:pPr>
            <a:r>
              <a:rPr lang="zh-CN" altLang="en-US" sz="1050" dirty="0">
                <a:solidFill>
                  <a:sysClr val="windowText" lastClr="000000"/>
                </a:solidFill>
                <a:latin typeface="微软雅黑" pitchFamily="34" charset="-122"/>
                <a:ea typeface="微软雅黑" pitchFamily="34" charset="-122"/>
              </a:rPr>
              <a:t>Your content is played here, or by copying your</a:t>
            </a:r>
            <a:r>
              <a:rPr lang="zh-CN" altLang="en-US" sz="1050">
                <a:solidFill>
                  <a:sysClr val="windowText" lastClr="000000"/>
                </a:solidFill>
                <a:latin typeface="微软雅黑" pitchFamily="34" charset="-122"/>
                <a:ea typeface="微软雅黑" pitchFamily="34" charset="-122"/>
              </a:rPr>
              <a:t>After the text.</a:t>
            </a:r>
          </a:p>
        </p:txBody>
      </p:sp>
      <p:sp>
        <p:nvSpPr>
          <p:cNvPr id="26" name="TextBox 47"/>
          <p:cNvSpPr txBox="1"/>
          <p:nvPr/>
        </p:nvSpPr>
        <p:spPr>
          <a:xfrm>
            <a:off x="2288975" y="3976351"/>
            <a:ext cx="1609054" cy="512448"/>
          </a:xfrm>
          <a:prstGeom prst="rect">
            <a:avLst/>
          </a:prstGeom>
          <a:noFill/>
        </p:spPr>
        <p:txBody>
          <a:bodyPr wrap="square" rtlCol="0">
            <a:spAutoFit/>
          </a:bodyPr>
          <a:lstStyle/>
          <a:p>
            <a:pPr>
              <a:lnSpc>
                <a:spcPct val="130000"/>
              </a:lnSpc>
            </a:pPr>
            <a:r>
              <a:rPr lang="zh-CN" altLang="en-US" sz="1050" dirty="0">
                <a:solidFill>
                  <a:sysClr val="windowText" lastClr="000000"/>
                </a:solidFill>
                <a:latin typeface="微软雅黑" pitchFamily="34" charset="-122"/>
                <a:ea typeface="微软雅黑" pitchFamily="34" charset="-122"/>
              </a:rPr>
              <a:t>Your content is played here, or by copying your</a:t>
            </a:r>
            <a:r>
              <a:rPr lang="zh-CN" altLang="en-US" sz="1050">
                <a:solidFill>
                  <a:sysClr val="windowText" lastClr="000000"/>
                </a:solidFill>
                <a:latin typeface="微软雅黑" pitchFamily="34" charset="-122"/>
                <a:ea typeface="微软雅黑" pitchFamily="34" charset="-122"/>
              </a:rPr>
              <a:t>After the text.</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right)">
                                      <p:cBhvr>
                                        <p:cTn id="20" dur="500"/>
                                        <p:tgtEl>
                                          <p:spTgt spid="2"/>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right)">
                                      <p:cBhvr>
                                        <p:cTn id="23" dur="500"/>
                                        <p:tgtEl>
                                          <p:spTgt spid="3"/>
                                        </p:tgtEl>
                                      </p:cBhvr>
                                    </p:animEffect>
                                  </p:childTnLst>
                                </p:cTn>
                              </p:par>
                            </p:childTnLst>
                          </p:cTn>
                        </p:par>
                        <p:par>
                          <p:cTn id="24" fill="hold">
                            <p:stCondLst>
                              <p:cond delay="1000"/>
                            </p:stCondLst>
                            <p:childTnLst>
                              <p:par>
                                <p:cTn id="25" presetID="52"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Scale>
                                      <p:cBhvr>
                                        <p:cTn id="2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5"/>
                                        </p:tgtEl>
                                        <p:attrNameLst>
                                          <p:attrName>ppt_x</p:attrName>
                                          <p:attrName>ppt_y</p:attrName>
                                        </p:attrNameLst>
                                      </p:cBhvr>
                                    </p:animMotion>
                                    <p:animEffect transition="in" filter="fade">
                                      <p:cBhvr>
                                        <p:cTn id="29" dur="1000"/>
                                        <p:tgtEl>
                                          <p:spTgt spid="15"/>
                                        </p:tgtEl>
                                      </p:cBhvr>
                                    </p:animEffect>
                                  </p:childTnLst>
                                </p:cTn>
                              </p:par>
                              <p:par>
                                <p:cTn id="30" presetID="52" presetClass="entr" presetSubtype="0" fill="hold" grpId="0" nodeType="withEffect">
                                  <p:stCondLst>
                                    <p:cond delay="200"/>
                                  </p:stCondLst>
                                  <p:childTnLst>
                                    <p:set>
                                      <p:cBhvr>
                                        <p:cTn id="31" dur="1" fill="hold">
                                          <p:stCondLst>
                                            <p:cond delay="0"/>
                                          </p:stCondLst>
                                        </p:cTn>
                                        <p:tgtEl>
                                          <p:spTgt spid="16"/>
                                        </p:tgtEl>
                                        <p:attrNameLst>
                                          <p:attrName>style.visibility</p:attrName>
                                        </p:attrNameLst>
                                      </p:cBhvr>
                                      <p:to>
                                        <p:strVal val="visible"/>
                                      </p:to>
                                    </p:set>
                                    <p:animScale>
                                      <p:cBhvr>
                                        <p:cTn id="32"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6"/>
                                        </p:tgtEl>
                                        <p:attrNameLst>
                                          <p:attrName>ppt_x</p:attrName>
                                          <p:attrName>ppt_y</p:attrName>
                                        </p:attrNameLst>
                                      </p:cBhvr>
                                    </p:animMotion>
                                    <p:animEffect transition="in" filter="fade">
                                      <p:cBhvr>
                                        <p:cTn id="34" dur="1000"/>
                                        <p:tgtEl>
                                          <p:spTgt spid="16"/>
                                        </p:tgtEl>
                                      </p:cBhvr>
                                    </p:animEffect>
                                  </p:childTnLst>
                                </p:cTn>
                              </p:par>
                              <p:par>
                                <p:cTn id="35" presetID="52" presetClass="entr" presetSubtype="0" fill="hold" grpId="0" nodeType="withEffect">
                                  <p:stCondLst>
                                    <p:cond delay="400"/>
                                  </p:stCondLst>
                                  <p:childTnLst>
                                    <p:set>
                                      <p:cBhvr>
                                        <p:cTn id="36" dur="1" fill="hold">
                                          <p:stCondLst>
                                            <p:cond delay="0"/>
                                          </p:stCondLst>
                                        </p:cTn>
                                        <p:tgtEl>
                                          <p:spTgt spid="19"/>
                                        </p:tgtEl>
                                        <p:attrNameLst>
                                          <p:attrName>style.visibility</p:attrName>
                                        </p:attrNameLst>
                                      </p:cBhvr>
                                      <p:to>
                                        <p:strVal val="visible"/>
                                      </p:to>
                                    </p:set>
                                    <p:animScale>
                                      <p:cBhvr>
                                        <p:cTn id="3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19"/>
                                        </p:tgtEl>
                                        <p:attrNameLst>
                                          <p:attrName>ppt_x</p:attrName>
                                          <p:attrName>ppt_y</p:attrName>
                                        </p:attrNameLst>
                                      </p:cBhvr>
                                    </p:animMotion>
                                    <p:animEffect transition="in" filter="fade">
                                      <p:cBhvr>
                                        <p:cTn id="39" dur="1000"/>
                                        <p:tgtEl>
                                          <p:spTgt spid="19"/>
                                        </p:tgtEl>
                                      </p:cBhvr>
                                    </p:animEffect>
                                  </p:childTnLst>
                                </p:cTn>
                              </p:par>
                              <p:par>
                                <p:cTn id="40" presetID="52" presetClass="entr" presetSubtype="0" fill="hold" grpId="0" nodeType="withEffect">
                                  <p:stCondLst>
                                    <p:cond delay="600"/>
                                  </p:stCondLst>
                                  <p:childTnLst>
                                    <p:set>
                                      <p:cBhvr>
                                        <p:cTn id="41" dur="1" fill="hold">
                                          <p:stCondLst>
                                            <p:cond delay="0"/>
                                          </p:stCondLst>
                                        </p:cTn>
                                        <p:tgtEl>
                                          <p:spTgt spid="17"/>
                                        </p:tgtEl>
                                        <p:attrNameLst>
                                          <p:attrName>style.visibility</p:attrName>
                                        </p:attrNameLst>
                                      </p:cBhvr>
                                      <p:to>
                                        <p:strVal val="visible"/>
                                      </p:to>
                                    </p:set>
                                    <p:animScale>
                                      <p:cBhvr>
                                        <p:cTn id="4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7"/>
                                        </p:tgtEl>
                                        <p:attrNameLst>
                                          <p:attrName>ppt_x</p:attrName>
                                          <p:attrName>ppt_y</p:attrName>
                                        </p:attrNameLst>
                                      </p:cBhvr>
                                    </p:animMotion>
                                    <p:animEffect transition="in" filter="fade">
                                      <p:cBhvr>
                                        <p:cTn id="44" dur="1000"/>
                                        <p:tgtEl>
                                          <p:spTgt spid="17"/>
                                        </p:tgtEl>
                                      </p:cBhvr>
                                    </p:animEffect>
                                  </p:childTnLst>
                                </p:cTn>
                              </p:par>
                              <p:par>
                                <p:cTn id="45" presetID="52" presetClass="entr" presetSubtype="0" fill="hold" grpId="0" nodeType="withEffect">
                                  <p:stCondLst>
                                    <p:cond delay="800"/>
                                  </p:stCondLst>
                                  <p:childTnLst>
                                    <p:set>
                                      <p:cBhvr>
                                        <p:cTn id="46" dur="1" fill="hold">
                                          <p:stCondLst>
                                            <p:cond delay="0"/>
                                          </p:stCondLst>
                                        </p:cTn>
                                        <p:tgtEl>
                                          <p:spTgt spid="20"/>
                                        </p:tgtEl>
                                        <p:attrNameLst>
                                          <p:attrName>style.visibility</p:attrName>
                                        </p:attrNameLst>
                                      </p:cBhvr>
                                      <p:to>
                                        <p:strVal val="visible"/>
                                      </p:to>
                                    </p:set>
                                    <p:animScale>
                                      <p:cBhvr>
                                        <p:cTn id="4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20"/>
                                        </p:tgtEl>
                                        <p:attrNameLst>
                                          <p:attrName>ppt_x</p:attrName>
                                          <p:attrName>ppt_y</p:attrName>
                                        </p:attrNameLst>
                                      </p:cBhvr>
                                    </p:animMotion>
                                    <p:animEffect transition="in" filter="fade">
                                      <p:cBhvr>
                                        <p:cTn id="49" dur="1000"/>
                                        <p:tgtEl>
                                          <p:spTgt spid="20"/>
                                        </p:tgtEl>
                                      </p:cBhvr>
                                    </p:animEffect>
                                  </p:childTnLst>
                                </p:cTn>
                              </p:par>
                              <p:par>
                                <p:cTn id="50" presetID="52" presetClass="entr" presetSubtype="0" fill="hold" grpId="0" nodeType="withEffect">
                                  <p:stCondLst>
                                    <p:cond delay="1000"/>
                                  </p:stCondLst>
                                  <p:childTnLst>
                                    <p:set>
                                      <p:cBhvr>
                                        <p:cTn id="51" dur="1" fill="hold">
                                          <p:stCondLst>
                                            <p:cond delay="0"/>
                                          </p:stCondLst>
                                        </p:cTn>
                                        <p:tgtEl>
                                          <p:spTgt spid="18"/>
                                        </p:tgtEl>
                                        <p:attrNameLst>
                                          <p:attrName>style.visibility</p:attrName>
                                        </p:attrNameLst>
                                      </p:cBhvr>
                                      <p:to>
                                        <p:strVal val="visible"/>
                                      </p:to>
                                    </p:set>
                                    <p:animScale>
                                      <p:cBhvr>
                                        <p:cTn id="52"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18"/>
                                        </p:tgtEl>
                                        <p:attrNameLst>
                                          <p:attrName>ppt_x</p:attrName>
                                          <p:attrName>ppt_y</p:attrName>
                                        </p:attrNameLst>
                                      </p:cBhvr>
                                    </p:animMotion>
                                    <p:animEffect transition="in" filter="fade">
                                      <p:cBhvr>
                                        <p:cTn id="54" dur="1000"/>
                                        <p:tgtEl>
                                          <p:spTgt spid="18"/>
                                        </p:tgtEl>
                                      </p:cBhvr>
                                    </p:animEffect>
                                  </p:childTnLst>
                                </p:cTn>
                              </p:par>
                            </p:childTnLst>
                          </p:cTn>
                        </p:par>
                        <p:par>
                          <p:cTn id="55" fill="hold">
                            <p:stCondLst>
                              <p:cond delay="2000"/>
                            </p:stCondLst>
                            <p:childTnLst>
                              <p:par>
                                <p:cTn id="56" presetID="12" presetClass="entr" presetSubtype="8"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additive="base">
                                        <p:cTn id="58" dur="500"/>
                                        <p:tgtEl>
                                          <p:spTgt spid="6"/>
                                        </p:tgtEl>
                                        <p:attrNameLst>
                                          <p:attrName>ppt_x</p:attrName>
                                        </p:attrNameLst>
                                      </p:cBhvr>
                                      <p:tavLst>
                                        <p:tav tm="0">
                                          <p:val>
                                            <p:strVal val="#ppt_x-#ppt_w*1.125000"/>
                                          </p:val>
                                        </p:tav>
                                        <p:tav tm="100000">
                                          <p:val>
                                            <p:strVal val="#ppt_x"/>
                                          </p:val>
                                        </p:tav>
                                      </p:tavLst>
                                    </p:anim>
                                    <p:animEffect transition="in" filter="wipe(right)">
                                      <p:cBhvr>
                                        <p:cTn id="59" dur="500"/>
                                        <p:tgtEl>
                                          <p:spTgt spid="6"/>
                                        </p:tgtEl>
                                      </p:cBhvr>
                                    </p:animEffect>
                                  </p:childTnLst>
                                </p:cTn>
                              </p:par>
                              <p:par>
                                <p:cTn id="60" presetID="12" presetClass="entr" presetSubtype="8" fill="hold" nodeType="with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additive="base">
                                        <p:cTn id="62" dur="500"/>
                                        <p:tgtEl>
                                          <p:spTgt spid="7"/>
                                        </p:tgtEl>
                                        <p:attrNameLst>
                                          <p:attrName>ppt_x</p:attrName>
                                        </p:attrNameLst>
                                      </p:cBhvr>
                                      <p:tavLst>
                                        <p:tav tm="0">
                                          <p:val>
                                            <p:strVal val="#ppt_x-#ppt_w*1.125000"/>
                                          </p:val>
                                        </p:tav>
                                        <p:tav tm="100000">
                                          <p:val>
                                            <p:strVal val="#ppt_x"/>
                                          </p:val>
                                        </p:tav>
                                      </p:tavLst>
                                    </p:anim>
                                    <p:animEffect transition="in" filter="wipe(right)">
                                      <p:cBhvr>
                                        <p:cTn id="63" dur="500"/>
                                        <p:tgtEl>
                                          <p:spTgt spid="7"/>
                                        </p:tgtEl>
                                      </p:cBhvr>
                                    </p:animEffect>
                                  </p:childTnLst>
                                </p:cTn>
                              </p:par>
                              <p:par>
                                <p:cTn id="64" presetID="12" presetClass="entr" presetSubtype="8"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additive="base">
                                        <p:cTn id="66" dur="500"/>
                                        <p:tgtEl>
                                          <p:spTgt spid="8"/>
                                        </p:tgtEl>
                                        <p:attrNameLst>
                                          <p:attrName>ppt_x</p:attrName>
                                        </p:attrNameLst>
                                      </p:cBhvr>
                                      <p:tavLst>
                                        <p:tav tm="0">
                                          <p:val>
                                            <p:strVal val="#ppt_x-#ppt_w*1.125000"/>
                                          </p:val>
                                        </p:tav>
                                        <p:tav tm="100000">
                                          <p:val>
                                            <p:strVal val="#ppt_x"/>
                                          </p:val>
                                        </p:tav>
                                      </p:tavLst>
                                    </p:anim>
                                    <p:animEffect transition="in" filter="wipe(right)">
                                      <p:cBhvr>
                                        <p:cTn id="67" dur="500"/>
                                        <p:tgtEl>
                                          <p:spTgt spid="8"/>
                                        </p:tgtEl>
                                      </p:cBhvr>
                                    </p:animEffect>
                                  </p:childTnLst>
                                </p:cTn>
                              </p:par>
                              <p:par>
                                <p:cTn id="68" presetID="12" presetClass="entr" presetSubtype="2" fill="hold"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additive="base">
                                        <p:cTn id="70" dur="500"/>
                                        <p:tgtEl>
                                          <p:spTgt spid="11"/>
                                        </p:tgtEl>
                                        <p:attrNameLst>
                                          <p:attrName>ppt_x</p:attrName>
                                        </p:attrNameLst>
                                      </p:cBhvr>
                                      <p:tavLst>
                                        <p:tav tm="0">
                                          <p:val>
                                            <p:strVal val="#ppt_x+#ppt_w*1.125000"/>
                                          </p:val>
                                        </p:tav>
                                        <p:tav tm="100000">
                                          <p:val>
                                            <p:strVal val="#ppt_x"/>
                                          </p:val>
                                        </p:tav>
                                      </p:tavLst>
                                    </p:anim>
                                    <p:animEffect transition="in" filter="wipe(left)">
                                      <p:cBhvr>
                                        <p:cTn id="71" dur="500"/>
                                        <p:tgtEl>
                                          <p:spTgt spid="11"/>
                                        </p:tgtEl>
                                      </p:cBhvr>
                                    </p:animEffect>
                                  </p:childTnLst>
                                </p:cTn>
                              </p:par>
                              <p:par>
                                <p:cTn id="72" presetID="12" presetClass="entr" presetSubtype="2" fill="hold" nodeType="withEffect">
                                  <p:stCondLst>
                                    <p:cond delay="0"/>
                                  </p:stCondLst>
                                  <p:childTnLst>
                                    <p:set>
                                      <p:cBhvr>
                                        <p:cTn id="73" dur="1" fill="hold">
                                          <p:stCondLst>
                                            <p:cond delay="0"/>
                                          </p:stCondLst>
                                        </p:cTn>
                                        <p:tgtEl>
                                          <p:spTgt spid="10"/>
                                        </p:tgtEl>
                                        <p:attrNameLst>
                                          <p:attrName>style.visibility</p:attrName>
                                        </p:attrNameLst>
                                      </p:cBhvr>
                                      <p:to>
                                        <p:strVal val="visible"/>
                                      </p:to>
                                    </p:set>
                                    <p:anim calcmode="lin" valueType="num">
                                      <p:cBhvr additive="base">
                                        <p:cTn id="74" dur="500"/>
                                        <p:tgtEl>
                                          <p:spTgt spid="10"/>
                                        </p:tgtEl>
                                        <p:attrNameLst>
                                          <p:attrName>ppt_x</p:attrName>
                                        </p:attrNameLst>
                                      </p:cBhvr>
                                      <p:tavLst>
                                        <p:tav tm="0">
                                          <p:val>
                                            <p:strVal val="#ppt_x+#ppt_w*1.125000"/>
                                          </p:val>
                                        </p:tav>
                                        <p:tav tm="100000">
                                          <p:val>
                                            <p:strVal val="#ppt_x"/>
                                          </p:val>
                                        </p:tav>
                                      </p:tavLst>
                                    </p:anim>
                                    <p:animEffect transition="in" filter="wipe(left)">
                                      <p:cBhvr>
                                        <p:cTn id="75" dur="500"/>
                                        <p:tgtEl>
                                          <p:spTgt spid="10"/>
                                        </p:tgtEl>
                                      </p:cBhvr>
                                    </p:animEffect>
                                  </p:childTnLst>
                                </p:cTn>
                              </p:par>
                              <p:par>
                                <p:cTn id="76" presetID="12" presetClass="entr" presetSubtype="2" fill="hold" nodeType="withEffect">
                                  <p:stCondLst>
                                    <p:cond delay="0"/>
                                  </p:stCondLst>
                                  <p:childTnLst>
                                    <p:set>
                                      <p:cBhvr>
                                        <p:cTn id="77" dur="1" fill="hold">
                                          <p:stCondLst>
                                            <p:cond delay="0"/>
                                          </p:stCondLst>
                                        </p:cTn>
                                        <p:tgtEl>
                                          <p:spTgt spid="9"/>
                                        </p:tgtEl>
                                        <p:attrNameLst>
                                          <p:attrName>style.visibility</p:attrName>
                                        </p:attrNameLst>
                                      </p:cBhvr>
                                      <p:to>
                                        <p:strVal val="visible"/>
                                      </p:to>
                                    </p:set>
                                    <p:anim calcmode="lin" valueType="num">
                                      <p:cBhvr additive="base">
                                        <p:cTn id="78" dur="500"/>
                                        <p:tgtEl>
                                          <p:spTgt spid="9"/>
                                        </p:tgtEl>
                                        <p:attrNameLst>
                                          <p:attrName>ppt_x</p:attrName>
                                        </p:attrNameLst>
                                      </p:cBhvr>
                                      <p:tavLst>
                                        <p:tav tm="0">
                                          <p:val>
                                            <p:strVal val="#ppt_x+#ppt_w*1.125000"/>
                                          </p:val>
                                        </p:tav>
                                        <p:tav tm="100000">
                                          <p:val>
                                            <p:strVal val="#ppt_x"/>
                                          </p:val>
                                        </p:tav>
                                      </p:tavLst>
                                    </p:anim>
                                    <p:animEffect transition="in" filter="wipe(left)">
                                      <p:cBhvr>
                                        <p:cTn id="79" dur="500"/>
                                        <p:tgtEl>
                                          <p:spTgt spid="9"/>
                                        </p:tgtEl>
                                      </p:cBhvr>
                                    </p:animEffect>
                                  </p:childTnLst>
                                </p:cTn>
                              </p:par>
                            </p:childTnLst>
                          </p:cTn>
                        </p:par>
                        <p:par>
                          <p:cTn id="80" fill="hold">
                            <p:stCondLst>
                              <p:cond delay="2500"/>
                            </p:stCondLst>
                            <p:childTnLst>
                              <p:par>
                                <p:cTn id="81" presetID="22" presetClass="entr" presetSubtype="8" fill="hold" grpId="0" nodeType="after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wipe(left)">
                                      <p:cBhvr>
                                        <p:cTn id="83" dur="500"/>
                                        <p:tgtEl>
                                          <p:spTgt spid="21"/>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wipe(left)">
                                      <p:cBhvr>
                                        <p:cTn id="86" dur="500"/>
                                        <p:tgtEl>
                                          <p:spTgt spid="22"/>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wipe(left)">
                                      <p:cBhvr>
                                        <p:cTn id="89" dur="500"/>
                                        <p:tgtEl>
                                          <p:spTgt spid="23"/>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wipe(left)">
                                      <p:cBhvr>
                                        <p:cTn id="92" dur="500"/>
                                        <p:tgtEl>
                                          <p:spTgt spid="24"/>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wipe(left)">
                                      <p:cBhvr>
                                        <p:cTn id="95" dur="500"/>
                                        <p:tgtEl>
                                          <p:spTgt spid="25"/>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wipe(left)">
                                      <p:cBhvr>
                                        <p:cTn id="9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5" grpId="0" animBg="1"/>
      <p:bldP spid="16" grpId="0" animBg="1"/>
      <p:bldP spid="17" grpId="0" animBg="1"/>
      <p:bldP spid="18" grpId="0" animBg="1"/>
      <p:bldP spid="19" grpId="0" animBg="1"/>
      <p:bldP spid="20" grpId="0" animBg="1"/>
      <p:bldP spid="21" grpId="0"/>
      <p:bldP spid="22" grpId="0"/>
      <p:bldP spid="23" grpId="0"/>
      <p:bldP spid="24" grpId="0"/>
      <p:bldP spid="25"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4"/>
          <p:cNvSpPr/>
          <p:nvPr/>
        </p:nvSpPr>
        <p:spPr>
          <a:xfrm>
            <a:off x="3373924" y="1904712"/>
            <a:ext cx="5049561" cy="378042"/>
          </a:xfrm>
          <a:prstGeom prst="roundRect">
            <a:avLst>
              <a:gd name="adj" fmla="val 50000"/>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 name="等腰三角形 2"/>
          <p:cNvSpPr/>
          <p:nvPr/>
        </p:nvSpPr>
        <p:spPr>
          <a:xfrm rot="5400000">
            <a:off x="8522182" y="2035517"/>
            <a:ext cx="135061" cy="11643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4" name="圆角矩形 6"/>
          <p:cNvSpPr/>
          <p:nvPr/>
        </p:nvSpPr>
        <p:spPr>
          <a:xfrm>
            <a:off x="3373924" y="1904712"/>
            <a:ext cx="1262390" cy="378042"/>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8605811" y="1920609"/>
            <a:ext cx="659155" cy="369332"/>
          </a:xfrm>
          <a:prstGeom prst="rect">
            <a:avLst/>
          </a:prstGeom>
        </p:spPr>
        <p:txBody>
          <a:bodyPr wrap="none">
            <a:spAutoFit/>
          </a:bodyPr>
          <a:lstStyle/>
          <a:p>
            <a:pPr algn="ctr"/>
            <a:r>
              <a:rPr lang="en-US" altLang="zh-CN" sz="1800">
                <a:solidFill>
                  <a:srgbClr val="414455"/>
                </a:solidFill>
                <a:latin typeface="微软雅黑" pitchFamily="34" charset="-122"/>
                <a:ea typeface="微软雅黑" pitchFamily="34" charset="-122"/>
              </a:rPr>
              <a:t>25%</a:t>
            </a:r>
            <a:endParaRPr lang="zh-CN" altLang="en-US" sz="1800">
              <a:solidFill>
                <a:srgbClr val="414455"/>
              </a:solidFill>
              <a:latin typeface="微软雅黑" pitchFamily="34" charset="-122"/>
              <a:ea typeface="微软雅黑" pitchFamily="34" charset="-122"/>
            </a:endParaRPr>
          </a:p>
        </p:txBody>
      </p:sp>
      <p:sp>
        <p:nvSpPr>
          <p:cNvPr id="6" name="椭圆 5"/>
          <p:cNvSpPr/>
          <p:nvPr/>
        </p:nvSpPr>
        <p:spPr>
          <a:xfrm>
            <a:off x="3076891" y="1796700"/>
            <a:ext cx="594066" cy="594066"/>
          </a:xfrm>
          <a:prstGeom prst="ellipse">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lIns="35100" rIns="35100" rtlCol="0" anchor="ctr" anchorCtr="1"/>
          <a:lstStyle/>
          <a:p>
            <a:pPr algn="ctr"/>
            <a:r>
              <a:rPr lang="zh-CN" altLang="en-US" sz="1015">
                <a:solidFill>
                  <a:schemeClr val="bg1"/>
                </a:solidFill>
                <a:latin typeface="华文细黑" pitchFamily="2" charset="-122"/>
                <a:ea typeface="华文细黑" pitchFamily="2" charset="-122"/>
              </a:rPr>
              <a:t>Title</a:t>
            </a:r>
          </a:p>
        </p:txBody>
      </p:sp>
      <p:sp>
        <p:nvSpPr>
          <p:cNvPr id="7" name="圆角矩形 9"/>
          <p:cNvSpPr/>
          <p:nvPr/>
        </p:nvSpPr>
        <p:spPr>
          <a:xfrm>
            <a:off x="3373924" y="2606790"/>
            <a:ext cx="5049561" cy="378042"/>
          </a:xfrm>
          <a:prstGeom prst="roundRect">
            <a:avLst>
              <a:gd name="adj" fmla="val 50000"/>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8" name="等腰三角形 7"/>
          <p:cNvSpPr/>
          <p:nvPr/>
        </p:nvSpPr>
        <p:spPr>
          <a:xfrm rot="5400000">
            <a:off x="8522182" y="2737595"/>
            <a:ext cx="135061" cy="11643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9" name="圆角矩形 11"/>
          <p:cNvSpPr/>
          <p:nvPr/>
        </p:nvSpPr>
        <p:spPr>
          <a:xfrm>
            <a:off x="3373924" y="2606790"/>
            <a:ext cx="2524781" cy="378042"/>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0" name="矩形 9"/>
          <p:cNvSpPr/>
          <p:nvPr/>
        </p:nvSpPr>
        <p:spPr>
          <a:xfrm>
            <a:off x="8605811" y="2622687"/>
            <a:ext cx="659155" cy="369332"/>
          </a:xfrm>
          <a:prstGeom prst="rect">
            <a:avLst/>
          </a:prstGeom>
        </p:spPr>
        <p:txBody>
          <a:bodyPr wrap="none">
            <a:spAutoFit/>
          </a:bodyPr>
          <a:lstStyle/>
          <a:p>
            <a:pPr algn="ctr"/>
            <a:r>
              <a:rPr lang="en-US" altLang="zh-CN" sz="1800">
                <a:solidFill>
                  <a:srgbClr val="414455"/>
                </a:solidFill>
                <a:latin typeface="微软雅黑" pitchFamily="34" charset="-122"/>
                <a:ea typeface="微软雅黑" pitchFamily="34" charset="-122"/>
              </a:rPr>
              <a:t>50%</a:t>
            </a:r>
            <a:endParaRPr lang="zh-CN" altLang="en-US" sz="1800">
              <a:solidFill>
                <a:srgbClr val="414455"/>
              </a:solidFill>
              <a:latin typeface="微软雅黑" pitchFamily="34" charset="-122"/>
              <a:ea typeface="微软雅黑" pitchFamily="34" charset="-122"/>
            </a:endParaRPr>
          </a:p>
        </p:txBody>
      </p:sp>
      <p:sp>
        <p:nvSpPr>
          <p:cNvPr id="11" name="椭圆 10"/>
          <p:cNvSpPr/>
          <p:nvPr/>
        </p:nvSpPr>
        <p:spPr>
          <a:xfrm>
            <a:off x="3076891" y="2498778"/>
            <a:ext cx="594066" cy="594066"/>
          </a:xfrm>
          <a:prstGeom prst="ellipse">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lIns="35100" rIns="35100" rtlCol="0" anchor="ctr" anchorCtr="1"/>
          <a:lstStyle/>
          <a:p>
            <a:pPr algn="ctr"/>
            <a:r>
              <a:rPr lang="zh-CN" altLang="en-US" sz="1015">
                <a:solidFill>
                  <a:schemeClr val="bg1"/>
                </a:solidFill>
                <a:latin typeface="华文细黑" pitchFamily="2" charset="-122"/>
                <a:ea typeface="华文细黑" pitchFamily="2" charset="-122"/>
              </a:rPr>
              <a:t>Title</a:t>
            </a:r>
          </a:p>
        </p:txBody>
      </p:sp>
      <p:sp>
        <p:nvSpPr>
          <p:cNvPr id="12" name="圆角矩形 14"/>
          <p:cNvSpPr/>
          <p:nvPr/>
        </p:nvSpPr>
        <p:spPr>
          <a:xfrm>
            <a:off x="3373924" y="3308868"/>
            <a:ext cx="5049561" cy="378042"/>
          </a:xfrm>
          <a:prstGeom prst="roundRect">
            <a:avLst>
              <a:gd name="adj" fmla="val 50000"/>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3" name="等腰三角形 12"/>
          <p:cNvSpPr/>
          <p:nvPr/>
        </p:nvSpPr>
        <p:spPr>
          <a:xfrm rot="5400000">
            <a:off x="8522182" y="3439673"/>
            <a:ext cx="135061" cy="11643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4" name="圆角矩形 16"/>
          <p:cNvSpPr/>
          <p:nvPr/>
        </p:nvSpPr>
        <p:spPr>
          <a:xfrm>
            <a:off x="3373924" y="3308868"/>
            <a:ext cx="3807423" cy="378042"/>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5" name="矩形 14"/>
          <p:cNvSpPr/>
          <p:nvPr/>
        </p:nvSpPr>
        <p:spPr>
          <a:xfrm>
            <a:off x="8605811" y="3324765"/>
            <a:ext cx="659155" cy="369332"/>
          </a:xfrm>
          <a:prstGeom prst="rect">
            <a:avLst/>
          </a:prstGeom>
        </p:spPr>
        <p:txBody>
          <a:bodyPr wrap="none">
            <a:spAutoFit/>
          </a:bodyPr>
          <a:lstStyle/>
          <a:p>
            <a:pPr algn="ctr"/>
            <a:r>
              <a:rPr lang="en-US" altLang="zh-CN" sz="1800">
                <a:solidFill>
                  <a:srgbClr val="414455"/>
                </a:solidFill>
                <a:latin typeface="微软雅黑" pitchFamily="34" charset="-122"/>
                <a:ea typeface="微软雅黑" pitchFamily="34" charset="-122"/>
              </a:rPr>
              <a:t>75%</a:t>
            </a:r>
            <a:endParaRPr lang="zh-CN" altLang="en-US" sz="1800">
              <a:solidFill>
                <a:srgbClr val="414455"/>
              </a:solidFill>
              <a:latin typeface="微软雅黑" pitchFamily="34" charset="-122"/>
              <a:ea typeface="微软雅黑" pitchFamily="34" charset="-122"/>
            </a:endParaRPr>
          </a:p>
        </p:txBody>
      </p:sp>
      <p:sp>
        <p:nvSpPr>
          <p:cNvPr id="16" name="椭圆 15"/>
          <p:cNvSpPr/>
          <p:nvPr/>
        </p:nvSpPr>
        <p:spPr>
          <a:xfrm>
            <a:off x="3076891" y="3200856"/>
            <a:ext cx="594066" cy="594066"/>
          </a:xfrm>
          <a:prstGeom prst="ellipse">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lIns="35100" rIns="35100" rtlCol="0" anchor="ctr" anchorCtr="1"/>
          <a:lstStyle/>
          <a:p>
            <a:pPr algn="ctr"/>
            <a:r>
              <a:rPr lang="zh-CN" altLang="en-US" sz="1015">
                <a:solidFill>
                  <a:schemeClr val="bg1"/>
                </a:solidFill>
                <a:latin typeface="华文细黑" pitchFamily="2" charset="-122"/>
                <a:ea typeface="华文细黑" pitchFamily="2" charset="-122"/>
              </a:rPr>
              <a:t>Title</a:t>
            </a:r>
          </a:p>
        </p:txBody>
      </p:sp>
      <p:sp>
        <p:nvSpPr>
          <p:cNvPr id="17" name="圆角矩形 19"/>
          <p:cNvSpPr/>
          <p:nvPr/>
        </p:nvSpPr>
        <p:spPr>
          <a:xfrm>
            <a:off x="3373924" y="4010946"/>
            <a:ext cx="5049561" cy="378042"/>
          </a:xfrm>
          <a:prstGeom prst="roundRect">
            <a:avLst>
              <a:gd name="adj" fmla="val 50000"/>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8" name="等腰三角形 17"/>
          <p:cNvSpPr/>
          <p:nvPr/>
        </p:nvSpPr>
        <p:spPr>
          <a:xfrm rot="5400000">
            <a:off x="8522182" y="4141751"/>
            <a:ext cx="135061" cy="11643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9" name="圆角矩形 21"/>
          <p:cNvSpPr/>
          <p:nvPr/>
        </p:nvSpPr>
        <p:spPr>
          <a:xfrm>
            <a:off x="3373924" y="4010946"/>
            <a:ext cx="5049561" cy="378042"/>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0" name="矩形 19"/>
          <p:cNvSpPr/>
          <p:nvPr/>
        </p:nvSpPr>
        <p:spPr>
          <a:xfrm>
            <a:off x="8602804" y="4026843"/>
            <a:ext cx="793807" cy="369332"/>
          </a:xfrm>
          <a:prstGeom prst="rect">
            <a:avLst/>
          </a:prstGeom>
        </p:spPr>
        <p:txBody>
          <a:bodyPr wrap="none">
            <a:spAutoFit/>
          </a:bodyPr>
          <a:lstStyle/>
          <a:p>
            <a:pPr algn="ctr"/>
            <a:r>
              <a:rPr lang="en-US" altLang="zh-CN" sz="1800">
                <a:solidFill>
                  <a:srgbClr val="414455"/>
                </a:solidFill>
                <a:latin typeface="微软雅黑" pitchFamily="34" charset="-122"/>
                <a:ea typeface="微软雅黑" pitchFamily="34" charset="-122"/>
              </a:rPr>
              <a:t>100%</a:t>
            </a:r>
            <a:endParaRPr lang="zh-CN" altLang="en-US" sz="1800">
              <a:solidFill>
                <a:srgbClr val="414455"/>
              </a:solidFill>
              <a:latin typeface="微软雅黑" pitchFamily="34" charset="-122"/>
              <a:ea typeface="微软雅黑" pitchFamily="34" charset="-122"/>
            </a:endParaRPr>
          </a:p>
        </p:txBody>
      </p:sp>
      <p:sp>
        <p:nvSpPr>
          <p:cNvPr id="21" name="椭圆 20"/>
          <p:cNvSpPr/>
          <p:nvPr/>
        </p:nvSpPr>
        <p:spPr>
          <a:xfrm>
            <a:off x="3076891" y="3902934"/>
            <a:ext cx="594066" cy="594066"/>
          </a:xfrm>
          <a:prstGeom prst="ellipse">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lIns="35100" rIns="35100" rtlCol="0" anchor="ctr" anchorCtr="1"/>
          <a:lstStyle/>
          <a:p>
            <a:pPr algn="ctr"/>
            <a:r>
              <a:rPr lang="zh-CN" altLang="en-US" sz="1015">
                <a:solidFill>
                  <a:schemeClr val="bg1"/>
                </a:solidFill>
                <a:latin typeface="华文细黑" pitchFamily="2" charset="-122"/>
                <a:ea typeface="华文细黑" pitchFamily="2" charset="-122"/>
              </a:rPr>
              <a:t>Title</a:t>
            </a:r>
          </a:p>
        </p:txBody>
      </p:sp>
      <p:sp>
        <p:nvSpPr>
          <p:cNvPr id="22" name="矩形 21"/>
          <p:cNvSpPr/>
          <p:nvPr/>
        </p:nvSpPr>
        <p:spPr>
          <a:xfrm>
            <a:off x="3085494" y="4814298"/>
            <a:ext cx="6365210" cy="787523"/>
          </a:xfrm>
          <a:prstGeom prst="rect">
            <a:avLst/>
          </a:prstGeom>
        </p:spPr>
        <p:txBody>
          <a:bodyPr wrap="square">
            <a:spAutoFit/>
          </a:bodyPr>
          <a:lstStyle/>
          <a:p>
            <a:pPr>
              <a:lnSpc>
                <a:spcPct val="150000"/>
              </a:lnSpc>
              <a:defRPr/>
            </a:pPr>
            <a:r>
              <a:rPr lang="zh-CN" altLang="en-US" sz="1600" kern="0" dirty="0">
                <a:latin typeface="微软雅黑" pitchFamily="34" charset="-122"/>
                <a:ea typeface="微软雅黑" pitchFamily="34" charset="-122"/>
              </a:rPr>
              <a:t>After you hit your content here, or by copying your text, choose paste in this box and choose to keep only the text.</a:t>
            </a:r>
          </a:p>
        </p:txBody>
      </p:sp>
      <p:sp>
        <p:nvSpPr>
          <p:cNvPr id="23" name="矩形 22"/>
          <p:cNvSpPr/>
          <p:nvPr/>
        </p:nvSpPr>
        <p:spPr>
          <a:xfrm>
            <a:off x="3108353" y="4692725"/>
            <a:ext cx="6267179" cy="87867"/>
          </a:xfrm>
          <a:prstGeom prst="rect">
            <a:avLst/>
          </a:prstGeom>
          <a:pattFill prst="dkDnDiag">
            <a:fgClr>
              <a:schemeClr val="bg1">
                <a:lumMod val="6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left)">
                                      <p:cBhvr>
                                        <p:cTn id="45" dur="500"/>
                                        <p:tgtEl>
                                          <p:spTgt spid="9"/>
                                        </p:tgtEl>
                                      </p:cBhvr>
                                    </p:animEffect>
                                  </p:childTnLst>
                                </p:cTn>
                              </p:par>
                            </p:childTnLst>
                          </p:cTn>
                        </p:par>
                        <p:par>
                          <p:cTn id="46" fill="hold">
                            <p:stCondLst>
                              <p:cond delay="2000"/>
                            </p:stCondLst>
                            <p:childTnLst>
                              <p:par>
                                <p:cTn id="47" presetID="22" presetClass="entr" presetSubtype="8"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par>
                          <p:cTn id="50" fill="hold">
                            <p:stCondLst>
                              <p:cond delay="2500"/>
                            </p:stCondLst>
                            <p:childTnLst>
                              <p:par>
                                <p:cTn id="51" presetID="22" presetClass="entr" presetSubtype="8"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childTnLst>
                          </p:cTn>
                        </p:par>
                        <p:par>
                          <p:cTn id="54" fill="hold">
                            <p:stCondLst>
                              <p:cond delay="3000"/>
                            </p:stCondLst>
                            <p:childTnLst>
                              <p:par>
                                <p:cTn id="55" presetID="2" presetClass="entr" presetSubtype="4" fill="hold" grpId="0" nodeType="after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ppt_x"/>
                                          </p:val>
                                        </p:tav>
                                        <p:tav tm="100000">
                                          <p:val>
                                            <p:strVal val="#ppt_x"/>
                                          </p:val>
                                        </p:tav>
                                      </p:tavLst>
                                    </p:anim>
                                    <p:anim calcmode="lin" valueType="num">
                                      <p:cBhvr additive="base">
                                        <p:cTn id="58" dur="500" fill="hold"/>
                                        <p:tgtEl>
                                          <p:spTgt spid="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ppt_x"/>
                                          </p:val>
                                        </p:tav>
                                        <p:tav tm="100000">
                                          <p:val>
                                            <p:strVal val="#ppt_x"/>
                                          </p:val>
                                        </p:tav>
                                      </p:tavLst>
                                    </p:anim>
                                    <p:anim calcmode="lin" valueType="num">
                                      <p:cBhvr additive="base">
                                        <p:cTn id="62" dur="500" fill="hold"/>
                                        <p:tgtEl>
                                          <p:spTgt spid="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additive="base">
                                        <p:cTn id="65" dur="500" fill="hold"/>
                                        <p:tgtEl>
                                          <p:spTgt spid="8"/>
                                        </p:tgtEl>
                                        <p:attrNameLst>
                                          <p:attrName>ppt_x</p:attrName>
                                        </p:attrNameLst>
                                      </p:cBhvr>
                                      <p:tavLst>
                                        <p:tav tm="0">
                                          <p:val>
                                            <p:strVal val="#ppt_x"/>
                                          </p:val>
                                        </p:tav>
                                        <p:tav tm="100000">
                                          <p:val>
                                            <p:strVal val="#ppt_x"/>
                                          </p:val>
                                        </p:tav>
                                      </p:tavLst>
                                    </p:anim>
                                    <p:anim calcmode="lin" valueType="num">
                                      <p:cBhvr additive="base">
                                        <p:cTn id="66" dur="500" fill="hold"/>
                                        <p:tgtEl>
                                          <p:spTgt spid="8"/>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additive="base">
                                        <p:cTn id="69" dur="500" fill="hold"/>
                                        <p:tgtEl>
                                          <p:spTgt spid="10"/>
                                        </p:tgtEl>
                                        <p:attrNameLst>
                                          <p:attrName>ppt_x</p:attrName>
                                        </p:attrNameLst>
                                      </p:cBhvr>
                                      <p:tavLst>
                                        <p:tav tm="0">
                                          <p:val>
                                            <p:strVal val="#ppt_x"/>
                                          </p:val>
                                        </p:tav>
                                        <p:tav tm="100000">
                                          <p:val>
                                            <p:strVal val="#ppt_x"/>
                                          </p:val>
                                        </p:tav>
                                      </p:tavLst>
                                    </p:anim>
                                    <p:anim calcmode="lin" valueType="num">
                                      <p:cBhvr additive="base">
                                        <p:cTn id="70" dur="500" fill="hold"/>
                                        <p:tgtEl>
                                          <p:spTgt spid="10"/>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additive="base">
                                        <p:cTn id="73" dur="500" fill="hold"/>
                                        <p:tgtEl>
                                          <p:spTgt spid="13"/>
                                        </p:tgtEl>
                                        <p:attrNameLst>
                                          <p:attrName>ppt_x</p:attrName>
                                        </p:attrNameLst>
                                      </p:cBhvr>
                                      <p:tavLst>
                                        <p:tav tm="0">
                                          <p:val>
                                            <p:strVal val="#ppt_x"/>
                                          </p:val>
                                        </p:tav>
                                        <p:tav tm="100000">
                                          <p:val>
                                            <p:strVal val="#ppt_x"/>
                                          </p:val>
                                        </p:tav>
                                      </p:tavLst>
                                    </p:anim>
                                    <p:anim calcmode="lin" valueType="num">
                                      <p:cBhvr additive="base">
                                        <p:cTn id="74" dur="500" fill="hold"/>
                                        <p:tgtEl>
                                          <p:spTgt spid="13"/>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additive="base">
                                        <p:cTn id="77" dur="500" fill="hold"/>
                                        <p:tgtEl>
                                          <p:spTgt spid="15"/>
                                        </p:tgtEl>
                                        <p:attrNameLst>
                                          <p:attrName>ppt_x</p:attrName>
                                        </p:attrNameLst>
                                      </p:cBhvr>
                                      <p:tavLst>
                                        <p:tav tm="0">
                                          <p:val>
                                            <p:strVal val="#ppt_x"/>
                                          </p:val>
                                        </p:tav>
                                        <p:tav tm="100000">
                                          <p:val>
                                            <p:strVal val="#ppt_x"/>
                                          </p:val>
                                        </p:tav>
                                      </p:tavLst>
                                    </p:anim>
                                    <p:anim calcmode="lin" valueType="num">
                                      <p:cBhvr additive="base">
                                        <p:cTn id="78" dur="500" fill="hold"/>
                                        <p:tgtEl>
                                          <p:spTgt spid="15"/>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additive="base">
                                        <p:cTn id="81" dur="500" fill="hold"/>
                                        <p:tgtEl>
                                          <p:spTgt spid="18"/>
                                        </p:tgtEl>
                                        <p:attrNameLst>
                                          <p:attrName>ppt_x</p:attrName>
                                        </p:attrNameLst>
                                      </p:cBhvr>
                                      <p:tavLst>
                                        <p:tav tm="0">
                                          <p:val>
                                            <p:strVal val="#ppt_x"/>
                                          </p:val>
                                        </p:tav>
                                        <p:tav tm="100000">
                                          <p:val>
                                            <p:strVal val="#ppt_x"/>
                                          </p:val>
                                        </p:tav>
                                      </p:tavLst>
                                    </p:anim>
                                    <p:anim calcmode="lin" valueType="num">
                                      <p:cBhvr additive="base">
                                        <p:cTn id="82" dur="500" fill="hold"/>
                                        <p:tgtEl>
                                          <p:spTgt spid="18"/>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22" presetClass="entr" presetSubtype="8" fill="hold" grpId="0" nodeType="after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wipe(left)">
                                      <p:cBhvr>
                                        <p:cTn id="90" dur="500"/>
                                        <p:tgtEl>
                                          <p:spTgt spid="23"/>
                                        </p:tgtEl>
                                      </p:cBhvr>
                                    </p:animEffect>
                                  </p:childTnLst>
                                </p:cTn>
                              </p:par>
                            </p:childTnLst>
                          </p:cTn>
                        </p:par>
                        <p:par>
                          <p:cTn id="91" fill="hold">
                            <p:stCondLst>
                              <p:cond delay="4000"/>
                            </p:stCondLst>
                            <p:childTnLst>
                              <p:par>
                                <p:cTn id="92" presetID="22" presetClass="entr" presetSubtype="8" fill="hold" grpId="0" nodeType="afterEffect">
                                  <p:stCondLst>
                                    <p:cond delay="0"/>
                                  </p:stCondLst>
                                  <p:iterate type="lt">
                                    <p:tmPct val="30000"/>
                                  </p:iterate>
                                  <p:childTnLst>
                                    <p:set>
                                      <p:cBhvr>
                                        <p:cTn id="93" dur="1" fill="hold">
                                          <p:stCondLst>
                                            <p:cond delay="0"/>
                                          </p:stCondLst>
                                        </p:cTn>
                                        <p:tgtEl>
                                          <p:spTgt spid="22"/>
                                        </p:tgtEl>
                                        <p:attrNameLst>
                                          <p:attrName>style.visibility</p:attrName>
                                        </p:attrNameLst>
                                      </p:cBhvr>
                                      <p:to>
                                        <p:strVal val="visible"/>
                                      </p:to>
                                    </p:set>
                                    <p:animEffect transition="in" filter="wipe(left)">
                                      <p:cBhvr>
                                        <p:cTn id="94" dur="100"/>
                                        <p:tgtEl>
                                          <p:spTgt spid="22"/>
                                        </p:tgtEl>
                                      </p:cBhvr>
                                    </p:animEffect>
                                  </p:childTnLst>
                                </p:cTn>
                              </p:par>
                              <p:par>
                                <p:cTn id="95" presetID="36" presetClass="emph" presetSubtype="0" fill="hold" grpId="1" nodeType="withEffect">
                                  <p:stCondLst>
                                    <p:cond delay="0"/>
                                  </p:stCondLst>
                                  <p:iterate type="lt">
                                    <p:tmPct val="30000"/>
                                  </p:iterate>
                                  <p:childTnLst>
                                    <p:animScale>
                                      <p:cBhvr>
                                        <p:cTn id="96" dur="50" autoRev="1" fill="hold">
                                          <p:stCondLst>
                                            <p:cond delay="0"/>
                                          </p:stCondLst>
                                        </p:cTn>
                                        <p:tgtEl>
                                          <p:spTgt spid="22"/>
                                        </p:tgtEl>
                                      </p:cBhvr>
                                      <p:to x="80000" y="100000"/>
                                    </p:animScale>
                                    <p:anim by="(#ppt_w*0.10)" calcmode="lin" valueType="num">
                                      <p:cBhvr>
                                        <p:cTn id="97" dur="50" autoRev="1" fill="hold">
                                          <p:stCondLst>
                                            <p:cond delay="0"/>
                                          </p:stCondLst>
                                        </p:cTn>
                                        <p:tgtEl>
                                          <p:spTgt spid="22"/>
                                        </p:tgtEl>
                                        <p:attrNameLst>
                                          <p:attrName>ppt_x</p:attrName>
                                        </p:attrNameLst>
                                      </p:cBhvr>
                                    </p:anim>
                                    <p:anim by="(-#ppt_w*0.10)" calcmode="lin" valueType="num">
                                      <p:cBhvr>
                                        <p:cTn id="98" dur="50" autoRev="1" fill="hold">
                                          <p:stCondLst>
                                            <p:cond delay="0"/>
                                          </p:stCondLst>
                                        </p:cTn>
                                        <p:tgtEl>
                                          <p:spTgt spid="22"/>
                                        </p:tgtEl>
                                        <p:attrNameLst>
                                          <p:attrName>ppt_y</p:attrName>
                                        </p:attrNameLst>
                                      </p:cBhvr>
                                    </p:anim>
                                    <p:animRot by="-480000">
                                      <p:cBhvr>
                                        <p:cTn id="99" dur="50" autoRev="1" fill="hold">
                                          <p:stCondLst>
                                            <p:cond delay="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animBg="1"/>
      <p:bldP spid="7" grpId="0" animBg="1"/>
      <p:bldP spid="8" grpId="0" animBg="1"/>
      <p:bldP spid="9" grpId="0" animBg="1"/>
      <p:bldP spid="10" grpId="0"/>
      <p:bldP spid="11" grpId="0" animBg="1"/>
      <p:bldP spid="12" grpId="0" animBg="1"/>
      <p:bldP spid="13" grpId="0" animBg="1"/>
      <p:bldP spid="14" grpId="0" animBg="1"/>
      <p:bldP spid="15" grpId="0"/>
      <p:bldP spid="16" grpId="0" animBg="1"/>
      <p:bldP spid="17" grpId="0" animBg="1"/>
      <p:bldP spid="18" grpId="0" animBg="1"/>
      <p:bldP spid="19" grpId="0" animBg="1"/>
      <p:bldP spid="20" grpId="0"/>
      <p:bldP spid="21" grpId="0" animBg="1"/>
      <p:bldP spid="22" grpId="0"/>
      <p:bldP spid="22" grpId="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9"/>
          <p:cNvSpPr>
            <a:spLocks noChangeArrowheads="1"/>
          </p:cNvSpPr>
          <p:nvPr/>
        </p:nvSpPr>
        <p:spPr bwMode="auto">
          <a:xfrm>
            <a:off x="2797862" y="2189052"/>
            <a:ext cx="1645444" cy="2921794"/>
          </a:xfrm>
          <a:prstGeom prst="roundRect">
            <a:avLst>
              <a:gd name="adj" fmla="val 2375"/>
            </a:avLst>
          </a:prstGeom>
          <a:noFill/>
          <a:ln w="9525">
            <a:noFill/>
            <a:round/>
          </a:ln>
          <a:effectLst>
            <a:prstShdw prst="shdw17" dist="17961" dir="2700000">
              <a:sysClr val="window" lastClr="FFFFFF">
                <a:gamma/>
                <a:shade val="60000"/>
                <a:invGamma/>
              </a:sysClr>
            </a:prstShdw>
          </a:effectLst>
        </p:spPr>
        <p:txBody>
          <a:bodyPr wrap="none" anchor="ctr"/>
          <a:lstStyle/>
          <a:p>
            <a:pPr>
              <a:defRPr/>
            </a:pPr>
            <a:endParaRPr lang="zh-CN" altLang="en-US" kern="0">
              <a:solidFill>
                <a:prstClr val="black"/>
              </a:solidFill>
              <a:latin typeface="Arial" charset="0"/>
              <a:ea typeface="微软雅黑" pitchFamily="34" charset="-122"/>
            </a:endParaRPr>
          </a:p>
        </p:txBody>
      </p:sp>
      <p:sp>
        <p:nvSpPr>
          <p:cNvPr id="3" name="AutoShape 12"/>
          <p:cNvSpPr>
            <a:spLocks noChangeArrowheads="1"/>
          </p:cNvSpPr>
          <p:nvPr/>
        </p:nvSpPr>
        <p:spPr bwMode="auto">
          <a:xfrm>
            <a:off x="2797861" y="2102136"/>
            <a:ext cx="1884759" cy="368517"/>
          </a:xfrm>
          <a:prstGeom prst="homePlate">
            <a:avLst>
              <a:gd name="adj" fmla="val 63872"/>
            </a:avLst>
          </a:prstGeom>
          <a:solidFill>
            <a:srgbClr val="414455"/>
          </a:solidFill>
          <a:ln w="9525">
            <a:noFill/>
            <a:miter lim="800000"/>
          </a:ln>
        </p:spPr>
        <p:txBody>
          <a:bodyPr wrap="none" anchor="ctr"/>
          <a:lstStyle/>
          <a:p>
            <a:pPr algn="ctr"/>
            <a:r>
              <a:rPr lang="zh-CN" altLang="en-US" sz="1500" b="1">
                <a:solidFill>
                  <a:prstClr val="white"/>
                </a:solidFill>
                <a:latin typeface="微软雅黑" pitchFamily="34" charset="-122"/>
                <a:ea typeface="微软雅黑" pitchFamily="34" charset="-122"/>
              </a:rPr>
              <a:t>Theory</a:t>
            </a:r>
            <a:r>
              <a:rPr lang="en-US" altLang="zh-CN" sz="1500" b="1">
                <a:solidFill>
                  <a:prstClr val="white"/>
                </a:solidFill>
                <a:latin typeface="微软雅黑" pitchFamily="34" charset="-122"/>
                <a:ea typeface="微软雅黑" pitchFamily="34" charset="-122"/>
              </a:rPr>
              <a:t>1</a:t>
            </a:r>
            <a:endParaRPr lang="zh-CN" altLang="en-US" sz="1500" b="1" dirty="0">
              <a:solidFill>
                <a:prstClr val="white"/>
              </a:solidFill>
              <a:latin typeface="微软雅黑" pitchFamily="34" charset="-122"/>
              <a:ea typeface="微软雅黑" pitchFamily="34" charset="-122"/>
            </a:endParaRPr>
          </a:p>
        </p:txBody>
      </p:sp>
      <p:sp>
        <p:nvSpPr>
          <p:cNvPr id="4" name="AutoShape 12"/>
          <p:cNvSpPr>
            <a:spLocks noChangeArrowheads="1"/>
          </p:cNvSpPr>
          <p:nvPr/>
        </p:nvSpPr>
        <p:spPr bwMode="auto">
          <a:xfrm>
            <a:off x="4588610" y="2102136"/>
            <a:ext cx="1850108" cy="368517"/>
          </a:xfrm>
          <a:custGeom>
            <a:avLst/>
            <a:gdLst/>
            <a:ahLst/>
            <a:cxnLst/>
            <a:rect l="l" t="t" r="r" b="b"/>
            <a:pathLst>
              <a:path w="2466811" h="491356">
                <a:moveTo>
                  <a:pt x="0" y="0"/>
                </a:moveTo>
                <a:lnTo>
                  <a:pt x="2152972" y="0"/>
                </a:lnTo>
                <a:lnTo>
                  <a:pt x="2466811" y="245678"/>
                </a:lnTo>
                <a:lnTo>
                  <a:pt x="2152972" y="491356"/>
                </a:lnTo>
                <a:lnTo>
                  <a:pt x="0" y="491356"/>
                </a:lnTo>
                <a:lnTo>
                  <a:pt x="313839" y="245678"/>
                </a:lnTo>
                <a:close/>
              </a:path>
            </a:pathLst>
          </a:custGeom>
          <a:solidFill>
            <a:srgbClr val="414455"/>
          </a:solidFill>
          <a:ln w="9525">
            <a:noFill/>
            <a:miter lim="800000"/>
          </a:ln>
        </p:spPr>
        <p:txBody>
          <a:bodyPr wrap="none" anchor="ctr"/>
          <a:lstStyle/>
          <a:p>
            <a:pPr algn="ctr"/>
            <a:r>
              <a:rPr lang="zh-CN" altLang="en-US" sz="1500" b="1">
                <a:solidFill>
                  <a:prstClr val="white"/>
                </a:solidFill>
                <a:latin typeface="微软雅黑" pitchFamily="34" charset="-122"/>
                <a:ea typeface="微软雅黑" pitchFamily="34" charset="-122"/>
              </a:rPr>
              <a:t>Theory</a:t>
            </a:r>
            <a:r>
              <a:rPr lang="en-US" altLang="zh-CN" sz="1500" b="1">
                <a:solidFill>
                  <a:prstClr val="white"/>
                </a:solidFill>
                <a:latin typeface="微软雅黑" pitchFamily="34" charset="-122"/>
                <a:ea typeface="微软雅黑" pitchFamily="34" charset="-122"/>
              </a:rPr>
              <a:t>2</a:t>
            </a:r>
            <a:endParaRPr lang="zh-CN" altLang="en-US" sz="1500" b="1">
              <a:solidFill>
                <a:prstClr val="white"/>
              </a:solidFill>
              <a:latin typeface="微软雅黑" pitchFamily="34" charset="-122"/>
              <a:ea typeface="微软雅黑" pitchFamily="34" charset="-122"/>
            </a:endParaRPr>
          </a:p>
        </p:txBody>
      </p:sp>
      <p:sp>
        <p:nvSpPr>
          <p:cNvPr id="5" name="AutoShape 12"/>
          <p:cNvSpPr>
            <a:spLocks noChangeArrowheads="1"/>
          </p:cNvSpPr>
          <p:nvPr/>
        </p:nvSpPr>
        <p:spPr bwMode="auto">
          <a:xfrm>
            <a:off x="6330111" y="2102136"/>
            <a:ext cx="1850108" cy="368517"/>
          </a:xfrm>
          <a:custGeom>
            <a:avLst/>
            <a:gdLst/>
            <a:ahLst/>
            <a:cxnLst/>
            <a:rect l="l" t="t" r="r" b="b"/>
            <a:pathLst>
              <a:path w="2466811" h="491356">
                <a:moveTo>
                  <a:pt x="0" y="0"/>
                </a:moveTo>
                <a:lnTo>
                  <a:pt x="2152972" y="0"/>
                </a:lnTo>
                <a:lnTo>
                  <a:pt x="2466811" y="245678"/>
                </a:lnTo>
                <a:lnTo>
                  <a:pt x="2152972" y="491356"/>
                </a:lnTo>
                <a:lnTo>
                  <a:pt x="0" y="491356"/>
                </a:lnTo>
                <a:lnTo>
                  <a:pt x="313839" y="245678"/>
                </a:lnTo>
                <a:close/>
              </a:path>
            </a:pathLst>
          </a:custGeom>
          <a:solidFill>
            <a:srgbClr val="414455"/>
          </a:solidFill>
          <a:ln w="9525">
            <a:noFill/>
            <a:miter lim="800000"/>
          </a:ln>
        </p:spPr>
        <p:txBody>
          <a:bodyPr wrap="none" anchor="ctr"/>
          <a:lstStyle/>
          <a:p>
            <a:pPr algn="ctr"/>
            <a:r>
              <a:rPr lang="zh-CN" altLang="en-US" sz="1500" b="1">
                <a:solidFill>
                  <a:prstClr val="white"/>
                </a:solidFill>
                <a:latin typeface="微软雅黑" pitchFamily="34" charset="-122"/>
                <a:ea typeface="微软雅黑" pitchFamily="34" charset="-122"/>
              </a:rPr>
              <a:t>Theory</a:t>
            </a:r>
            <a:r>
              <a:rPr lang="en-US" altLang="zh-CN" sz="1500" b="1">
                <a:solidFill>
                  <a:prstClr val="white"/>
                </a:solidFill>
                <a:latin typeface="微软雅黑" pitchFamily="34" charset="-122"/>
                <a:ea typeface="微软雅黑" pitchFamily="34" charset="-122"/>
              </a:rPr>
              <a:t>3</a:t>
            </a:r>
            <a:endParaRPr lang="zh-CN" altLang="en-US" sz="1500" b="1">
              <a:solidFill>
                <a:prstClr val="white"/>
              </a:solidFill>
              <a:latin typeface="微软雅黑" pitchFamily="34" charset="-122"/>
              <a:ea typeface="微软雅黑" pitchFamily="34" charset="-122"/>
            </a:endParaRPr>
          </a:p>
        </p:txBody>
      </p:sp>
      <p:sp>
        <p:nvSpPr>
          <p:cNvPr id="6" name="AutoShape 12"/>
          <p:cNvSpPr>
            <a:spLocks noChangeArrowheads="1"/>
          </p:cNvSpPr>
          <p:nvPr/>
        </p:nvSpPr>
        <p:spPr bwMode="auto">
          <a:xfrm>
            <a:off x="8058303" y="2102136"/>
            <a:ext cx="1850108" cy="368517"/>
          </a:xfrm>
          <a:custGeom>
            <a:avLst/>
            <a:gdLst/>
            <a:ahLst/>
            <a:cxnLst/>
            <a:rect l="l" t="t" r="r" b="b"/>
            <a:pathLst>
              <a:path w="2466811" h="491356">
                <a:moveTo>
                  <a:pt x="0" y="0"/>
                </a:moveTo>
                <a:lnTo>
                  <a:pt x="2152972" y="0"/>
                </a:lnTo>
                <a:lnTo>
                  <a:pt x="2466811" y="245678"/>
                </a:lnTo>
                <a:lnTo>
                  <a:pt x="2152972" y="491356"/>
                </a:lnTo>
                <a:lnTo>
                  <a:pt x="0" y="491356"/>
                </a:lnTo>
                <a:lnTo>
                  <a:pt x="313839" y="245678"/>
                </a:lnTo>
                <a:close/>
              </a:path>
            </a:pathLst>
          </a:custGeom>
          <a:solidFill>
            <a:srgbClr val="414455"/>
          </a:solidFill>
          <a:ln w="9525">
            <a:noFill/>
            <a:miter lim="800000"/>
          </a:ln>
        </p:spPr>
        <p:txBody>
          <a:bodyPr wrap="none" anchor="ctr"/>
          <a:lstStyle/>
          <a:p>
            <a:pPr algn="ctr"/>
            <a:r>
              <a:rPr lang="zh-CN" altLang="en-US" sz="1500" b="1">
                <a:solidFill>
                  <a:prstClr val="white"/>
                </a:solidFill>
                <a:latin typeface="微软雅黑" pitchFamily="34" charset="-122"/>
                <a:ea typeface="微软雅黑" pitchFamily="34" charset="-122"/>
              </a:rPr>
              <a:t>Theory</a:t>
            </a:r>
            <a:r>
              <a:rPr lang="en-US" altLang="zh-CN" sz="1500" b="1">
                <a:solidFill>
                  <a:prstClr val="white"/>
                </a:solidFill>
                <a:latin typeface="微软雅黑" pitchFamily="34" charset="-122"/>
                <a:ea typeface="微软雅黑" pitchFamily="34" charset="-122"/>
              </a:rPr>
              <a:t>4</a:t>
            </a:r>
            <a:endParaRPr lang="zh-CN" altLang="en-US" sz="1500" b="1">
              <a:solidFill>
                <a:prstClr val="white"/>
              </a:solidFill>
              <a:latin typeface="微软雅黑" pitchFamily="34" charset="-122"/>
              <a:ea typeface="微软雅黑" pitchFamily="34" charset="-122"/>
            </a:endParaRPr>
          </a:p>
        </p:txBody>
      </p:sp>
      <p:sp>
        <p:nvSpPr>
          <p:cNvPr id="7" name="矩形 6"/>
          <p:cNvSpPr/>
          <p:nvPr/>
        </p:nvSpPr>
        <p:spPr>
          <a:xfrm>
            <a:off x="2927732" y="4048572"/>
            <a:ext cx="1512168" cy="336695"/>
          </a:xfrm>
          <a:prstGeom prst="rect">
            <a:avLst/>
          </a:prstGeom>
        </p:spPr>
        <p:txBody>
          <a:bodyPr wrap="square" anchor="ctr" anchorCtr="0">
            <a:spAutoFit/>
          </a:bodyPr>
          <a:lstStyle/>
          <a:p>
            <a:pPr>
              <a:lnSpc>
                <a:spcPct val="150000"/>
              </a:lnSpc>
            </a:pPr>
            <a:r>
              <a:rPr lang="zh-CN" altLang="en-US" sz="1200" dirty="0">
                <a:latin typeface="微软雅黑" pitchFamily="34" charset="-122"/>
                <a:ea typeface="微软雅黑" pitchFamily="34" charset="-122"/>
                <a:cs typeface="华文黑体" pitchFamily="2" charset="-122"/>
              </a:rPr>
              <a:t>Click to add text</a:t>
            </a:r>
            <a:endParaRPr lang="zh-CN" altLang="en-US" sz="1200" dirty="0">
              <a:latin typeface="微软雅黑" pitchFamily="34" charset="-122"/>
              <a:ea typeface="微软雅黑" pitchFamily="34" charset="-122"/>
            </a:endParaRPr>
          </a:p>
        </p:txBody>
      </p:sp>
      <p:sp>
        <p:nvSpPr>
          <p:cNvPr id="8" name="矩形 7"/>
          <p:cNvSpPr/>
          <p:nvPr/>
        </p:nvSpPr>
        <p:spPr>
          <a:xfrm>
            <a:off x="4670179" y="4048572"/>
            <a:ext cx="1512168" cy="336695"/>
          </a:xfrm>
          <a:prstGeom prst="rect">
            <a:avLst/>
          </a:prstGeom>
        </p:spPr>
        <p:txBody>
          <a:bodyPr wrap="square" anchor="ctr" anchorCtr="0">
            <a:spAutoFit/>
          </a:bodyPr>
          <a:lstStyle/>
          <a:p>
            <a:pPr>
              <a:lnSpc>
                <a:spcPct val="150000"/>
              </a:lnSpc>
            </a:pPr>
            <a:r>
              <a:rPr lang="zh-CN" altLang="en-US" sz="1200" dirty="0">
                <a:latin typeface="微软雅黑" pitchFamily="34" charset="-122"/>
                <a:ea typeface="微软雅黑" pitchFamily="34" charset="-122"/>
                <a:cs typeface="华文黑体" pitchFamily="2" charset="-122"/>
              </a:rPr>
              <a:t>Click to add text</a:t>
            </a:r>
            <a:endParaRPr lang="zh-CN" altLang="en-US" sz="1200" dirty="0">
              <a:latin typeface="微软雅黑" pitchFamily="34" charset="-122"/>
              <a:ea typeface="微软雅黑" pitchFamily="34" charset="-122"/>
            </a:endParaRPr>
          </a:p>
        </p:txBody>
      </p:sp>
      <p:sp>
        <p:nvSpPr>
          <p:cNvPr id="9" name="矩形 8"/>
          <p:cNvSpPr/>
          <p:nvPr/>
        </p:nvSpPr>
        <p:spPr>
          <a:xfrm>
            <a:off x="6384116" y="4048572"/>
            <a:ext cx="1512168" cy="336695"/>
          </a:xfrm>
          <a:prstGeom prst="rect">
            <a:avLst/>
          </a:prstGeom>
        </p:spPr>
        <p:txBody>
          <a:bodyPr wrap="square" anchor="ctr" anchorCtr="0">
            <a:spAutoFit/>
          </a:bodyPr>
          <a:lstStyle/>
          <a:p>
            <a:pPr>
              <a:lnSpc>
                <a:spcPct val="150000"/>
              </a:lnSpc>
            </a:pPr>
            <a:r>
              <a:rPr lang="zh-CN" altLang="en-US" sz="1200" dirty="0">
                <a:latin typeface="微软雅黑" pitchFamily="34" charset="-122"/>
                <a:ea typeface="微软雅黑" pitchFamily="34" charset="-122"/>
                <a:cs typeface="华文黑体" pitchFamily="2" charset="-122"/>
              </a:rPr>
              <a:t>Click to add text</a:t>
            </a:r>
            <a:endParaRPr lang="zh-CN" altLang="en-US" sz="1200" dirty="0">
              <a:latin typeface="微软雅黑" pitchFamily="34" charset="-122"/>
              <a:ea typeface="微软雅黑" pitchFamily="34" charset="-122"/>
            </a:endParaRPr>
          </a:p>
        </p:txBody>
      </p:sp>
      <p:sp>
        <p:nvSpPr>
          <p:cNvPr id="10" name="矩形 9"/>
          <p:cNvSpPr/>
          <p:nvPr/>
        </p:nvSpPr>
        <p:spPr>
          <a:xfrm>
            <a:off x="8098287" y="4048572"/>
            <a:ext cx="1512168" cy="336695"/>
          </a:xfrm>
          <a:prstGeom prst="rect">
            <a:avLst/>
          </a:prstGeom>
        </p:spPr>
        <p:txBody>
          <a:bodyPr wrap="square" anchor="ctr" anchorCtr="0">
            <a:spAutoFit/>
          </a:bodyPr>
          <a:lstStyle/>
          <a:p>
            <a:pPr>
              <a:lnSpc>
                <a:spcPct val="150000"/>
              </a:lnSpc>
            </a:pPr>
            <a:r>
              <a:rPr lang="zh-CN" altLang="en-US" sz="1200" dirty="0">
                <a:latin typeface="微软雅黑" pitchFamily="34" charset="-122"/>
                <a:ea typeface="微软雅黑" pitchFamily="34" charset="-122"/>
                <a:cs typeface="华文黑体" pitchFamily="2" charset="-122"/>
              </a:rPr>
              <a:t>Click to add text</a:t>
            </a:r>
            <a:endParaRPr lang="zh-CN" altLang="en-US" sz="1200" dirty="0">
              <a:latin typeface="微软雅黑" pitchFamily="34" charset="-122"/>
              <a:ea typeface="微软雅黑" pitchFamily="34" charset="-122"/>
            </a:endParaRPr>
          </a:p>
        </p:txBody>
      </p:sp>
      <p:grpSp>
        <p:nvGrpSpPr>
          <p:cNvPr id="11" name="组合 10"/>
          <p:cNvGrpSpPr/>
          <p:nvPr/>
        </p:nvGrpSpPr>
        <p:grpSpPr>
          <a:xfrm>
            <a:off x="2797862" y="4738904"/>
            <a:ext cx="6880621" cy="652463"/>
            <a:chOff x="382588" y="5414963"/>
            <a:chExt cx="8293100" cy="869950"/>
          </a:xfrm>
        </p:grpSpPr>
        <p:grpSp>
          <p:nvGrpSpPr>
            <p:cNvPr id="12" name="Group 2"/>
            <p:cNvGrpSpPr/>
            <p:nvPr/>
          </p:nvGrpSpPr>
          <p:grpSpPr bwMode="auto">
            <a:xfrm>
              <a:off x="468313" y="5414963"/>
              <a:ext cx="8207375" cy="825500"/>
              <a:chOff x="295" y="3411"/>
              <a:chExt cx="5170" cy="520"/>
            </a:xfrm>
          </p:grpSpPr>
          <p:sp>
            <p:nvSpPr>
              <p:cNvPr id="29" name="Rectangle 3" descr="浅色下对角线"/>
              <p:cNvSpPr>
                <a:spLocks noChangeArrowheads="1"/>
              </p:cNvSpPr>
              <p:nvPr/>
            </p:nvSpPr>
            <p:spPr bwMode="auto">
              <a:xfrm>
                <a:off x="295" y="3411"/>
                <a:ext cx="5170" cy="520"/>
              </a:xfrm>
              <a:prstGeom prst="rect">
                <a:avLst/>
              </a:prstGeom>
              <a:pattFill prst="ltDnDiag">
                <a:fgClr>
                  <a:srgbClr val="C0C0C0"/>
                </a:fgClr>
                <a:bgClr>
                  <a:sysClr val="window" lastClr="FFFFFF"/>
                </a:bgClr>
              </a:pattFill>
              <a:ln w="9525">
                <a:solidFill>
                  <a:srgbClr val="808080"/>
                </a:solidFill>
                <a:miter lim="800000"/>
              </a:ln>
            </p:spPr>
            <p:txBody>
              <a:bodyPr wrap="none" anchor="ctr"/>
              <a:lstStyle/>
              <a:p>
                <a:pPr>
                  <a:defRPr/>
                </a:pPr>
                <a:endParaRPr lang="zh-CN" altLang="en-US" b="1" kern="0">
                  <a:solidFill>
                    <a:srgbClr val="FF6600"/>
                  </a:solidFill>
                  <a:latin typeface="Verdana"/>
                  <a:ea typeface="微软雅黑" pitchFamily="34" charset="-122"/>
                </a:endParaRPr>
              </a:p>
            </p:txBody>
          </p:sp>
          <p:sp>
            <p:nvSpPr>
              <p:cNvPr id="30" name="Rectangle 4"/>
              <p:cNvSpPr>
                <a:spLocks noChangeArrowheads="1"/>
              </p:cNvSpPr>
              <p:nvPr/>
            </p:nvSpPr>
            <p:spPr bwMode="auto">
              <a:xfrm>
                <a:off x="1674" y="3493"/>
                <a:ext cx="3791" cy="191"/>
              </a:xfrm>
              <a:prstGeom prst="rect">
                <a:avLst/>
              </a:prstGeom>
              <a:noFill/>
              <a:ln w="9525">
                <a:noFill/>
                <a:miter lim="800000"/>
              </a:ln>
            </p:spPr>
            <p:txBody>
              <a:bodyPr/>
              <a:lstStyle/>
              <a:p>
                <a:pPr>
                  <a:spcBef>
                    <a:spcPct val="20000"/>
                  </a:spcBef>
                  <a:buClr>
                    <a:srgbClr val="DDDDDD"/>
                  </a:buClr>
                  <a:defRPr/>
                </a:pPr>
                <a:endParaRPr lang="zh-CN" altLang="en-US" sz="675" b="1" kern="0">
                  <a:solidFill>
                    <a:srgbClr val="043B72"/>
                  </a:solidFill>
                  <a:latin typeface="Verdana"/>
                  <a:ea typeface="微软雅黑" pitchFamily="34" charset="-122"/>
                  <a:cs typeface="Arial" pitchFamily="34" charset="0"/>
                </a:endParaRPr>
              </a:p>
            </p:txBody>
          </p:sp>
          <p:sp>
            <p:nvSpPr>
              <p:cNvPr id="31" name="Line 5"/>
              <p:cNvSpPr>
                <a:spLocks noChangeShapeType="1"/>
              </p:cNvSpPr>
              <p:nvPr/>
            </p:nvSpPr>
            <p:spPr bwMode="auto">
              <a:xfrm>
                <a:off x="295" y="3684"/>
                <a:ext cx="5170" cy="0"/>
              </a:xfrm>
              <a:prstGeom prst="line">
                <a:avLst/>
              </a:prstGeom>
              <a:noFill/>
              <a:ln w="12700">
                <a:solidFill>
                  <a:srgbClr val="F8F8F8"/>
                </a:solidFill>
                <a:round/>
              </a:ln>
            </p:spPr>
            <p:txBody>
              <a:bodyPr/>
              <a:lstStyle/>
              <a:p>
                <a:pPr>
                  <a:defRPr/>
                </a:pPr>
                <a:endParaRPr lang="zh-CN" altLang="en-US" kern="0">
                  <a:solidFill>
                    <a:prstClr val="black"/>
                  </a:solidFill>
                  <a:latin typeface="Verdana"/>
                  <a:ea typeface="微软雅黑" pitchFamily="34" charset="-122"/>
                </a:endParaRPr>
              </a:p>
            </p:txBody>
          </p:sp>
        </p:grpSp>
        <p:sp>
          <p:nvSpPr>
            <p:cNvPr id="13" name="Line 53"/>
            <p:cNvSpPr>
              <a:spLocks noChangeShapeType="1"/>
            </p:cNvSpPr>
            <p:nvPr/>
          </p:nvSpPr>
          <p:spPr bwMode="auto">
            <a:xfrm>
              <a:off x="382588" y="6284913"/>
              <a:ext cx="2189162" cy="0"/>
            </a:xfrm>
            <a:prstGeom prst="line">
              <a:avLst/>
            </a:prstGeom>
            <a:noFill/>
            <a:ln w="28575" cap="sq">
              <a:noFill/>
              <a:round/>
            </a:ln>
          </p:spPr>
          <p:txBody>
            <a:bodyPr/>
            <a:lstStyle/>
            <a:p>
              <a:pPr>
                <a:defRPr/>
              </a:pPr>
              <a:endParaRPr lang="zh-CN" altLang="en-US" kern="0">
                <a:solidFill>
                  <a:prstClr val="black"/>
                </a:solidFill>
                <a:latin typeface="Verdana"/>
                <a:ea typeface="微软雅黑" pitchFamily="34" charset="-122"/>
              </a:endParaRPr>
            </a:p>
          </p:txBody>
        </p:sp>
        <p:sp>
          <p:nvSpPr>
            <p:cNvPr id="14" name="Line 54"/>
            <p:cNvSpPr>
              <a:spLocks noChangeShapeType="1"/>
            </p:cNvSpPr>
            <p:nvPr/>
          </p:nvSpPr>
          <p:spPr bwMode="auto">
            <a:xfrm>
              <a:off x="468313" y="5638800"/>
              <a:ext cx="0" cy="334963"/>
            </a:xfrm>
            <a:prstGeom prst="line">
              <a:avLst/>
            </a:prstGeom>
            <a:noFill/>
            <a:ln w="28575" cap="sq">
              <a:noFill/>
              <a:round/>
            </a:ln>
          </p:spPr>
          <p:txBody>
            <a:bodyPr/>
            <a:lstStyle/>
            <a:p>
              <a:pPr>
                <a:defRPr/>
              </a:pPr>
              <a:endParaRPr lang="zh-CN" altLang="en-US" kern="0">
                <a:solidFill>
                  <a:prstClr val="black"/>
                </a:solidFill>
                <a:latin typeface="Verdana"/>
                <a:ea typeface="微软雅黑" pitchFamily="34" charset="-122"/>
              </a:endParaRPr>
            </a:p>
          </p:txBody>
        </p:sp>
        <p:sp>
          <p:nvSpPr>
            <p:cNvPr id="15" name="Line 55"/>
            <p:cNvSpPr>
              <a:spLocks noChangeShapeType="1"/>
            </p:cNvSpPr>
            <p:nvPr/>
          </p:nvSpPr>
          <p:spPr bwMode="auto">
            <a:xfrm>
              <a:off x="8675688" y="5505450"/>
              <a:ext cx="0" cy="334963"/>
            </a:xfrm>
            <a:prstGeom prst="line">
              <a:avLst/>
            </a:prstGeom>
            <a:noFill/>
            <a:ln w="28575" cap="sq">
              <a:noFill/>
              <a:round/>
            </a:ln>
          </p:spPr>
          <p:txBody>
            <a:bodyPr/>
            <a:lstStyle/>
            <a:p>
              <a:pPr>
                <a:defRPr/>
              </a:pPr>
              <a:endParaRPr lang="zh-CN" altLang="en-US" kern="0">
                <a:solidFill>
                  <a:prstClr val="black"/>
                </a:solidFill>
                <a:latin typeface="Verdana"/>
                <a:ea typeface="微软雅黑" pitchFamily="34" charset="-122"/>
              </a:endParaRPr>
            </a:p>
          </p:txBody>
        </p:sp>
        <p:sp>
          <p:nvSpPr>
            <p:cNvPr id="16" name="Line 56"/>
            <p:cNvSpPr>
              <a:spLocks noChangeShapeType="1"/>
            </p:cNvSpPr>
            <p:nvPr/>
          </p:nvSpPr>
          <p:spPr bwMode="auto">
            <a:xfrm>
              <a:off x="468313" y="5981700"/>
              <a:ext cx="0" cy="303213"/>
            </a:xfrm>
            <a:prstGeom prst="line">
              <a:avLst/>
            </a:prstGeom>
            <a:noFill/>
            <a:ln w="28575" cap="sq">
              <a:noFill/>
              <a:round/>
            </a:ln>
          </p:spPr>
          <p:txBody>
            <a:bodyPr/>
            <a:lstStyle/>
            <a:p>
              <a:pPr>
                <a:defRPr/>
              </a:pPr>
              <a:endParaRPr lang="zh-CN" altLang="en-US" kern="0">
                <a:solidFill>
                  <a:prstClr val="black"/>
                </a:solidFill>
                <a:latin typeface="Verdana"/>
                <a:ea typeface="微软雅黑" pitchFamily="34" charset="-122"/>
              </a:endParaRPr>
            </a:p>
          </p:txBody>
        </p:sp>
        <p:sp>
          <p:nvSpPr>
            <p:cNvPr id="17" name="Line 57"/>
            <p:cNvSpPr>
              <a:spLocks noChangeShapeType="1"/>
            </p:cNvSpPr>
            <p:nvPr/>
          </p:nvSpPr>
          <p:spPr bwMode="auto">
            <a:xfrm>
              <a:off x="468313" y="5678488"/>
              <a:ext cx="0" cy="303212"/>
            </a:xfrm>
            <a:prstGeom prst="line">
              <a:avLst/>
            </a:prstGeom>
            <a:noFill/>
            <a:ln w="28575" cap="sq">
              <a:noFill/>
              <a:round/>
            </a:ln>
          </p:spPr>
          <p:txBody>
            <a:bodyPr/>
            <a:lstStyle/>
            <a:p>
              <a:pPr>
                <a:defRPr/>
              </a:pPr>
              <a:endParaRPr lang="zh-CN" altLang="en-US" kern="0">
                <a:solidFill>
                  <a:prstClr val="black"/>
                </a:solidFill>
                <a:latin typeface="Verdana"/>
                <a:ea typeface="微软雅黑" pitchFamily="34" charset="-122"/>
              </a:endParaRPr>
            </a:p>
          </p:txBody>
        </p:sp>
        <p:sp>
          <p:nvSpPr>
            <p:cNvPr id="18" name="Line 58"/>
            <p:cNvSpPr>
              <a:spLocks noChangeShapeType="1"/>
            </p:cNvSpPr>
            <p:nvPr/>
          </p:nvSpPr>
          <p:spPr bwMode="auto">
            <a:xfrm>
              <a:off x="2657475" y="5975350"/>
              <a:ext cx="6018213" cy="0"/>
            </a:xfrm>
            <a:prstGeom prst="line">
              <a:avLst/>
            </a:prstGeom>
            <a:noFill/>
            <a:ln w="28575" cap="sq">
              <a:noFill/>
              <a:round/>
            </a:ln>
          </p:spPr>
          <p:txBody>
            <a:bodyPr/>
            <a:lstStyle/>
            <a:p>
              <a:pPr>
                <a:defRPr/>
              </a:pPr>
              <a:endParaRPr lang="zh-CN" altLang="en-US" kern="0">
                <a:solidFill>
                  <a:prstClr val="black"/>
                </a:solidFill>
                <a:latin typeface="Verdana"/>
                <a:ea typeface="微软雅黑" pitchFamily="34" charset="-122"/>
              </a:endParaRPr>
            </a:p>
          </p:txBody>
        </p:sp>
        <p:sp>
          <p:nvSpPr>
            <p:cNvPr id="19" name="Line 59"/>
            <p:cNvSpPr>
              <a:spLocks noChangeShapeType="1"/>
            </p:cNvSpPr>
            <p:nvPr/>
          </p:nvSpPr>
          <p:spPr bwMode="auto">
            <a:xfrm>
              <a:off x="8675688" y="5545138"/>
              <a:ext cx="0" cy="303212"/>
            </a:xfrm>
            <a:prstGeom prst="line">
              <a:avLst/>
            </a:prstGeom>
            <a:noFill/>
            <a:ln w="28575" cap="sq">
              <a:noFill/>
              <a:round/>
            </a:ln>
          </p:spPr>
          <p:txBody>
            <a:bodyPr/>
            <a:lstStyle/>
            <a:p>
              <a:pPr>
                <a:defRPr/>
              </a:pPr>
              <a:endParaRPr lang="zh-CN" altLang="en-US" kern="0">
                <a:solidFill>
                  <a:prstClr val="black"/>
                </a:solidFill>
                <a:latin typeface="Verdana"/>
                <a:ea typeface="微软雅黑" pitchFamily="34" charset="-122"/>
              </a:endParaRPr>
            </a:p>
          </p:txBody>
        </p:sp>
        <p:sp>
          <p:nvSpPr>
            <p:cNvPr id="20" name="Line 60"/>
            <p:cNvSpPr>
              <a:spLocks noChangeShapeType="1"/>
            </p:cNvSpPr>
            <p:nvPr/>
          </p:nvSpPr>
          <p:spPr bwMode="auto">
            <a:xfrm>
              <a:off x="8675688" y="5848350"/>
              <a:ext cx="0" cy="303213"/>
            </a:xfrm>
            <a:prstGeom prst="line">
              <a:avLst/>
            </a:prstGeom>
            <a:noFill/>
            <a:ln w="28575" cap="sq">
              <a:noFill/>
              <a:round/>
            </a:ln>
          </p:spPr>
          <p:txBody>
            <a:bodyPr/>
            <a:lstStyle/>
            <a:p>
              <a:pPr>
                <a:defRPr/>
              </a:pPr>
              <a:endParaRPr lang="zh-CN" altLang="en-US" kern="0">
                <a:solidFill>
                  <a:prstClr val="black"/>
                </a:solidFill>
                <a:latin typeface="Verdana"/>
                <a:ea typeface="微软雅黑" pitchFamily="34" charset="-122"/>
              </a:endParaRPr>
            </a:p>
          </p:txBody>
        </p:sp>
        <p:sp>
          <p:nvSpPr>
            <p:cNvPr id="21" name="Rectangle 61"/>
            <p:cNvSpPr>
              <a:spLocks noChangeArrowheads="1"/>
            </p:cNvSpPr>
            <p:nvPr/>
          </p:nvSpPr>
          <p:spPr bwMode="auto">
            <a:xfrm>
              <a:off x="549274" y="5922577"/>
              <a:ext cx="1747343" cy="276998"/>
            </a:xfrm>
            <a:prstGeom prst="rect">
              <a:avLst/>
            </a:prstGeom>
            <a:noFill/>
            <a:ln w="9525">
              <a:noFill/>
              <a:miter lim="800000"/>
            </a:ln>
          </p:spPr>
          <p:txBody>
            <a:bodyPr wrap="square" anchor="ctr">
              <a:spAutoFit/>
            </a:bodyPr>
            <a:lstStyle/>
            <a:p>
              <a:pPr>
                <a:defRPr/>
              </a:pPr>
              <a:r>
                <a:rPr lang="en-US" altLang="zh-CN" sz="750" b="1" kern="0">
                  <a:solidFill>
                    <a:prstClr val="black"/>
                  </a:solidFill>
                  <a:latin typeface="Verdana"/>
                  <a:ea typeface="微软雅黑" pitchFamily="34" charset="-122"/>
                </a:rPr>
                <a:t>... </a:t>
              </a:r>
            </a:p>
          </p:txBody>
        </p:sp>
        <p:sp>
          <p:nvSpPr>
            <p:cNvPr id="22" name="Rectangle 62"/>
            <p:cNvSpPr>
              <a:spLocks noChangeArrowheads="1"/>
            </p:cNvSpPr>
            <p:nvPr/>
          </p:nvSpPr>
          <p:spPr bwMode="auto">
            <a:xfrm>
              <a:off x="544513" y="5503863"/>
              <a:ext cx="547163" cy="338554"/>
            </a:xfrm>
            <a:prstGeom prst="rect">
              <a:avLst/>
            </a:prstGeom>
            <a:noFill/>
            <a:ln w="9525">
              <a:noFill/>
              <a:miter lim="800000"/>
            </a:ln>
          </p:spPr>
          <p:txBody>
            <a:bodyPr wrap="none">
              <a:spAutoFit/>
            </a:bodyPr>
            <a:lstStyle/>
            <a:p>
              <a:pPr>
                <a:defRPr/>
              </a:pPr>
              <a:r>
                <a:rPr lang="zh-CN" altLang="en-US" sz="1050" b="1" kern="0">
                  <a:solidFill>
                    <a:srgbClr val="002060"/>
                  </a:solidFill>
                  <a:latin typeface="Verdana"/>
                  <a:ea typeface="微软雅黑" pitchFamily="34" charset="-122"/>
                </a:rPr>
                <a:t>Review</a:t>
              </a:r>
            </a:p>
          </p:txBody>
        </p:sp>
        <p:sp>
          <p:nvSpPr>
            <p:cNvPr id="23" name="Rectangle 63"/>
            <p:cNvSpPr>
              <a:spLocks noChangeArrowheads="1"/>
            </p:cNvSpPr>
            <p:nvPr/>
          </p:nvSpPr>
          <p:spPr bwMode="auto">
            <a:xfrm>
              <a:off x="2525415" y="5551488"/>
              <a:ext cx="1936439" cy="195262"/>
            </a:xfrm>
            <a:prstGeom prst="rect">
              <a:avLst/>
            </a:prstGeom>
            <a:noFill/>
            <a:ln w="9525" algn="ctr">
              <a:noFill/>
              <a:miter lim="800000"/>
            </a:ln>
          </p:spPr>
          <p:txBody>
            <a:bodyPr wrap="none" anchor="ctr"/>
            <a:lstStyle/>
            <a:p>
              <a:pPr>
                <a:defRPr/>
              </a:pPr>
              <a:r>
                <a:rPr lang="en-US" altLang="zh-CN" sz="750" b="1" kern="0">
                  <a:solidFill>
                    <a:prstClr val="black"/>
                  </a:solidFill>
                  <a:latin typeface="Verdana"/>
                  <a:ea typeface="微软雅黑" pitchFamily="34" charset="-122"/>
                </a:rPr>
                <a:t>...</a:t>
              </a:r>
            </a:p>
          </p:txBody>
        </p:sp>
        <p:sp>
          <p:nvSpPr>
            <p:cNvPr id="24" name="Rectangle 64"/>
            <p:cNvSpPr>
              <a:spLocks noChangeArrowheads="1"/>
            </p:cNvSpPr>
            <p:nvPr/>
          </p:nvSpPr>
          <p:spPr bwMode="auto">
            <a:xfrm>
              <a:off x="2525415" y="5945188"/>
              <a:ext cx="1936439" cy="276998"/>
            </a:xfrm>
            <a:prstGeom prst="rect">
              <a:avLst/>
            </a:prstGeom>
            <a:noFill/>
            <a:ln w="9525">
              <a:noFill/>
              <a:miter lim="800000"/>
            </a:ln>
          </p:spPr>
          <p:txBody>
            <a:bodyPr wrap="square">
              <a:spAutoFit/>
            </a:bodyPr>
            <a:lstStyle/>
            <a:p>
              <a:pPr>
                <a:defRPr/>
              </a:pPr>
              <a:r>
                <a:rPr lang="en-US" altLang="zh-CN" sz="750" b="1" kern="0">
                  <a:solidFill>
                    <a:prstClr val="black"/>
                  </a:solidFill>
                  <a:latin typeface="Verdana"/>
                  <a:ea typeface="微软雅黑" pitchFamily="34" charset="-122"/>
                </a:rPr>
                <a:t>...</a:t>
              </a:r>
            </a:p>
          </p:txBody>
        </p:sp>
        <p:sp>
          <p:nvSpPr>
            <p:cNvPr id="25" name="Rectangle 65"/>
            <p:cNvSpPr>
              <a:spLocks noChangeArrowheads="1"/>
            </p:cNvSpPr>
            <p:nvPr/>
          </p:nvSpPr>
          <p:spPr bwMode="auto">
            <a:xfrm>
              <a:off x="4639950" y="5945188"/>
              <a:ext cx="1887684" cy="276998"/>
            </a:xfrm>
            <a:prstGeom prst="rect">
              <a:avLst/>
            </a:prstGeom>
            <a:noFill/>
            <a:ln w="9525">
              <a:noFill/>
              <a:miter lim="800000"/>
            </a:ln>
          </p:spPr>
          <p:txBody>
            <a:bodyPr wrap="square">
              <a:spAutoFit/>
            </a:bodyPr>
            <a:lstStyle/>
            <a:p>
              <a:pPr>
                <a:defRPr/>
              </a:pPr>
              <a:r>
                <a:rPr lang="en-US" altLang="zh-CN" sz="750" b="1" kern="0">
                  <a:solidFill>
                    <a:prstClr val="black"/>
                  </a:solidFill>
                  <a:latin typeface="Verdana"/>
                  <a:ea typeface="微软雅黑" pitchFamily="34" charset="-122"/>
                </a:rPr>
                <a:t>...</a:t>
              </a:r>
            </a:p>
          </p:txBody>
        </p:sp>
        <p:sp>
          <p:nvSpPr>
            <p:cNvPr id="26" name="Rectangle 66"/>
            <p:cNvSpPr>
              <a:spLocks noChangeArrowheads="1"/>
            </p:cNvSpPr>
            <p:nvPr/>
          </p:nvSpPr>
          <p:spPr bwMode="auto">
            <a:xfrm>
              <a:off x="4639951" y="5551488"/>
              <a:ext cx="1952777" cy="195262"/>
            </a:xfrm>
            <a:prstGeom prst="rect">
              <a:avLst/>
            </a:prstGeom>
            <a:noFill/>
            <a:ln w="9525" algn="ctr">
              <a:noFill/>
              <a:miter lim="800000"/>
            </a:ln>
          </p:spPr>
          <p:txBody>
            <a:bodyPr wrap="none" anchor="ctr"/>
            <a:lstStyle/>
            <a:p>
              <a:pPr>
                <a:defRPr/>
              </a:pPr>
              <a:r>
                <a:rPr lang="en-US" altLang="zh-CN" sz="750" b="1" kern="0">
                  <a:solidFill>
                    <a:prstClr val="black"/>
                  </a:solidFill>
                  <a:latin typeface="Verdana"/>
                  <a:ea typeface="微软雅黑" pitchFamily="34" charset="-122"/>
                </a:rPr>
                <a:t>...</a:t>
              </a:r>
            </a:p>
          </p:txBody>
        </p:sp>
        <p:sp>
          <p:nvSpPr>
            <p:cNvPr id="27" name="Rectangle 65"/>
            <p:cNvSpPr>
              <a:spLocks noChangeArrowheads="1"/>
            </p:cNvSpPr>
            <p:nvPr/>
          </p:nvSpPr>
          <p:spPr bwMode="auto">
            <a:xfrm>
              <a:off x="6657819" y="5945188"/>
              <a:ext cx="1887684" cy="276998"/>
            </a:xfrm>
            <a:prstGeom prst="rect">
              <a:avLst/>
            </a:prstGeom>
            <a:noFill/>
            <a:ln w="9525">
              <a:noFill/>
              <a:miter lim="800000"/>
            </a:ln>
          </p:spPr>
          <p:txBody>
            <a:bodyPr wrap="square">
              <a:spAutoFit/>
            </a:bodyPr>
            <a:lstStyle/>
            <a:p>
              <a:pPr>
                <a:defRPr/>
              </a:pPr>
              <a:r>
                <a:rPr lang="en-US" altLang="zh-CN" sz="750" b="1" kern="0">
                  <a:solidFill>
                    <a:prstClr val="black"/>
                  </a:solidFill>
                  <a:latin typeface="Verdana"/>
                  <a:ea typeface="微软雅黑" pitchFamily="34" charset="-122"/>
                </a:rPr>
                <a:t>...</a:t>
              </a:r>
            </a:p>
          </p:txBody>
        </p:sp>
        <p:sp>
          <p:nvSpPr>
            <p:cNvPr id="28" name="Rectangle 66"/>
            <p:cNvSpPr>
              <a:spLocks noChangeArrowheads="1"/>
            </p:cNvSpPr>
            <p:nvPr/>
          </p:nvSpPr>
          <p:spPr bwMode="auto">
            <a:xfrm>
              <a:off x="6657819" y="5551488"/>
              <a:ext cx="1952777" cy="195262"/>
            </a:xfrm>
            <a:prstGeom prst="rect">
              <a:avLst/>
            </a:prstGeom>
            <a:noFill/>
            <a:ln w="9525" algn="ctr">
              <a:noFill/>
              <a:miter lim="800000"/>
            </a:ln>
          </p:spPr>
          <p:txBody>
            <a:bodyPr wrap="none" anchor="ctr"/>
            <a:lstStyle/>
            <a:p>
              <a:pPr>
                <a:defRPr/>
              </a:pPr>
              <a:r>
                <a:rPr lang="en-US" altLang="zh-CN" sz="750" b="1" kern="0">
                  <a:solidFill>
                    <a:prstClr val="black"/>
                  </a:solidFill>
                  <a:latin typeface="Verdana"/>
                  <a:ea typeface="微软雅黑" pitchFamily="34" charset="-122"/>
                </a:rPr>
                <a:t>...</a:t>
              </a:r>
            </a:p>
          </p:txBody>
        </p:sp>
      </p:grpSp>
      <p:sp>
        <p:nvSpPr>
          <p:cNvPr id="32" name="Line 67"/>
          <p:cNvSpPr>
            <a:spLocks noChangeShapeType="1"/>
          </p:cNvSpPr>
          <p:nvPr/>
        </p:nvSpPr>
        <p:spPr bwMode="auto">
          <a:xfrm>
            <a:off x="4520710" y="2578665"/>
            <a:ext cx="0" cy="2779365"/>
          </a:xfrm>
          <a:prstGeom prst="line">
            <a:avLst/>
          </a:prstGeom>
          <a:noFill/>
          <a:ln w="3175">
            <a:solidFill>
              <a:srgbClr val="969696"/>
            </a:solidFill>
            <a:round/>
          </a:ln>
        </p:spPr>
        <p:txBody>
          <a:bodyPr wrap="none" anchor="ctr"/>
          <a:lstStyle/>
          <a:p>
            <a:endParaRPr lang="zh-CN" altLang="en-US">
              <a:solidFill>
                <a:prstClr val="black"/>
              </a:solidFill>
              <a:latin typeface="Verdana"/>
              <a:ea typeface="微软雅黑" pitchFamily="34" charset="-122"/>
            </a:endParaRPr>
          </a:p>
        </p:txBody>
      </p:sp>
      <p:sp>
        <p:nvSpPr>
          <p:cNvPr id="33" name="Line 68"/>
          <p:cNvSpPr>
            <a:spLocks noChangeShapeType="1"/>
          </p:cNvSpPr>
          <p:nvPr/>
        </p:nvSpPr>
        <p:spPr bwMode="auto">
          <a:xfrm flipH="1">
            <a:off x="6273734" y="2578665"/>
            <a:ext cx="2371" cy="2779365"/>
          </a:xfrm>
          <a:prstGeom prst="line">
            <a:avLst/>
          </a:prstGeom>
          <a:noFill/>
          <a:ln w="3175">
            <a:solidFill>
              <a:srgbClr val="969696"/>
            </a:solidFill>
            <a:round/>
          </a:ln>
        </p:spPr>
        <p:txBody>
          <a:bodyPr wrap="none" anchor="ctr"/>
          <a:lstStyle/>
          <a:p>
            <a:endParaRPr lang="zh-CN" altLang="en-US">
              <a:solidFill>
                <a:prstClr val="black"/>
              </a:solidFill>
              <a:latin typeface="Verdana"/>
              <a:ea typeface="微软雅黑" pitchFamily="34" charset="-122"/>
            </a:endParaRPr>
          </a:p>
        </p:txBody>
      </p:sp>
      <p:sp>
        <p:nvSpPr>
          <p:cNvPr id="34" name="Line 68"/>
          <p:cNvSpPr>
            <a:spLocks noChangeShapeType="1"/>
          </p:cNvSpPr>
          <p:nvPr/>
        </p:nvSpPr>
        <p:spPr bwMode="auto">
          <a:xfrm>
            <a:off x="8004296" y="2578665"/>
            <a:ext cx="0" cy="2779365"/>
          </a:xfrm>
          <a:prstGeom prst="line">
            <a:avLst/>
          </a:prstGeom>
          <a:noFill/>
          <a:ln w="3175">
            <a:solidFill>
              <a:srgbClr val="969696"/>
            </a:solidFill>
            <a:round/>
          </a:ln>
        </p:spPr>
        <p:txBody>
          <a:bodyPr wrap="none" anchor="ctr"/>
          <a:lstStyle/>
          <a:p>
            <a:endParaRPr lang="zh-CN" altLang="en-US">
              <a:solidFill>
                <a:prstClr val="black"/>
              </a:solidFill>
              <a:latin typeface="Verdana"/>
              <a:ea typeface="微软雅黑" pitchFamily="34" charset="-122"/>
            </a:endParaRPr>
          </a:p>
        </p:txBody>
      </p:sp>
      <p:sp>
        <p:nvSpPr>
          <p:cNvPr id="36" name="矩形 35"/>
          <p:cNvSpPr/>
          <p:nvPr/>
        </p:nvSpPr>
        <p:spPr>
          <a:xfrm>
            <a:off x="2895340" y="2589735"/>
            <a:ext cx="1529955" cy="1107988"/>
          </a:xfrm>
          <a:prstGeom prst="rect">
            <a:avLst/>
          </a:prstGeom>
          <a:blipFill dpi="0" rotWithShape="1">
            <a:blip r:embed="rId2">
              <a:extLst>
                <a:ext uri="{BEBA8EAE-BF5A-486C-A8C5-ECC9F3942E4B}">
                  <a14:imgProps xmlns:a14="http://schemas.microsoft.com/office/drawing/2010/main">
                    <a14:imgLayer r:embed="rId3">
                      <a14:imgEffect>
                        <a14:saturation sat="33000"/>
                      </a14:imgEffect>
                    </a14:imgLayer>
                  </a14:imgProps>
                </a:ext>
              </a:extLst>
            </a:blip>
            <a:srcRect/>
            <a:tile tx="0" ty="0" sx="10000" sy="10000" flip="none" algn="ctr"/>
          </a:blip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40" name="矩形 39"/>
          <p:cNvSpPr/>
          <p:nvPr/>
        </p:nvSpPr>
        <p:spPr>
          <a:xfrm>
            <a:off x="4652392" y="2589735"/>
            <a:ext cx="1529955" cy="1107988"/>
          </a:xfrm>
          <a:prstGeom prst="rect">
            <a:avLst/>
          </a:prstGeom>
          <a:blipFill>
            <a:blip r:embed="rId4">
              <a:extLst>
                <a:ext uri="{BEBA8EAE-BF5A-486C-A8C5-ECC9F3942E4B}">
                  <a14:imgProps xmlns:a14="http://schemas.microsoft.com/office/drawing/2010/main">
                    <a14:imgLayer r:embed="rId3">
                      <a14:imgEffect>
                        <a14:saturation sat="33000"/>
                      </a14:imgEffect>
                    </a14:imgLayer>
                  </a14:imgProps>
                </a:ext>
              </a:extLst>
            </a:blip>
            <a:tile tx="0" ty="0" sx="10000" sy="10000" flip="none" algn="ctr"/>
          </a:blip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44" name="矩形 43"/>
          <p:cNvSpPr/>
          <p:nvPr/>
        </p:nvSpPr>
        <p:spPr>
          <a:xfrm>
            <a:off x="6382114" y="2589735"/>
            <a:ext cx="1529955" cy="1107988"/>
          </a:xfrm>
          <a:prstGeom prst="rect">
            <a:avLst/>
          </a:prstGeom>
          <a:blipFill>
            <a:blip r:embed="rId4">
              <a:extLst>
                <a:ext uri="{BEBA8EAE-BF5A-486C-A8C5-ECC9F3942E4B}">
                  <a14:imgProps xmlns:a14="http://schemas.microsoft.com/office/drawing/2010/main">
                    <a14:imgLayer r:embed="rId3">
                      <a14:imgEffect>
                        <a14:saturation sat="33000"/>
                      </a14:imgEffect>
                    </a14:imgLayer>
                  </a14:imgProps>
                </a:ext>
              </a:extLst>
            </a:blip>
            <a:tile tx="0" ty="0" sx="10000" sy="10000" flip="none" algn="ctr"/>
          </a:blip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48" name="矩形 47"/>
          <p:cNvSpPr/>
          <p:nvPr/>
        </p:nvSpPr>
        <p:spPr>
          <a:xfrm>
            <a:off x="8123407" y="2589735"/>
            <a:ext cx="1529955" cy="1107988"/>
          </a:xfrm>
          <a:prstGeom prst="rect">
            <a:avLst/>
          </a:prstGeom>
          <a:blipFill>
            <a:blip r:embed="rId4">
              <a:extLst>
                <a:ext uri="{BEBA8EAE-BF5A-486C-A8C5-ECC9F3942E4B}">
                  <a14:imgProps xmlns:a14="http://schemas.microsoft.com/office/drawing/2010/main">
                    <a14:imgLayer r:embed="rId3">
                      <a14:imgEffect>
                        <a14:saturation sat="33000"/>
                      </a14:imgEffect>
                    </a14:imgLayer>
                  </a14:imgProps>
                </a:ext>
              </a:extLst>
            </a:blip>
            <a:tile tx="0" ty="0" sx="10000" sy="10000" flip="none" algn="ctr"/>
          </a:blip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par>
                                <p:cTn id="13" presetID="2" presetClass="entr" presetSubtype="8" fill="hold" grpId="0" nodeType="withEffect">
                                  <p:stCondLst>
                                    <p:cond delay="2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par>
                                <p:cTn id="21" presetID="2" presetClass="entr" presetSubtype="8" fill="hold" grpId="0" nodeType="withEffect">
                                  <p:stCondLst>
                                    <p:cond delay="4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2" presetClass="entr" presetSubtype="8" fill="hold" grpId="0" nodeType="withEffect">
                                  <p:stCondLst>
                                    <p:cond delay="60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par>
                                <p:cTn id="37" presetID="22" presetClass="entr" presetSubtype="1" fill="hold" grpId="0" nodeType="withEffect">
                                  <p:stCondLst>
                                    <p:cond delay="400"/>
                                  </p:stCondLst>
                                  <p:childTnLst>
                                    <p:set>
                                      <p:cBhvr>
                                        <p:cTn id="38" dur="1" fill="hold">
                                          <p:stCondLst>
                                            <p:cond delay="0"/>
                                          </p:stCondLst>
                                        </p:cTn>
                                        <p:tgtEl>
                                          <p:spTgt spid="32"/>
                                        </p:tgtEl>
                                        <p:attrNameLst>
                                          <p:attrName>style.visibility</p:attrName>
                                        </p:attrNameLst>
                                      </p:cBhvr>
                                      <p:to>
                                        <p:strVal val="visible"/>
                                      </p:to>
                                    </p:set>
                                    <p:animEffect transition="in" filter="wipe(up)">
                                      <p:cBhvr>
                                        <p:cTn id="39" dur="500"/>
                                        <p:tgtEl>
                                          <p:spTgt spid="32"/>
                                        </p:tgtEl>
                                      </p:cBhvr>
                                    </p:animEffect>
                                  </p:childTnLst>
                                </p:cTn>
                              </p:par>
                              <p:par>
                                <p:cTn id="40" presetID="22" presetClass="entr" presetSubtype="1" fill="hold" grpId="0" nodeType="withEffect">
                                  <p:stCondLst>
                                    <p:cond delay="600"/>
                                  </p:stCondLst>
                                  <p:childTnLst>
                                    <p:set>
                                      <p:cBhvr>
                                        <p:cTn id="41" dur="1" fill="hold">
                                          <p:stCondLst>
                                            <p:cond delay="0"/>
                                          </p:stCondLst>
                                        </p:cTn>
                                        <p:tgtEl>
                                          <p:spTgt spid="33"/>
                                        </p:tgtEl>
                                        <p:attrNameLst>
                                          <p:attrName>style.visibility</p:attrName>
                                        </p:attrNameLst>
                                      </p:cBhvr>
                                      <p:to>
                                        <p:strVal val="visible"/>
                                      </p:to>
                                    </p:set>
                                    <p:animEffect transition="in" filter="wipe(up)">
                                      <p:cBhvr>
                                        <p:cTn id="42" dur="500"/>
                                        <p:tgtEl>
                                          <p:spTgt spid="33"/>
                                        </p:tgtEl>
                                      </p:cBhvr>
                                    </p:animEffect>
                                  </p:childTnLst>
                                </p:cTn>
                              </p:par>
                              <p:par>
                                <p:cTn id="43" presetID="22" presetClass="entr" presetSubtype="1" fill="hold" grpId="0" nodeType="withEffect">
                                  <p:stCondLst>
                                    <p:cond delay="80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500"/>
                                        <p:tgtEl>
                                          <p:spTgt spid="34"/>
                                        </p:tgtEl>
                                      </p:cBhvr>
                                    </p:animEffect>
                                  </p:childTnLst>
                                </p:cTn>
                              </p:par>
                            </p:childTnLst>
                          </p:cTn>
                        </p:par>
                        <p:par>
                          <p:cTn id="46" fill="hold">
                            <p:stCondLst>
                              <p:cond delay="2500"/>
                            </p:stCondLst>
                            <p:childTnLst>
                              <p:par>
                                <p:cTn id="47" presetID="22" presetClass="entr" presetSubtype="8"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left)">
                                      <p:cBhvr>
                                        <p:cTn id="55" dur="500"/>
                                        <p:tgtEl>
                                          <p:spTgt spid="9"/>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left)">
                                      <p:cBhvr>
                                        <p:cTn id="58" dur="500"/>
                                        <p:tgtEl>
                                          <p:spTgt spid="10"/>
                                        </p:tgtEl>
                                      </p:cBhvr>
                                    </p:animEffect>
                                  </p:childTnLst>
                                </p:cTn>
                              </p:par>
                            </p:childTnLst>
                          </p:cTn>
                        </p:par>
                        <p:par>
                          <p:cTn id="59" fill="hold">
                            <p:stCondLst>
                              <p:cond delay="3000"/>
                            </p:stCondLst>
                            <p:childTnLst>
                              <p:par>
                                <p:cTn id="60" presetID="47" presetClass="entr" presetSubtype="0" fill="hold" nodeType="after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9" grpId="0"/>
      <p:bldP spid="10" grpId="0"/>
      <p:bldP spid="32" grpId="0" animBg="1"/>
      <p:bldP spid="33" grpId="0" animBg="1"/>
      <p:bldP spid="34" grpId="0" animBg="1"/>
      <p:bldP spid="36" grpId="0" animBg="1"/>
      <p:bldP spid="40" grpId="0" animBg="1"/>
      <p:bldP spid="44" grpId="0" animBg="1"/>
      <p:bldP spid="4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图片包含 男士, 建筑物, 滑冰, 膳食&#10;&#10;已生成高可信度的说明"/>
          <p:cNvPicPr>
            <a:picLocks noChangeAspect="1"/>
          </p:cNvPicPr>
          <p:nvPr/>
        </p:nvPicPr>
        <p:blipFill rotWithShape="1">
          <a:blip r:embed="rId2">
            <a:extLst>
              <a:ext uri="{28A0092B-C50C-407E-A947-70E740481C1C}">
                <a14:useLocalDpi xmlns:a14="http://schemas.microsoft.com/office/drawing/2010/main" val="0"/>
              </a:ext>
            </a:extLst>
          </a:blip>
          <a:srcRect l="13027" r="10763" b="23790"/>
          <a:stretch>
            <a:fillRect/>
          </a:stretch>
        </p:blipFill>
        <p:spPr>
          <a:xfrm>
            <a:off x="0" y="1"/>
            <a:ext cx="12192000" cy="6858000"/>
          </a:xfrm>
          <a:prstGeom prst="rect">
            <a:avLst/>
          </a:prstGeom>
        </p:spPr>
      </p:pic>
      <p:sp>
        <p:nvSpPr>
          <p:cNvPr id="7" name="矩形 6"/>
          <p:cNvSpPr/>
          <p:nvPr/>
        </p:nvSpPr>
        <p:spPr>
          <a:xfrm>
            <a:off x="5943934" y="1102386"/>
            <a:ext cx="3525324" cy="1015663"/>
          </a:xfrm>
          <a:prstGeom prst="rect">
            <a:avLst/>
          </a:prstGeom>
        </p:spPr>
        <p:txBody>
          <a:bodyPr wrap="none">
            <a:spAutoFit/>
          </a:bodyPr>
          <a:lstStyle/>
          <a:p>
            <a:r>
              <a:rPr lang="en-US" altLang="zh-CN" sz="6000" b="1" dirty="0">
                <a:latin typeface="微软雅黑" pitchFamily="34" charset="-122"/>
                <a:ea typeface="微软雅黑" pitchFamily="34" charset="-122"/>
              </a:rPr>
              <a:t>THANKS</a:t>
            </a:r>
            <a:endParaRPr lang="zh-CN" altLang="en-US" sz="6000" b="1" dirty="0">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文字&#10;&#10;已生成极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文本框 5"/>
          <p:cNvSpPr txBox="1"/>
          <p:nvPr/>
        </p:nvSpPr>
        <p:spPr>
          <a:xfrm>
            <a:off x="1038225" y="1790700"/>
            <a:ext cx="2194832" cy="1200329"/>
          </a:xfrm>
          <a:prstGeom prst="rect">
            <a:avLst/>
          </a:prstGeom>
          <a:noFill/>
        </p:spPr>
        <p:txBody>
          <a:bodyPr wrap="none" rtlCol="0">
            <a:spAutoFit/>
          </a:bodyPr>
          <a:lstStyle/>
          <a:p>
            <a:r>
              <a:rPr lang="en-US" altLang="zh-CN" sz="7200" dirty="0">
                <a:latin typeface="微软雅黑" pitchFamily="34" charset="-122"/>
                <a:ea typeface="微软雅黑" pitchFamily="34" charset="-122"/>
              </a:rPr>
              <a:t>ONE</a:t>
            </a:r>
            <a:endParaRPr lang="zh-CN" altLang="en-US" sz="7200" dirty="0">
              <a:latin typeface="微软雅黑" pitchFamily="34" charset="-122"/>
              <a:ea typeface="微软雅黑" pitchFamily="34" charset="-122"/>
            </a:endParaRPr>
          </a:p>
        </p:txBody>
      </p:sp>
      <p:grpSp>
        <p:nvGrpSpPr>
          <p:cNvPr id="13" name="组合 12"/>
          <p:cNvGrpSpPr/>
          <p:nvPr/>
        </p:nvGrpSpPr>
        <p:grpSpPr>
          <a:xfrm>
            <a:off x="6238875" y="1762125"/>
            <a:ext cx="514350" cy="2638425"/>
            <a:chOff x="5172075" y="1009650"/>
            <a:chExt cx="514350" cy="2638425"/>
          </a:xfrm>
        </p:grpSpPr>
        <p:cxnSp>
          <p:nvCxnSpPr>
            <p:cNvPr id="8" name="直接连接符 7"/>
            <p:cNvCxnSpPr/>
            <p:nvPr/>
          </p:nvCxnSpPr>
          <p:spPr>
            <a:xfrm>
              <a:off x="5172075" y="1019175"/>
              <a:ext cx="514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172075" y="1009650"/>
              <a:ext cx="0" cy="2628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172075" y="3648075"/>
              <a:ext cx="514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flipH="1">
            <a:off x="9338582" y="1771650"/>
            <a:ext cx="514350" cy="2638425"/>
            <a:chOff x="5172075" y="1009650"/>
            <a:chExt cx="514350" cy="2638425"/>
          </a:xfrm>
        </p:grpSpPr>
        <p:cxnSp>
          <p:nvCxnSpPr>
            <p:cNvPr id="15" name="直接连接符 14"/>
            <p:cNvCxnSpPr/>
            <p:nvPr/>
          </p:nvCxnSpPr>
          <p:spPr>
            <a:xfrm>
              <a:off x="5172075" y="1019175"/>
              <a:ext cx="514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172075" y="1009650"/>
              <a:ext cx="0" cy="2628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172075" y="3648075"/>
              <a:ext cx="514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矩形 17"/>
          <p:cNvSpPr/>
          <p:nvPr/>
        </p:nvSpPr>
        <p:spPr>
          <a:xfrm>
            <a:off x="6762536" y="1562070"/>
            <a:ext cx="2709396" cy="400110"/>
          </a:xfrm>
          <a:prstGeom prst="rect">
            <a:avLst/>
          </a:prstGeom>
        </p:spPr>
        <p:txBody>
          <a:bodyPr wrap="none">
            <a:spAutoFit/>
          </a:bodyPr>
          <a:lstStyle/>
          <a:p>
            <a:r>
              <a:rPr lang="zh-CN" altLang="en-US" sz="2000" dirty="0"/>
              <a:t>Please enter your title  </a:t>
            </a:r>
          </a:p>
        </p:txBody>
      </p:sp>
      <p:sp>
        <p:nvSpPr>
          <p:cNvPr id="19" name="矩形 18"/>
          <p:cNvSpPr/>
          <p:nvPr/>
        </p:nvSpPr>
        <p:spPr>
          <a:xfrm>
            <a:off x="6623957" y="2022441"/>
            <a:ext cx="3038475" cy="2308324"/>
          </a:xfrm>
          <a:prstGeom prst="rect">
            <a:avLst/>
          </a:prstGeom>
        </p:spPr>
        <p:txBody>
          <a:bodyPr wrap="square">
            <a:spAutoFit/>
          </a:bodyPr>
          <a:lstStyle/>
          <a:p>
            <a:r>
              <a:rPr lang="zh-CN" altLang="en-US" sz="1200" dirty="0"/>
              <a:t>Please add a detailed description of the text here, as close as possible to the title text language style, language description as concise and vivid as possible. Please add a detailed description of the text here, as close as possible to the title text language style, language description as concise and vivid as possible. Please add a detailed description of the text here, as close as possible to the title text language style, language description as concise and vivid as possible.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ppt_x</p:attrName>
                                        </p:attrNameLst>
                                      </p:cBhvr>
                                      <p:tavLst>
                                        <p:tav tm="0">
                                          <p:val>
                                            <p:strVal val="#ppt_x+#ppt_w*1.125000"/>
                                          </p:val>
                                        </p:tav>
                                        <p:tav tm="100000">
                                          <p:val>
                                            <p:strVal val="#ppt_x"/>
                                          </p:val>
                                        </p:tav>
                                      </p:tavLst>
                                    </p:anim>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2"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righ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005672" y="3686268"/>
            <a:ext cx="4698522" cy="100549"/>
          </a:xfrm>
          <a:prstGeom prst="rect">
            <a:avLst/>
          </a:prstGeom>
          <a:pattFill prst="ltUpDiag">
            <a:fgClr>
              <a:srgbClr val="41445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1" name="矩形 10"/>
          <p:cNvSpPr/>
          <p:nvPr/>
        </p:nvSpPr>
        <p:spPr>
          <a:xfrm>
            <a:off x="3573624" y="1911534"/>
            <a:ext cx="4698522" cy="100549"/>
          </a:xfrm>
          <a:prstGeom prst="rect">
            <a:avLst/>
          </a:prstGeom>
          <a:pattFill prst="ltUpDiag">
            <a:fgClr>
              <a:srgbClr val="41445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2" name="椭圆 64"/>
          <p:cNvSpPr>
            <a:spLocks noChangeArrowheads="1"/>
          </p:cNvSpPr>
          <p:nvPr/>
        </p:nvSpPr>
        <p:spPr bwMode="auto">
          <a:xfrm>
            <a:off x="2439498" y="1664093"/>
            <a:ext cx="1244047" cy="1243536"/>
          </a:xfrm>
          <a:prstGeom prst="ellipse">
            <a:avLst/>
          </a:prstGeom>
          <a:solidFill>
            <a:srgbClr val="414455"/>
          </a:solidFill>
          <a:ln w="190500" cap="sq" cmpd="sng">
            <a:solidFill>
              <a:schemeClr val="bg1">
                <a:lumMod val="95000"/>
              </a:schemeClr>
            </a:solidFill>
            <a:round/>
          </a:ln>
        </p:spPr>
        <p:txBody>
          <a:bodyPr anchor="ctr"/>
          <a:lstStyle/>
          <a:p>
            <a:pPr algn="ctr"/>
            <a:r>
              <a:rPr lang="zh-CN" altLang="en-US" sz="2100" b="1" dirty="0">
                <a:solidFill>
                  <a:schemeClr val="bg1"/>
                </a:solidFill>
                <a:latin typeface="微软雅黑" pitchFamily="34" charset="-122"/>
                <a:ea typeface="微软雅黑" pitchFamily="34" charset="-122"/>
                <a:sym typeface="宋体" pitchFamily="2" charset="-122"/>
              </a:rPr>
              <a:t>Add title</a:t>
            </a:r>
            <a:endParaRPr lang="zh-CN" altLang="zh-CN" sz="2100" b="1" dirty="0">
              <a:solidFill>
                <a:schemeClr val="bg1"/>
              </a:solidFill>
              <a:latin typeface="微软雅黑" pitchFamily="34" charset="-122"/>
              <a:ea typeface="微软雅黑" pitchFamily="34" charset="-122"/>
              <a:sym typeface="宋体" pitchFamily="2" charset="-122"/>
            </a:endParaRPr>
          </a:p>
        </p:txBody>
      </p:sp>
      <p:sp>
        <p:nvSpPr>
          <p:cNvPr id="13" name="TextBox 15"/>
          <p:cNvSpPr txBox="1"/>
          <p:nvPr/>
        </p:nvSpPr>
        <p:spPr>
          <a:xfrm>
            <a:off x="3922217" y="2036363"/>
            <a:ext cx="4428492" cy="549061"/>
          </a:xfrm>
          <a:prstGeom prst="rect">
            <a:avLst/>
          </a:prstGeom>
          <a:noFill/>
        </p:spPr>
        <p:txBody>
          <a:bodyPr wrap="square" rtlCol="0">
            <a:spAutoFit/>
          </a:bodyPr>
          <a:lstStyle/>
          <a:p>
            <a:pPr>
              <a:lnSpc>
                <a:spcPct val="130000"/>
              </a:lnSpc>
            </a:pPr>
            <a:r>
              <a:rPr lang="zh-CN" altLang="en-US" sz="1200" dirty="0">
                <a:solidFill>
                  <a:sysClr val="windowText" lastClr="000000"/>
                </a:solidFill>
                <a:latin typeface="微软雅黑" pitchFamily="34" charset="-122"/>
                <a:ea typeface="微软雅黑" pitchFamily="34" charset="-122"/>
              </a:rPr>
              <a:t>After you hit your content here, or by copying your text, choose paste in this box and choose to keep only the text.</a:t>
            </a:r>
          </a:p>
        </p:txBody>
      </p:sp>
      <p:sp>
        <p:nvSpPr>
          <p:cNvPr id="14" name="椭圆 64"/>
          <p:cNvSpPr>
            <a:spLocks noChangeArrowheads="1"/>
          </p:cNvSpPr>
          <p:nvPr/>
        </p:nvSpPr>
        <p:spPr bwMode="auto">
          <a:xfrm>
            <a:off x="8542176" y="3226518"/>
            <a:ext cx="1244047" cy="1243536"/>
          </a:xfrm>
          <a:prstGeom prst="ellipse">
            <a:avLst/>
          </a:prstGeom>
          <a:solidFill>
            <a:srgbClr val="414455"/>
          </a:solidFill>
          <a:ln w="190500" cap="sq" cmpd="sng">
            <a:solidFill>
              <a:schemeClr val="bg1">
                <a:lumMod val="95000"/>
              </a:schemeClr>
            </a:solidFill>
            <a:round/>
          </a:ln>
        </p:spPr>
        <p:txBody>
          <a:bodyPr anchor="ctr"/>
          <a:lstStyle/>
          <a:p>
            <a:pPr algn="ctr"/>
            <a:r>
              <a:rPr lang="zh-CN" altLang="en-US" sz="2100" b="1" dirty="0">
                <a:solidFill>
                  <a:schemeClr val="bg1"/>
                </a:solidFill>
                <a:latin typeface="微软雅黑" pitchFamily="34" charset="-122"/>
                <a:ea typeface="微软雅黑" pitchFamily="34" charset="-122"/>
                <a:sym typeface="宋体" pitchFamily="2" charset="-122"/>
              </a:rPr>
              <a:t>Add title</a:t>
            </a:r>
            <a:endParaRPr lang="zh-CN" altLang="zh-CN" sz="2100" b="1" dirty="0">
              <a:solidFill>
                <a:schemeClr val="bg1"/>
              </a:solidFill>
              <a:latin typeface="微软雅黑" pitchFamily="34" charset="-122"/>
              <a:ea typeface="微软雅黑" pitchFamily="34" charset="-122"/>
              <a:sym typeface="宋体" pitchFamily="2" charset="-122"/>
            </a:endParaRPr>
          </a:p>
        </p:txBody>
      </p:sp>
      <p:sp>
        <p:nvSpPr>
          <p:cNvPr id="15" name="TextBox 22"/>
          <p:cNvSpPr txBox="1"/>
          <p:nvPr/>
        </p:nvSpPr>
        <p:spPr>
          <a:xfrm>
            <a:off x="3922217" y="3848286"/>
            <a:ext cx="4428492" cy="549061"/>
          </a:xfrm>
          <a:prstGeom prst="rect">
            <a:avLst/>
          </a:prstGeom>
          <a:noFill/>
        </p:spPr>
        <p:txBody>
          <a:bodyPr wrap="square" rtlCol="0">
            <a:spAutoFit/>
          </a:bodyPr>
          <a:lstStyle/>
          <a:p>
            <a:pPr>
              <a:lnSpc>
                <a:spcPct val="130000"/>
              </a:lnSpc>
            </a:pPr>
            <a:r>
              <a:rPr lang="zh-CN" altLang="en-US" sz="1200" dirty="0">
                <a:solidFill>
                  <a:sysClr val="windowText" lastClr="000000"/>
                </a:solidFill>
                <a:latin typeface="微软雅黑" pitchFamily="34" charset="-122"/>
                <a:ea typeface="微软雅黑" pitchFamily="34" charset="-122"/>
              </a:rPr>
              <a:t>After you hit your content here, or by copying your text, choose paste in this box and choose to keep only the text.</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8" presetClass="emph" presetSubtype="0" fill="hold" grpId="1" nodeType="withEffect">
                                  <p:stCondLst>
                                    <p:cond delay="0"/>
                                  </p:stCondLst>
                                  <p:childTnLst>
                                    <p:animRot by="21600000">
                                      <p:cBhvr>
                                        <p:cTn id="10" dur="500" fill="hold"/>
                                        <p:tgtEl>
                                          <p:spTgt spid="12"/>
                                        </p:tgtEl>
                                        <p:attrNameLst>
                                          <p:attrName>r</p:attrName>
                                        </p:attrNameLst>
                                      </p:cBhvr>
                                    </p:animRo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000"/>
                            </p:stCondLst>
                            <p:childTnLst>
                              <p:par>
                                <p:cTn id="16" presetID="22" presetClass="entr" presetSubtype="8" fill="hold" grpId="0" nodeType="afterEffect">
                                  <p:stCondLst>
                                    <p:cond delay="0"/>
                                  </p:stCondLst>
                                  <p:iterate type="lt">
                                    <p:tmPct val="30000"/>
                                  </p:iterate>
                                  <p:childTnLst>
                                    <p:set>
                                      <p:cBhvr>
                                        <p:cTn id="17" dur="1" fill="hold">
                                          <p:stCondLst>
                                            <p:cond delay="0"/>
                                          </p:stCondLst>
                                        </p:cTn>
                                        <p:tgtEl>
                                          <p:spTgt spid="13"/>
                                        </p:tgtEl>
                                        <p:attrNameLst>
                                          <p:attrName>style.visibility</p:attrName>
                                        </p:attrNameLst>
                                      </p:cBhvr>
                                      <p:to>
                                        <p:strVal val="visible"/>
                                      </p:to>
                                    </p:set>
                                    <p:animEffect transition="in" filter="wipe(left)">
                                      <p:cBhvr>
                                        <p:cTn id="18" dur="100"/>
                                        <p:tgtEl>
                                          <p:spTgt spid="13"/>
                                        </p:tgtEl>
                                      </p:cBhvr>
                                    </p:animEffect>
                                  </p:childTnLst>
                                </p:cTn>
                              </p:par>
                              <p:par>
                                <p:cTn id="19" presetID="36" presetClass="emph" presetSubtype="0" fill="hold" grpId="1" nodeType="withEffect">
                                  <p:stCondLst>
                                    <p:cond delay="0"/>
                                  </p:stCondLst>
                                  <p:iterate type="lt">
                                    <p:tmPct val="30000"/>
                                  </p:iterate>
                                  <p:childTnLst>
                                    <p:animScale>
                                      <p:cBhvr>
                                        <p:cTn id="20" dur="50" autoRev="1" fill="hold">
                                          <p:stCondLst>
                                            <p:cond delay="0"/>
                                          </p:stCondLst>
                                        </p:cTn>
                                        <p:tgtEl>
                                          <p:spTgt spid="13"/>
                                        </p:tgtEl>
                                      </p:cBhvr>
                                      <p:to x="80000" y="100000"/>
                                    </p:animScale>
                                    <p:anim by="(#ppt_w*0.10)" calcmode="lin" valueType="num">
                                      <p:cBhvr>
                                        <p:cTn id="21" dur="50" autoRev="1" fill="hold">
                                          <p:stCondLst>
                                            <p:cond delay="0"/>
                                          </p:stCondLst>
                                        </p:cTn>
                                        <p:tgtEl>
                                          <p:spTgt spid="13"/>
                                        </p:tgtEl>
                                        <p:attrNameLst>
                                          <p:attrName>ppt_x</p:attrName>
                                        </p:attrNameLst>
                                      </p:cBhvr>
                                    </p:anim>
                                    <p:anim by="(-#ppt_w*0.10)" calcmode="lin" valueType="num">
                                      <p:cBhvr>
                                        <p:cTn id="22" dur="50" autoRev="1" fill="hold">
                                          <p:stCondLst>
                                            <p:cond delay="0"/>
                                          </p:stCondLst>
                                        </p:cTn>
                                        <p:tgtEl>
                                          <p:spTgt spid="13"/>
                                        </p:tgtEl>
                                        <p:attrNameLst>
                                          <p:attrName>ppt_y</p:attrName>
                                        </p:attrNameLst>
                                      </p:cBhvr>
                                    </p:anim>
                                    <p:animRot by="-480000">
                                      <p:cBhvr>
                                        <p:cTn id="23" dur="50" autoRev="1" fill="hold">
                                          <p:stCondLst>
                                            <p:cond delay="0"/>
                                          </p:stCondLst>
                                        </p:cTn>
                                        <p:tgtEl>
                                          <p:spTgt spid="13"/>
                                        </p:tgtEl>
                                        <p:attrNameLst>
                                          <p:attrName>r</p:attrName>
                                        </p:attrNameLst>
                                      </p:cBhvr>
                                    </p:animRot>
                                  </p:childTnLst>
                                </p:cTn>
                              </p:par>
                            </p:childTnLst>
                          </p:cTn>
                        </p:par>
                        <p:par>
                          <p:cTn id="24" fill="hold">
                            <p:stCondLst>
                              <p:cond delay="2240"/>
                            </p:stCondLst>
                            <p:childTnLst>
                              <p:par>
                                <p:cTn id="25" presetID="2" presetClass="entr" presetSubtype="2"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par>
                                <p:cTn id="29" presetID="8" presetClass="emph" presetSubtype="0" fill="hold" grpId="1" nodeType="withEffect">
                                  <p:stCondLst>
                                    <p:cond delay="0"/>
                                  </p:stCondLst>
                                  <p:childTnLst>
                                    <p:animRot by="-21600000">
                                      <p:cBhvr>
                                        <p:cTn id="30" dur="500" fill="hold"/>
                                        <p:tgtEl>
                                          <p:spTgt spid="14"/>
                                        </p:tgtEl>
                                        <p:attrNameLst>
                                          <p:attrName>r</p:attrName>
                                        </p:attrNameLst>
                                      </p:cBhvr>
                                    </p:animRot>
                                  </p:childTnLst>
                                </p:cTn>
                              </p:par>
                            </p:childTnLst>
                          </p:cTn>
                        </p:par>
                        <p:par>
                          <p:cTn id="31" fill="hold">
                            <p:stCondLst>
                              <p:cond delay="2740"/>
                            </p:stCondLst>
                            <p:childTnLst>
                              <p:par>
                                <p:cTn id="32" presetID="22" presetClass="entr" presetSubtype="2"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right)">
                                      <p:cBhvr>
                                        <p:cTn id="34" dur="500"/>
                                        <p:tgtEl>
                                          <p:spTgt spid="10"/>
                                        </p:tgtEl>
                                      </p:cBhvr>
                                    </p:animEffect>
                                  </p:childTnLst>
                                </p:cTn>
                              </p:par>
                            </p:childTnLst>
                          </p:cTn>
                        </p:par>
                        <p:par>
                          <p:cTn id="35" fill="hold">
                            <p:stCondLst>
                              <p:cond delay="324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15"/>
                                        </p:tgtEl>
                                        <p:attrNameLst>
                                          <p:attrName>style.visibility</p:attrName>
                                        </p:attrNameLst>
                                      </p:cBhvr>
                                      <p:to>
                                        <p:strVal val="visible"/>
                                      </p:to>
                                    </p:set>
                                    <p:animEffect transition="in" filter="wipe(left)">
                                      <p:cBhvr>
                                        <p:cTn id="38" dur="100"/>
                                        <p:tgtEl>
                                          <p:spTgt spid="15"/>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15"/>
                                        </p:tgtEl>
                                      </p:cBhvr>
                                      <p:to x="80000" y="100000"/>
                                    </p:animScale>
                                    <p:anim by="(#ppt_w*0.10)" calcmode="lin" valueType="num">
                                      <p:cBhvr>
                                        <p:cTn id="41" dur="50" autoRev="1" fill="hold">
                                          <p:stCondLst>
                                            <p:cond delay="0"/>
                                          </p:stCondLst>
                                        </p:cTn>
                                        <p:tgtEl>
                                          <p:spTgt spid="15"/>
                                        </p:tgtEl>
                                        <p:attrNameLst>
                                          <p:attrName>ppt_x</p:attrName>
                                        </p:attrNameLst>
                                      </p:cBhvr>
                                    </p:anim>
                                    <p:anim by="(-#ppt_w*0.10)" calcmode="lin" valueType="num">
                                      <p:cBhvr>
                                        <p:cTn id="42" dur="50" autoRev="1" fill="hold">
                                          <p:stCondLst>
                                            <p:cond delay="0"/>
                                          </p:stCondLst>
                                        </p:cTn>
                                        <p:tgtEl>
                                          <p:spTgt spid="15"/>
                                        </p:tgtEl>
                                        <p:attrNameLst>
                                          <p:attrName>ppt_y</p:attrName>
                                        </p:attrNameLst>
                                      </p:cBhvr>
                                    </p:anim>
                                    <p:animRot by="-480000">
                                      <p:cBhvr>
                                        <p:cTn id="43" dur="50" autoRev="1" fill="hold">
                                          <p:stCondLst>
                                            <p:cond delay="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2" grpId="1" animBg="1"/>
      <p:bldP spid="13" grpId="0"/>
      <p:bldP spid="13" grpId="1"/>
      <p:bldP spid="14" grpId="0" animBg="1"/>
      <p:bldP spid="14" grpId="1" animBg="1"/>
      <p:bldP spid="15" grpId="0"/>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68552" y="1843609"/>
            <a:ext cx="4770835" cy="1081843"/>
          </a:xfrm>
          <a:prstGeom prst="rect">
            <a:avLst/>
          </a:prstGeom>
          <a:solidFill>
            <a:srgbClr val="E8E8E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 name="矩形 2"/>
          <p:cNvSpPr/>
          <p:nvPr/>
        </p:nvSpPr>
        <p:spPr>
          <a:xfrm>
            <a:off x="5192440" y="1683313"/>
            <a:ext cx="3514725" cy="347663"/>
          </a:xfrm>
          <a:prstGeom prst="rect">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a:latin typeface="微软雅黑" pitchFamily="34" charset="-122"/>
                <a:ea typeface="微软雅黑" pitchFamily="34" charset="-122"/>
              </a:rPr>
              <a:t>Click to add a title</a:t>
            </a:r>
          </a:p>
        </p:txBody>
      </p:sp>
      <p:sp>
        <p:nvSpPr>
          <p:cNvPr id="4" name="六边形 3"/>
          <p:cNvSpPr/>
          <p:nvPr/>
        </p:nvSpPr>
        <p:spPr>
          <a:xfrm>
            <a:off x="2704265" y="3033463"/>
            <a:ext cx="1190292" cy="1026114"/>
          </a:xfrm>
          <a:prstGeom prst="hexagon">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itchFamily="34" charset="-122"/>
                <a:ea typeface="微软雅黑" pitchFamily="34" charset="-122"/>
                <a:sym typeface="宋体" pitchFamily="2" charset="-122"/>
              </a:rPr>
              <a:t>Add title</a:t>
            </a:r>
            <a:endParaRPr lang="zh-CN" altLang="zh-CN" sz="2400" b="1" dirty="0">
              <a:solidFill>
                <a:schemeClr val="bg1"/>
              </a:solidFill>
              <a:latin typeface="微软雅黑" pitchFamily="34" charset="-122"/>
              <a:ea typeface="微软雅黑" pitchFamily="34" charset="-122"/>
              <a:sym typeface="宋体" pitchFamily="2" charset="-122"/>
            </a:endParaRPr>
          </a:p>
        </p:txBody>
      </p:sp>
      <p:cxnSp>
        <p:nvCxnSpPr>
          <p:cNvPr id="5" name="直接箭头连接符 4"/>
          <p:cNvCxnSpPr>
            <a:stCxn id="4" idx="5"/>
          </p:cNvCxnSpPr>
          <p:nvPr/>
        </p:nvCxnSpPr>
        <p:spPr>
          <a:xfrm flipV="1">
            <a:off x="3638028" y="2331385"/>
            <a:ext cx="930524" cy="702078"/>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a:stCxn id="4" idx="0"/>
          </p:cNvCxnSpPr>
          <p:nvPr/>
        </p:nvCxnSpPr>
        <p:spPr>
          <a:xfrm>
            <a:off x="3894557" y="3546520"/>
            <a:ext cx="673995" cy="0"/>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a:stCxn id="4" idx="1"/>
          </p:cNvCxnSpPr>
          <p:nvPr/>
        </p:nvCxnSpPr>
        <p:spPr>
          <a:xfrm>
            <a:off x="3638028" y="4059577"/>
            <a:ext cx="930524" cy="702078"/>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sp>
        <p:nvSpPr>
          <p:cNvPr id="8" name="TextBox 83"/>
          <p:cNvSpPr txBox="1"/>
          <p:nvPr/>
        </p:nvSpPr>
        <p:spPr>
          <a:xfrm>
            <a:off x="4730570" y="2061355"/>
            <a:ext cx="4536504" cy="549061"/>
          </a:xfrm>
          <a:prstGeom prst="rect">
            <a:avLst/>
          </a:prstGeom>
          <a:noFill/>
        </p:spPr>
        <p:txBody>
          <a:bodyPr wrap="square" rtlCol="0">
            <a:spAutoFit/>
          </a:bodyPr>
          <a:lstStyle/>
          <a:p>
            <a:pPr>
              <a:lnSpc>
                <a:spcPct val="130000"/>
              </a:lnSpc>
            </a:pPr>
            <a:r>
              <a:rPr lang="zh-CN" altLang="en-US" sz="1200" dirty="0">
                <a:solidFill>
                  <a:sysClr val="windowText" lastClr="000000"/>
                </a:solidFill>
                <a:latin typeface="微软雅黑" pitchFamily="34" charset="-122"/>
                <a:ea typeface="微软雅黑" pitchFamily="34" charset="-122"/>
              </a:rPr>
              <a:t>After you hit your content here, or by copying your text, choose paste in this box and choose to keep only the text.</a:t>
            </a:r>
          </a:p>
        </p:txBody>
      </p:sp>
      <p:sp>
        <p:nvSpPr>
          <p:cNvPr id="9" name="矩形 8"/>
          <p:cNvSpPr/>
          <p:nvPr/>
        </p:nvSpPr>
        <p:spPr>
          <a:xfrm>
            <a:off x="4568552" y="3193759"/>
            <a:ext cx="4770835" cy="1081843"/>
          </a:xfrm>
          <a:prstGeom prst="rect">
            <a:avLst/>
          </a:prstGeom>
          <a:solidFill>
            <a:srgbClr val="E8E8E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0" name="矩形 9"/>
          <p:cNvSpPr/>
          <p:nvPr/>
        </p:nvSpPr>
        <p:spPr>
          <a:xfrm>
            <a:off x="5192440" y="3033463"/>
            <a:ext cx="3514725" cy="347663"/>
          </a:xfrm>
          <a:prstGeom prst="rect">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a:latin typeface="微软雅黑" pitchFamily="34" charset="-122"/>
                <a:ea typeface="微软雅黑" pitchFamily="34" charset="-122"/>
              </a:rPr>
              <a:t>Click to add a title</a:t>
            </a:r>
          </a:p>
        </p:txBody>
      </p:sp>
      <p:sp>
        <p:nvSpPr>
          <p:cNvPr id="11" name="TextBox 86"/>
          <p:cNvSpPr txBox="1"/>
          <p:nvPr/>
        </p:nvSpPr>
        <p:spPr>
          <a:xfrm>
            <a:off x="4730570" y="3411505"/>
            <a:ext cx="4536504" cy="549061"/>
          </a:xfrm>
          <a:prstGeom prst="rect">
            <a:avLst/>
          </a:prstGeom>
          <a:noFill/>
        </p:spPr>
        <p:txBody>
          <a:bodyPr wrap="square" rtlCol="0">
            <a:spAutoFit/>
          </a:bodyPr>
          <a:lstStyle/>
          <a:p>
            <a:pPr>
              <a:lnSpc>
                <a:spcPct val="130000"/>
              </a:lnSpc>
            </a:pPr>
            <a:r>
              <a:rPr lang="zh-CN" altLang="en-US" sz="1200" dirty="0">
                <a:solidFill>
                  <a:sysClr val="windowText" lastClr="000000"/>
                </a:solidFill>
                <a:latin typeface="微软雅黑" pitchFamily="34" charset="-122"/>
                <a:ea typeface="微软雅黑" pitchFamily="34" charset="-122"/>
              </a:rPr>
              <a:t>After you hit your content here, or by copying your text, choose paste in this box and choose to keep only the text.</a:t>
            </a:r>
          </a:p>
        </p:txBody>
      </p:sp>
      <p:sp>
        <p:nvSpPr>
          <p:cNvPr id="12" name="矩形 11"/>
          <p:cNvSpPr/>
          <p:nvPr/>
        </p:nvSpPr>
        <p:spPr>
          <a:xfrm>
            <a:off x="4568552" y="4543909"/>
            <a:ext cx="4770835" cy="1081843"/>
          </a:xfrm>
          <a:prstGeom prst="rect">
            <a:avLst/>
          </a:prstGeom>
          <a:solidFill>
            <a:srgbClr val="E8E8E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3" name="矩形 12"/>
          <p:cNvSpPr/>
          <p:nvPr/>
        </p:nvSpPr>
        <p:spPr>
          <a:xfrm>
            <a:off x="5192440" y="4383613"/>
            <a:ext cx="3514725" cy="347663"/>
          </a:xfrm>
          <a:prstGeom prst="rect">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a:latin typeface="微软雅黑" pitchFamily="34" charset="-122"/>
                <a:ea typeface="微软雅黑" pitchFamily="34" charset="-122"/>
              </a:rPr>
              <a:t>Click to add a title</a:t>
            </a:r>
          </a:p>
        </p:txBody>
      </p:sp>
      <p:sp>
        <p:nvSpPr>
          <p:cNvPr id="14" name="TextBox 89"/>
          <p:cNvSpPr txBox="1"/>
          <p:nvPr/>
        </p:nvSpPr>
        <p:spPr>
          <a:xfrm>
            <a:off x="4730570" y="4761655"/>
            <a:ext cx="4536504" cy="549061"/>
          </a:xfrm>
          <a:prstGeom prst="rect">
            <a:avLst/>
          </a:prstGeom>
          <a:noFill/>
        </p:spPr>
        <p:txBody>
          <a:bodyPr wrap="square" rtlCol="0">
            <a:spAutoFit/>
          </a:bodyPr>
          <a:lstStyle/>
          <a:p>
            <a:pPr>
              <a:lnSpc>
                <a:spcPct val="130000"/>
              </a:lnSpc>
            </a:pPr>
            <a:r>
              <a:rPr lang="zh-CN" altLang="en-US" sz="1200" dirty="0">
                <a:solidFill>
                  <a:sysClr val="windowText" lastClr="000000"/>
                </a:solidFill>
                <a:latin typeface="微软雅黑" pitchFamily="34" charset="-122"/>
                <a:ea typeface="微软雅黑" pitchFamily="34" charset="-122"/>
              </a:rPr>
              <a:t>After you hit your content here, or by copying your text, choose paste in this box and choose to keep only the text.</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8"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outVertical)">
                                          <p:cBhvr>
                                            <p:cTn id="21" dur="500"/>
                                            <p:tgtEl>
                                              <p:spTgt spid="3"/>
                                            </p:tgtEl>
                                          </p:cBhvr>
                                        </p:animEffect>
                                      </p:childTnLst>
                                    </p:cTn>
                                  </p:par>
                                </p:childTnLst>
                              </p:cTn>
                            </p:par>
                            <p:par>
                              <p:cTn id="22" fill="hold">
                                <p:stCondLst>
                                  <p:cond delay="1500"/>
                                </p:stCondLst>
                                <p:childTnLst>
                                  <p:par>
                                    <p:cTn id="23" presetID="2" presetClass="entr" presetSubtype="1" fill="hold" grpId="0" nodeType="afterEffect" p14:presetBounceEnd="50000">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14:bounceEnd="50000">
                                          <p:cBhvr additive="base">
                                            <p:cTn id="25"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2"/>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2" presetClass="entr" presetSubtype="8" fill="hold" grpId="0" nodeType="afterEffect">
                                      <p:stCondLst>
                                        <p:cond delay="0"/>
                                      </p:stCondLst>
                                      <p:iterate type="lt">
                                        <p:tmPct val="30000"/>
                                      </p:iterate>
                                      <p:childTnLst>
                                        <p:set>
                                          <p:cBhvr>
                                            <p:cTn id="29" dur="1" fill="hold">
                                              <p:stCondLst>
                                                <p:cond delay="0"/>
                                              </p:stCondLst>
                                            </p:cTn>
                                            <p:tgtEl>
                                              <p:spTgt spid="8"/>
                                            </p:tgtEl>
                                            <p:attrNameLst>
                                              <p:attrName>style.visibility</p:attrName>
                                            </p:attrNameLst>
                                          </p:cBhvr>
                                          <p:to>
                                            <p:strVal val="visible"/>
                                          </p:to>
                                        </p:set>
                                        <p:animEffect transition="in" filter="wipe(left)">
                                          <p:cBhvr>
                                            <p:cTn id="30" dur="100"/>
                                            <p:tgtEl>
                                              <p:spTgt spid="8"/>
                                            </p:tgtEl>
                                          </p:cBhvr>
                                        </p:animEffect>
                                      </p:childTnLst>
                                    </p:cTn>
                                  </p:par>
                                  <p:par>
                                    <p:cTn id="31" presetID="36" presetClass="emph" presetSubtype="0" fill="hold" grpId="1" nodeType="withEffect">
                                      <p:stCondLst>
                                        <p:cond delay="0"/>
                                      </p:stCondLst>
                                      <p:iterate type="lt">
                                        <p:tmPct val="30000"/>
                                      </p:iterate>
                                      <p:childTnLst>
                                        <p:animScale>
                                          <p:cBhvr>
                                            <p:cTn id="32" dur="50" autoRev="1" fill="hold">
                                              <p:stCondLst>
                                                <p:cond delay="0"/>
                                              </p:stCondLst>
                                            </p:cTn>
                                            <p:tgtEl>
                                              <p:spTgt spid="8"/>
                                            </p:tgtEl>
                                          </p:cBhvr>
                                          <p:to x="80000" y="100000"/>
                                        </p:animScale>
                                        <p:anim by="(#ppt_w*0.10)" calcmode="lin" valueType="num">
                                          <p:cBhvr>
                                            <p:cTn id="33" dur="50" autoRev="1" fill="hold">
                                              <p:stCondLst>
                                                <p:cond delay="0"/>
                                              </p:stCondLst>
                                            </p:cTn>
                                            <p:tgtEl>
                                              <p:spTgt spid="8"/>
                                            </p:tgtEl>
                                            <p:attrNameLst>
                                              <p:attrName>ppt_x</p:attrName>
                                            </p:attrNameLst>
                                          </p:cBhvr>
                                        </p:anim>
                                        <p:anim by="(-#ppt_w*0.10)" calcmode="lin" valueType="num">
                                          <p:cBhvr>
                                            <p:cTn id="34" dur="50" autoRev="1" fill="hold">
                                              <p:stCondLst>
                                                <p:cond delay="0"/>
                                              </p:stCondLst>
                                            </p:cTn>
                                            <p:tgtEl>
                                              <p:spTgt spid="8"/>
                                            </p:tgtEl>
                                            <p:attrNameLst>
                                              <p:attrName>ppt_y</p:attrName>
                                            </p:attrNameLst>
                                          </p:cBhvr>
                                        </p:anim>
                                        <p:animRot by="-480000">
                                          <p:cBhvr>
                                            <p:cTn id="35" dur="50" autoRev="1" fill="hold">
                                              <p:stCondLst>
                                                <p:cond delay="0"/>
                                              </p:stCondLst>
                                            </p:cTn>
                                            <p:tgtEl>
                                              <p:spTgt spid="8"/>
                                            </p:tgtEl>
                                            <p:attrNameLst>
                                              <p:attrName>r</p:attrName>
                                            </p:attrNameLst>
                                          </p:cBhvr>
                                        </p:animRot>
                                      </p:childTnLst>
                                    </p:cTn>
                                  </p:par>
                                </p:childTnLst>
                              </p:cTn>
                            </p:par>
                            <p:par>
                              <p:cTn id="36" fill="hold">
                                <p:stCondLst>
                                  <p:cond delay="3240"/>
                                </p:stCondLst>
                                <p:childTnLst>
                                  <p:par>
                                    <p:cTn id="37" presetID="16" presetClass="entr" presetSubtype="37"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outVertical)">
                                          <p:cBhvr>
                                            <p:cTn id="39" dur="500"/>
                                            <p:tgtEl>
                                              <p:spTgt spid="10"/>
                                            </p:tgtEl>
                                          </p:cBhvr>
                                        </p:animEffect>
                                      </p:childTnLst>
                                    </p:cTn>
                                  </p:par>
                                </p:childTnLst>
                              </p:cTn>
                            </p:par>
                            <p:par>
                              <p:cTn id="40" fill="hold">
                                <p:stCondLst>
                                  <p:cond delay="3740"/>
                                </p:stCondLst>
                                <p:childTnLst>
                                  <p:par>
                                    <p:cTn id="41" presetID="2" presetClass="entr" presetSubtype="1" fill="hold" grpId="0" nodeType="afterEffect" p14:presetBounceEnd="50000">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14:bounceEnd="50000">
                                          <p:cBhvr additive="base">
                                            <p:cTn id="43"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9"/>
                                            </p:tgtEl>
                                            <p:attrNameLst>
                                              <p:attrName>ppt_y</p:attrName>
                                            </p:attrNameLst>
                                          </p:cBhvr>
                                          <p:tavLst>
                                            <p:tav tm="0">
                                              <p:val>
                                                <p:strVal val="0-#ppt_h/2"/>
                                              </p:val>
                                            </p:tav>
                                            <p:tav tm="100000">
                                              <p:val>
                                                <p:strVal val="#ppt_y"/>
                                              </p:val>
                                            </p:tav>
                                          </p:tavLst>
                                        </p:anim>
                                      </p:childTnLst>
                                    </p:cTn>
                                  </p:par>
                                </p:childTnLst>
                              </p:cTn>
                            </p:par>
                            <p:par>
                              <p:cTn id="45" fill="hold">
                                <p:stCondLst>
                                  <p:cond delay="4240"/>
                                </p:stCondLst>
                                <p:childTnLst>
                                  <p:par>
                                    <p:cTn id="46" presetID="22" presetClass="entr" presetSubtype="8" fill="hold" grpId="0" nodeType="afterEffect">
                                      <p:stCondLst>
                                        <p:cond delay="0"/>
                                      </p:stCondLst>
                                      <p:iterate type="lt">
                                        <p:tmPct val="30000"/>
                                      </p:iterate>
                                      <p:childTnLst>
                                        <p:set>
                                          <p:cBhvr>
                                            <p:cTn id="47" dur="1" fill="hold">
                                              <p:stCondLst>
                                                <p:cond delay="0"/>
                                              </p:stCondLst>
                                            </p:cTn>
                                            <p:tgtEl>
                                              <p:spTgt spid="11"/>
                                            </p:tgtEl>
                                            <p:attrNameLst>
                                              <p:attrName>style.visibility</p:attrName>
                                            </p:attrNameLst>
                                          </p:cBhvr>
                                          <p:to>
                                            <p:strVal val="visible"/>
                                          </p:to>
                                        </p:set>
                                        <p:animEffect transition="in" filter="wipe(left)">
                                          <p:cBhvr>
                                            <p:cTn id="48" dur="100"/>
                                            <p:tgtEl>
                                              <p:spTgt spid="11"/>
                                            </p:tgtEl>
                                          </p:cBhvr>
                                        </p:animEffect>
                                      </p:childTnLst>
                                    </p:cTn>
                                  </p:par>
                                  <p:par>
                                    <p:cTn id="49" presetID="36" presetClass="emph" presetSubtype="0" fill="hold" grpId="1" nodeType="withEffect">
                                      <p:stCondLst>
                                        <p:cond delay="0"/>
                                      </p:stCondLst>
                                      <p:iterate type="lt">
                                        <p:tmPct val="30000"/>
                                      </p:iterate>
                                      <p:childTnLst>
                                        <p:animScale>
                                          <p:cBhvr>
                                            <p:cTn id="50" dur="50" autoRev="1" fill="hold">
                                              <p:stCondLst>
                                                <p:cond delay="0"/>
                                              </p:stCondLst>
                                            </p:cTn>
                                            <p:tgtEl>
                                              <p:spTgt spid="11"/>
                                            </p:tgtEl>
                                          </p:cBhvr>
                                          <p:to x="80000" y="100000"/>
                                        </p:animScale>
                                        <p:anim by="(#ppt_w*0.10)" calcmode="lin" valueType="num">
                                          <p:cBhvr>
                                            <p:cTn id="51" dur="50" autoRev="1" fill="hold">
                                              <p:stCondLst>
                                                <p:cond delay="0"/>
                                              </p:stCondLst>
                                            </p:cTn>
                                            <p:tgtEl>
                                              <p:spTgt spid="11"/>
                                            </p:tgtEl>
                                            <p:attrNameLst>
                                              <p:attrName>ppt_x</p:attrName>
                                            </p:attrNameLst>
                                          </p:cBhvr>
                                        </p:anim>
                                        <p:anim by="(-#ppt_w*0.10)" calcmode="lin" valueType="num">
                                          <p:cBhvr>
                                            <p:cTn id="52" dur="50" autoRev="1" fill="hold">
                                              <p:stCondLst>
                                                <p:cond delay="0"/>
                                              </p:stCondLst>
                                            </p:cTn>
                                            <p:tgtEl>
                                              <p:spTgt spid="11"/>
                                            </p:tgtEl>
                                            <p:attrNameLst>
                                              <p:attrName>ppt_y</p:attrName>
                                            </p:attrNameLst>
                                          </p:cBhvr>
                                        </p:anim>
                                        <p:animRot by="-480000">
                                          <p:cBhvr>
                                            <p:cTn id="53" dur="50" autoRev="1" fill="hold">
                                              <p:stCondLst>
                                                <p:cond delay="0"/>
                                              </p:stCondLst>
                                            </p:cTn>
                                            <p:tgtEl>
                                              <p:spTgt spid="11"/>
                                            </p:tgtEl>
                                            <p:attrNameLst>
                                              <p:attrName>r</p:attrName>
                                            </p:attrNameLst>
                                          </p:cBhvr>
                                        </p:animRot>
                                      </p:childTnLst>
                                    </p:cTn>
                                  </p:par>
                                </p:childTnLst>
                              </p:cTn>
                            </p:par>
                            <p:par>
                              <p:cTn id="54" fill="hold">
                                <p:stCondLst>
                                  <p:cond delay="5480"/>
                                </p:stCondLst>
                                <p:childTnLst>
                                  <p:par>
                                    <p:cTn id="55" presetID="16" presetClass="entr" presetSubtype="37"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outVertical)">
                                          <p:cBhvr>
                                            <p:cTn id="57" dur="500"/>
                                            <p:tgtEl>
                                              <p:spTgt spid="13"/>
                                            </p:tgtEl>
                                          </p:cBhvr>
                                        </p:animEffect>
                                      </p:childTnLst>
                                    </p:cTn>
                                  </p:par>
                                </p:childTnLst>
                              </p:cTn>
                            </p:par>
                            <p:par>
                              <p:cTn id="58" fill="hold">
                                <p:stCondLst>
                                  <p:cond delay="5980"/>
                                </p:stCondLst>
                                <p:childTnLst>
                                  <p:par>
                                    <p:cTn id="59" presetID="2" presetClass="entr" presetSubtype="1" fill="hold" grpId="0" nodeType="afterEffect" p14:presetBounceEnd="50000">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14:bounceEnd="50000">
                                          <p:cBhvr additive="base">
                                            <p:cTn id="61"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62" dur="500" fill="hold"/>
                                            <p:tgtEl>
                                              <p:spTgt spid="12"/>
                                            </p:tgtEl>
                                            <p:attrNameLst>
                                              <p:attrName>ppt_y</p:attrName>
                                            </p:attrNameLst>
                                          </p:cBhvr>
                                          <p:tavLst>
                                            <p:tav tm="0">
                                              <p:val>
                                                <p:strVal val="0-#ppt_h/2"/>
                                              </p:val>
                                            </p:tav>
                                            <p:tav tm="100000">
                                              <p:val>
                                                <p:strVal val="#ppt_y"/>
                                              </p:val>
                                            </p:tav>
                                          </p:tavLst>
                                        </p:anim>
                                      </p:childTnLst>
                                    </p:cTn>
                                  </p:par>
                                </p:childTnLst>
                              </p:cTn>
                            </p:par>
                            <p:par>
                              <p:cTn id="63" fill="hold">
                                <p:stCondLst>
                                  <p:cond delay="6480"/>
                                </p:stCondLst>
                                <p:childTnLst>
                                  <p:par>
                                    <p:cTn id="64" presetID="22" presetClass="entr" presetSubtype="8" fill="hold" grpId="0" nodeType="afterEffect">
                                      <p:stCondLst>
                                        <p:cond delay="0"/>
                                      </p:stCondLst>
                                      <p:iterate type="lt">
                                        <p:tmPct val="30000"/>
                                      </p:iterate>
                                      <p:childTnLst>
                                        <p:set>
                                          <p:cBhvr>
                                            <p:cTn id="65" dur="1" fill="hold">
                                              <p:stCondLst>
                                                <p:cond delay="0"/>
                                              </p:stCondLst>
                                            </p:cTn>
                                            <p:tgtEl>
                                              <p:spTgt spid="14"/>
                                            </p:tgtEl>
                                            <p:attrNameLst>
                                              <p:attrName>style.visibility</p:attrName>
                                            </p:attrNameLst>
                                          </p:cBhvr>
                                          <p:to>
                                            <p:strVal val="visible"/>
                                          </p:to>
                                        </p:set>
                                        <p:animEffect transition="in" filter="wipe(left)">
                                          <p:cBhvr>
                                            <p:cTn id="66" dur="100"/>
                                            <p:tgtEl>
                                              <p:spTgt spid="14"/>
                                            </p:tgtEl>
                                          </p:cBhvr>
                                        </p:animEffect>
                                      </p:childTnLst>
                                    </p:cTn>
                                  </p:par>
                                  <p:par>
                                    <p:cTn id="67" presetID="36" presetClass="emph" presetSubtype="0" fill="hold" grpId="1" nodeType="withEffect">
                                      <p:stCondLst>
                                        <p:cond delay="0"/>
                                      </p:stCondLst>
                                      <p:iterate type="lt">
                                        <p:tmPct val="30000"/>
                                      </p:iterate>
                                      <p:childTnLst>
                                        <p:animScale>
                                          <p:cBhvr>
                                            <p:cTn id="68" dur="50" autoRev="1" fill="hold">
                                              <p:stCondLst>
                                                <p:cond delay="0"/>
                                              </p:stCondLst>
                                            </p:cTn>
                                            <p:tgtEl>
                                              <p:spTgt spid="14"/>
                                            </p:tgtEl>
                                          </p:cBhvr>
                                          <p:to x="80000" y="100000"/>
                                        </p:animScale>
                                        <p:anim by="(#ppt_w*0.10)" calcmode="lin" valueType="num">
                                          <p:cBhvr>
                                            <p:cTn id="69" dur="50" autoRev="1" fill="hold">
                                              <p:stCondLst>
                                                <p:cond delay="0"/>
                                              </p:stCondLst>
                                            </p:cTn>
                                            <p:tgtEl>
                                              <p:spTgt spid="14"/>
                                            </p:tgtEl>
                                            <p:attrNameLst>
                                              <p:attrName>ppt_x</p:attrName>
                                            </p:attrNameLst>
                                          </p:cBhvr>
                                        </p:anim>
                                        <p:anim by="(-#ppt_w*0.10)" calcmode="lin" valueType="num">
                                          <p:cBhvr>
                                            <p:cTn id="70" dur="50" autoRev="1" fill="hold">
                                              <p:stCondLst>
                                                <p:cond delay="0"/>
                                              </p:stCondLst>
                                            </p:cTn>
                                            <p:tgtEl>
                                              <p:spTgt spid="14"/>
                                            </p:tgtEl>
                                            <p:attrNameLst>
                                              <p:attrName>ppt_y</p:attrName>
                                            </p:attrNameLst>
                                          </p:cBhvr>
                                        </p:anim>
                                        <p:animRot by="-480000">
                                          <p:cBhvr>
                                            <p:cTn id="71" dur="50" autoRev="1" fill="hold">
                                              <p:stCondLst>
                                                <p:cond delay="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p:bldP spid="8" grpId="1"/>
          <p:bldP spid="9" grpId="0" animBg="1"/>
          <p:bldP spid="10" grpId="0" animBg="1"/>
          <p:bldP spid="11" grpId="0"/>
          <p:bldP spid="11" grpId="1"/>
          <p:bldP spid="12" grpId="0" animBg="1"/>
          <p:bldP spid="13" grpId="0" animBg="1"/>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8"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outVertical)">
                                          <p:cBhvr>
                                            <p:cTn id="21" dur="500"/>
                                            <p:tgtEl>
                                              <p:spTgt spid="3"/>
                                            </p:tgtEl>
                                          </p:cBhvr>
                                        </p:animEffect>
                                      </p:childTnLst>
                                    </p:cTn>
                                  </p:par>
                                </p:childTnLst>
                              </p:cTn>
                            </p:par>
                            <p:par>
                              <p:cTn id="22" fill="hold">
                                <p:stCondLst>
                                  <p:cond delay="1500"/>
                                </p:stCondLst>
                                <p:childTnLst>
                                  <p:par>
                                    <p:cTn id="23" presetID="2" presetClass="entr" presetSubtype="1"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2" presetClass="entr" presetSubtype="8" fill="hold" grpId="0" nodeType="afterEffect">
                                      <p:stCondLst>
                                        <p:cond delay="0"/>
                                      </p:stCondLst>
                                      <p:iterate type="lt">
                                        <p:tmPct val="30000"/>
                                      </p:iterate>
                                      <p:childTnLst>
                                        <p:set>
                                          <p:cBhvr>
                                            <p:cTn id="29" dur="1" fill="hold">
                                              <p:stCondLst>
                                                <p:cond delay="0"/>
                                              </p:stCondLst>
                                            </p:cTn>
                                            <p:tgtEl>
                                              <p:spTgt spid="8"/>
                                            </p:tgtEl>
                                            <p:attrNameLst>
                                              <p:attrName>style.visibility</p:attrName>
                                            </p:attrNameLst>
                                          </p:cBhvr>
                                          <p:to>
                                            <p:strVal val="visible"/>
                                          </p:to>
                                        </p:set>
                                        <p:animEffect transition="in" filter="wipe(left)">
                                          <p:cBhvr>
                                            <p:cTn id="30" dur="100"/>
                                            <p:tgtEl>
                                              <p:spTgt spid="8"/>
                                            </p:tgtEl>
                                          </p:cBhvr>
                                        </p:animEffect>
                                      </p:childTnLst>
                                    </p:cTn>
                                  </p:par>
                                  <p:par>
                                    <p:cTn id="31" presetID="36" presetClass="emph" presetSubtype="0" fill="hold" grpId="1" nodeType="withEffect">
                                      <p:stCondLst>
                                        <p:cond delay="0"/>
                                      </p:stCondLst>
                                      <p:iterate type="lt">
                                        <p:tmPct val="30000"/>
                                      </p:iterate>
                                      <p:childTnLst>
                                        <p:animScale>
                                          <p:cBhvr>
                                            <p:cTn id="32" dur="50" autoRev="1" fill="hold">
                                              <p:stCondLst>
                                                <p:cond delay="0"/>
                                              </p:stCondLst>
                                            </p:cTn>
                                            <p:tgtEl>
                                              <p:spTgt spid="8"/>
                                            </p:tgtEl>
                                          </p:cBhvr>
                                          <p:to x="80000" y="100000"/>
                                        </p:animScale>
                                        <p:anim by="(#ppt_w*0.10)" calcmode="lin" valueType="num">
                                          <p:cBhvr>
                                            <p:cTn id="33" dur="50" autoRev="1" fill="hold">
                                              <p:stCondLst>
                                                <p:cond delay="0"/>
                                              </p:stCondLst>
                                            </p:cTn>
                                            <p:tgtEl>
                                              <p:spTgt spid="8"/>
                                            </p:tgtEl>
                                            <p:attrNameLst>
                                              <p:attrName>ppt_x</p:attrName>
                                            </p:attrNameLst>
                                          </p:cBhvr>
                                        </p:anim>
                                        <p:anim by="(-#ppt_w*0.10)" calcmode="lin" valueType="num">
                                          <p:cBhvr>
                                            <p:cTn id="34" dur="50" autoRev="1" fill="hold">
                                              <p:stCondLst>
                                                <p:cond delay="0"/>
                                              </p:stCondLst>
                                            </p:cTn>
                                            <p:tgtEl>
                                              <p:spTgt spid="8"/>
                                            </p:tgtEl>
                                            <p:attrNameLst>
                                              <p:attrName>ppt_y</p:attrName>
                                            </p:attrNameLst>
                                          </p:cBhvr>
                                        </p:anim>
                                        <p:animRot by="-480000">
                                          <p:cBhvr>
                                            <p:cTn id="35" dur="50" autoRev="1" fill="hold">
                                              <p:stCondLst>
                                                <p:cond delay="0"/>
                                              </p:stCondLst>
                                            </p:cTn>
                                            <p:tgtEl>
                                              <p:spTgt spid="8"/>
                                            </p:tgtEl>
                                            <p:attrNameLst>
                                              <p:attrName>r</p:attrName>
                                            </p:attrNameLst>
                                          </p:cBhvr>
                                        </p:animRot>
                                      </p:childTnLst>
                                    </p:cTn>
                                  </p:par>
                                </p:childTnLst>
                              </p:cTn>
                            </p:par>
                            <p:par>
                              <p:cTn id="36" fill="hold">
                                <p:stCondLst>
                                  <p:cond delay="3240"/>
                                </p:stCondLst>
                                <p:childTnLst>
                                  <p:par>
                                    <p:cTn id="37" presetID="16" presetClass="entr" presetSubtype="37"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outVertical)">
                                          <p:cBhvr>
                                            <p:cTn id="39" dur="500"/>
                                            <p:tgtEl>
                                              <p:spTgt spid="10"/>
                                            </p:tgtEl>
                                          </p:cBhvr>
                                        </p:animEffect>
                                      </p:childTnLst>
                                    </p:cTn>
                                  </p:par>
                                </p:childTnLst>
                              </p:cTn>
                            </p:par>
                            <p:par>
                              <p:cTn id="40" fill="hold">
                                <p:stCondLst>
                                  <p:cond delay="3740"/>
                                </p:stCondLst>
                                <p:childTnLst>
                                  <p:par>
                                    <p:cTn id="41" presetID="2" presetClass="entr" presetSubtype="1"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0-#ppt_h/2"/>
                                              </p:val>
                                            </p:tav>
                                            <p:tav tm="100000">
                                              <p:val>
                                                <p:strVal val="#ppt_y"/>
                                              </p:val>
                                            </p:tav>
                                          </p:tavLst>
                                        </p:anim>
                                      </p:childTnLst>
                                    </p:cTn>
                                  </p:par>
                                </p:childTnLst>
                              </p:cTn>
                            </p:par>
                            <p:par>
                              <p:cTn id="45" fill="hold">
                                <p:stCondLst>
                                  <p:cond delay="4240"/>
                                </p:stCondLst>
                                <p:childTnLst>
                                  <p:par>
                                    <p:cTn id="46" presetID="22" presetClass="entr" presetSubtype="8" fill="hold" grpId="0" nodeType="afterEffect">
                                      <p:stCondLst>
                                        <p:cond delay="0"/>
                                      </p:stCondLst>
                                      <p:iterate type="lt">
                                        <p:tmPct val="30000"/>
                                      </p:iterate>
                                      <p:childTnLst>
                                        <p:set>
                                          <p:cBhvr>
                                            <p:cTn id="47" dur="1" fill="hold">
                                              <p:stCondLst>
                                                <p:cond delay="0"/>
                                              </p:stCondLst>
                                            </p:cTn>
                                            <p:tgtEl>
                                              <p:spTgt spid="11"/>
                                            </p:tgtEl>
                                            <p:attrNameLst>
                                              <p:attrName>style.visibility</p:attrName>
                                            </p:attrNameLst>
                                          </p:cBhvr>
                                          <p:to>
                                            <p:strVal val="visible"/>
                                          </p:to>
                                        </p:set>
                                        <p:animEffect transition="in" filter="wipe(left)">
                                          <p:cBhvr>
                                            <p:cTn id="48" dur="100"/>
                                            <p:tgtEl>
                                              <p:spTgt spid="11"/>
                                            </p:tgtEl>
                                          </p:cBhvr>
                                        </p:animEffect>
                                      </p:childTnLst>
                                    </p:cTn>
                                  </p:par>
                                  <p:par>
                                    <p:cTn id="49" presetID="36" presetClass="emph" presetSubtype="0" fill="hold" grpId="1" nodeType="withEffect">
                                      <p:stCondLst>
                                        <p:cond delay="0"/>
                                      </p:stCondLst>
                                      <p:iterate type="lt">
                                        <p:tmPct val="30000"/>
                                      </p:iterate>
                                      <p:childTnLst>
                                        <p:animScale>
                                          <p:cBhvr>
                                            <p:cTn id="50" dur="50" autoRev="1" fill="hold">
                                              <p:stCondLst>
                                                <p:cond delay="0"/>
                                              </p:stCondLst>
                                            </p:cTn>
                                            <p:tgtEl>
                                              <p:spTgt spid="11"/>
                                            </p:tgtEl>
                                          </p:cBhvr>
                                          <p:to x="80000" y="100000"/>
                                        </p:animScale>
                                        <p:anim by="(#ppt_w*0.10)" calcmode="lin" valueType="num">
                                          <p:cBhvr>
                                            <p:cTn id="51" dur="50" autoRev="1" fill="hold">
                                              <p:stCondLst>
                                                <p:cond delay="0"/>
                                              </p:stCondLst>
                                            </p:cTn>
                                            <p:tgtEl>
                                              <p:spTgt spid="11"/>
                                            </p:tgtEl>
                                            <p:attrNameLst>
                                              <p:attrName>ppt_x</p:attrName>
                                            </p:attrNameLst>
                                          </p:cBhvr>
                                        </p:anim>
                                        <p:anim by="(-#ppt_w*0.10)" calcmode="lin" valueType="num">
                                          <p:cBhvr>
                                            <p:cTn id="52" dur="50" autoRev="1" fill="hold">
                                              <p:stCondLst>
                                                <p:cond delay="0"/>
                                              </p:stCondLst>
                                            </p:cTn>
                                            <p:tgtEl>
                                              <p:spTgt spid="11"/>
                                            </p:tgtEl>
                                            <p:attrNameLst>
                                              <p:attrName>ppt_y</p:attrName>
                                            </p:attrNameLst>
                                          </p:cBhvr>
                                        </p:anim>
                                        <p:animRot by="-480000">
                                          <p:cBhvr>
                                            <p:cTn id="53" dur="50" autoRev="1" fill="hold">
                                              <p:stCondLst>
                                                <p:cond delay="0"/>
                                              </p:stCondLst>
                                            </p:cTn>
                                            <p:tgtEl>
                                              <p:spTgt spid="11"/>
                                            </p:tgtEl>
                                            <p:attrNameLst>
                                              <p:attrName>r</p:attrName>
                                            </p:attrNameLst>
                                          </p:cBhvr>
                                        </p:animRot>
                                      </p:childTnLst>
                                    </p:cTn>
                                  </p:par>
                                </p:childTnLst>
                              </p:cTn>
                            </p:par>
                            <p:par>
                              <p:cTn id="54" fill="hold">
                                <p:stCondLst>
                                  <p:cond delay="5480"/>
                                </p:stCondLst>
                                <p:childTnLst>
                                  <p:par>
                                    <p:cTn id="55" presetID="16" presetClass="entr" presetSubtype="37"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outVertical)">
                                          <p:cBhvr>
                                            <p:cTn id="57" dur="500"/>
                                            <p:tgtEl>
                                              <p:spTgt spid="13"/>
                                            </p:tgtEl>
                                          </p:cBhvr>
                                        </p:animEffect>
                                      </p:childTnLst>
                                    </p:cTn>
                                  </p:par>
                                </p:childTnLst>
                              </p:cTn>
                            </p:par>
                            <p:par>
                              <p:cTn id="58" fill="hold">
                                <p:stCondLst>
                                  <p:cond delay="5980"/>
                                </p:stCondLst>
                                <p:childTnLst>
                                  <p:par>
                                    <p:cTn id="59" presetID="2" presetClass="entr" presetSubtype="1"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0-#ppt_h/2"/>
                                              </p:val>
                                            </p:tav>
                                            <p:tav tm="100000">
                                              <p:val>
                                                <p:strVal val="#ppt_y"/>
                                              </p:val>
                                            </p:tav>
                                          </p:tavLst>
                                        </p:anim>
                                      </p:childTnLst>
                                    </p:cTn>
                                  </p:par>
                                </p:childTnLst>
                              </p:cTn>
                            </p:par>
                            <p:par>
                              <p:cTn id="63" fill="hold">
                                <p:stCondLst>
                                  <p:cond delay="6480"/>
                                </p:stCondLst>
                                <p:childTnLst>
                                  <p:par>
                                    <p:cTn id="64" presetID="22" presetClass="entr" presetSubtype="8" fill="hold" grpId="0" nodeType="afterEffect">
                                      <p:stCondLst>
                                        <p:cond delay="0"/>
                                      </p:stCondLst>
                                      <p:iterate type="lt">
                                        <p:tmPct val="30000"/>
                                      </p:iterate>
                                      <p:childTnLst>
                                        <p:set>
                                          <p:cBhvr>
                                            <p:cTn id="65" dur="1" fill="hold">
                                              <p:stCondLst>
                                                <p:cond delay="0"/>
                                              </p:stCondLst>
                                            </p:cTn>
                                            <p:tgtEl>
                                              <p:spTgt spid="14"/>
                                            </p:tgtEl>
                                            <p:attrNameLst>
                                              <p:attrName>style.visibility</p:attrName>
                                            </p:attrNameLst>
                                          </p:cBhvr>
                                          <p:to>
                                            <p:strVal val="visible"/>
                                          </p:to>
                                        </p:set>
                                        <p:animEffect transition="in" filter="wipe(left)">
                                          <p:cBhvr>
                                            <p:cTn id="66" dur="100"/>
                                            <p:tgtEl>
                                              <p:spTgt spid="14"/>
                                            </p:tgtEl>
                                          </p:cBhvr>
                                        </p:animEffect>
                                      </p:childTnLst>
                                    </p:cTn>
                                  </p:par>
                                  <p:par>
                                    <p:cTn id="67" presetID="36" presetClass="emph" presetSubtype="0" fill="hold" grpId="1" nodeType="withEffect">
                                      <p:stCondLst>
                                        <p:cond delay="0"/>
                                      </p:stCondLst>
                                      <p:iterate type="lt">
                                        <p:tmPct val="30000"/>
                                      </p:iterate>
                                      <p:childTnLst>
                                        <p:animScale>
                                          <p:cBhvr>
                                            <p:cTn id="68" dur="50" autoRev="1" fill="hold">
                                              <p:stCondLst>
                                                <p:cond delay="0"/>
                                              </p:stCondLst>
                                            </p:cTn>
                                            <p:tgtEl>
                                              <p:spTgt spid="14"/>
                                            </p:tgtEl>
                                          </p:cBhvr>
                                          <p:to x="80000" y="100000"/>
                                        </p:animScale>
                                        <p:anim by="(#ppt_w*0.10)" calcmode="lin" valueType="num">
                                          <p:cBhvr>
                                            <p:cTn id="69" dur="50" autoRev="1" fill="hold">
                                              <p:stCondLst>
                                                <p:cond delay="0"/>
                                              </p:stCondLst>
                                            </p:cTn>
                                            <p:tgtEl>
                                              <p:spTgt spid="14"/>
                                            </p:tgtEl>
                                            <p:attrNameLst>
                                              <p:attrName>ppt_x</p:attrName>
                                            </p:attrNameLst>
                                          </p:cBhvr>
                                        </p:anim>
                                        <p:anim by="(-#ppt_w*0.10)" calcmode="lin" valueType="num">
                                          <p:cBhvr>
                                            <p:cTn id="70" dur="50" autoRev="1" fill="hold">
                                              <p:stCondLst>
                                                <p:cond delay="0"/>
                                              </p:stCondLst>
                                            </p:cTn>
                                            <p:tgtEl>
                                              <p:spTgt spid="14"/>
                                            </p:tgtEl>
                                            <p:attrNameLst>
                                              <p:attrName>ppt_y</p:attrName>
                                            </p:attrNameLst>
                                          </p:cBhvr>
                                        </p:anim>
                                        <p:animRot by="-480000">
                                          <p:cBhvr>
                                            <p:cTn id="71" dur="50" autoRev="1" fill="hold">
                                              <p:stCondLst>
                                                <p:cond delay="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p:bldP spid="8" grpId="1"/>
          <p:bldP spid="9" grpId="0" animBg="1"/>
          <p:bldP spid="10" grpId="0" animBg="1"/>
          <p:bldP spid="11" grpId="0"/>
          <p:bldP spid="11" grpId="1"/>
          <p:bldP spid="12" grpId="0" animBg="1"/>
          <p:bldP spid="13" grpId="0" animBg="1"/>
          <p:bldP spid="14" grpId="0"/>
          <p:bldP spid="14" grpId="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c 3"/>
          <p:cNvSpPr/>
          <p:nvPr/>
        </p:nvSpPr>
        <p:spPr bwMode="auto">
          <a:xfrm rot="7873550">
            <a:off x="5448713" y="3868845"/>
            <a:ext cx="908447" cy="906065"/>
          </a:xfrm>
          <a:custGeom>
            <a:avLst/>
            <a:gdLst>
              <a:gd name="G0" fmla="+- 0 0 0"/>
              <a:gd name="G1" fmla="+- 19873 0 0"/>
              <a:gd name="G2" fmla="+- 21600 0 0"/>
              <a:gd name="T0" fmla="*/ 8462 w 19905"/>
              <a:gd name="T1" fmla="*/ 0 h 19873"/>
              <a:gd name="T2" fmla="*/ 19905 w 19905"/>
              <a:gd name="T3" fmla="*/ 11486 h 19873"/>
              <a:gd name="T4" fmla="*/ 0 w 19905"/>
              <a:gd name="T5" fmla="*/ 19873 h 19873"/>
            </a:gdLst>
            <a:ahLst/>
            <a:cxnLst>
              <a:cxn ang="0">
                <a:pos x="T0" y="T1"/>
              </a:cxn>
              <a:cxn ang="0">
                <a:pos x="T2" y="T3"/>
              </a:cxn>
              <a:cxn ang="0">
                <a:pos x="T4" y="T5"/>
              </a:cxn>
            </a:cxnLst>
            <a:rect l="0" t="0" r="r" b="b"/>
            <a:pathLst>
              <a:path w="19905" h="19873" fill="none" extrusionOk="0">
                <a:moveTo>
                  <a:pt x="8462" y="-1"/>
                </a:moveTo>
                <a:cubicBezTo>
                  <a:pt x="13623" y="2197"/>
                  <a:pt x="17727" y="6316"/>
                  <a:pt x="19905" y="11485"/>
                </a:cubicBezTo>
              </a:path>
              <a:path w="19905" h="19873" stroke="0" extrusionOk="0">
                <a:moveTo>
                  <a:pt x="8462" y="-1"/>
                </a:moveTo>
                <a:cubicBezTo>
                  <a:pt x="13623" y="2197"/>
                  <a:pt x="17727" y="6316"/>
                  <a:pt x="19905" y="11485"/>
                </a:cubicBezTo>
                <a:lnTo>
                  <a:pt x="0" y="19873"/>
                </a:lnTo>
                <a:close/>
              </a:path>
            </a:pathLst>
          </a:custGeom>
          <a:noFill/>
          <a:ln w="38100" cap="rnd">
            <a:solidFill>
              <a:srgbClr val="414455"/>
            </a:solidFill>
            <a:prstDash val="sysDot"/>
            <a:round/>
            <a:tailEnd type="triangle" w="med" len="med"/>
          </a:ln>
          <a:effectLst/>
          <a:extLst>
            <a:ext uri="{909E8E84-426E-40DD-AFC4-6F175D3DCCD1}">
              <a14:hiddenFill xmlns:a14="http://schemas.microsoft.com/office/drawing/2010/main">
                <a:solidFill>
                  <a:srgbClr val="C8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dirty="0">
              <a:solidFill>
                <a:sysClr val="windowText" lastClr="000000"/>
              </a:solidFill>
              <a:ea typeface="微软雅黑" pitchFamily="34" charset="-122"/>
            </a:endParaRPr>
          </a:p>
        </p:txBody>
      </p:sp>
      <p:sp>
        <p:nvSpPr>
          <p:cNvPr id="3" name="Arc 4"/>
          <p:cNvSpPr/>
          <p:nvPr/>
        </p:nvSpPr>
        <p:spPr bwMode="auto">
          <a:xfrm rot="3306815">
            <a:off x="6172008" y="3247308"/>
            <a:ext cx="957735" cy="955226"/>
          </a:xfrm>
          <a:custGeom>
            <a:avLst/>
            <a:gdLst>
              <a:gd name="G0" fmla="+- 0 0 0"/>
              <a:gd name="G1" fmla="+- 19873 0 0"/>
              <a:gd name="G2" fmla="+- 21600 0 0"/>
              <a:gd name="T0" fmla="*/ 8462 w 19905"/>
              <a:gd name="T1" fmla="*/ 0 h 19873"/>
              <a:gd name="T2" fmla="*/ 19905 w 19905"/>
              <a:gd name="T3" fmla="*/ 11486 h 19873"/>
              <a:gd name="T4" fmla="*/ 0 w 19905"/>
              <a:gd name="T5" fmla="*/ 19873 h 19873"/>
            </a:gdLst>
            <a:ahLst/>
            <a:cxnLst>
              <a:cxn ang="0">
                <a:pos x="T0" y="T1"/>
              </a:cxn>
              <a:cxn ang="0">
                <a:pos x="T2" y="T3"/>
              </a:cxn>
              <a:cxn ang="0">
                <a:pos x="T4" y="T5"/>
              </a:cxn>
            </a:cxnLst>
            <a:rect l="0" t="0" r="r" b="b"/>
            <a:pathLst>
              <a:path w="19905" h="19873" fill="none" extrusionOk="0">
                <a:moveTo>
                  <a:pt x="8462" y="-1"/>
                </a:moveTo>
                <a:cubicBezTo>
                  <a:pt x="13623" y="2197"/>
                  <a:pt x="17727" y="6316"/>
                  <a:pt x="19905" y="11485"/>
                </a:cubicBezTo>
              </a:path>
              <a:path w="19905" h="19873" stroke="0" extrusionOk="0">
                <a:moveTo>
                  <a:pt x="8462" y="-1"/>
                </a:moveTo>
                <a:cubicBezTo>
                  <a:pt x="13623" y="2197"/>
                  <a:pt x="17727" y="6316"/>
                  <a:pt x="19905" y="11485"/>
                </a:cubicBezTo>
                <a:lnTo>
                  <a:pt x="0" y="19873"/>
                </a:lnTo>
                <a:close/>
              </a:path>
            </a:pathLst>
          </a:custGeom>
          <a:noFill/>
          <a:ln w="38100" cap="rnd">
            <a:solidFill>
              <a:srgbClr val="414455"/>
            </a:solidFill>
            <a:prstDash val="sysDot"/>
            <a:round/>
            <a:tailEnd type="triangle" w="med" len="med"/>
          </a:ln>
          <a:effectLst/>
          <a:extLst>
            <a:ext uri="{909E8E84-426E-40DD-AFC4-6F175D3DCCD1}">
              <a14:hiddenFill xmlns:a14="http://schemas.microsoft.com/office/drawing/2010/main">
                <a:solidFill>
                  <a:srgbClr val="C8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dirty="0">
              <a:solidFill>
                <a:sysClr val="windowText" lastClr="000000"/>
              </a:solidFill>
              <a:ea typeface="微软雅黑" pitchFamily="34" charset="-122"/>
            </a:endParaRPr>
          </a:p>
        </p:txBody>
      </p:sp>
      <p:sp>
        <p:nvSpPr>
          <p:cNvPr id="4" name="Arc 5"/>
          <p:cNvSpPr/>
          <p:nvPr/>
        </p:nvSpPr>
        <p:spPr bwMode="auto">
          <a:xfrm rot="11977892">
            <a:off x="4692666" y="3383069"/>
            <a:ext cx="908447" cy="906066"/>
          </a:xfrm>
          <a:custGeom>
            <a:avLst/>
            <a:gdLst>
              <a:gd name="G0" fmla="+- 0 0 0"/>
              <a:gd name="G1" fmla="+- 19873 0 0"/>
              <a:gd name="G2" fmla="+- 21600 0 0"/>
              <a:gd name="T0" fmla="*/ 8462 w 19905"/>
              <a:gd name="T1" fmla="*/ 0 h 19873"/>
              <a:gd name="T2" fmla="*/ 19905 w 19905"/>
              <a:gd name="T3" fmla="*/ 11486 h 19873"/>
              <a:gd name="T4" fmla="*/ 0 w 19905"/>
              <a:gd name="T5" fmla="*/ 19873 h 19873"/>
            </a:gdLst>
            <a:ahLst/>
            <a:cxnLst>
              <a:cxn ang="0">
                <a:pos x="T0" y="T1"/>
              </a:cxn>
              <a:cxn ang="0">
                <a:pos x="T2" y="T3"/>
              </a:cxn>
              <a:cxn ang="0">
                <a:pos x="T4" y="T5"/>
              </a:cxn>
            </a:cxnLst>
            <a:rect l="0" t="0" r="r" b="b"/>
            <a:pathLst>
              <a:path w="19905" h="19873" fill="none" extrusionOk="0">
                <a:moveTo>
                  <a:pt x="8462" y="-1"/>
                </a:moveTo>
                <a:cubicBezTo>
                  <a:pt x="13623" y="2197"/>
                  <a:pt x="17727" y="6316"/>
                  <a:pt x="19905" y="11485"/>
                </a:cubicBezTo>
              </a:path>
              <a:path w="19905" h="19873" stroke="0" extrusionOk="0">
                <a:moveTo>
                  <a:pt x="8462" y="-1"/>
                </a:moveTo>
                <a:cubicBezTo>
                  <a:pt x="13623" y="2197"/>
                  <a:pt x="17727" y="6316"/>
                  <a:pt x="19905" y="11485"/>
                </a:cubicBezTo>
                <a:lnTo>
                  <a:pt x="0" y="19873"/>
                </a:lnTo>
                <a:close/>
              </a:path>
            </a:pathLst>
          </a:custGeom>
          <a:noFill/>
          <a:ln w="38100" cap="rnd">
            <a:solidFill>
              <a:srgbClr val="414455"/>
            </a:solidFill>
            <a:prstDash val="sysDot"/>
            <a:round/>
            <a:tailEnd type="triangle" w="med" len="med"/>
          </a:ln>
          <a:effectLst/>
          <a:extLst>
            <a:ext uri="{909E8E84-426E-40DD-AFC4-6F175D3DCCD1}">
              <a14:hiddenFill xmlns:a14="http://schemas.microsoft.com/office/drawing/2010/main">
                <a:solidFill>
                  <a:srgbClr val="C8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dirty="0">
              <a:solidFill>
                <a:sysClr val="windowText" lastClr="000000"/>
              </a:solidFill>
              <a:ea typeface="微软雅黑" pitchFamily="34" charset="-122"/>
            </a:endParaRPr>
          </a:p>
        </p:txBody>
      </p:sp>
      <p:grpSp>
        <p:nvGrpSpPr>
          <p:cNvPr id="5" name="Group 6"/>
          <p:cNvGrpSpPr/>
          <p:nvPr/>
        </p:nvGrpSpPr>
        <p:grpSpPr bwMode="auto">
          <a:xfrm>
            <a:off x="4747435" y="2194844"/>
            <a:ext cx="2266950" cy="2266950"/>
            <a:chOff x="3923" y="1888"/>
            <a:chExt cx="1406" cy="1406"/>
          </a:xfrm>
        </p:grpSpPr>
        <p:sp>
          <p:nvSpPr>
            <p:cNvPr id="6" name="Line 7"/>
            <p:cNvSpPr>
              <a:spLocks noChangeShapeType="1"/>
            </p:cNvSpPr>
            <p:nvPr/>
          </p:nvSpPr>
          <p:spPr bwMode="auto">
            <a:xfrm flipH="1">
              <a:off x="4150" y="1888"/>
              <a:ext cx="499" cy="1406"/>
            </a:xfrm>
            <a:prstGeom prst="line">
              <a:avLst/>
            </a:prstGeom>
            <a:noFill/>
            <a:ln w="38100">
              <a:solidFill>
                <a:srgbClr val="414455"/>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dirty="0">
                <a:solidFill>
                  <a:sysClr val="windowText" lastClr="000000"/>
                </a:solidFill>
                <a:ea typeface="微软雅黑" pitchFamily="34" charset="-122"/>
              </a:endParaRPr>
            </a:p>
          </p:txBody>
        </p:sp>
        <p:sp>
          <p:nvSpPr>
            <p:cNvPr id="7" name="Line 8"/>
            <p:cNvSpPr>
              <a:spLocks noChangeShapeType="1"/>
            </p:cNvSpPr>
            <p:nvPr/>
          </p:nvSpPr>
          <p:spPr bwMode="auto">
            <a:xfrm>
              <a:off x="4649" y="1888"/>
              <a:ext cx="454" cy="1406"/>
            </a:xfrm>
            <a:prstGeom prst="line">
              <a:avLst/>
            </a:prstGeom>
            <a:noFill/>
            <a:ln w="38100">
              <a:solidFill>
                <a:srgbClr val="414455"/>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dirty="0">
                <a:solidFill>
                  <a:sysClr val="windowText" lastClr="000000"/>
                </a:solidFill>
                <a:ea typeface="微软雅黑" pitchFamily="34" charset="-122"/>
              </a:endParaRPr>
            </a:p>
          </p:txBody>
        </p:sp>
        <p:sp>
          <p:nvSpPr>
            <p:cNvPr id="8" name="Line 9"/>
            <p:cNvSpPr>
              <a:spLocks noChangeShapeType="1"/>
            </p:cNvSpPr>
            <p:nvPr/>
          </p:nvSpPr>
          <p:spPr bwMode="auto">
            <a:xfrm flipH="1">
              <a:off x="4150" y="2432"/>
              <a:ext cx="1179" cy="862"/>
            </a:xfrm>
            <a:prstGeom prst="line">
              <a:avLst/>
            </a:prstGeom>
            <a:noFill/>
            <a:ln w="38100">
              <a:solidFill>
                <a:srgbClr val="414455"/>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dirty="0">
                <a:solidFill>
                  <a:sysClr val="windowText" lastClr="000000"/>
                </a:solidFill>
                <a:ea typeface="微软雅黑" pitchFamily="34" charset="-122"/>
              </a:endParaRPr>
            </a:p>
          </p:txBody>
        </p:sp>
        <p:sp>
          <p:nvSpPr>
            <p:cNvPr id="9" name="Line 10"/>
            <p:cNvSpPr>
              <a:spLocks noChangeShapeType="1"/>
            </p:cNvSpPr>
            <p:nvPr/>
          </p:nvSpPr>
          <p:spPr bwMode="auto">
            <a:xfrm>
              <a:off x="3923" y="2432"/>
              <a:ext cx="1180" cy="862"/>
            </a:xfrm>
            <a:prstGeom prst="line">
              <a:avLst/>
            </a:prstGeom>
            <a:noFill/>
            <a:ln w="38100">
              <a:solidFill>
                <a:srgbClr val="414455"/>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dirty="0">
                <a:solidFill>
                  <a:sysClr val="windowText" lastClr="000000"/>
                </a:solidFill>
                <a:ea typeface="微软雅黑" pitchFamily="34" charset="-122"/>
              </a:endParaRPr>
            </a:p>
          </p:txBody>
        </p:sp>
        <p:sp>
          <p:nvSpPr>
            <p:cNvPr id="10" name="Line 11"/>
            <p:cNvSpPr>
              <a:spLocks noChangeShapeType="1"/>
            </p:cNvSpPr>
            <p:nvPr/>
          </p:nvSpPr>
          <p:spPr bwMode="auto">
            <a:xfrm flipV="1">
              <a:off x="3923" y="2432"/>
              <a:ext cx="1391" cy="0"/>
            </a:xfrm>
            <a:prstGeom prst="line">
              <a:avLst/>
            </a:prstGeom>
            <a:noFill/>
            <a:ln w="38100">
              <a:solidFill>
                <a:srgbClr val="414455"/>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dirty="0">
                <a:solidFill>
                  <a:sysClr val="windowText" lastClr="000000"/>
                </a:solidFill>
                <a:ea typeface="微软雅黑" pitchFamily="34" charset="-122"/>
              </a:endParaRPr>
            </a:p>
          </p:txBody>
        </p:sp>
      </p:grpSp>
      <p:sp>
        <p:nvSpPr>
          <p:cNvPr id="11" name="Arc 12"/>
          <p:cNvSpPr/>
          <p:nvPr/>
        </p:nvSpPr>
        <p:spPr bwMode="auto">
          <a:xfrm rot="16542568">
            <a:off x="4853400" y="2268645"/>
            <a:ext cx="908447" cy="906065"/>
          </a:xfrm>
          <a:custGeom>
            <a:avLst/>
            <a:gdLst>
              <a:gd name="G0" fmla="+- 0 0 0"/>
              <a:gd name="G1" fmla="+- 19873 0 0"/>
              <a:gd name="G2" fmla="+- 21600 0 0"/>
              <a:gd name="T0" fmla="*/ 8462 w 19905"/>
              <a:gd name="T1" fmla="*/ 0 h 19873"/>
              <a:gd name="T2" fmla="*/ 19905 w 19905"/>
              <a:gd name="T3" fmla="*/ 11486 h 19873"/>
              <a:gd name="T4" fmla="*/ 0 w 19905"/>
              <a:gd name="T5" fmla="*/ 19873 h 19873"/>
            </a:gdLst>
            <a:ahLst/>
            <a:cxnLst>
              <a:cxn ang="0">
                <a:pos x="T0" y="T1"/>
              </a:cxn>
              <a:cxn ang="0">
                <a:pos x="T2" y="T3"/>
              </a:cxn>
              <a:cxn ang="0">
                <a:pos x="T4" y="T5"/>
              </a:cxn>
            </a:cxnLst>
            <a:rect l="0" t="0" r="r" b="b"/>
            <a:pathLst>
              <a:path w="19905" h="19873" fill="none" extrusionOk="0">
                <a:moveTo>
                  <a:pt x="8462" y="-1"/>
                </a:moveTo>
                <a:cubicBezTo>
                  <a:pt x="13623" y="2197"/>
                  <a:pt x="17727" y="6316"/>
                  <a:pt x="19905" y="11485"/>
                </a:cubicBezTo>
              </a:path>
              <a:path w="19905" h="19873" stroke="0" extrusionOk="0">
                <a:moveTo>
                  <a:pt x="8462" y="-1"/>
                </a:moveTo>
                <a:cubicBezTo>
                  <a:pt x="13623" y="2197"/>
                  <a:pt x="17727" y="6316"/>
                  <a:pt x="19905" y="11485"/>
                </a:cubicBezTo>
                <a:lnTo>
                  <a:pt x="0" y="19873"/>
                </a:lnTo>
                <a:close/>
              </a:path>
            </a:pathLst>
          </a:custGeom>
          <a:noFill/>
          <a:ln w="38100" cap="rnd">
            <a:solidFill>
              <a:srgbClr val="414455"/>
            </a:solidFill>
            <a:prstDash val="sysDot"/>
            <a:round/>
            <a:tailEnd type="triangle" w="med" len="med"/>
          </a:ln>
          <a:effectLst/>
          <a:extLst>
            <a:ext uri="{909E8E84-426E-40DD-AFC4-6F175D3DCCD1}">
              <a14:hiddenFill xmlns:a14="http://schemas.microsoft.com/office/drawing/2010/main">
                <a:solidFill>
                  <a:srgbClr val="C8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dirty="0">
              <a:solidFill>
                <a:sysClr val="windowText" lastClr="000000"/>
              </a:solidFill>
              <a:ea typeface="微软雅黑" pitchFamily="34" charset="-122"/>
            </a:endParaRPr>
          </a:p>
        </p:txBody>
      </p:sp>
      <p:sp>
        <p:nvSpPr>
          <p:cNvPr id="12" name="Oval 68"/>
          <p:cNvSpPr>
            <a:spLocks noChangeArrowheads="1"/>
          </p:cNvSpPr>
          <p:nvPr/>
        </p:nvSpPr>
        <p:spPr bwMode="gray">
          <a:xfrm>
            <a:off x="6636957" y="2799177"/>
            <a:ext cx="750968" cy="741759"/>
          </a:xfrm>
          <a:prstGeom prst="ellipse">
            <a:avLst/>
          </a:prstGeom>
          <a:solidFill>
            <a:srgbClr val="414455"/>
          </a:solidFill>
          <a:ln w="9525" algn="ctr">
            <a:solidFill>
              <a:srgbClr val="DDDDDD"/>
            </a:solidFill>
            <a:round/>
          </a:ln>
          <a:effectLst/>
        </p:spPr>
        <p:txBody>
          <a:bodyPr wrap="none" anchor="ctr"/>
          <a:lstStyle/>
          <a:p>
            <a:pPr algn="ctr">
              <a:defRPr/>
            </a:pPr>
            <a:r>
              <a:rPr lang="en-US" altLang="zh-CN" sz="2700" kern="0">
                <a:solidFill>
                  <a:schemeClr val="bg1"/>
                </a:solidFill>
                <a:latin typeface="微软雅黑" pitchFamily="34" charset="-122"/>
                <a:ea typeface="微软雅黑" pitchFamily="34" charset="-122"/>
              </a:rPr>
              <a:t>2</a:t>
            </a:r>
            <a:endParaRPr lang="zh-CN" altLang="en-US" sz="2700" kern="0" dirty="0">
              <a:solidFill>
                <a:schemeClr val="bg1"/>
              </a:solidFill>
              <a:latin typeface="微软雅黑" pitchFamily="34" charset="-122"/>
              <a:ea typeface="微软雅黑" pitchFamily="34" charset="-122"/>
            </a:endParaRPr>
          </a:p>
        </p:txBody>
      </p:sp>
      <p:sp>
        <p:nvSpPr>
          <p:cNvPr id="13" name="Arc 98"/>
          <p:cNvSpPr/>
          <p:nvPr/>
        </p:nvSpPr>
        <p:spPr bwMode="auto">
          <a:xfrm rot="21229832">
            <a:off x="5989257" y="2261501"/>
            <a:ext cx="908447" cy="906066"/>
          </a:xfrm>
          <a:custGeom>
            <a:avLst/>
            <a:gdLst>
              <a:gd name="G0" fmla="+- 0 0 0"/>
              <a:gd name="G1" fmla="+- 19873 0 0"/>
              <a:gd name="G2" fmla="+- 21600 0 0"/>
              <a:gd name="T0" fmla="*/ 8462 w 19905"/>
              <a:gd name="T1" fmla="*/ 0 h 19873"/>
              <a:gd name="T2" fmla="*/ 19905 w 19905"/>
              <a:gd name="T3" fmla="*/ 11486 h 19873"/>
              <a:gd name="T4" fmla="*/ 0 w 19905"/>
              <a:gd name="T5" fmla="*/ 19873 h 19873"/>
            </a:gdLst>
            <a:ahLst/>
            <a:cxnLst>
              <a:cxn ang="0">
                <a:pos x="T0" y="T1"/>
              </a:cxn>
              <a:cxn ang="0">
                <a:pos x="T2" y="T3"/>
              </a:cxn>
              <a:cxn ang="0">
                <a:pos x="T4" y="T5"/>
              </a:cxn>
            </a:cxnLst>
            <a:rect l="0" t="0" r="r" b="b"/>
            <a:pathLst>
              <a:path w="19905" h="19873" fill="none" extrusionOk="0">
                <a:moveTo>
                  <a:pt x="8462" y="-1"/>
                </a:moveTo>
                <a:cubicBezTo>
                  <a:pt x="13623" y="2197"/>
                  <a:pt x="17727" y="6316"/>
                  <a:pt x="19905" y="11485"/>
                </a:cubicBezTo>
              </a:path>
              <a:path w="19905" h="19873" stroke="0" extrusionOk="0">
                <a:moveTo>
                  <a:pt x="8462" y="-1"/>
                </a:moveTo>
                <a:cubicBezTo>
                  <a:pt x="13623" y="2197"/>
                  <a:pt x="17727" y="6316"/>
                  <a:pt x="19905" y="11485"/>
                </a:cubicBezTo>
                <a:lnTo>
                  <a:pt x="0" y="19873"/>
                </a:lnTo>
                <a:close/>
              </a:path>
            </a:pathLst>
          </a:custGeom>
          <a:noFill/>
          <a:ln w="38100" cap="rnd">
            <a:solidFill>
              <a:srgbClr val="414455"/>
            </a:solidFill>
            <a:prstDash val="sysDot"/>
            <a:round/>
            <a:tailEnd type="triangle" w="med" len="med"/>
          </a:ln>
          <a:effectLst/>
          <a:extLst>
            <a:ext uri="{909E8E84-426E-40DD-AFC4-6F175D3DCCD1}">
              <a14:hiddenFill xmlns:a14="http://schemas.microsoft.com/office/drawing/2010/main">
                <a:solidFill>
                  <a:srgbClr val="C8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dirty="0">
              <a:solidFill>
                <a:sysClr val="windowText" lastClr="000000"/>
              </a:solidFill>
              <a:ea typeface="微软雅黑" pitchFamily="34" charset="-122"/>
            </a:endParaRPr>
          </a:p>
        </p:txBody>
      </p:sp>
      <p:sp>
        <p:nvSpPr>
          <p:cNvPr id="14" name="Oval 68"/>
          <p:cNvSpPr>
            <a:spLocks noChangeArrowheads="1"/>
          </p:cNvSpPr>
          <p:nvPr/>
        </p:nvSpPr>
        <p:spPr bwMode="gray">
          <a:xfrm>
            <a:off x="5529333" y="1899177"/>
            <a:ext cx="750968" cy="741759"/>
          </a:xfrm>
          <a:prstGeom prst="ellipse">
            <a:avLst/>
          </a:prstGeom>
          <a:solidFill>
            <a:srgbClr val="414455"/>
          </a:solidFill>
          <a:ln w="9525" algn="ctr">
            <a:solidFill>
              <a:srgbClr val="DDDDDD"/>
            </a:solidFill>
            <a:round/>
          </a:ln>
          <a:effectLst/>
        </p:spPr>
        <p:txBody>
          <a:bodyPr wrap="none" anchor="ctr"/>
          <a:lstStyle/>
          <a:p>
            <a:pPr algn="ctr">
              <a:defRPr/>
            </a:pPr>
            <a:r>
              <a:rPr lang="en-US" altLang="zh-CN" sz="2700" kern="0">
                <a:solidFill>
                  <a:schemeClr val="bg1"/>
                </a:solidFill>
                <a:latin typeface="微软雅黑" pitchFamily="34" charset="-122"/>
                <a:ea typeface="微软雅黑" pitchFamily="34" charset="-122"/>
              </a:rPr>
              <a:t>1</a:t>
            </a:r>
            <a:endParaRPr lang="zh-CN" altLang="en-US" sz="2700" kern="0" dirty="0">
              <a:solidFill>
                <a:schemeClr val="bg1"/>
              </a:solidFill>
              <a:latin typeface="微软雅黑" pitchFamily="34" charset="-122"/>
              <a:ea typeface="微软雅黑" pitchFamily="34" charset="-122"/>
            </a:endParaRPr>
          </a:p>
        </p:txBody>
      </p:sp>
      <p:sp>
        <p:nvSpPr>
          <p:cNvPr id="15" name="Oval 68"/>
          <p:cNvSpPr>
            <a:spLocks noChangeArrowheads="1"/>
          </p:cNvSpPr>
          <p:nvPr/>
        </p:nvSpPr>
        <p:spPr bwMode="gray">
          <a:xfrm>
            <a:off x="6305766" y="4114436"/>
            <a:ext cx="750968" cy="741759"/>
          </a:xfrm>
          <a:prstGeom prst="ellipse">
            <a:avLst/>
          </a:prstGeom>
          <a:solidFill>
            <a:srgbClr val="414455"/>
          </a:solidFill>
          <a:ln w="9525" algn="ctr">
            <a:solidFill>
              <a:srgbClr val="DDDDDD"/>
            </a:solidFill>
            <a:round/>
          </a:ln>
          <a:effectLst/>
        </p:spPr>
        <p:txBody>
          <a:bodyPr wrap="none" anchor="ctr"/>
          <a:lstStyle/>
          <a:p>
            <a:pPr algn="ctr">
              <a:defRPr/>
            </a:pPr>
            <a:r>
              <a:rPr lang="en-US" altLang="zh-CN" sz="2700" kern="0">
                <a:solidFill>
                  <a:schemeClr val="bg1"/>
                </a:solidFill>
                <a:latin typeface="微软雅黑" pitchFamily="34" charset="-122"/>
                <a:ea typeface="微软雅黑" pitchFamily="34" charset="-122"/>
              </a:rPr>
              <a:t>3</a:t>
            </a:r>
            <a:endParaRPr lang="zh-CN" altLang="en-US" sz="2700" kern="0" dirty="0">
              <a:solidFill>
                <a:schemeClr val="bg1"/>
              </a:solidFill>
              <a:latin typeface="微软雅黑" pitchFamily="34" charset="-122"/>
              <a:ea typeface="微软雅黑" pitchFamily="34" charset="-122"/>
            </a:endParaRPr>
          </a:p>
        </p:txBody>
      </p:sp>
      <p:sp>
        <p:nvSpPr>
          <p:cNvPr id="16" name="Oval 68"/>
          <p:cNvSpPr>
            <a:spLocks noChangeArrowheads="1"/>
          </p:cNvSpPr>
          <p:nvPr/>
        </p:nvSpPr>
        <p:spPr bwMode="gray">
          <a:xfrm>
            <a:off x="4825517" y="4114436"/>
            <a:ext cx="750968" cy="741759"/>
          </a:xfrm>
          <a:prstGeom prst="ellipse">
            <a:avLst/>
          </a:prstGeom>
          <a:solidFill>
            <a:srgbClr val="414455"/>
          </a:solidFill>
          <a:ln w="9525" algn="ctr">
            <a:solidFill>
              <a:srgbClr val="DDDDDD"/>
            </a:solidFill>
            <a:round/>
          </a:ln>
          <a:effectLst/>
        </p:spPr>
        <p:txBody>
          <a:bodyPr wrap="none" anchor="ctr"/>
          <a:lstStyle/>
          <a:p>
            <a:pPr algn="ctr">
              <a:defRPr/>
            </a:pPr>
            <a:r>
              <a:rPr lang="en-US" altLang="zh-CN" sz="2700" kern="0">
                <a:solidFill>
                  <a:schemeClr val="bg1"/>
                </a:solidFill>
                <a:latin typeface="微软雅黑" pitchFamily="34" charset="-122"/>
                <a:ea typeface="微软雅黑" pitchFamily="34" charset="-122"/>
              </a:rPr>
              <a:t>4</a:t>
            </a:r>
            <a:endParaRPr lang="zh-CN" altLang="en-US" sz="2700" kern="0" dirty="0">
              <a:solidFill>
                <a:schemeClr val="bg1"/>
              </a:solidFill>
              <a:latin typeface="微软雅黑" pitchFamily="34" charset="-122"/>
              <a:ea typeface="微软雅黑" pitchFamily="34" charset="-122"/>
            </a:endParaRPr>
          </a:p>
        </p:txBody>
      </p:sp>
      <p:sp>
        <p:nvSpPr>
          <p:cNvPr id="17" name="Oval 68"/>
          <p:cNvSpPr>
            <a:spLocks noChangeArrowheads="1"/>
          </p:cNvSpPr>
          <p:nvPr/>
        </p:nvSpPr>
        <p:spPr bwMode="gray">
          <a:xfrm>
            <a:off x="4362468" y="2799177"/>
            <a:ext cx="750968" cy="741759"/>
          </a:xfrm>
          <a:prstGeom prst="ellipse">
            <a:avLst/>
          </a:prstGeom>
          <a:solidFill>
            <a:srgbClr val="414455"/>
          </a:solidFill>
          <a:ln w="9525" algn="ctr">
            <a:solidFill>
              <a:srgbClr val="DDDDDD"/>
            </a:solidFill>
            <a:round/>
          </a:ln>
          <a:effectLst/>
        </p:spPr>
        <p:txBody>
          <a:bodyPr wrap="none" anchor="ctr"/>
          <a:lstStyle/>
          <a:p>
            <a:pPr algn="ctr">
              <a:defRPr/>
            </a:pPr>
            <a:r>
              <a:rPr lang="en-US" altLang="zh-CN" sz="2700" kern="0">
                <a:solidFill>
                  <a:schemeClr val="bg1"/>
                </a:solidFill>
                <a:latin typeface="微软雅黑" pitchFamily="34" charset="-122"/>
                <a:ea typeface="微软雅黑" pitchFamily="34" charset="-122"/>
              </a:rPr>
              <a:t>5</a:t>
            </a:r>
            <a:endParaRPr lang="zh-CN" altLang="en-US" sz="2700" kern="0" dirty="0">
              <a:solidFill>
                <a:schemeClr val="bg1"/>
              </a:solidFill>
              <a:latin typeface="微软雅黑" pitchFamily="34" charset="-122"/>
              <a:ea typeface="微软雅黑" pitchFamily="34" charset="-122"/>
            </a:endParaRPr>
          </a:p>
        </p:txBody>
      </p:sp>
      <p:sp>
        <p:nvSpPr>
          <p:cNvPr id="18" name="TextBox 175"/>
          <p:cNvSpPr txBox="1"/>
          <p:nvPr/>
        </p:nvSpPr>
        <p:spPr>
          <a:xfrm>
            <a:off x="6681249" y="1795476"/>
            <a:ext cx="1836204" cy="722505"/>
          </a:xfrm>
          <a:prstGeom prst="rect">
            <a:avLst/>
          </a:prstGeom>
          <a:noFill/>
        </p:spPr>
        <p:txBody>
          <a:bodyPr wrap="square" rtlCol="0">
            <a:spAutoFit/>
          </a:bodyPr>
          <a:lstStyle/>
          <a:p>
            <a:pPr>
              <a:lnSpc>
                <a:spcPct val="130000"/>
              </a:lnSpc>
            </a:pPr>
            <a:r>
              <a:rPr lang="zh-CN" altLang="en-US" sz="1050" dirty="0">
                <a:solidFill>
                  <a:sysClr val="windowText" lastClr="000000"/>
                </a:solidFill>
                <a:latin typeface="微软雅黑" pitchFamily="34" charset="-122"/>
                <a:ea typeface="微软雅黑" pitchFamily="34" charset="-122"/>
              </a:rPr>
              <a:t>Your content is hit here, or by copying your text, in this box</a:t>
            </a:r>
            <a:r>
              <a:rPr lang="zh-CN" altLang="en-US" sz="1050">
                <a:solidFill>
                  <a:sysClr val="windowText" lastClr="000000"/>
                </a:solidFill>
                <a:latin typeface="微软雅黑" pitchFamily="34" charset="-122"/>
                <a:ea typeface="微软雅黑" pitchFamily="34" charset="-122"/>
              </a:rPr>
              <a:t>Select Paste.</a:t>
            </a:r>
          </a:p>
        </p:txBody>
      </p:sp>
      <p:sp>
        <p:nvSpPr>
          <p:cNvPr id="19" name="TextBox 176"/>
          <p:cNvSpPr txBox="1"/>
          <p:nvPr/>
        </p:nvSpPr>
        <p:spPr>
          <a:xfrm>
            <a:off x="6679322" y="1528074"/>
            <a:ext cx="954107" cy="323165"/>
          </a:xfrm>
          <a:prstGeom prst="rect">
            <a:avLst/>
          </a:prstGeom>
          <a:noFill/>
        </p:spPr>
        <p:txBody>
          <a:bodyPr wrap="none" rtlCol="0">
            <a:spAutoFit/>
          </a:bodyPr>
          <a:lstStyle/>
          <a:p>
            <a:pPr algn="ctr"/>
            <a:r>
              <a:rPr lang="zh-CN" altLang="en-US" sz="1500" b="1">
                <a:solidFill>
                  <a:srgbClr val="414455"/>
                </a:solidFill>
                <a:latin typeface="微软雅黑" pitchFamily="34" charset="-122"/>
                <a:ea typeface="微软雅黑" pitchFamily="34" charset="-122"/>
              </a:rPr>
              <a:t>Add a title</a:t>
            </a:r>
          </a:p>
        </p:txBody>
      </p:sp>
      <p:sp>
        <p:nvSpPr>
          <p:cNvPr id="20" name="TextBox 177"/>
          <p:cNvSpPr txBox="1"/>
          <p:nvPr/>
        </p:nvSpPr>
        <p:spPr>
          <a:xfrm>
            <a:off x="7552472" y="2978608"/>
            <a:ext cx="1836204" cy="722505"/>
          </a:xfrm>
          <a:prstGeom prst="rect">
            <a:avLst/>
          </a:prstGeom>
          <a:noFill/>
        </p:spPr>
        <p:txBody>
          <a:bodyPr wrap="square" rtlCol="0">
            <a:spAutoFit/>
          </a:bodyPr>
          <a:lstStyle/>
          <a:p>
            <a:pPr>
              <a:lnSpc>
                <a:spcPct val="130000"/>
              </a:lnSpc>
            </a:pPr>
            <a:r>
              <a:rPr lang="zh-CN" altLang="en-US" sz="1050" dirty="0">
                <a:solidFill>
                  <a:sysClr val="windowText" lastClr="000000"/>
                </a:solidFill>
                <a:latin typeface="微软雅黑" pitchFamily="34" charset="-122"/>
                <a:ea typeface="微软雅黑" pitchFamily="34" charset="-122"/>
              </a:rPr>
              <a:t>Your content is hit here, or by copying your text, in this box</a:t>
            </a:r>
            <a:r>
              <a:rPr lang="zh-CN" altLang="en-US" sz="1050">
                <a:solidFill>
                  <a:sysClr val="windowText" lastClr="000000"/>
                </a:solidFill>
                <a:latin typeface="微软雅黑" pitchFamily="34" charset="-122"/>
                <a:ea typeface="微软雅黑" pitchFamily="34" charset="-122"/>
              </a:rPr>
              <a:t>Select Paste.</a:t>
            </a:r>
          </a:p>
        </p:txBody>
      </p:sp>
      <p:sp>
        <p:nvSpPr>
          <p:cNvPr id="21" name="TextBox 178"/>
          <p:cNvSpPr txBox="1"/>
          <p:nvPr/>
        </p:nvSpPr>
        <p:spPr>
          <a:xfrm>
            <a:off x="7550545" y="2711205"/>
            <a:ext cx="954107" cy="323165"/>
          </a:xfrm>
          <a:prstGeom prst="rect">
            <a:avLst/>
          </a:prstGeom>
          <a:noFill/>
        </p:spPr>
        <p:txBody>
          <a:bodyPr wrap="none" rtlCol="0">
            <a:spAutoFit/>
          </a:bodyPr>
          <a:lstStyle/>
          <a:p>
            <a:pPr algn="ctr"/>
            <a:r>
              <a:rPr lang="zh-CN" altLang="en-US" sz="1500" b="1">
                <a:solidFill>
                  <a:srgbClr val="414455"/>
                </a:solidFill>
                <a:latin typeface="微软雅黑" pitchFamily="34" charset="-122"/>
                <a:ea typeface="微软雅黑" pitchFamily="34" charset="-122"/>
              </a:rPr>
              <a:t>Add a title</a:t>
            </a:r>
          </a:p>
        </p:txBody>
      </p:sp>
      <p:sp>
        <p:nvSpPr>
          <p:cNvPr id="22" name="TextBox 179"/>
          <p:cNvSpPr txBox="1"/>
          <p:nvPr/>
        </p:nvSpPr>
        <p:spPr>
          <a:xfrm>
            <a:off x="7180729" y="4344991"/>
            <a:ext cx="1836204" cy="722505"/>
          </a:xfrm>
          <a:prstGeom prst="rect">
            <a:avLst/>
          </a:prstGeom>
          <a:noFill/>
        </p:spPr>
        <p:txBody>
          <a:bodyPr wrap="square" rtlCol="0">
            <a:spAutoFit/>
          </a:bodyPr>
          <a:lstStyle/>
          <a:p>
            <a:pPr>
              <a:lnSpc>
                <a:spcPct val="130000"/>
              </a:lnSpc>
            </a:pPr>
            <a:r>
              <a:rPr lang="zh-CN" altLang="en-US" sz="1050" dirty="0">
                <a:solidFill>
                  <a:sysClr val="windowText" lastClr="000000"/>
                </a:solidFill>
                <a:latin typeface="微软雅黑" pitchFamily="34" charset="-122"/>
                <a:ea typeface="微软雅黑" pitchFamily="34" charset="-122"/>
              </a:rPr>
              <a:t>Your content is hit here, or by copying your text, in this box</a:t>
            </a:r>
            <a:r>
              <a:rPr lang="zh-CN" altLang="en-US" sz="1050">
                <a:solidFill>
                  <a:sysClr val="windowText" lastClr="000000"/>
                </a:solidFill>
                <a:latin typeface="微软雅黑" pitchFamily="34" charset="-122"/>
                <a:ea typeface="微软雅黑" pitchFamily="34" charset="-122"/>
              </a:rPr>
              <a:t>Select Paste.</a:t>
            </a:r>
          </a:p>
        </p:txBody>
      </p:sp>
      <p:sp>
        <p:nvSpPr>
          <p:cNvPr id="23" name="TextBox 180"/>
          <p:cNvSpPr txBox="1"/>
          <p:nvPr/>
        </p:nvSpPr>
        <p:spPr>
          <a:xfrm>
            <a:off x="7178801" y="4077588"/>
            <a:ext cx="954107" cy="323165"/>
          </a:xfrm>
          <a:prstGeom prst="rect">
            <a:avLst/>
          </a:prstGeom>
          <a:noFill/>
        </p:spPr>
        <p:txBody>
          <a:bodyPr wrap="none" rtlCol="0">
            <a:spAutoFit/>
          </a:bodyPr>
          <a:lstStyle/>
          <a:p>
            <a:pPr algn="ctr"/>
            <a:r>
              <a:rPr lang="zh-CN" altLang="en-US" sz="1500" b="1">
                <a:solidFill>
                  <a:srgbClr val="414455"/>
                </a:solidFill>
                <a:latin typeface="微软雅黑" pitchFamily="34" charset="-122"/>
                <a:ea typeface="微软雅黑" pitchFamily="34" charset="-122"/>
              </a:rPr>
              <a:t>Add a title</a:t>
            </a:r>
          </a:p>
        </p:txBody>
      </p:sp>
      <p:sp>
        <p:nvSpPr>
          <p:cNvPr id="24" name="TextBox 181"/>
          <p:cNvSpPr txBox="1"/>
          <p:nvPr/>
        </p:nvSpPr>
        <p:spPr>
          <a:xfrm>
            <a:off x="2901748" y="4344991"/>
            <a:ext cx="1836204" cy="722505"/>
          </a:xfrm>
          <a:prstGeom prst="rect">
            <a:avLst/>
          </a:prstGeom>
          <a:noFill/>
        </p:spPr>
        <p:txBody>
          <a:bodyPr wrap="square" rtlCol="0">
            <a:spAutoFit/>
          </a:bodyPr>
          <a:lstStyle/>
          <a:p>
            <a:pPr>
              <a:lnSpc>
                <a:spcPct val="130000"/>
              </a:lnSpc>
            </a:pPr>
            <a:r>
              <a:rPr lang="zh-CN" altLang="en-US" sz="1050" dirty="0">
                <a:solidFill>
                  <a:sysClr val="windowText" lastClr="000000"/>
                </a:solidFill>
                <a:latin typeface="微软雅黑" pitchFamily="34" charset="-122"/>
                <a:ea typeface="微软雅黑" pitchFamily="34" charset="-122"/>
              </a:rPr>
              <a:t>Your content is hit here, or by copying your text, in this box</a:t>
            </a:r>
            <a:r>
              <a:rPr lang="zh-CN" altLang="en-US" sz="1050">
                <a:solidFill>
                  <a:sysClr val="windowText" lastClr="000000"/>
                </a:solidFill>
                <a:latin typeface="微软雅黑" pitchFamily="34" charset="-122"/>
                <a:ea typeface="微软雅黑" pitchFamily="34" charset="-122"/>
              </a:rPr>
              <a:t>Select Paste.</a:t>
            </a:r>
          </a:p>
        </p:txBody>
      </p:sp>
      <p:sp>
        <p:nvSpPr>
          <p:cNvPr id="25" name="TextBox 182"/>
          <p:cNvSpPr txBox="1"/>
          <p:nvPr/>
        </p:nvSpPr>
        <p:spPr>
          <a:xfrm>
            <a:off x="2899820" y="4077588"/>
            <a:ext cx="954107" cy="323165"/>
          </a:xfrm>
          <a:prstGeom prst="rect">
            <a:avLst/>
          </a:prstGeom>
          <a:noFill/>
        </p:spPr>
        <p:txBody>
          <a:bodyPr wrap="none" rtlCol="0">
            <a:spAutoFit/>
          </a:bodyPr>
          <a:lstStyle/>
          <a:p>
            <a:pPr algn="ctr"/>
            <a:r>
              <a:rPr lang="zh-CN" altLang="en-US" sz="1500" b="1">
                <a:solidFill>
                  <a:srgbClr val="414455"/>
                </a:solidFill>
                <a:latin typeface="微软雅黑" pitchFamily="34" charset="-122"/>
                <a:ea typeface="微软雅黑" pitchFamily="34" charset="-122"/>
              </a:rPr>
              <a:t>Add a title</a:t>
            </a:r>
          </a:p>
        </p:txBody>
      </p:sp>
      <p:sp>
        <p:nvSpPr>
          <p:cNvPr id="26" name="TextBox 183"/>
          <p:cNvSpPr txBox="1"/>
          <p:nvPr/>
        </p:nvSpPr>
        <p:spPr>
          <a:xfrm>
            <a:off x="2458771" y="2828567"/>
            <a:ext cx="1836204" cy="722505"/>
          </a:xfrm>
          <a:prstGeom prst="rect">
            <a:avLst/>
          </a:prstGeom>
          <a:noFill/>
        </p:spPr>
        <p:txBody>
          <a:bodyPr wrap="square" rtlCol="0">
            <a:spAutoFit/>
          </a:bodyPr>
          <a:lstStyle/>
          <a:p>
            <a:pPr>
              <a:lnSpc>
                <a:spcPct val="130000"/>
              </a:lnSpc>
            </a:pPr>
            <a:r>
              <a:rPr lang="zh-CN" altLang="en-US" sz="1050" dirty="0">
                <a:solidFill>
                  <a:sysClr val="windowText" lastClr="000000"/>
                </a:solidFill>
                <a:latin typeface="微软雅黑" pitchFamily="34" charset="-122"/>
                <a:ea typeface="微软雅黑" pitchFamily="34" charset="-122"/>
              </a:rPr>
              <a:t>Your content is hit here, or by copying your text, in this box</a:t>
            </a:r>
            <a:r>
              <a:rPr lang="zh-CN" altLang="en-US" sz="1050">
                <a:solidFill>
                  <a:sysClr val="windowText" lastClr="000000"/>
                </a:solidFill>
                <a:latin typeface="微软雅黑" pitchFamily="34" charset="-122"/>
                <a:ea typeface="微软雅黑" pitchFamily="34" charset="-122"/>
              </a:rPr>
              <a:t>Select Paste.</a:t>
            </a:r>
          </a:p>
        </p:txBody>
      </p:sp>
      <p:sp>
        <p:nvSpPr>
          <p:cNvPr id="27" name="TextBox 184"/>
          <p:cNvSpPr txBox="1"/>
          <p:nvPr/>
        </p:nvSpPr>
        <p:spPr>
          <a:xfrm>
            <a:off x="2456844" y="2561164"/>
            <a:ext cx="954107" cy="323165"/>
          </a:xfrm>
          <a:prstGeom prst="rect">
            <a:avLst/>
          </a:prstGeom>
          <a:noFill/>
        </p:spPr>
        <p:txBody>
          <a:bodyPr wrap="none" rtlCol="0">
            <a:spAutoFit/>
          </a:bodyPr>
          <a:lstStyle/>
          <a:p>
            <a:pPr algn="ctr"/>
            <a:r>
              <a:rPr lang="zh-CN" altLang="en-US" sz="1500" b="1">
                <a:solidFill>
                  <a:srgbClr val="414455"/>
                </a:solidFill>
                <a:latin typeface="微软雅黑" pitchFamily="34" charset="-122"/>
                <a:ea typeface="微软雅黑" pitchFamily="34" charset="-122"/>
              </a:rPr>
              <a:t>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49" presetClass="entr" presetSubtype="0"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 calcmode="lin" valueType="num">
                                      <p:cBhvr>
                                        <p:cTn id="13" dur="500" fill="hold"/>
                                        <p:tgtEl>
                                          <p:spTgt spid="14"/>
                                        </p:tgtEl>
                                        <p:attrNameLst>
                                          <p:attrName>style.rotation</p:attrName>
                                        </p:attrNameLst>
                                      </p:cBhvr>
                                      <p:tavLst>
                                        <p:tav tm="0">
                                          <p:val>
                                            <p:fltVal val="360"/>
                                          </p:val>
                                        </p:tav>
                                        <p:tav tm="100000">
                                          <p:val>
                                            <p:fltVal val="0"/>
                                          </p:val>
                                        </p:tav>
                                      </p:tavLst>
                                    </p:anim>
                                    <p:animEffect transition="in" filter="fade">
                                      <p:cBhvr>
                                        <p:cTn id="14" dur="500"/>
                                        <p:tgtEl>
                                          <p:spTgt spid="14"/>
                                        </p:tgtEl>
                                      </p:cBhvr>
                                    </p:animEffect>
                                  </p:childTnLst>
                                </p:cTn>
                              </p:par>
                            </p:childTnLst>
                          </p:cTn>
                        </p:par>
                        <p:par>
                          <p:cTn id="15" fill="hold">
                            <p:stCondLst>
                              <p:cond delay="2500"/>
                            </p:stCondLst>
                            <p:childTnLst>
                              <p:par>
                                <p:cTn id="16" presetID="17" presetClass="entr" presetSubtype="1" fill="hold" grpId="0" nodeType="afterEffect">
                                  <p:stCondLst>
                                    <p:cond delay="0"/>
                                  </p:stCondLst>
                                  <p:iterate type="lt">
                                    <p:tmPct val="40000"/>
                                  </p:iterate>
                                  <p:childTnLst>
                                    <p:set>
                                      <p:cBhvr>
                                        <p:cTn id="17" dur="1" fill="hold">
                                          <p:stCondLst>
                                            <p:cond delay="0"/>
                                          </p:stCondLst>
                                        </p:cTn>
                                        <p:tgtEl>
                                          <p:spTgt spid="19"/>
                                        </p:tgtEl>
                                        <p:attrNameLst>
                                          <p:attrName>style.visibility</p:attrName>
                                        </p:attrNameLst>
                                      </p:cBhvr>
                                      <p:to>
                                        <p:strVal val="visible"/>
                                      </p:to>
                                    </p:set>
                                    <p:anim calcmode="lin" valueType="num">
                                      <p:cBhvr>
                                        <p:cTn id="18" dur="250" fill="hold"/>
                                        <p:tgtEl>
                                          <p:spTgt spid="19"/>
                                        </p:tgtEl>
                                        <p:attrNameLst>
                                          <p:attrName>ppt_x</p:attrName>
                                        </p:attrNameLst>
                                      </p:cBhvr>
                                      <p:tavLst>
                                        <p:tav tm="0">
                                          <p:val>
                                            <p:strVal val="#ppt_x"/>
                                          </p:val>
                                        </p:tav>
                                        <p:tav tm="100000">
                                          <p:val>
                                            <p:strVal val="#ppt_x"/>
                                          </p:val>
                                        </p:tav>
                                      </p:tavLst>
                                    </p:anim>
                                    <p:anim calcmode="lin" valueType="num">
                                      <p:cBhvr>
                                        <p:cTn id="19" dur="250" fill="hold"/>
                                        <p:tgtEl>
                                          <p:spTgt spid="19"/>
                                        </p:tgtEl>
                                        <p:attrNameLst>
                                          <p:attrName>ppt_y</p:attrName>
                                        </p:attrNameLst>
                                      </p:cBhvr>
                                      <p:tavLst>
                                        <p:tav tm="0">
                                          <p:val>
                                            <p:strVal val="#ppt_y-#ppt_h/2"/>
                                          </p:val>
                                        </p:tav>
                                        <p:tav tm="100000">
                                          <p:val>
                                            <p:strVal val="#ppt_y"/>
                                          </p:val>
                                        </p:tav>
                                      </p:tavLst>
                                    </p:anim>
                                    <p:anim calcmode="lin" valueType="num">
                                      <p:cBhvr>
                                        <p:cTn id="20" dur="250" fill="hold"/>
                                        <p:tgtEl>
                                          <p:spTgt spid="19"/>
                                        </p:tgtEl>
                                        <p:attrNameLst>
                                          <p:attrName>ppt_w</p:attrName>
                                        </p:attrNameLst>
                                      </p:cBhvr>
                                      <p:tavLst>
                                        <p:tav tm="0">
                                          <p:val>
                                            <p:strVal val="#ppt_w"/>
                                          </p:val>
                                        </p:tav>
                                        <p:tav tm="100000">
                                          <p:val>
                                            <p:strVal val="#ppt_w"/>
                                          </p:val>
                                        </p:tav>
                                      </p:tavLst>
                                    </p:anim>
                                    <p:anim calcmode="lin" valueType="num">
                                      <p:cBhvr>
                                        <p:cTn id="21" dur="250" fill="hold"/>
                                        <p:tgtEl>
                                          <p:spTgt spid="19"/>
                                        </p:tgtEl>
                                        <p:attrNameLst>
                                          <p:attrName>ppt_h</p:attrName>
                                        </p:attrNameLst>
                                      </p:cBhvr>
                                      <p:tavLst>
                                        <p:tav tm="0">
                                          <p:val>
                                            <p:fltVal val="0"/>
                                          </p:val>
                                        </p:tav>
                                        <p:tav tm="100000">
                                          <p:val>
                                            <p:strVal val="#ppt_h"/>
                                          </p:val>
                                        </p:tav>
                                      </p:tavLst>
                                    </p:anim>
                                  </p:childTnLst>
                                </p:cTn>
                              </p:par>
                            </p:childTnLst>
                          </p:cTn>
                        </p:par>
                        <p:par>
                          <p:cTn id="22" fill="hold">
                            <p:stCondLst>
                              <p:cond delay="3049"/>
                            </p:stCondLst>
                            <p:childTnLst>
                              <p:par>
                                <p:cTn id="23" presetID="22" presetClass="entr" presetSubtype="8" fill="hold" grpId="0" nodeType="afterEffect">
                                  <p:stCondLst>
                                    <p:cond delay="0"/>
                                  </p:stCondLst>
                                  <p:iterate type="lt">
                                    <p:tmPct val="30000"/>
                                  </p:iterate>
                                  <p:childTnLst>
                                    <p:set>
                                      <p:cBhvr>
                                        <p:cTn id="24" dur="1" fill="hold">
                                          <p:stCondLst>
                                            <p:cond delay="0"/>
                                          </p:stCondLst>
                                        </p:cTn>
                                        <p:tgtEl>
                                          <p:spTgt spid="18"/>
                                        </p:tgtEl>
                                        <p:attrNameLst>
                                          <p:attrName>style.visibility</p:attrName>
                                        </p:attrNameLst>
                                      </p:cBhvr>
                                      <p:to>
                                        <p:strVal val="visible"/>
                                      </p:to>
                                    </p:set>
                                    <p:animEffect transition="in" filter="wipe(left)">
                                      <p:cBhvr>
                                        <p:cTn id="25" dur="100"/>
                                        <p:tgtEl>
                                          <p:spTgt spid="18"/>
                                        </p:tgtEl>
                                      </p:cBhvr>
                                    </p:animEffect>
                                  </p:childTnLst>
                                </p:cTn>
                              </p:par>
                              <p:par>
                                <p:cTn id="26" presetID="36" presetClass="emph" presetSubtype="0" fill="hold" grpId="1" nodeType="withEffect">
                                  <p:stCondLst>
                                    <p:cond delay="0"/>
                                  </p:stCondLst>
                                  <p:iterate type="lt">
                                    <p:tmPct val="30000"/>
                                  </p:iterate>
                                  <p:childTnLst>
                                    <p:animScale>
                                      <p:cBhvr>
                                        <p:cTn id="27" dur="50" autoRev="1" fill="hold">
                                          <p:stCondLst>
                                            <p:cond delay="0"/>
                                          </p:stCondLst>
                                        </p:cTn>
                                        <p:tgtEl>
                                          <p:spTgt spid="18"/>
                                        </p:tgtEl>
                                      </p:cBhvr>
                                      <p:to x="80000" y="100000"/>
                                    </p:animScale>
                                    <p:anim by="(#ppt_w*0.10)" calcmode="lin" valueType="num">
                                      <p:cBhvr>
                                        <p:cTn id="28" dur="50" autoRev="1" fill="hold">
                                          <p:stCondLst>
                                            <p:cond delay="0"/>
                                          </p:stCondLst>
                                        </p:cTn>
                                        <p:tgtEl>
                                          <p:spTgt spid="18"/>
                                        </p:tgtEl>
                                        <p:attrNameLst>
                                          <p:attrName>ppt_x</p:attrName>
                                        </p:attrNameLst>
                                      </p:cBhvr>
                                    </p:anim>
                                    <p:anim by="(-#ppt_w*0.10)" calcmode="lin" valueType="num">
                                      <p:cBhvr>
                                        <p:cTn id="29" dur="50" autoRev="1" fill="hold">
                                          <p:stCondLst>
                                            <p:cond delay="0"/>
                                          </p:stCondLst>
                                        </p:cTn>
                                        <p:tgtEl>
                                          <p:spTgt spid="18"/>
                                        </p:tgtEl>
                                        <p:attrNameLst>
                                          <p:attrName>ppt_y</p:attrName>
                                        </p:attrNameLst>
                                      </p:cBhvr>
                                    </p:anim>
                                    <p:animRot by="-480000">
                                      <p:cBhvr>
                                        <p:cTn id="30" dur="50" autoRev="1" fill="hold">
                                          <p:stCondLst>
                                            <p:cond delay="0"/>
                                          </p:stCondLst>
                                        </p:cTn>
                                        <p:tgtEl>
                                          <p:spTgt spid="18"/>
                                        </p:tgtEl>
                                        <p:attrNameLst>
                                          <p:attrName>r</p:attrName>
                                        </p:attrNameLst>
                                      </p:cBhvr>
                                    </p:animRot>
                                  </p:childTnLst>
                                </p:cTn>
                              </p:par>
                            </p:childTnLst>
                          </p:cTn>
                        </p:par>
                        <p:par>
                          <p:cTn id="31" fill="hold">
                            <p:stCondLst>
                              <p:cond delay="4019"/>
                            </p:stCondLst>
                            <p:childTnLst>
                              <p:par>
                                <p:cTn id="32" presetID="22" presetClass="entr" presetSubtype="1"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up)">
                                      <p:cBhvr>
                                        <p:cTn id="34" dur="500"/>
                                        <p:tgtEl>
                                          <p:spTgt spid="13"/>
                                        </p:tgtEl>
                                      </p:cBhvr>
                                    </p:animEffect>
                                  </p:childTnLst>
                                </p:cTn>
                              </p:par>
                            </p:childTnLst>
                          </p:cTn>
                        </p:par>
                        <p:par>
                          <p:cTn id="35" fill="hold">
                            <p:stCondLst>
                              <p:cond delay="4519"/>
                            </p:stCondLst>
                            <p:childTnLst>
                              <p:par>
                                <p:cTn id="36" presetID="49" presetClass="entr" presetSubtype="0" decel="10000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 calcmode="lin" valueType="num">
                                      <p:cBhvr>
                                        <p:cTn id="40" dur="500" fill="hold"/>
                                        <p:tgtEl>
                                          <p:spTgt spid="12"/>
                                        </p:tgtEl>
                                        <p:attrNameLst>
                                          <p:attrName>style.rotation</p:attrName>
                                        </p:attrNameLst>
                                      </p:cBhvr>
                                      <p:tavLst>
                                        <p:tav tm="0">
                                          <p:val>
                                            <p:fltVal val="360"/>
                                          </p:val>
                                        </p:tav>
                                        <p:tav tm="100000">
                                          <p:val>
                                            <p:fltVal val="0"/>
                                          </p:val>
                                        </p:tav>
                                      </p:tavLst>
                                    </p:anim>
                                    <p:animEffect transition="in" filter="fade">
                                      <p:cBhvr>
                                        <p:cTn id="41" dur="500"/>
                                        <p:tgtEl>
                                          <p:spTgt spid="12"/>
                                        </p:tgtEl>
                                      </p:cBhvr>
                                    </p:animEffect>
                                  </p:childTnLst>
                                </p:cTn>
                              </p:par>
                            </p:childTnLst>
                          </p:cTn>
                        </p:par>
                        <p:par>
                          <p:cTn id="42" fill="hold">
                            <p:stCondLst>
                              <p:cond delay="5019"/>
                            </p:stCondLst>
                            <p:childTnLst>
                              <p:par>
                                <p:cTn id="43" presetID="17" presetClass="entr" presetSubtype="1" fill="hold" grpId="0" nodeType="afterEffect">
                                  <p:stCondLst>
                                    <p:cond delay="0"/>
                                  </p:stCondLst>
                                  <p:iterate type="lt">
                                    <p:tmPct val="40000"/>
                                  </p:iterate>
                                  <p:childTnLst>
                                    <p:set>
                                      <p:cBhvr>
                                        <p:cTn id="44" dur="1" fill="hold">
                                          <p:stCondLst>
                                            <p:cond delay="0"/>
                                          </p:stCondLst>
                                        </p:cTn>
                                        <p:tgtEl>
                                          <p:spTgt spid="21"/>
                                        </p:tgtEl>
                                        <p:attrNameLst>
                                          <p:attrName>style.visibility</p:attrName>
                                        </p:attrNameLst>
                                      </p:cBhvr>
                                      <p:to>
                                        <p:strVal val="visible"/>
                                      </p:to>
                                    </p:set>
                                    <p:anim calcmode="lin" valueType="num">
                                      <p:cBhvr>
                                        <p:cTn id="45" dur="250" fill="hold"/>
                                        <p:tgtEl>
                                          <p:spTgt spid="21"/>
                                        </p:tgtEl>
                                        <p:attrNameLst>
                                          <p:attrName>ppt_x</p:attrName>
                                        </p:attrNameLst>
                                      </p:cBhvr>
                                      <p:tavLst>
                                        <p:tav tm="0">
                                          <p:val>
                                            <p:strVal val="#ppt_x"/>
                                          </p:val>
                                        </p:tav>
                                        <p:tav tm="100000">
                                          <p:val>
                                            <p:strVal val="#ppt_x"/>
                                          </p:val>
                                        </p:tav>
                                      </p:tavLst>
                                    </p:anim>
                                    <p:anim calcmode="lin" valueType="num">
                                      <p:cBhvr>
                                        <p:cTn id="46" dur="250" fill="hold"/>
                                        <p:tgtEl>
                                          <p:spTgt spid="21"/>
                                        </p:tgtEl>
                                        <p:attrNameLst>
                                          <p:attrName>ppt_y</p:attrName>
                                        </p:attrNameLst>
                                      </p:cBhvr>
                                      <p:tavLst>
                                        <p:tav tm="0">
                                          <p:val>
                                            <p:strVal val="#ppt_y-#ppt_h/2"/>
                                          </p:val>
                                        </p:tav>
                                        <p:tav tm="100000">
                                          <p:val>
                                            <p:strVal val="#ppt_y"/>
                                          </p:val>
                                        </p:tav>
                                      </p:tavLst>
                                    </p:anim>
                                    <p:anim calcmode="lin" valueType="num">
                                      <p:cBhvr>
                                        <p:cTn id="47" dur="250" fill="hold"/>
                                        <p:tgtEl>
                                          <p:spTgt spid="21"/>
                                        </p:tgtEl>
                                        <p:attrNameLst>
                                          <p:attrName>ppt_w</p:attrName>
                                        </p:attrNameLst>
                                      </p:cBhvr>
                                      <p:tavLst>
                                        <p:tav tm="0">
                                          <p:val>
                                            <p:strVal val="#ppt_w"/>
                                          </p:val>
                                        </p:tav>
                                        <p:tav tm="100000">
                                          <p:val>
                                            <p:strVal val="#ppt_w"/>
                                          </p:val>
                                        </p:tav>
                                      </p:tavLst>
                                    </p:anim>
                                    <p:anim calcmode="lin" valueType="num">
                                      <p:cBhvr>
                                        <p:cTn id="48" dur="250" fill="hold"/>
                                        <p:tgtEl>
                                          <p:spTgt spid="21"/>
                                        </p:tgtEl>
                                        <p:attrNameLst>
                                          <p:attrName>ppt_h</p:attrName>
                                        </p:attrNameLst>
                                      </p:cBhvr>
                                      <p:tavLst>
                                        <p:tav tm="0">
                                          <p:val>
                                            <p:fltVal val="0"/>
                                          </p:val>
                                        </p:tav>
                                        <p:tav tm="100000">
                                          <p:val>
                                            <p:strVal val="#ppt_h"/>
                                          </p:val>
                                        </p:tav>
                                      </p:tavLst>
                                    </p:anim>
                                  </p:childTnLst>
                                </p:cTn>
                              </p:par>
                            </p:childTnLst>
                          </p:cTn>
                        </p:par>
                        <p:par>
                          <p:cTn id="49" fill="hold">
                            <p:stCondLst>
                              <p:cond delay="5569"/>
                            </p:stCondLst>
                            <p:childTnLst>
                              <p:par>
                                <p:cTn id="50" presetID="22" presetClass="entr" presetSubtype="8" fill="hold" grpId="0" nodeType="afterEffect">
                                  <p:stCondLst>
                                    <p:cond delay="0"/>
                                  </p:stCondLst>
                                  <p:iterate type="lt">
                                    <p:tmPct val="30000"/>
                                  </p:iterate>
                                  <p:childTnLst>
                                    <p:set>
                                      <p:cBhvr>
                                        <p:cTn id="51" dur="1" fill="hold">
                                          <p:stCondLst>
                                            <p:cond delay="0"/>
                                          </p:stCondLst>
                                        </p:cTn>
                                        <p:tgtEl>
                                          <p:spTgt spid="20"/>
                                        </p:tgtEl>
                                        <p:attrNameLst>
                                          <p:attrName>style.visibility</p:attrName>
                                        </p:attrNameLst>
                                      </p:cBhvr>
                                      <p:to>
                                        <p:strVal val="visible"/>
                                      </p:to>
                                    </p:set>
                                    <p:animEffect transition="in" filter="wipe(left)">
                                      <p:cBhvr>
                                        <p:cTn id="52" dur="100"/>
                                        <p:tgtEl>
                                          <p:spTgt spid="20"/>
                                        </p:tgtEl>
                                      </p:cBhvr>
                                    </p:animEffect>
                                  </p:childTnLst>
                                </p:cTn>
                              </p:par>
                              <p:par>
                                <p:cTn id="53" presetID="36" presetClass="emph" presetSubtype="0" fill="hold" grpId="1" nodeType="withEffect">
                                  <p:stCondLst>
                                    <p:cond delay="0"/>
                                  </p:stCondLst>
                                  <p:iterate type="lt">
                                    <p:tmPct val="30000"/>
                                  </p:iterate>
                                  <p:childTnLst>
                                    <p:animScale>
                                      <p:cBhvr>
                                        <p:cTn id="54" dur="50" autoRev="1" fill="hold">
                                          <p:stCondLst>
                                            <p:cond delay="0"/>
                                          </p:stCondLst>
                                        </p:cTn>
                                        <p:tgtEl>
                                          <p:spTgt spid="20"/>
                                        </p:tgtEl>
                                      </p:cBhvr>
                                      <p:to x="80000" y="100000"/>
                                    </p:animScale>
                                    <p:anim by="(#ppt_w*0.10)" calcmode="lin" valueType="num">
                                      <p:cBhvr>
                                        <p:cTn id="55" dur="50" autoRev="1" fill="hold">
                                          <p:stCondLst>
                                            <p:cond delay="0"/>
                                          </p:stCondLst>
                                        </p:cTn>
                                        <p:tgtEl>
                                          <p:spTgt spid="20"/>
                                        </p:tgtEl>
                                        <p:attrNameLst>
                                          <p:attrName>ppt_x</p:attrName>
                                        </p:attrNameLst>
                                      </p:cBhvr>
                                    </p:anim>
                                    <p:anim by="(-#ppt_w*0.10)" calcmode="lin" valueType="num">
                                      <p:cBhvr>
                                        <p:cTn id="56" dur="50" autoRev="1" fill="hold">
                                          <p:stCondLst>
                                            <p:cond delay="0"/>
                                          </p:stCondLst>
                                        </p:cTn>
                                        <p:tgtEl>
                                          <p:spTgt spid="20"/>
                                        </p:tgtEl>
                                        <p:attrNameLst>
                                          <p:attrName>ppt_y</p:attrName>
                                        </p:attrNameLst>
                                      </p:cBhvr>
                                    </p:anim>
                                    <p:animRot by="-480000">
                                      <p:cBhvr>
                                        <p:cTn id="57" dur="50" autoRev="1" fill="hold">
                                          <p:stCondLst>
                                            <p:cond delay="0"/>
                                          </p:stCondLst>
                                        </p:cTn>
                                        <p:tgtEl>
                                          <p:spTgt spid="20"/>
                                        </p:tgtEl>
                                        <p:attrNameLst>
                                          <p:attrName>r</p:attrName>
                                        </p:attrNameLst>
                                      </p:cBhvr>
                                    </p:animRot>
                                  </p:childTnLst>
                                </p:cTn>
                              </p:par>
                            </p:childTnLst>
                          </p:cTn>
                        </p:par>
                        <p:par>
                          <p:cTn id="58" fill="hold">
                            <p:stCondLst>
                              <p:cond delay="6539"/>
                            </p:stCondLst>
                            <p:childTnLst>
                              <p:par>
                                <p:cTn id="59" presetID="22" presetClass="entr" presetSubtype="1" fill="hold" grpId="0" nodeType="after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up)">
                                      <p:cBhvr>
                                        <p:cTn id="61" dur="500"/>
                                        <p:tgtEl>
                                          <p:spTgt spid="3"/>
                                        </p:tgtEl>
                                      </p:cBhvr>
                                    </p:animEffect>
                                  </p:childTnLst>
                                </p:cTn>
                              </p:par>
                            </p:childTnLst>
                          </p:cTn>
                        </p:par>
                        <p:par>
                          <p:cTn id="62" fill="hold">
                            <p:stCondLst>
                              <p:cond delay="7039"/>
                            </p:stCondLst>
                            <p:childTnLst>
                              <p:par>
                                <p:cTn id="63" presetID="49" presetClass="entr" presetSubtype="0" decel="10000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fltVal val="0"/>
                                          </p:val>
                                        </p:tav>
                                        <p:tav tm="100000">
                                          <p:val>
                                            <p:strVal val="#ppt_h"/>
                                          </p:val>
                                        </p:tav>
                                      </p:tavLst>
                                    </p:anim>
                                    <p:anim calcmode="lin" valueType="num">
                                      <p:cBhvr>
                                        <p:cTn id="67" dur="500" fill="hold"/>
                                        <p:tgtEl>
                                          <p:spTgt spid="15"/>
                                        </p:tgtEl>
                                        <p:attrNameLst>
                                          <p:attrName>style.rotation</p:attrName>
                                        </p:attrNameLst>
                                      </p:cBhvr>
                                      <p:tavLst>
                                        <p:tav tm="0">
                                          <p:val>
                                            <p:fltVal val="360"/>
                                          </p:val>
                                        </p:tav>
                                        <p:tav tm="100000">
                                          <p:val>
                                            <p:fltVal val="0"/>
                                          </p:val>
                                        </p:tav>
                                      </p:tavLst>
                                    </p:anim>
                                    <p:animEffect transition="in" filter="fade">
                                      <p:cBhvr>
                                        <p:cTn id="68" dur="500"/>
                                        <p:tgtEl>
                                          <p:spTgt spid="15"/>
                                        </p:tgtEl>
                                      </p:cBhvr>
                                    </p:animEffect>
                                  </p:childTnLst>
                                </p:cTn>
                              </p:par>
                            </p:childTnLst>
                          </p:cTn>
                        </p:par>
                        <p:par>
                          <p:cTn id="69" fill="hold">
                            <p:stCondLst>
                              <p:cond delay="7539"/>
                            </p:stCondLst>
                            <p:childTnLst>
                              <p:par>
                                <p:cTn id="70" presetID="17" presetClass="entr" presetSubtype="1" fill="hold" grpId="0" nodeType="afterEffect">
                                  <p:stCondLst>
                                    <p:cond delay="0"/>
                                  </p:stCondLst>
                                  <p:iterate type="lt">
                                    <p:tmPct val="40000"/>
                                  </p:iterate>
                                  <p:childTnLst>
                                    <p:set>
                                      <p:cBhvr>
                                        <p:cTn id="71" dur="1" fill="hold">
                                          <p:stCondLst>
                                            <p:cond delay="0"/>
                                          </p:stCondLst>
                                        </p:cTn>
                                        <p:tgtEl>
                                          <p:spTgt spid="23"/>
                                        </p:tgtEl>
                                        <p:attrNameLst>
                                          <p:attrName>style.visibility</p:attrName>
                                        </p:attrNameLst>
                                      </p:cBhvr>
                                      <p:to>
                                        <p:strVal val="visible"/>
                                      </p:to>
                                    </p:set>
                                    <p:anim calcmode="lin" valueType="num">
                                      <p:cBhvr>
                                        <p:cTn id="72" dur="250" fill="hold"/>
                                        <p:tgtEl>
                                          <p:spTgt spid="23"/>
                                        </p:tgtEl>
                                        <p:attrNameLst>
                                          <p:attrName>ppt_x</p:attrName>
                                        </p:attrNameLst>
                                      </p:cBhvr>
                                      <p:tavLst>
                                        <p:tav tm="0">
                                          <p:val>
                                            <p:strVal val="#ppt_x"/>
                                          </p:val>
                                        </p:tav>
                                        <p:tav tm="100000">
                                          <p:val>
                                            <p:strVal val="#ppt_x"/>
                                          </p:val>
                                        </p:tav>
                                      </p:tavLst>
                                    </p:anim>
                                    <p:anim calcmode="lin" valueType="num">
                                      <p:cBhvr>
                                        <p:cTn id="73" dur="250" fill="hold"/>
                                        <p:tgtEl>
                                          <p:spTgt spid="23"/>
                                        </p:tgtEl>
                                        <p:attrNameLst>
                                          <p:attrName>ppt_y</p:attrName>
                                        </p:attrNameLst>
                                      </p:cBhvr>
                                      <p:tavLst>
                                        <p:tav tm="0">
                                          <p:val>
                                            <p:strVal val="#ppt_y-#ppt_h/2"/>
                                          </p:val>
                                        </p:tav>
                                        <p:tav tm="100000">
                                          <p:val>
                                            <p:strVal val="#ppt_y"/>
                                          </p:val>
                                        </p:tav>
                                      </p:tavLst>
                                    </p:anim>
                                    <p:anim calcmode="lin" valueType="num">
                                      <p:cBhvr>
                                        <p:cTn id="74" dur="250" fill="hold"/>
                                        <p:tgtEl>
                                          <p:spTgt spid="23"/>
                                        </p:tgtEl>
                                        <p:attrNameLst>
                                          <p:attrName>ppt_w</p:attrName>
                                        </p:attrNameLst>
                                      </p:cBhvr>
                                      <p:tavLst>
                                        <p:tav tm="0">
                                          <p:val>
                                            <p:strVal val="#ppt_w"/>
                                          </p:val>
                                        </p:tav>
                                        <p:tav tm="100000">
                                          <p:val>
                                            <p:strVal val="#ppt_w"/>
                                          </p:val>
                                        </p:tav>
                                      </p:tavLst>
                                    </p:anim>
                                    <p:anim calcmode="lin" valueType="num">
                                      <p:cBhvr>
                                        <p:cTn id="75" dur="250" fill="hold"/>
                                        <p:tgtEl>
                                          <p:spTgt spid="23"/>
                                        </p:tgtEl>
                                        <p:attrNameLst>
                                          <p:attrName>ppt_h</p:attrName>
                                        </p:attrNameLst>
                                      </p:cBhvr>
                                      <p:tavLst>
                                        <p:tav tm="0">
                                          <p:val>
                                            <p:fltVal val="0"/>
                                          </p:val>
                                        </p:tav>
                                        <p:tav tm="100000">
                                          <p:val>
                                            <p:strVal val="#ppt_h"/>
                                          </p:val>
                                        </p:tav>
                                      </p:tavLst>
                                    </p:anim>
                                  </p:childTnLst>
                                </p:cTn>
                              </p:par>
                            </p:childTnLst>
                          </p:cTn>
                        </p:par>
                        <p:par>
                          <p:cTn id="76" fill="hold">
                            <p:stCondLst>
                              <p:cond delay="8090"/>
                            </p:stCondLst>
                            <p:childTnLst>
                              <p:par>
                                <p:cTn id="77" presetID="22" presetClass="entr" presetSubtype="8" fill="hold" grpId="0" nodeType="afterEffect">
                                  <p:stCondLst>
                                    <p:cond delay="0"/>
                                  </p:stCondLst>
                                  <p:iterate type="lt">
                                    <p:tmPct val="30000"/>
                                  </p:iterate>
                                  <p:childTnLst>
                                    <p:set>
                                      <p:cBhvr>
                                        <p:cTn id="78" dur="1" fill="hold">
                                          <p:stCondLst>
                                            <p:cond delay="0"/>
                                          </p:stCondLst>
                                        </p:cTn>
                                        <p:tgtEl>
                                          <p:spTgt spid="22"/>
                                        </p:tgtEl>
                                        <p:attrNameLst>
                                          <p:attrName>style.visibility</p:attrName>
                                        </p:attrNameLst>
                                      </p:cBhvr>
                                      <p:to>
                                        <p:strVal val="visible"/>
                                      </p:to>
                                    </p:set>
                                    <p:animEffect transition="in" filter="wipe(left)">
                                      <p:cBhvr>
                                        <p:cTn id="79" dur="100"/>
                                        <p:tgtEl>
                                          <p:spTgt spid="22"/>
                                        </p:tgtEl>
                                      </p:cBhvr>
                                    </p:animEffect>
                                  </p:childTnLst>
                                </p:cTn>
                              </p:par>
                              <p:par>
                                <p:cTn id="80" presetID="36" presetClass="emph" presetSubtype="0" fill="hold" grpId="1" nodeType="withEffect">
                                  <p:stCondLst>
                                    <p:cond delay="0"/>
                                  </p:stCondLst>
                                  <p:iterate type="lt">
                                    <p:tmPct val="30000"/>
                                  </p:iterate>
                                  <p:childTnLst>
                                    <p:animScale>
                                      <p:cBhvr>
                                        <p:cTn id="81" dur="50" autoRev="1" fill="hold">
                                          <p:stCondLst>
                                            <p:cond delay="0"/>
                                          </p:stCondLst>
                                        </p:cTn>
                                        <p:tgtEl>
                                          <p:spTgt spid="22"/>
                                        </p:tgtEl>
                                      </p:cBhvr>
                                      <p:to x="80000" y="100000"/>
                                    </p:animScale>
                                    <p:anim by="(#ppt_w*0.10)" calcmode="lin" valueType="num">
                                      <p:cBhvr>
                                        <p:cTn id="82" dur="50" autoRev="1" fill="hold">
                                          <p:stCondLst>
                                            <p:cond delay="0"/>
                                          </p:stCondLst>
                                        </p:cTn>
                                        <p:tgtEl>
                                          <p:spTgt spid="22"/>
                                        </p:tgtEl>
                                        <p:attrNameLst>
                                          <p:attrName>ppt_x</p:attrName>
                                        </p:attrNameLst>
                                      </p:cBhvr>
                                    </p:anim>
                                    <p:anim by="(-#ppt_w*0.10)" calcmode="lin" valueType="num">
                                      <p:cBhvr>
                                        <p:cTn id="83" dur="50" autoRev="1" fill="hold">
                                          <p:stCondLst>
                                            <p:cond delay="0"/>
                                          </p:stCondLst>
                                        </p:cTn>
                                        <p:tgtEl>
                                          <p:spTgt spid="22"/>
                                        </p:tgtEl>
                                        <p:attrNameLst>
                                          <p:attrName>ppt_y</p:attrName>
                                        </p:attrNameLst>
                                      </p:cBhvr>
                                    </p:anim>
                                    <p:animRot by="-480000">
                                      <p:cBhvr>
                                        <p:cTn id="84" dur="50" autoRev="1" fill="hold">
                                          <p:stCondLst>
                                            <p:cond delay="0"/>
                                          </p:stCondLst>
                                        </p:cTn>
                                        <p:tgtEl>
                                          <p:spTgt spid="22"/>
                                        </p:tgtEl>
                                        <p:attrNameLst>
                                          <p:attrName>r</p:attrName>
                                        </p:attrNameLst>
                                      </p:cBhvr>
                                    </p:animRot>
                                  </p:childTnLst>
                                </p:cTn>
                              </p:par>
                            </p:childTnLst>
                          </p:cTn>
                        </p:par>
                        <p:par>
                          <p:cTn id="85" fill="hold">
                            <p:stCondLst>
                              <p:cond delay="9060"/>
                            </p:stCondLst>
                            <p:childTnLst>
                              <p:par>
                                <p:cTn id="86" presetID="22" presetClass="entr" presetSubtype="2" fill="hold" grpId="0" nodeType="afterEffect">
                                  <p:stCondLst>
                                    <p:cond delay="0"/>
                                  </p:stCondLst>
                                  <p:childTnLst>
                                    <p:set>
                                      <p:cBhvr>
                                        <p:cTn id="87" dur="1" fill="hold">
                                          <p:stCondLst>
                                            <p:cond delay="0"/>
                                          </p:stCondLst>
                                        </p:cTn>
                                        <p:tgtEl>
                                          <p:spTgt spid="2"/>
                                        </p:tgtEl>
                                        <p:attrNameLst>
                                          <p:attrName>style.visibility</p:attrName>
                                        </p:attrNameLst>
                                      </p:cBhvr>
                                      <p:to>
                                        <p:strVal val="visible"/>
                                      </p:to>
                                    </p:set>
                                    <p:animEffect transition="in" filter="wipe(right)">
                                      <p:cBhvr>
                                        <p:cTn id="88" dur="500"/>
                                        <p:tgtEl>
                                          <p:spTgt spid="2"/>
                                        </p:tgtEl>
                                      </p:cBhvr>
                                    </p:animEffect>
                                  </p:childTnLst>
                                </p:cTn>
                              </p:par>
                            </p:childTnLst>
                          </p:cTn>
                        </p:par>
                        <p:par>
                          <p:cTn id="89" fill="hold">
                            <p:stCondLst>
                              <p:cond delay="9560"/>
                            </p:stCondLst>
                            <p:childTnLst>
                              <p:par>
                                <p:cTn id="90" presetID="49" presetClass="entr" presetSubtype="0" decel="100000" fill="hold" grpId="0" nodeType="afterEffect">
                                  <p:stCondLst>
                                    <p:cond delay="0"/>
                                  </p:stCondLst>
                                  <p:childTnLst>
                                    <p:set>
                                      <p:cBhvr>
                                        <p:cTn id="91" dur="1" fill="hold">
                                          <p:stCondLst>
                                            <p:cond delay="0"/>
                                          </p:stCondLst>
                                        </p:cTn>
                                        <p:tgtEl>
                                          <p:spTgt spid="16"/>
                                        </p:tgtEl>
                                        <p:attrNameLst>
                                          <p:attrName>style.visibility</p:attrName>
                                        </p:attrNameLst>
                                      </p:cBhvr>
                                      <p:to>
                                        <p:strVal val="visible"/>
                                      </p:to>
                                    </p:set>
                                    <p:anim calcmode="lin" valueType="num">
                                      <p:cBhvr>
                                        <p:cTn id="92" dur="500" fill="hold"/>
                                        <p:tgtEl>
                                          <p:spTgt spid="16"/>
                                        </p:tgtEl>
                                        <p:attrNameLst>
                                          <p:attrName>ppt_w</p:attrName>
                                        </p:attrNameLst>
                                      </p:cBhvr>
                                      <p:tavLst>
                                        <p:tav tm="0">
                                          <p:val>
                                            <p:fltVal val="0"/>
                                          </p:val>
                                        </p:tav>
                                        <p:tav tm="100000">
                                          <p:val>
                                            <p:strVal val="#ppt_w"/>
                                          </p:val>
                                        </p:tav>
                                      </p:tavLst>
                                    </p:anim>
                                    <p:anim calcmode="lin" valueType="num">
                                      <p:cBhvr>
                                        <p:cTn id="93" dur="500" fill="hold"/>
                                        <p:tgtEl>
                                          <p:spTgt spid="16"/>
                                        </p:tgtEl>
                                        <p:attrNameLst>
                                          <p:attrName>ppt_h</p:attrName>
                                        </p:attrNameLst>
                                      </p:cBhvr>
                                      <p:tavLst>
                                        <p:tav tm="0">
                                          <p:val>
                                            <p:fltVal val="0"/>
                                          </p:val>
                                        </p:tav>
                                        <p:tav tm="100000">
                                          <p:val>
                                            <p:strVal val="#ppt_h"/>
                                          </p:val>
                                        </p:tav>
                                      </p:tavLst>
                                    </p:anim>
                                    <p:anim calcmode="lin" valueType="num">
                                      <p:cBhvr>
                                        <p:cTn id="94" dur="500" fill="hold"/>
                                        <p:tgtEl>
                                          <p:spTgt spid="16"/>
                                        </p:tgtEl>
                                        <p:attrNameLst>
                                          <p:attrName>style.rotation</p:attrName>
                                        </p:attrNameLst>
                                      </p:cBhvr>
                                      <p:tavLst>
                                        <p:tav tm="0">
                                          <p:val>
                                            <p:fltVal val="360"/>
                                          </p:val>
                                        </p:tav>
                                        <p:tav tm="100000">
                                          <p:val>
                                            <p:fltVal val="0"/>
                                          </p:val>
                                        </p:tav>
                                      </p:tavLst>
                                    </p:anim>
                                    <p:animEffect transition="in" filter="fade">
                                      <p:cBhvr>
                                        <p:cTn id="95" dur="500"/>
                                        <p:tgtEl>
                                          <p:spTgt spid="16"/>
                                        </p:tgtEl>
                                      </p:cBhvr>
                                    </p:animEffect>
                                  </p:childTnLst>
                                </p:cTn>
                              </p:par>
                            </p:childTnLst>
                          </p:cTn>
                        </p:par>
                        <p:par>
                          <p:cTn id="96" fill="hold">
                            <p:stCondLst>
                              <p:cond delay="10060"/>
                            </p:stCondLst>
                            <p:childTnLst>
                              <p:par>
                                <p:cTn id="97" presetID="17" presetClass="entr" presetSubtype="1" fill="hold" grpId="0" nodeType="afterEffect">
                                  <p:stCondLst>
                                    <p:cond delay="0"/>
                                  </p:stCondLst>
                                  <p:iterate type="lt">
                                    <p:tmPct val="40000"/>
                                  </p:iterate>
                                  <p:childTnLst>
                                    <p:set>
                                      <p:cBhvr>
                                        <p:cTn id="98" dur="1" fill="hold">
                                          <p:stCondLst>
                                            <p:cond delay="0"/>
                                          </p:stCondLst>
                                        </p:cTn>
                                        <p:tgtEl>
                                          <p:spTgt spid="25"/>
                                        </p:tgtEl>
                                        <p:attrNameLst>
                                          <p:attrName>style.visibility</p:attrName>
                                        </p:attrNameLst>
                                      </p:cBhvr>
                                      <p:to>
                                        <p:strVal val="visible"/>
                                      </p:to>
                                    </p:set>
                                    <p:anim calcmode="lin" valueType="num">
                                      <p:cBhvr>
                                        <p:cTn id="99" dur="250" fill="hold"/>
                                        <p:tgtEl>
                                          <p:spTgt spid="25"/>
                                        </p:tgtEl>
                                        <p:attrNameLst>
                                          <p:attrName>ppt_x</p:attrName>
                                        </p:attrNameLst>
                                      </p:cBhvr>
                                      <p:tavLst>
                                        <p:tav tm="0">
                                          <p:val>
                                            <p:strVal val="#ppt_x"/>
                                          </p:val>
                                        </p:tav>
                                        <p:tav tm="100000">
                                          <p:val>
                                            <p:strVal val="#ppt_x"/>
                                          </p:val>
                                        </p:tav>
                                      </p:tavLst>
                                    </p:anim>
                                    <p:anim calcmode="lin" valueType="num">
                                      <p:cBhvr>
                                        <p:cTn id="100" dur="250" fill="hold"/>
                                        <p:tgtEl>
                                          <p:spTgt spid="25"/>
                                        </p:tgtEl>
                                        <p:attrNameLst>
                                          <p:attrName>ppt_y</p:attrName>
                                        </p:attrNameLst>
                                      </p:cBhvr>
                                      <p:tavLst>
                                        <p:tav tm="0">
                                          <p:val>
                                            <p:strVal val="#ppt_y-#ppt_h/2"/>
                                          </p:val>
                                        </p:tav>
                                        <p:tav tm="100000">
                                          <p:val>
                                            <p:strVal val="#ppt_y"/>
                                          </p:val>
                                        </p:tav>
                                      </p:tavLst>
                                    </p:anim>
                                    <p:anim calcmode="lin" valueType="num">
                                      <p:cBhvr>
                                        <p:cTn id="101" dur="250" fill="hold"/>
                                        <p:tgtEl>
                                          <p:spTgt spid="25"/>
                                        </p:tgtEl>
                                        <p:attrNameLst>
                                          <p:attrName>ppt_w</p:attrName>
                                        </p:attrNameLst>
                                      </p:cBhvr>
                                      <p:tavLst>
                                        <p:tav tm="0">
                                          <p:val>
                                            <p:strVal val="#ppt_w"/>
                                          </p:val>
                                        </p:tav>
                                        <p:tav tm="100000">
                                          <p:val>
                                            <p:strVal val="#ppt_w"/>
                                          </p:val>
                                        </p:tav>
                                      </p:tavLst>
                                    </p:anim>
                                    <p:anim calcmode="lin" valueType="num">
                                      <p:cBhvr>
                                        <p:cTn id="102" dur="250" fill="hold"/>
                                        <p:tgtEl>
                                          <p:spTgt spid="25"/>
                                        </p:tgtEl>
                                        <p:attrNameLst>
                                          <p:attrName>ppt_h</p:attrName>
                                        </p:attrNameLst>
                                      </p:cBhvr>
                                      <p:tavLst>
                                        <p:tav tm="0">
                                          <p:val>
                                            <p:fltVal val="0"/>
                                          </p:val>
                                        </p:tav>
                                        <p:tav tm="100000">
                                          <p:val>
                                            <p:strVal val="#ppt_h"/>
                                          </p:val>
                                        </p:tav>
                                      </p:tavLst>
                                    </p:anim>
                                  </p:childTnLst>
                                </p:cTn>
                              </p:par>
                            </p:childTnLst>
                          </p:cTn>
                        </p:par>
                        <p:par>
                          <p:cTn id="103" fill="hold">
                            <p:stCondLst>
                              <p:cond delay="10610"/>
                            </p:stCondLst>
                            <p:childTnLst>
                              <p:par>
                                <p:cTn id="104" presetID="22" presetClass="entr" presetSubtype="8" fill="hold" grpId="0" nodeType="afterEffect">
                                  <p:stCondLst>
                                    <p:cond delay="0"/>
                                  </p:stCondLst>
                                  <p:iterate type="lt">
                                    <p:tmPct val="30000"/>
                                  </p:iterate>
                                  <p:childTnLst>
                                    <p:set>
                                      <p:cBhvr>
                                        <p:cTn id="105" dur="1" fill="hold">
                                          <p:stCondLst>
                                            <p:cond delay="0"/>
                                          </p:stCondLst>
                                        </p:cTn>
                                        <p:tgtEl>
                                          <p:spTgt spid="24"/>
                                        </p:tgtEl>
                                        <p:attrNameLst>
                                          <p:attrName>style.visibility</p:attrName>
                                        </p:attrNameLst>
                                      </p:cBhvr>
                                      <p:to>
                                        <p:strVal val="visible"/>
                                      </p:to>
                                    </p:set>
                                    <p:animEffect transition="in" filter="wipe(left)">
                                      <p:cBhvr>
                                        <p:cTn id="106" dur="100"/>
                                        <p:tgtEl>
                                          <p:spTgt spid="24"/>
                                        </p:tgtEl>
                                      </p:cBhvr>
                                    </p:animEffect>
                                  </p:childTnLst>
                                </p:cTn>
                              </p:par>
                              <p:par>
                                <p:cTn id="107" presetID="36" presetClass="emph" presetSubtype="0" fill="hold" grpId="1" nodeType="withEffect">
                                  <p:stCondLst>
                                    <p:cond delay="0"/>
                                  </p:stCondLst>
                                  <p:iterate type="lt">
                                    <p:tmPct val="30000"/>
                                  </p:iterate>
                                  <p:childTnLst>
                                    <p:animScale>
                                      <p:cBhvr>
                                        <p:cTn id="108" dur="50" autoRev="1" fill="hold">
                                          <p:stCondLst>
                                            <p:cond delay="0"/>
                                          </p:stCondLst>
                                        </p:cTn>
                                        <p:tgtEl>
                                          <p:spTgt spid="24"/>
                                        </p:tgtEl>
                                      </p:cBhvr>
                                      <p:to x="80000" y="100000"/>
                                    </p:animScale>
                                    <p:anim by="(#ppt_w*0.10)" calcmode="lin" valueType="num">
                                      <p:cBhvr>
                                        <p:cTn id="109" dur="50" autoRev="1" fill="hold">
                                          <p:stCondLst>
                                            <p:cond delay="0"/>
                                          </p:stCondLst>
                                        </p:cTn>
                                        <p:tgtEl>
                                          <p:spTgt spid="24"/>
                                        </p:tgtEl>
                                        <p:attrNameLst>
                                          <p:attrName>ppt_x</p:attrName>
                                        </p:attrNameLst>
                                      </p:cBhvr>
                                    </p:anim>
                                    <p:anim by="(-#ppt_w*0.10)" calcmode="lin" valueType="num">
                                      <p:cBhvr>
                                        <p:cTn id="110" dur="50" autoRev="1" fill="hold">
                                          <p:stCondLst>
                                            <p:cond delay="0"/>
                                          </p:stCondLst>
                                        </p:cTn>
                                        <p:tgtEl>
                                          <p:spTgt spid="24"/>
                                        </p:tgtEl>
                                        <p:attrNameLst>
                                          <p:attrName>ppt_y</p:attrName>
                                        </p:attrNameLst>
                                      </p:cBhvr>
                                    </p:anim>
                                    <p:animRot by="-480000">
                                      <p:cBhvr>
                                        <p:cTn id="111" dur="50" autoRev="1" fill="hold">
                                          <p:stCondLst>
                                            <p:cond delay="0"/>
                                          </p:stCondLst>
                                        </p:cTn>
                                        <p:tgtEl>
                                          <p:spTgt spid="24"/>
                                        </p:tgtEl>
                                        <p:attrNameLst>
                                          <p:attrName>r</p:attrName>
                                        </p:attrNameLst>
                                      </p:cBhvr>
                                    </p:animRot>
                                  </p:childTnLst>
                                </p:cTn>
                              </p:par>
                            </p:childTnLst>
                          </p:cTn>
                        </p:par>
                        <p:par>
                          <p:cTn id="112" fill="hold">
                            <p:stCondLst>
                              <p:cond delay="11580"/>
                            </p:stCondLst>
                            <p:childTnLst>
                              <p:par>
                                <p:cTn id="113" presetID="22" presetClass="entr" presetSubtype="4" fill="hold" grpId="0" nodeType="afterEffect">
                                  <p:stCondLst>
                                    <p:cond delay="0"/>
                                  </p:stCondLst>
                                  <p:childTnLst>
                                    <p:set>
                                      <p:cBhvr>
                                        <p:cTn id="114" dur="1" fill="hold">
                                          <p:stCondLst>
                                            <p:cond delay="0"/>
                                          </p:stCondLst>
                                        </p:cTn>
                                        <p:tgtEl>
                                          <p:spTgt spid="4"/>
                                        </p:tgtEl>
                                        <p:attrNameLst>
                                          <p:attrName>style.visibility</p:attrName>
                                        </p:attrNameLst>
                                      </p:cBhvr>
                                      <p:to>
                                        <p:strVal val="visible"/>
                                      </p:to>
                                    </p:set>
                                    <p:animEffect transition="in" filter="wipe(down)">
                                      <p:cBhvr>
                                        <p:cTn id="115" dur="500"/>
                                        <p:tgtEl>
                                          <p:spTgt spid="4"/>
                                        </p:tgtEl>
                                      </p:cBhvr>
                                    </p:animEffect>
                                  </p:childTnLst>
                                </p:cTn>
                              </p:par>
                            </p:childTnLst>
                          </p:cTn>
                        </p:par>
                        <p:par>
                          <p:cTn id="116" fill="hold">
                            <p:stCondLst>
                              <p:cond delay="12080"/>
                            </p:stCondLst>
                            <p:childTnLst>
                              <p:par>
                                <p:cTn id="117" presetID="49" presetClass="entr" presetSubtype="0" decel="100000" fill="hold" grpId="0" nodeType="afterEffect">
                                  <p:stCondLst>
                                    <p:cond delay="0"/>
                                  </p:stCondLst>
                                  <p:childTnLst>
                                    <p:set>
                                      <p:cBhvr>
                                        <p:cTn id="118" dur="1" fill="hold">
                                          <p:stCondLst>
                                            <p:cond delay="0"/>
                                          </p:stCondLst>
                                        </p:cTn>
                                        <p:tgtEl>
                                          <p:spTgt spid="17"/>
                                        </p:tgtEl>
                                        <p:attrNameLst>
                                          <p:attrName>style.visibility</p:attrName>
                                        </p:attrNameLst>
                                      </p:cBhvr>
                                      <p:to>
                                        <p:strVal val="visible"/>
                                      </p:to>
                                    </p:set>
                                    <p:anim calcmode="lin" valueType="num">
                                      <p:cBhvr>
                                        <p:cTn id="119" dur="500" fill="hold"/>
                                        <p:tgtEl>
                                          <p:spTgt spid="17"/>
                                        </p:tgtEl>
                                        <p:attrNameLst>
                                          <p:attrName>ppt_w</p:attrName>
                                        </p:attrNameLst>
                                      </p:cBhvr>
                                      <p:tavLst>
                                        <p:tav tm="0">
                                          <p:val>
                                            <p:fltVal val="0"/>
                                          </p:val>
                                        </p:tav>
                                        <p:tav tm="100000">
                                          <p:val>
                                            <p:strVal val="#ppt_w"/>
                                          </p:val>
                                        </p:tav>
                                      </p:tavLst>
                                    </p:anim>
                                    <p:anim calcmode="lin" valueType="num">
                                      <p:cBhvr>
                                        <p:cTn id="120" dur="500" fill="hold"/>
                                        <p:tgtEl>
                                          <p:spTgt spid="17"/>
                                        </p:tgtEl>
                                        <p:attrNameLst>
                                          <p:attrName>ppt_h</p:attrName>
                                        </p:attrNameLst>
                                      </p:cBhvr>
                                      <p:tavLst>
                                        <p:tav tm="0">
                                          <p:val>
                                            <p:fltVal val="0"/>
                                          </p:val>
                                        </p:tav>
                                        <p:tav tm="100000">
                                          <p:val>
                                            <p:strVal val="#ppt_h"/>
                                          </p:val>
                                        </p:tav>
                                      </p:tavLst>
                                    </p:anim>
                                    <p:anim calcmode="lin" valueType="num">
                                      <p:cBhvr>
                                        <p:cTn id="121" dur="500" fill="hold"/>
                                        <p:tgtEl>
                                          <p:spTgt spid="17"/>
                                        </p:tgtEl>
                                        <p:attrNameLst>
                                          <p:attrName>style.rotation</p:attrName>
                                        </p:attrNameLst>
                                      </p:cBhvr>
                                      <p:tavLst>
                                        <p:tav tm="0">
                                          <p:val>
                                            <p:fltVal val="360"/>
                                          </p:val>
                                        </p:tav>
                                        <p:tav tm="100000">
                                          <p:val>
                                            <p:fltVal val="0"/>
                                          </p:val>
                                        </p:tav>
                                      </p:tavLst>
                                    </p:anim>
                                    <p:animEffect transition="in" filter="fade">
                                      <p:cBhvr>
                                        <p:cTn id="122" dur="500"/>
                                        <p:tgtEl>
                                          <p:spTgt spid="17"/>
                                        </p:tgtEl>
                                      </p:cBhvr>
                                    </p:animEffect>
                                  </p:childTnLst>
                                </p:cTn>
                              </p:par>
                            </p:childTnLst>
                          </p:cTn>
                        </p:par>
                        <p:par>
                          <p:cTn id="123" fill="hold">
                            <p:stCondLst>
                              <p:cond delay="12580"/>
                            </p:stCondLst>
                            <p:childTnLst>
                              <p:par>
                                <p:cTn id="124" presetID="17" presetClass="entr" presetSubtype="1" fill="hold" grpId="0" nodeType="afterEffect">
                                  <p:stCondLst>
                                    <p:cond delay="0"/>
                                  </p:stCondLst>
                                  <p:iterate type="lt">
                                    <p:tmPct val="40000"/>
                                  </p:iterate>
                                  <p:childTnLst>
                                    <p:set>
                                      <p:cBhvr>
                                        <p:cTn id="125" dur="1" fill="hold">
                                          <p:stCondLst>
                                            <p:cond delay="0"/>
                                          </p:stCondLst>
                                        </p:cTn>
                                        <p:tgtEl>
                                          <p:spTgt spid="27"/>
                                        </p:tgtEl>
                                        <p:attrNameLst>
                                          <p:attrName>style.visibility</p:attrName>
                                        </p:attrNameLst>
                                      </p:cBhvr>
                                      <p:to>
                                        <p:strVal val="visible"/>
                                      </p:to>
                                    </p:set>
                                    <p:anim calcmode="lin" valueType="num">
                                      <p:cBhvr>
                                        <p:cTn id="126" dur="250" fill="hold"/>
                                        <p:tgtEl>
                                          <p:spTgt spid="27"/>
                                        </p:tgtEl>
                                        <p:attrNameLst>
                                          <p:attrName>ppt_x</p:attrName>
                                        </p:attrNameLst>
                                      </p:cBhvr>
                                      <p:tavLst>
                                        <p:tav tm="0">
                                          <p:val>
                                            <p:strVal val="#ppt_x"/>
                                          </p:val>
                                        </p:tav>
                                        <p:tav tm="100000">
                                          <p:val>
                                            <p:strVal val="#ppt_x"/>
                                          </p:val>
                                        </p:tav>
                                      </p:tavLst>
                                    </p:anim>
                                    <p:anim calcmode="lin" valueType="num">
                                      <p:cBhvr>
                                        <p:cTn id="127" dur="250" fill="hold"/>
                                        <p:tgtEl>
                                          <p:spTgt spid="27"/>
                                        </p:tgtEl>
                                        <p:attrNameLst>
                                          <p:attrName>ppt_y</p:attrName>
                                        </p:attrNameLst>
                                      </p:cBhvr>
                                      <p:tavLst>
                                        <p:tav tm="0">
                                          <p:val>
                                            <p:strVal val="#ppt_y-#ppt_h/2"/>
                                          </p:val>
                                        </p:tav>
                                        <p:tav tm="100000">
                                          <p:val>
                                            <p:strVal val="#ppt_y"/>
                                          </p:val>
                                        </p:tav>
                                      </p:tavLst>
                                    </p:anim>
                                    <p:anim calcmode="lin" valueType="num">
                                      <p:cBhvr>
                                        <p:cTn id="128" dur="250" fill="hold"/>
                                        <p:tgtEl>
                                          <p:spTgt spid="27"/>
                                        </p:tgtEl>
                                        <p:attrNameLst>
                                          <p:attrName>ppt_w</p:attrName>
                                        </p:attrNameLst>
                                      </p:cBhvr>
                                      <p:tavLst>
                                        <p:tav tm="0">
                                          <p:val>
                                            <p:strVal val="#ppt_w"/>
                                          </p:val>
                                        </p:tav>
                                        <p:tav tm="100000">
                                          <p:val>
                                            <p:strVal val="#ppt_w"/>
                                          </p:val>
                                        </p:tav>
                                      </p:tavLst>
                                    </p:anim>
                                    <p:anim calcmode="lin" valueType="num">
                                      <p:cBhvr>
                                        <p:cTn id="129" dur="250" fill="hold"/>
                                        <p:tgtEl>
                                          <p:spTgt spid="27"/>
                                        </p:tgtEl>
                                        <p:attrNameLst>
                                          <p:attrName>ppt_h</p:attrName>
                                        </p:attrNameLst>
                                      </p:cBhvr>
                                      <p:tavLst>
                                        <p:tav tm="0">
                                          <p:val>
                                            <p:fltVal val="0"/>
                                          </p:val>
                                        </p:tav>
                                        <p:tav tm="100000">
                                          <p:val>
                                            <p:strVal val="#ppt_h"/>
                                          </p:val>
                                        </p:tav>
                                      </p:tavLst>
                                    </p:anim>
                                  </p:childTnLst>
                                </p:cTn>
                              </p:par>
                            </p:childTnLst>
                          </p:cTn>
                        </p:par>
                        <p:par>
                          <p:cTn id="130" fill="hold">
                            <p:stCondLst>
                              <p:cond delay="13130"/>
                            </p:stCondLst>
                            <p:childTnLst>
                              <p:par>
                                <p:cTn id="131" presetID="22" presetClass="entr" presetSubtype="8" fill="hold" grpId="0" nodeType="afterEffect">
                                  <p:stCondLst>
                                    <p:cond delay="0"/>
                                  </p:stCondLst>
                                  <p:iterate type="lt">
                                    <p:tmPct val="30000"/>
                                  </p:iterate>
                                  <p:childTnLst>
                                    <p:set>
                                      <p:cBhvr>
                                        <p:cTn id="132" dur="1" fill="hold">
                                          <p:stCondLst>
                                            <p:cond delay="0"/>
                                          </p:stCondLst>
                                        </p:cTn>
                                        <p:tgtEl>
                                          <p:spTgt spid="26"/>
                                        </p:tgtEl>
                                        <p:attrNameLst>
                                          <p:attrName>style.visibility</p:attrName>
                                        </p:attrNameLst>
                                      </p:cBhvr>
                                      <p:to>
                                        <p:strVal val="visible"/>
                                      </p:to>
                                    </p:set>
                                    <p:animEffect transition="in" filter="wipe(left)">
                                      <p:cBhvr>
                                        <p:cTn id="133" dur="100"/>
                                        <p:tgtEl>
                                          <p:spTgt spid="26"/>
                                        </p:tgtEl>
                                      </p:cBhvr>
                                    </p:animEffect>
                                  </p:childTnLst>
                                </p:cTn>
                              </p:par>
                              <p:par>
                                <p:cTn id="134" presetID="36" presetClass="emph" presetSubtype="0" fill="hold" grpId="1" nodeType="withEffect">
                                  <p:stCondLst>
                                    <p:cond delay="0"/>
                                  </p:stCondLst>
                                  <p:iterate type="lt">
                                    <p:tmPct val="30000"/>
                                  </p:iterate>
                                  <p:childTnLst>
                                    <p:animScale>
                                      <p:cBhvr>
                                        <p:cTn id="135" dur="50" autoRev="1" fill="hold">
                                          <p:stCondLst>
                                            <p:cond delay="0"/>
                                          </p:stCondLst>
                                        </p:cTn>
                                        <p:tgtEl>
                                          <p:spTgt spid="26"/>
                                        </p:tgtEl>
                                      </p:cBhvr>
                                      <p:to x="80000" y="100000"/>
                                    </p:animScale>
                                    <p:anim by="(#ppt_w*0.10)" calcmode="lin" valueType="num">
                                      <p:cBhvr>
                                        <p:cTn id="136" dur="50" autoRev="1" fill="hold">
                                          <p:stCondLst>
                                            <p:cond delay="0"/>
                                          </p:stCondLst>
                                        </p:cTn>
                                        <p:tgtEl>
                                          <p:spTgt spid="26"/>
                                        </p:tgtEl>
                                        <p:attrNameLst>
                                          <p:attrName>ppt_x</p:attrName>
                                        </p:attrNameLst>
                                      </p:cBhvr>
                                    </p:anim>
                                    <p:anim by="(-#ppt_w*0.10)" calcmode="lin" valueType="num">
                                      <p:cBhvr>
                                        <p:cTn id="137" dur="50" autoRev="1" fill="hold">
                                          <p:stCondLst>
                                            <p:cond delay="0"/>
                                          </p:stCondLst>
                                        </p:cTn>
                                        <p:tgtEl>
                                          <p:spTgt spid="26"/>
                                        </p:tgtEl>
                                        <p:attrNameLst>
                                          <p:attrName>ppt_y</p:attrName>
                                        </p:attrNameLst>
                                      </p:cBhvr>
                                    </p:anim>
                                    <p:animRot by="-480000">
                                      <p:cBhvr>
                                        <p:cTn id="138" dur="50" autoRev="1" fill="hold">
                                          <p:stCondLst>
                                            <p:cond delay="0"/>
                                          </p:stCondLst>
                                        </p:cTn>
                                        <p:tgtEl>
                                          <p:spTgt spid="26"/>
                                        </p:tgtEl>
                                        <p:attrNameLst>
                                          <p:attrName>r</p:attrName>
                                        </p:attrNameLst>
                                      </p:cBhvr>
                                    </p:animRot>
                                  </p:childTnLst>
                                </p:cTn>
                              </p:par>
                            </p:childTnLst>
                          </p:cTn>
                        </p:par>
                        <p:par>
                          <p:cTn id="139" fill="hold">
                            <p:stCondLst>
                              <p:cond delay="14100"/>
                            </p:stCondLst>
                            <p:childTnLst>
                              <p:par>
                                <p:cTn id="140" presetID="22" presetClass="entr" presetSubtype="4" fill="hold" grpId="0" nodeType="afterEffect">
                                  <p:stCondLst>
                                    <p:cond delay="0"/>
                                  </p:stCondLst>
                                  <p:childTnLst>
                                    <p:set>
                                      <p:cBhvr>
                                        <p:cTn id="141" dur="1" fill="hold">
                                          <p:stCondLst>
                                            <p:cond delay="0"/>
                                          </p:stCondLst>
                                        </p:cTn>
                                        <p:tgtEl>
                                          <p:spTgt spid="11"/>
                                        </p:tgtEl>
                                        <p:attrNameLst>
                                          <p:attrName>style.visibility</p:attrName>
                                        </p:attrNameLst>
                                      </p:cBhvr>
                                      <p:to>
                                        <p:strVal val="visible"/>
                                      </p:to>
                                    </p:set>
                                    <p:animEffect transition="in" filter="wipe(down)">
                                      <p:cBhvr>
                                        <p:cTn id="1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1" grpId="0" animBg="1"/>
      <p:bldP spid="12" grpId="0" animBg="1"/>
      <p:bldP spid="13" grpId="0" animBg="1"/>
      <p:bldP spid="14" grpId="0" animBg="1"/>
      <p:bldP spid="15" grpId="0" animBg="1"/>
      <p:bldP spid="16" grpId="0" animBg="1"/>
      <p:bldP spid="17" grpId="0" animBg="1"/>
      <p:bldP spid="18" grpId="0"/>
      <p:bldP spid="18" grpId="1"/>
      <p:bldP spid="19" grpId="0"/>
      <p:bldP spid="20" grpId="0"/>
      <p:bldP spid="20" grpId="1"/>
      <p:bldP spid="21" grpId="0"/>
      <p:bldP spid="22" grpId="0"/>
      <p:bldP spid="22" grpId="1"/>
      <p:bldP spid="23" grpId="0"/>
      <p:bldP spid="24" grpId="0"/>
      <p:bldP spid="24" grpId="1"/>
      <p:bldP spid="25" grpId="0"/>
      <p:bldP spid="26" grpId="0"/>
      <p:bldP spid="26" grpId="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同心圆 34"/>
          <p:cNvSpPr/>
          <p:nvPr/>
        </p:nvSpPr>
        <p:spPr>
          <a:xfrm>
            <a:off x="2343227" y="3092679"/>
            <a:ext cx="2611115" cy="2611115"/>
          </a:xfrm>
          <a:prstGeom prst="donut">
            <a:avLst>
              <a:gd name="adj" fmla="val 7852"/>
            </a:avLst>
          </a:prstGeom>
          <a:solidFill>
            <a:srgbClr val="414455"/>
          </a:solidFill>
          <a:ln>
            <a:noFill/>
          </a:ln>
          <a:effectLst>
            <a:outerShdw blurRad="292100" dist="1943100" dir="5340000" algn="tl" rotWithShape="0">
              <a:prstClr val="black">
                <a:alpha val="13000"/>
              </a:prstClr>
            </a:outerShdw>
          </a:effectLst>
          <a:scene3d>
            <a:camera prst="perspectiveFront">
              <a:rot lat="17699970" lon="0" rev="0"/>
            </a:camera>
            <a:lightRig rig="flood" dir="t">
              <a:rot lat="0" lon="0" rev="7200000"/>
            </a:lightRig>
          </a:scene3d>
          <a:sp3d extrusionH="95250" prstMaterial="flat">
            <a:bevelT w="95250" h="69850"/>
            <a:bevelB w="95250" h="698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solidFill>
            </a:endParaRPr>
          </a:p>
        </p:txBody>
      </p:sp>
      <p:sp>
        <p:nvSpPr>
          <p:cNvPr id="3" name="同心圆 35"/>
          <p:cNvSpPr/>
          <p:nvPr/>
        </p:nvSpPr>
        <p:spPr>
          <a:xfrm>
            <a:off x="2676676" y="3200692"/>
            <a:ext cx="1944216" cy="1944216"/>
          </a:xfrm>
          <a:prstGeom prst="donut">
            <a:avLst>
              <a:gd name="adj" fmla="val 7852"/>
            </a:avLst>
          </a:prstGeom>
          <a:solidFill>
            <a:srgbClr val="414455"/>
          </a:solidFill>
          <a:ln>
            <a:noFill/>
          </a:ln>
          <a:effectLst>
            <a:outerShdw blurRad="292100" dist="1943100" dir="5340000" algn="tl" rotWithShape="0">
              <a:prstClr val="black">
                <a:alpha val="13000"/>
              </a:prstClr>
            </a:outerShdw>
          </a:effectLst>
          <a:scene3d>
            <a:camera prst="perspectiveFront">
              <a:rot lat="17699970" lon="0" rev="0"/>
            </a:camera>
            <a:lightRig rig="flood" dir="t">
              <a:rot lat="0" lon="0" rev="7200000"/>
            </a:lightRig>
          </a:scene3d>
          <a:sp3d z="635000" extrusionH="95250" prstMaterial="flat">
            <a:bevelT h="57150"/>
            <a:bevelB h="571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solidFill>
            </a:endParaRPr>
          </a:p>
        </p:txBody>
      </p:sp>
      <p:sp>
        <p:nvSpPr>
          <p:cNvPr id="4" name="同心圆 36"/>
          <p:cNvSpPr/>
          <p:nvPr/>
        </p:nvSpPr>
        <p:spPr>
          <a:xfrm>
            <a:off x="3000712" y="3258763"/>
            <a:ext cx="1296144" cy="1296144"/>
          </a:xfrm>
          <a:prstGeom prst="donut">
            <a:avLst>
              <a:gd name="adj" fmla="val 7852"/>
            </a:avLst>
          </a:prstGeom>
          <a:solidFill>
            <a:srgbClr val="414455"/>
          </a:solidFill>
          <a:ln>
            <a:noFill/>
          </a:ln>
          <a:effectLst>
            <a:outerShdw blurRad="292100" dist="1943100" dir="5340000" algn="tl" rotWithShape="0">
              <a:prstClr val="black">
                <a:alpha val="13000"/>
              </a:prstClr>
            </a:outerShdw>
          </a:effectLst>
          <a:scene3d>
            <a:camera prst="perspectiveFront">
              <a:rot lat="17699970" lon="0" rev="0"/>
            </a:camera>
            <a:lightRig rig="flood" dir="t">
              <a:rot lat="0" lon="0" rev="7200000"/>
            </a:lightRig>
          </a:scene3d>
          <a:sp3d z="1270000" extrusionH="95250" prstMaterial="flat">
            <a:bevelT w="44450" h="25400"/>
            <a:bevelB w="44450" h="254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solidFill>
            </a:endParaRPr>
          </a:p>
        </p:txBody>
      </p:sp>
      <p:sp>
        <p:nvSpPr>
          <p:cNvPr id="5" name="同心圆 37"/>
          <p:cNvSpPr/>
          <p:nvPr/>
        </p:nvSpPr>
        <p:spPr>
          <a:xfrm>
            <a:off x="3261329" y="3470721"/>
            <a:ext cx="774911" cy="774911"/>
          </a:xfrm>
          <a:prstGeom prst="donut">
            <a:avLst>
              <a:gd name="adj" fmla="val 12925"/>
            </a:avLst>
          </a:prstGeom>
          <a:solidFill>
            <a:srgbClr val="414455"/>
          </a:solidFill>
          <a:ln>
            <a:noFill/>
          </a:ln>
          <a:effectLst>
            <a:outerShdw blurRad="292100" dist="1943100" dir="5340000" algn="tl" rotWithShape="0">
              <a:prstClr val="black">
                <a:alpha val="13000"/>
              </a:prstClr>
            </a:outerShdw>
          </a:effectLst>
          <a:scene3d>
            <a:camera prst="perspectiveFront">
              <a:rot lat="17699970" lon="0" rev="0"/>
            </a:camera>
            <a:lightRig rig="flood" dir="t">
              <a:rot lat="0" lon="0" rev="7200000"/>
            </a:lightRig>
          </a:scene3d>
          <a:sp3d z="1905000" extrusionH="95250" prstMaterial="flat">
            <a:bevelT w="38100" h="19050"/>
            <a:bevelB w="38100" h="190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solidFill>
            </a:endParaRPr>
          </a:p>
        </p:txBody>
      </p:sp>
      <p:sp>
        <p:nvSpPr>
          <p:cNvPr id="6" name="椭圆 5"/>
          <p:cNvSpPr/>
          <p:nvPr/>
        </p:nvSpPr>
        <p:spPr>
          <a:xfrm flipV="1">
            <a:off x="3486766" y="3543554"/>
            <a:ext cx="324036" cy="324036"/>
          </a:xfrm>
          <a:prstGeom prst="ellipse">
            <a:avLst/>
          </a:prstGeom>
          <a:solidFill>
            <a:srgbClr val="414455"/>
          </a:solidFill>
          <a:ln>
            <a:noFill/>
          </a:ln>
          <a:effectLst>
            <a:outerShdw blurRad="292100" dist="1943100" dir="5340000" algn="tl" rotWithShape="0">
              <a:prstClr val="black">
                <a:alpha val="13000"/>
              </a:prstClr>
            </a:outerShdw>
          </a:effectLst>
          <a:scene3d>
            <a:camera prst="perspectiveFront">
              <a:rot lat="17699970" lon="0" rev="0"/>
            </a:camera>
            <a:lightRig rig="flood" dir="t">
              <a:rot lat="0" lon="0" rev="7200000"/>
            </a:lightRig>
          </a:scene3d>
          <a:sp3d z="2374900" extrusionH="95250" prstMaterial="flat">
            <a:bevelT w="95250" h="69850"/>
            <a:bevelB w="95250" h="698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solidFill>
            </a:endParaRPr>
          </a:p>
        </p:txBody>
      </p:sp>
      <p:cxnSp>
        <p:nvCxnSpPr>
          <p:cNvPr id="7" name="直接连接符 6"/>
          <p:cNvCxnSpPr/>
          <p:nvPr/>
        </p:nvCxnSpPr>
        <p:spPr>
          <a:xfrm>
            <a:off x="4036240" y="2145010"/>
            <a:ext cx="2844682" cy="0"/>
          </a:xfrm>
          <a:prstGeom prst="line">
            <a:avLst/>
          </a:prstGeom>
          <a:noFill/>
          <a:ln>
            <a:solidFill>
              <a:srgbClr val="414455"/>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8" name="直接连接符 7"/>
          <p:cNvCxnSpPr/>
          <p:nvPr/>
        </p:nvCxnSpPr>
        <p:spPr>
          <a:xfrm>
            <a:off x="4179431" y="2619212"/>
            <a:ext cx="2701490" cy="0"/>
          </a:xfrm>
          <a:prstGeom prst="line">
            <a:avLst/>
          </a:prstGeom>
          <a:noFill/>
          <a:ln>
            <a:solidFill>
              <a:srgbClr val="414455"/>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9" name="直接连接符 8"/>
          <p:cNvCxnSpPr/>
          <p:nvPr/>
        </p:nvCxnSpPr>
        <p:spPr>
          <a:xfrm>
            <a:off x="4414282" y="3111198"/>
            <a:ext cx="2466640" cy="0"/>
          </a:xfrm>
          <a:prstGeom prst="line">
            <a:avLst/>
          </a:prstGeom>
          <a:noFill/>
          <a:ln>
            <a:solidFill>
              <a:srgbClr val="414455"/>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0" name="直接连接符 9"/>
          <p:cNvCxnSpPr/>
          <p:nvPr/>
        </p:nvCxnSpPr>
        <p:spPr>
          <a:xfrm>
            <a:off x="4792324" y="3831186"/>
            <a:ext cx="2088598" cy="0"/>
          </a:xfrm>
          <a:prstGeom prst="line">
            <a:avLst/>
          </a:prstGeom>
          <a:noFill/>
          <a:ln>
            <a:solidFill>
              <a:srgbClr val="414455"/>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1" name="直接连接符 10"/>
          <p:cNvCxnSpPr/>
          <p:nvPr/>
        </p:nvCxnSpPr>
        <p:spPr>
          <a:xfrm>
            <a:off x="5062354" y="4544002"/>
            <a:ext cx="1818568" cy="0"/>
          </a:xfrm>
          <a:prstGeom prst="line">
            <a:avLst/>
          </a:prstGeom>
          <a:noFill/>
          <a:ln>
            <a:solidFill>
              <a:srgbClr val="414455"/>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12" name="TextBox 79"/>
          <p:cNvSpPr txBox="1"/>
          <p:nvPr/>
        </p:nvSpPr>
        <p:spPr>
          <a:xfrm>
            <a:off x="7010327" y="4298683"/>
            <a:ext cx="2894929" cy="512448"/>
          </a:xfrm>
          <a:prstGeom prst="rect">
            <a:avLst/>
          </a:prstGeom>
          <a:noFill/>
        </p:spPr>
        <p:txBody>
          <a:bodyPr wrap="square" rtlCol="0">
            <a:spAutoFit/>
          </a:bodyPr>
          <a:lstStyle/>
          <a:p>
            <a:pPr>
              <a:lnSpc>
                <a:spcPct val="130000"/>
              </a:lnSpc>
            </a:pPr>
            <a:r>
              <a:rPr lang="zh-CN" altLang="en-US" sz="1050" dirty="0">
                <a:solidFill>
                  <a:sysClr val="windowText" lastClr="000000"/>
                </a:solidFill>
                <a:latin typeface="微软雅黑" pitchFamily="34" charset="-122"/>
                <a:ea typeface="微软雅黑" pitchFamily="34" charset="-122"/>
              </a:rPr>
              <a:t>Your content is hit here, or by copying your text, in this boxSelect Paste, and choose to keep only text.</a:t>
            </a:r>
          </a:p>
        </p:txBody>
      </p:sp>
      <p:sp>
        <p:nvSpPr>
          <p:cNvPr id="13" name="TextBox 80"/>
          <p:cNvSpPr txBox="1"/>
          <p:nvPr/>
        </p:nvSpPr>
        <p:spPr>
          <a:xfrm>
            <a:off x="5799780" y="4195660"/>
            <a:ext cx="954107" cy="323165"/>
          </a:xfrm>
          <a:prstGeom prst="rect">
            <a:avLst/>
          </a:prstGeom>
          <a:noFill/>
        </p:spPr>
        <p:txBody>
          <a:bodyPr wrap="none" rtlCol="0">
            <a:spAutoFit/>
          </a:bodyPr>
          <a:lstStyle/>
          <a:p>
            <a:pPr algn="ctr"/>
            <a:r>
              <a:rPr lang="zh-CN" altLang="en-US" sz="1500" b="1">
                <a:solidFill>
                  <a:srgbClr val="414455"/>
                </a:solidFill>
                <a:latin typeface="微软雅黑" pitchFamily="34" charset="-122"/>
                <a:ea typeface="微软雅黑" pitchFamily="34" charset="-122"/>
              </a:rPr>
              <a:t>Add a title</a:t>
            </a:r>
          </a:p>
        </p:txBody>
      </p:sp>
      <p:sp>
        <p:nvSpPr>
          <p:cNvPr id="14" name="TextBox 81"/>
          <p:cNvSpPr txBox="1"/>
          <p:nvPr/>
        </p:nvSpPr>
        <p:spPr>
          <a:xfrm>
            <a:off x="7025397" y="3611366"/>
            <a:ext cx="2894929" cy="512448"/>
          </a:xfrm>
          <a:prstGeom prst="rect">
            <a:avLst/>
          </a:prstGeom>
          <a:noFill/>
        </p:spPr>
        <p:txBody>
          <a:bodyPr wrap="square" rtlCol="0">
            <a:spAutoFit/>
          </a:bodyPr>
          <a:lstStyle/>
          <a:p>
            <a:pPr>
              <a:lnSpc>
                <a:spcPct val="130000"/>
              </a:lnSpc>
            </a:pPr>
            <a:r>
              <a:rPr lang="zh-CN" altLang="en-US" sz="1050" dirty="0">
                <a:solidFill>
                  <a:sysClr val="windowText" lastClr="000000"/>
                </a:solidFill>
                <a:latin typeface="微软雅黑" pitchFamily="34" charset="-122"/>
                <a:ea typeface="微软雅黑" pitchFamily="34" charset="-122"/>
              </a:rPr>
              <a:t>Your content is hit here, or by copying your text, in this boxSelect Paste, and choose to keep only text.</a:t>
            </a:r>
          </a:p>
        </p:txBody>
      </p:sp>
      <p:sp>
        <p:nvSpPr>
          <p:cNvPr id="15" name="TextBox 82"/>
          <p:cNvSpPr txBox="1"/>
          <p:nvPr/>
        </p:nvSpPr>
        <p:spPr>
          <a:xfrm>
            <a:off x="5799780" y="3493582"/>
            <a:ext cx="954107" cy="323165"/>
          </a:xfrm>
          <a:prstGeom prst="rect">
            <a:avLst/>
          </a:prstGeom>
          <a:noFill/>
        </p:spPr>
        <p:txBody>
          <a:bodyPr wrap="none" rtlCol="0">
            <a:spAutoFit/>
          </a:bodyPr>
          <a:lstStyle/>
          <a:p>
            <a:pPr algn="ctr"/>
            <a:r>
              <a:rPr lang="zh-CN" altLang="en-US" sz="1500" b="1">
                <a:solidFill>
                  <a:srgbClr val="414455"/>
                </a:solidFill>
                <a:latin typeface="微软雅黑" pitchFamily="34" charset="-122"/>
                <a:ea typeface="微软雅黑" pitchFamily="34" charset="-122"/>
              </a:rPr>
              <a:t>Add a title</a:t>
            </a:r>
          </a:p>
        </p:txBody>
      </p:sp>
      <p:sp>
        <p:nvSpPr>
          <p:cNvPr id="16" name="TextBox 83"/>
          <p:cNvSpPr txBox="1"/>
          <p:nvPr/>
        </p:nvSpPr>
        <p:spPr>
          <a:xfrm>
            <a:off x="7025397" y="2942239"/>
            <a:ext cx="2894929" cy="512448"/>
          </a:xfrm>
          <a:prstGeom prst="rect">
            <a:avLst/>
          </a:prstGeom>
          <a:noFill/>
        </p:spPr>
        <p:txBody>
          <a:bodyPr wrap="square" rtlCol="0">
            <a:spAutoFit/>
          </a:bodyPr>
          <a:lstStyle/>
          <a:p>
            <a:pPr>
              <a:lnSpc>
                <a:spcPct val="130000"/>
              </a:lnSpc>
            </a:pPr>
            <a:r>
              <a:rPr lang="zh-CN" altLang="en-US" sz="1050" dirty="0">
                <a:solidFill>
                  <a:sysClr val="windowText" lastClr="000000"/>
                </a:solidFill>
                <a:latin typeface="微软雅黑" pitchFamily="34" charset="-122"/>
                <a:ea typeface="微软雅黑" pitchFamily="34" charset="-122"/>
              </a:rPr>
              <a:t>Your content is hit here, or by copying your text, in this boxSelect Paste, and choose to keep only text.</a:t>
            </a:r>
          </a:p>
        </p:txBody>
      </p:sp>
      <p:sp>
        <p:nvSpPr>
          <p:cNvPr id="17" name="TextBox 84"/>
          <p:cNvSpPr txBox="1"/>
          <p:nvPr/>
        </p:nvSpPr>
        <p:spPr>
          <a:xfrm>
            <a:off x="5799780" y="2780657"/>
            <a:ext cx="954107" cy="323165"/>
          </a:xfrm>
          <a:prstGeom prst="rect">
            <a:avLst/>
          </a:prstGeom>
          <a:noFill/>
        </p:spPr>
        <p:txBody>
          <a:bodyPr wrap="none" rtlCol="0">
            <a:spAutoFit/>
          </a:bodyPr>
          <a:lstStyle/>
          <a:p>
            <a:pPr algn="ctr"/>
            <a:r>
              <a:rPr lang="zh-CN" altLang="en-US" sz="1500" b="1">
                <a:solidFill>
                  <a:srgbClr val="414455"/>
                </a:solidFill>
                <a:latin typeface="微软雅黑" pitchFamily="34" charset="-122"/>
                <a:ea typeface="微软雅黑" pitchFamily="34" charset="-122"/>
              </a:rPr>
              <a:t>Add a title</a:t>
            </a:r>
          </a:p>
        </p:txBody>
      </p:sp>
      <p:sp>
        <p:nvSpPr>
          <p:cNvPr id="18" name="TextBox 85"/>
          <p:cNvSpPr txBox="1"/>
          <p:nvPr/>
        </p:nvSpPr>
        <p:spPr>
          <a:xfrm>
            <a:off x="7010328" y="2322590"/>
            <a:ext cx="2894929" cy="512448"/>
          </a:xfrm>
          <a:prstGeom prst="rect">
            <a:avLst/>
          </a:prstGeom>
          <a:noFill/>
        </p:spPr>
        <p:txBody>
          <a:bodyPr wrap="square" rtlCol="0">
            <a:spAutoFit/>
          </a:bodyPr>
          <a:lstStyle/>
          <a:p>
            <a:pPr>
              <a:lnSpc>
                <a:spcPct val="130000"/>
              </a:lnSpc>
            </a:pPr>
            <a:r>
              <a:rPr lang="zh-CN" altLang="en-US" sz="1050" dirty="0">
                <a:solidFill>
                  <a:sysClr val="windowText" lastClr="000000"/>
                </a:solidFill>
                <a:latin typeface="微软雅黑" pitchFamily="34" charset="-122"/>
                <a:ea typeface="微软雅黑" pitchFamily="34" charset="-122"/>
              </a:rPr>
              <a:t>Your content is hit here, or by copying your text, in this boxSelect Paste, and choose to keep only text.</a:t>
            </a:r>
          </a:p>
        </p:txBody>
      </p:sp>
      <p:sp>
        <p:nvSpPr>
          <p:cNvPr id="19" name="TextBox 86"/>
          <p:cNvSpPr txBox="1"/>
          <p:nvPr/>
        </p:nvSpPr>
        <p:spPr>
          <a:xfrm>
            <a:off x="5799780" y="2296270"/>
            <a:ext cx="954107" cy="323165"/>
          </a:xfrm>
          <a:prstGeom prst="rect">
            <a:avLst/>
          </a:prstGeom>
          <a:noFill/>
        </p:spPr>
        <p:txBody>
          <a:bodyPr wrap="none" rtlCol="0">
            <a:spAutoFit/>
          </a:bodyPr>
          <a:lstStyle/>
          <a:p>
            <a:pPr algn="ctr"/>
            <a:r>
              <a:rPr lang="zh-CN" altLang="en-US" sz="1500" b="1">
                <a:solidFill>
                  <a:srgbClr val="414455"/>
                </a:solidFill>
                <a:latin typeface="微软雅黑" pitchFamily="34" charset="-122"/>
                <a:ea typeface="微软雅黑" pitchFamily="34" charset="-122"/>
              </a:rPr>
              <a:t>Add a title</a:t>
            </a:r>
          </a:p>
        </p:txBody>
      </p:sp>
      <p:sp>
        <p:nvSpPr>
          <p:cNvPr id="20" name="TextBox 87"/>
          <p:cNvSpPr txBox="1"/>
          <p:nvPr/>
        </p:nvSpPr>
        <p:spPr>
          <a:xfrm>
            <a:off x="7010327" y="1712120"/>
            <a:ext cx="2894929" cy="512448"/>
          </a:xfrm>
          <a:prstGeom prst="rect">
            <a:avLst/>
          </a:prstGeom>
          <a:noFill/>
        </p:spPr>
        <p:txBody>
          <a:bodyPr wrap="square" rtlCol="0">
            <a:spAutoFit/>
          </a:bodyPr>
          <a:lstStyle/>
          <a:p>
            <a:pPr>
              <a:lnSpc>
                <a:spcPct val="130000"/>
              </a:lnSpc>
            </a:pPr>
            <a:r>
              <a:rPr lang="zh-CN" altLang="en-US" sz="1050" dirty="0">
                <a:solidFill>
                  <a:sysClr val="windowText" lastClr="000000"/>
                </a:solidFill>
                <a:latin typeface="微软雅黑" pitchFamily="34" charset="-122"/>
                <a:ea typeface="微软雅黑" pitchFamily="34" charset="-122"/>
              </a:rPr>
              <a:t>Your content is hit here, or by copying your text, in this boxSelect Paste, and choose to keep only text.</a:t>
            </a:r>
          </a:p>
        </p:txBody>
      </p:sp>
      <p:sp>
        <p:nvSpPr>
          <p:cNvPr id="21" name="TextBox 88"/>
          <p:cNvSpPr txBox="1"/>
          <p:nvPr/>
        </p:nvSpPr>
        <p:spPr>
          <a:xfrm>
            <a:off x="5799780" y="1806905"/>
            <a:ext cx="954107" cy="323165"/>
          </a:xfrm>
          <a:prstGeom prst="rect">
            <a:avLst/>
          </a:prstGeom>
          <a:noFill/>
        </p:spPr>
        <p:txBody>
          <a:bodyPr wrap="none" rtlCol="0">
            <a:spAutoFit/>
          </a:bodyPr>
          <a:lstStyle/>
          <a:p>
            <a:pPr algn="ctr"/>
            <a:r>
              <a:rPr lang="zh-CN" altLang="en-US" sz="1500" b="1">
                <a:solidFill>
                  <a:srgbClr val="414455"/>
                </a:solidFill>
                <a:latin typeface="微软雅黑" pitchFamily="34" charset="-122"/>
                <a:ea typeface="微软雅黑" pitchFamily="34" charset="-122"/>
              </a:rPr>
              <a:t>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1500"/>
                                </p:stCondLst>
                                <p:childTnLst>
                                  <p:par>
                                    <p:cTn id="14" presetID="17" presetClass="entr" presetSubtype="1" fill="hold" grpId="0" nodeType="afterEffect">
                                      <p:stCondLst>
                                        <p:cond delay="0"/>
                                      </p:stCondLst>
                                      <p:iterate type="lt">
                                        <p:tmPct val="40000"/>
                                      </p:iterate>
                                      <p:childTnLst>
                                        <p:set>
                                          <p:cBhvr>
                                            <p:cTn id="15" dur="1" fill="hold">
                                              <p:stCondLst>
                                                <p:cond delay="0"/>
                                              </p:stCondLst>
                                            </p:cTn>
                                            <p:tgtEl>
                                              <p:spTgt spid="13"/>
                                            </p:tgtEl>
                                            <p:attrNameLst>
                                              <p:attrName>style.visibility</p:attrName>
                                            </p:attrNameLst>
                                          </p:cBhvr>
                                          <p:to>
                                            <p:strVal val="visible"/>
                                          </p:to>
                                        </p:set>
                                        <p:anim calcmode="lin" valueType="num">
                                          <p:cBhvr>
                                            <p:cTn id="16" dur="250" fill="hold"/>
                                            <p:tgtEl>
                                              <p:spTgt spid="13"/>
                                            </p:tgtEl>
                                            <p:attrNameLst>
                                              <p:attrName>ppt_x</p:attrName>
                                            </p:attrNameLst>
                                          </p:cBhvr>
                                          <p:tavLst>
                                            <p:tav tm="0">
                                              <p:val>
                                                <p:strVal val="#ppt_x"/>
                                              </p:val>
                                            </p:tav>
                                            <p:tav tm="100000">
                                              <p:val>
                                                <p:strVal val="#ppt_x"/>
                                              </p:val>
                                            </p:tav>
                                          </p:tavLst>
                                        </p:anim>
                                        <p:anim calcmode="lin" valueType="num">
                                          <p:cBhvr>
                                            <p:cTn id="17" dur="250" fill="hold"/>
                                            <p:tgtEl>
                                              <p:spTgt spid="13"/>
                                            </p:tgtEl>
                                            <p:attrNameLst>
                                              <p:attrName>ppt_y</p:attrName>
                                            </p:attrNameLst>
                                          </p:cBhvr>
                                          <p:tavLst>
                                            <p:tav tm="0">
                                              <p:val>
                                                <p:strVal val="#ppt_y-#ppt_h/2"/>
                                              </p:val>
                                            </p:tav>
                                            <p:tav tm="100000">
                                              <p:val>
                                                <p:strVal val="#ppt_y"/>
                                              </p:val>
                                            </p:tav>
                                          </p:tavLst>
                                        </p:anim>
                                        <p:anim calcmode="lin" valueType="num">
                                          <p:cBhvr>
                                            <p:cTn id="18" dur="250" fill="hold"/>
                                            <p:tgtEl>
                                              <p:spTgt spid="13"/>
                                            </p:tgtEl>
                                            <p:attrNameLst>
                                              <p:attrName>ppt_w</p:attrName>
                                            </p:attrNameLst>
                                          </p:cBhvr>
                                          <p:tavLst>
                                            <p:tav tm="0">
                                              <p:val>
                                                <p:strVal val="#ppt_w"/>
                                              </p:val>
                                            </p:tav>
                                            <p:tav tm="100000">
                                              <p:val>
                                                <p:strVal val="#ppt_w"/>
                                              </p:val>
                                            </p:tav>
                                          </p:tavLst>
                                        </p:anim>
                                        <p:anim calcmode="lin" valueType="num">
                                          <p:cBhvr>
                                            <p:cTn id="19" dur="250" fill="hold"/>
                                            <p:tgtEl>
                                              <p:spTgt spid="13"/>
                                            </p:tgtEl>
                                            <p:attrNameLst>
                                              <p:attrName>ppt_h</p:attrName>
                                            </p:attrNameLst>
                                          </p:cBhvr>
                                          <p:tavLst>
                                            <p:tav tm="0">
                                              <p:val>
                                                <p:fltVal val="0"/>
                                              </p:val>
                                            </p:tav>
                                            <p:tav tm="100000">
                                              <p:val>
                                                <p:strVal val="#ppt_h"/>
                                              </p:val>
                                            </p:tav>
                                          </p:tavLst>
                                        </p:anim>
                                      </p:childTnLst>
                                    </p:cTn>
                                  </p:par>
                                </p:childTnLst>
                              </p:cTn>
                            </p:par>
                            <p:par>
                              <p:cTn id="20" fill="hold">
                                <p:stCondLst>
                                  <p:cond delay="2049"/>
                                </p:stCondLst>
                                <p:childTnLst>
                                  <p:par>
                                    <p:cTn id="21" presetID="22" presetClass="entr" presetSubtype="8" fill="hold" grpId="0" nodeType="afterEffect">
                                      <p:stCondLst>
                                        <p:cond delay="0"/>
                                      </p:stCondLst>
                                      <p:iterate type="lt">
                                        <p:tmPct val="30000"/>
                                      </p:iterate>
                                      <p:childTnLst>
                                        <p:set>
                                          <p:cBhvr>
                                            <p:cTn id="22" dur="1" fill="hold">
                                              <p:stCondLst>
                                                <p:cond delay="0"/>
                                              </p:stCondLst>
                                            </p:cTn>
                                            <p:tgtEl>
                                              <p:spTgt spid="12"/>
                                            </p:tgtEl>
                                            <p:attrNameLst>
                                              <p:attrName>style.visibility</p:attrName>
                                            </p:attrNameLst>
                                          </p:cBhvr>
                                          <p:to>
                                            <p:strVal val="visible"/>
                                          </p:to>
                                        </p:set>
                                        <p:animEffect transition="in" filter="wipe(left)">
                                          <p:cBhvr>
                                            <p:cTn id="23" dur="100"/>
                                            <p:tgtEl>
                                              <p:spTgt spid="12"/>
                                            </p:tgtEl>
                                          </p:cBhvr>
                                        </p:animEffect>
                                      </p:childTnLst>
                                    </p:cTn>
                                  </p:par>
                                  <p:par>
                                    <p:cTn id="24" presetID="36" presetClass="emph" presetSubtype="0" fill="hold" grpId="1" nodeType="withEffect">
                                      <p:stCondLst>
                                        <p:cond delay="0"/>
                                      </p:stCondLst>
                                      <p:iterate type="lt">
                                        <p:tmPct val="30000"/>
                                      </p:iterate>
                                      <p:childTnLst>
                                        <p:animScale>
                                          <p:cBhvr>
                                            <p:cTn id="25" dur="50" autoRev="1" fill="hold">
                                              <p:stCondLst>
                                                <p:cond delay="0"/>
                                              </p:stCondLst>
                                            </p:cTn>
                                            <p:tgtEl>
                                              <p:spTgt spid="12"/>
                                            </p:tgtEl>
                                          </p:cBhvr>
                                          <p:to x="80000" y="100000"/>
                                        </p:animScale>
                                        <p:anim by="(#ppt_w*0.10)" calcmode="lin" valueType="num">
                                          <p:cBhvr>
                                            <p:cTn id="26" dur="50" autoRev="1" fill="hold">
                                              <p:stCondLst>
                                                <p:cond delay="0"/>
                                              </p:stCondLst>
                                            </p:cTn>
                                            <p:tgtEl>
                                              <p:spTgt spid="12"/>
                                            </p:tgtEl>
                                            <p:attrNameLst>
                                              <p:attrName>ppt_x</p:attrName>
                                            </p:attrNameLst>
                                          </p:cBhvr>
                                        </p:anim>
                                        <p:anim by="(-#ppt_w*0.10)" calcmode="lin" valueType="num">
                                          <p:cBhvr>
                                            <p:cTn id="27" dur="50" autoRev="1" fill="hold">
                                              <p:stCondLst>
                                                <p:cond delay="0"/>
                                              </p:stCondLst>
                                            </p:cTn>
                                            <p:tgtEl>
                                              <p:spTgt spid="12"/>
                                            </p:tgtEl>
                                            <p:attrNameLst>
                                              <p:attrName>ppt_y</p:attrName>
                                            </p:attrNameLst>
                                          </p:cBhvr>
                                        </p:anim>
                                        <p:animRot by="-480000">
                                          <p:cBhvr>
                                            <p:cTn id="28" dur="50" autoRev="1" fill="hold">
                                              <p:stCondLst>
                                                <p:cond delay="0"/>
                                              </p:stCondLst>
                                            </p:cTn>
                                            <p:tgtEl>
                                              <p:spTgt spid="12"/>
                                            </p:tgtEl>
                                            <p:attrNameLst>
                                              <p:attrName>r</p:attrName>
                                            </p:attrNameLst>
                                          </p:cBhvr>
                                        </p:animRot>
                                      </p:childTnLst>
                                    </p:cTn>
                                  </p:par>
                                </p:childTnLst>
                              </p:cTn>
                            </p:par>
                            <p:par>
                              <p:cTn id="29" fill="hold">
                                <p:stCondLst>
                                  <p:cond delay="3289"/>
                                </p:stCondLst>
                                <p:childTnLst>
                                  <p:par>
                                    <p:cTn id="30" presetID="2" presetClass="entr" presetSubtype="1" fill="hold" grpId="0" nodeType="afterEffect" p14:presetBounceEnd="50000">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14:bounceEnd="50000">
                                          <p:cBhvr additive="base">
                                            <p:cTn id="32"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33" dur="1000" fill="hold"/>
                                            <p:tgtEl>
                                              <p:spTgt spid="3"/>
                                            </p:tgtEl>
                                            <p:attrNameLst>
                                              <p:attrName>ppt_y</p:attrName>
                                            </p:attrNameLst>
                                          </p:cBhvr>
                                          <p:tavLst>
                                            <p:tav tm="0">
                                              <p:val>
                                                <p:strVal val="0-#ppt_h/2"/>
                                              </p:val>
                                            </p:tav>
                                            <p:tav tm="100000">
                                              <p:val>
                                                <p:strVal val="#ppt_y"/>
                                              </p:val>
                                            </p:tav>
                                          </p:tavLst>
                                        </p:anim>
                                      </p:childTnLst>
                                    </p:cTn>
                                  </p:par>
                                </p:childTnLst>
                              </p:cTn>
                            </p:par>
                            <p:par>
                              <p:cTn id="34" fill="hold">
                                <p:stCondLst>
                                  <p:cond delay="4289"/>
                                </p:stCondLst>
                                <p:childTnLst>
                                  <p:par>
                                    <p:cTn id="35" presetID="22" presetClass="entr" presetSubtype="8"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4789"/>
                                </p:stCondLst>
                                <p:childTnLst>
                                  <p:par>
                                    <p:cTn id="39" presetID="17" presetClass="entr" presetSubtype="1" fill="hold" grpId="0" nodeType="afterEffect">
                                      <p:stCondLst>
                                        <p:cond delay="0"/>
                                      </p:stCondLst>
                                      <p:iterate type="lt">
                                        <p:tmPct val="40000"/>
                                      </p:iterate>
                                      <p:childTnLst>
                                        <p:set>
                                          <p:cBhvr>
                                            <p:cTn id="40" dur="1" fill="hold">
                                              <p:stCondLst>
                                                <p:cond delay="0"/>
                                              </p:stCondLst>
                                            </p:cTn>
                                            <p:tgtEl>
                                              <p:spTgt spid="15"/>
                                            </p:tgtEl>
                                            <p:attrNameLst>
                                              <p:attrName>style.visibility</p:attrName>
                                            </p:attrNameLst>
                                          </p:cBhvr>
                                          <p:to>
                                            <p:strVal val="visible"/>
                                          </p:to>
                                        </p:set>
                                        <p:anim calcmode="lin" valueType="num">
                                          <p:cBhvr>
                                            <p:cTn id="41" dur="250" fill="hold"/>
                                            <p:tgtEl>
                                              <p:spTgt spid="15"/>
                                            </p:tgtEl>
                                            <p:attrNameLst>
                                              <p:attrName>ppt_x</p:attrName>
                                            </p:attrNameLst>
                                          </p:cBhvr>
                                          <p:tavLst>
                                            <p:tav tm="0">
                                              <p:val>
                                                <p:strVal val="#ppt_x"/>
                                              </p:val>
                                            </p:tav>
                                            <p:tav tm="100000">
                                              <p:val>
                                                <p:strVal val="#ppt_x"/>
                                              </p:val>
                                            </p:tav>
                                          </p:tavLst>
                                        </p:anim>
                                        <p:anim calcmode="lin" valueType="num">
                                          <p:cBhvr>
                                            <p:cTn id="42" dur="250" fill="hold"/>
                                            <p:tgtEl>
                                              <p:spTgt spid="15"/>
                                            </p:tgtEl>
                                            <p:attrNameLst>
                                              <p:attrName>ppt_y</p:attrName>
                                            </p:attrNameLst>
                                          </p:cBhvr>
                                          <p:tavLst>
                                            <p:tav tm="0">
                                              <p:val>
                                                <p:strVal val="#ppt_y-#ppt_h/2"/>
                                              </p:val>
                                            </p:tav>
                                            <p:tav tm="100000">
                                              <p:val>
                                                <p:strVal val="#ppt_y"/>
                                              </p:val>
                                            </p:tav>
                                          </p:tavLst>
                                        </p:anim>
                                        <p:anim calcmode="lin" valueType="num">
                                          <p:cBhvr>
                                            <p:cTn id="43" dur="250" fill="hold"/>
                                            <p:tgtEl>
                                              <p:spTgt spid="15"/>
                                            </p:tgtEl>
                                            <p:attrNameLst>
                                              <p:attrName>ppt_w</p:attrName>
                                            </p:attrNameLst>
                                          </p:cBhvr>
                                          <p:tavLst>
                                            <p:tav tm="0">
                                              <p:val>
                                                <p:strVal val="#ppt_w"/>
                                              </p:val>
                                            </p:tav>
                                            <p:tav tm="100000">
                                              <p:val>
                                                <p:strVal val="#ppt_w"/>
                                              </p:val>
                                            </p:tav>
                                          </p:tavLst>
                                        </p:anim>
                                        <p:anim calcmode="lin" valueType="num">
                                          <p:cBhvr>
                                            <p:cTn id="44" dur="250" fill="hold"/>
                                            <p:tgtEl>
                                              <p:spTgt spid="15"/>
                                            </p:tgtEl>
                                            <p:attrNameLst>
                                              <p:attrName>ppt_h</p:attrName>
                                            </p:attrNameLst>
                                          </p:cBhvr>
                                          <p:tavLst>
                                            <p:tav tm="0">
                                              <p:val>
                                                <p:fltVal val="0"/>
                                              </p:val>
                                            </p:tav>
                                            <p:tav tm="100000">
                                              <p:val>
                                                <p:strVal val="#ppt_h"/>
                                              </p:val>
                                            </p:tav>
                                          </p:tavLst>
                                        </p:anim>
                                      </p:childTnLst>
                                    </p:cTn>
                                  </p:par>
                                </p:childTnLst>
                              </p:cTn>
                            </p:par>
                            <p:par>
                              <p:cTn id="45" fill="hold">
                                <p:stCondLst>
                                  <p:cond delay="5340"/>
                                </p:stCondLst>
                                <p:childTnLst>
                                  <p:par>
                                    <p:cTn id="46" presetID="22" presetClass="entr" presetSubtype="8" fill="hold" grpId="0" nodeType="afterEffect">
                                      <p:stCondLst>
                                        <p:cond delay="0"/>
                                      </p:stCondLst>
                                      <p:iterate type="lt">
                                        <p:tmPct val="30000"/>
                                      </p:iterate>
                                      <p:childTnLst>
                                        <p:set>
                                          <p:cBhvr>
                                            <p:cTn id="47" dur="1" fill="hold">
                                              <p:stCondLst>
                                                <p:cond delay="0"/>
                                              </p:stCondLst>
                                            </p:cTn>
                                            <p:tgtEl>
                                              <p:spTgt spid="14"/>
                                            </p:tgtEl>
                                            <p:attrNameLst>
                                              <p:attrName>style.visibility</p:attrName>
                                            </p:attrNameLst>
                                          </p:cBhvr>
                                          <p:to>
                                            <p:strVal val="visible"/>
                                          </p:to>
                                        </p:set>
                                        <p:animEffect transition="in" filter="wipe(left)">
                                          <p:cBhvr>
                                            <p:cTn id="48" dur="100"/>
                                            <p:tgtEl>
                                              <p:spTgt spid="14"/>
                                            </p:tgtEl>
                                          </p:cBhvr>
                                        </p:animEffect>
                                      </p:childTnLst>
                                    </p:cTn>
                                  </p:par>
                                  <p:par>
                                    <p:cTn id="49" presetID="36" presetClass="emph" presetSubtype="0" fill="hold" grpId="1" nodeType="withEffect">
                                      <p:stCondLst>
                                        <p:cond delay="0"/>
                                      </p:stCondLst>
                                      <p:iterate type="lt">
                                        <p:tmPct val="30000"/>
                                      </p:iterate>
                                      <p:childTnLst>
                                        <p:animScale>
                                          <p:cBhvr>
                                            <p:cTn id="50" dur="50" autoRev="1" fill="hold">
                                              <p:stCondLst>
                                                <p:cond delay="0"/>
                                              </p:stCondLst>
                                            </p:cTn>
                                            <p:tgtEl>
                                              <p:spTgt spid="14"/>
                                            </p:tgtEl>
                                          </p:cBhvr>
                                          <p:to x="80000" y="100000"/>
                                        </p:animScale>
                                        <p:anim by="(#ppt_w*0.10)" calcmode="lin" valueType="num">
                                          <p:cBhvr>
                                            <p:cTn id="51" dur="50" autoRev="1" fill="hold">
                                              <p:stCondLst>
                                                <p:cond delay="0"/>
                                              </p:stCondLst>
                                            </p:cTn>
                                            <p:tgtEl>
                                              <p:spTgt spid="14"/>
                                            </p:tgtEl>
                                            <p:attrNameLst>
                                              <p:attrName>ppt_x</p:attrName>
                                            </p:attrNameLst>
                                          </p:cBhvr>
                                        </p:anim>
                                        <p:anim by="(-#ppt_w*0.10)" calcmode="lin" valueType="num">
                                          <p:cBhvr>
                                            <p:cTn id="52" dur="50" autoRev="1" fill="hold">
                                              <p:stCondLst>
                                                <p:cond delay="0"/>
                                              </p:stCondLst>
                                            </p:cTn>
                                            <p:tgtEl>
                                              <p:spTgt spid="14"/>
                                            </p:tgtEl>
                                            <p:attrNameLst>
                                              <p:attrName>ppt_y</p:attrName>
                                            </p:attrNameLst>
                                          </p:cBhvr>
                                        </p:anim>
                                        <p:animRot by="-480000">
                                          <p:cBhvr>
                                            <p:cTn id="53" dur="50" autoRev="1" fill="hold">
                                              <p:stCondLst>
                                                <p:cond delay="0"/>
                                              </p:stCondLst>
                                            </p:cTn>
                                            <p:tgtEl>
                                              <p:spTgt spid="14"/>
                                            </p:tgtEl>
                                            <p:attrNameLst>
                                              <p:attrName>r</p:attrName>
                                            </p:attrNameLst>
                                          </p:cBhvr>
                                        </p:animRot>
                                      </p:childTnLst>
                                    </p:cTn>
                                  </p:par>
                                </p:childTnLst>
                              </p:cTn>
                            </p:par>
                            <p:par>
                              <p:cTn id="54" fill="hold">
                                <p:stCondLst>
                                  <p:cond delay="6579"/>
                                </p:stCondLst>
                                <p:childTnLst>
                                  <p:par>
                                    <p:cTn id="55" presetID="2" presetClass="entr" presetSubtype="1" fill="hold" grpId="0" nodeType="afterEffect" p14:presetBounceEnd="50000">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14:bounceEnd="50000">
                                          <p:cBhvr additive="base">
                                            <p:cTn id="57" dur="10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58" dur="1000" fill="hold"/>
                                            <p:tgtEl>
                                              <p:spTgt spid="4"/>
                                            </p:tgtEl>
                                            <p:attrNameLst>
                                              <p:attrName>ppt_y</p:attrName>
                                            </p:attrNameLst>
                                          </p:cBhvr>
                                          <p:tavLst>
                                            <p:tav tm="0">
                                              <p:val>
                                                <p:strVal val="0-#ppt_h/2"/>
                                              </p:val>
                                            </p:tav>
                                            <p:tav tm="100000">
                                              <p:val>
                                                <p:strVal val="#ppt_y"/>
                                              </p:val>
                                            </p:tav>
                                          </p:tavLst>
                                        </p:anim>
                                      </p:childTnLst>
                                    </p:cTn>
                                  </p:par>
                                </p:childTnLst>
                              </p:cTn>
                            </p:par>
                            <p:par>
                              <p:cTn id="59" fill="hold">
                                <p:stCondLst>
                                  <p:cond delay="7579"/>
                                </p:stCondLst>
                                <p:childTnLst>
                                  <p:par>
                                    <p:cTn id="60" presetID="22" presetClass="entr" presetSubtype="8" fill="hold"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left)">
                                          <p:cBhvr>
                                            <p:cTn id="62" dur="500"/>
                                            <p:tgtEl>
                                              <p:spTgt spid="9"/>
                                            </p:tgtEl>
                                          </p:cBhvr>
                                        </p:animEffect>
                                      </p:childTnLst>
                                    </p:cTn>
                                  </p:par>
                                </p:childTnLst>
                              </p:cTn>
                            </p:par>
                            <p:par>
                              <p:cTn id="63" fill="hold">
                                <p:stCondLst>
                                  <p:cond delay="8079"/>
                                </p:stCondLst>
                                <p:childTnLst>
                                  <p:par>
                                    <p:cTn id="64" presetID="17" presetClass="entr" presetSubtype="1" fill="hold" grpId="0" nodeType="afterEffect">
                                      <p:stCondLst>
                                        <p:cond delay="0"/>
                                      </p:stCondLst>
                                      <p:iterate type="lt">
                                        <p:tmPct val="40000"/>
                                      </p:iterate>
                                      <p:childTnLst>
                                        <p:set>
                                          <p:cBhvr>
                                            <p:cTn id="65" dur="1" fill="hold">
                                              <p:stCondLst>
                                                <p:cond delay="0"/>
                                              </p:stCondLst>
                                            </p:cTn>
                                            <p:tgtEl>
                                              <p:spTgt spid="17"/>
                                            </p:tgtEl>
                                            <p:attrNameLst>
                                              <p:attrName>style.visibility</p:attrName>
                                            </p:attrNameLst>
                                          </p:cBhvr>
                                          <p:to>
                                            <p:strVal val="visible"/>
                                          </p:to>
                                        </p:set>
                                        <p:anim calcmode="lin" valueType="num">
                                          <p:cBhvr>
                                            <p:cTn id="66" dur="250" fill="hold"/>
                                            <p:tgtEl>
                                              <p:spTgt spid="17"/>
                                            </p:tgtEl>
                                            <p:attrNameLst>
                                              <p:attrName>ppt_x</p:attrName>
                                            </p:attrNameLst>
                                          </p:cBhvr>
                                          <p:tavLst>
                                            <p:tav tm="0">
                                              <p:val>
                                                <p:strVal val="#ppt_x"/>
                                              </p:val>
                                            </p:tav>
                                            <p:tav tm="100000">
                                              <p:val>
                                                <p:strVal val="#ppt_x"/>
                                              </p:val>
                                            </p:tav>
                                          </p:tavLst>
                                        </p:anim>
                                        <p:anim calcmode="lin" valueType="num">
                                          <p:cBhvr>
                                            <p:cTn id="67" dur="250" fill="hold"/>
                                            <p:tgtEl>
                                              <p:spTgt spid="17"/>
                                            </p:tgtEl>
                                            <p:attrNameLst>
                                              <p:attrName>ppt_y</p:attrName>
                                            </p:attrNameLst>
                                          </p:cBhvr>
                                          <p:tavLst>
                                            <p:tav tm="0">
                                              <p:val>
                                                <p:strVal val="#ppt_y-#ppt_h/2"/>
                                              </p:val>
                                            </p:tav>
                                            <p:tav tm="100000">
                                              <p:val>
                                                <p:strVal val="#ppt_y"/>
                                              </p:val>
                                            </p:tav>
                                          </p:tavLst>
                                        </p:anim>
                                        <p:anim calcmode="lin" valueType="num">
                                          <p:cBhvr>
                                            <p:cTn id="68" dur="250" fill="hold"/>
                                            <p:tgtEl>
                                              <p:spTgt spid="17"/>
                                            </p:tgtEl>
                                            <p:attrNameLst>
                                              <p:attrName>ppt_w</p:attrName>
                                            </p:attrNameLst>
                                          </p:cBhvr>
                                          <p:tavLst>
                                            <p:tav tm="0">
                                              <p:val>
                                                <p:strVal val="#ppt_w"/>
                                              </p:val>
                                            </p:tav>
                                            <p:tav tm="100000">
                                              <p:val>
                                                <p:strVal val="#ppt_w"/>
                                              </p:val>
                                            </p:tav>
                                          </p:tavLst>
                                        </p:anim>
                                        <p:anim calcmode="lin" valueType="num">
                                          <p:cBhvr>
                                            <p:cTn id="69" dur="250" fill="hold"/>
                                            <p:tgtEl>
                                              <p:spTgt spid="17"/>
                                            </p:tgtEl>
                                            <p:attrNameLst>
                                              <p:attrName>ppt_h</p:attrName>
                                            </p:attrNameLst>
                                          </p:cBhvr>
                                          <p:tavLst>
                                            <p:tav tm="0">
                                              <p:val>
                                                <p:fltVal val="0"/>
                                              </p:val>
                                            </p:tav>
                                            <p:tav tm="100000">
                                              <p:val>
                                                <p:strVal val="#ppt_h"/>
                                              </p:val>
                                            </p:tav>
                                          </p:tavLst>
                                        </p:anim>
                                      </p:childTnLst>
                                    </p:cTn>
                                  </p:par>
                                </p:childTnLst>
                              </p:cTn>
                            </p:par>
                            <p:par>
                              <p:cTn id="70" fill="hold">
                                <p:stCondLst>
                                  <p:cond delay="8630"/>
                                </p:stCondLst>
                                <p:childTnLst>
                                  <p:par>
                                    <p:cTn id="71" presetID="22" presetClass="entr" presetSubtype="8" fill="hold" grpId="0" nodeType="afterEffect">
                                      <p:stCondLst>
                                        <p:cond delay="0"/>
                                      </p:stCondLst>
                                      <p:iterate type="lt">
                                        <p:tmPct val="30000"/>
                                      </p:iterate>
                                      <p:childTnLst>
                                        <p:set>
                                          <p:cBhvr>
                                            <p:cTn id="72" dur="1" fill="hold">
                                              <p:stCondLst>
                                                <p:cond delay="0"/>
                                              </p:stCondLst>
                                            </p:cTn>
                                            <p:tgtEl>
                                              <p:spTgt spid="16"/>
                                            </p:tgtEl>
                                            <p:attrNameLst>
                                              <p:attrName>style.visibility</p:attrName>
                                            </p:attrNameLst>
                                          </p:cBhvr>
                                          <p:to>
                                            <p:strVal val="visible"/>
                                          </p:to>
                                        </p:set>
                                        <p:animEffect transition="in" filter="wipe(left)">
                                          <p:cBhvr>
                                            <p:cTn id="73" dur="100"/>
                                            <p:tgtEl>
                                              <p:spTgt spid="16"/>
                                            </p:tgtEl>
                                          </p:cBhvr>
                                        </p:animEffect>
                                      </p:childTnLst>
                                    </p:cTn>
                                  </p:par>
                                  <p:par>
                                    <p:cTn id="74" presetID="36" presetClass="emph" presetSubtype="0" fill="hold" grpId="1" nodeType="withEffect">
                                      <p:stCondLst>
                                        <p:cond delay="0"/>
                                      </p:stCondLst>
                                      <p:iterate type="lt">
                                        <p:tmPct val="30000"/>
                                      </p:iterate>
                                      <p:childTnLst>
                                        <p:animScale>
                                          <p:cBhvr>
                                            <p:cTn id="75" dur="50" autoRev="1" fill="hold">
                                              <p:stCondLst>
                                                <p:cond delay="0"/>
                                              </p:stCondLst>
                                            </p:cTn>
                                            <p:tgtEl>
                                              <p:spTgt spid="16"/>
                                            </p:tgtEl>
                                          </p:cBhvr>
                                          <p:to x="80000" y="100000"/>
                                        </p:animScale>
                                        <p:anim by="(#ppt_w*0.10)" calcmode="lin" valueType="num">
                                          <p:cBhvr>
                                            <p:cTn id="76" dur="50" autoRev="1" fill="hold">
                                              <p:stCondLst>
                                                <p:cond delay="0"/>
                                              </p:stCondLst>
                                            </p:cTn>
                                            <p:tgtEl>
                                              <p:spTgt spid="16"/>
                                            </p:tgtEl>
                                            <p:attrNameLst>
                                              <p:attrName>ppt_x</p:attrName>
                                            </p:attrNameLst>
                                          </p:cBhvr>
                                        </p:anim>
                                        <p:anim by="(-#ppt_w*0.10)" calcmode="lin" valueType="num">
                                          <p:cBhvr>
                                            <p:cTn id="77" dur="50" autoRev="1" fill="hold">
                                              <p:stCondLst>
                                                <p:cond delay="0"/>
                                              </p:stCondLst>
                                            </p:cTn>
                                            <p:tgtEl>
                                              <p:spTgt spid="16"/>
                                            </p:tgtEl>
                                            <p:attrNameLst>
                                              <p:attrName>ppt_y</p:attrName>
                                            </p:attrNameLst>
                                          </p:cBhvr>
                                        </p:anim>
                                        <p:animRot by="-480000">
                                          <p:cBhvr>
                                            <p:cTn id="78" dur="50" autoRev="1" fill="hold">
                                              <p:stCondLst>
                                                <p:cond delay="0"/>
                                              </p:stCondLst>
                                            </p:cTn>
                                            <p:tgtEl>
                                              <p:spTgt spid="16"/>
                                            </p:tgtEl>
                                            <p:attrNameLst>
                                              <p:attrName>r</p:attrName>
                                            </p:attrNameLst>
                                          </p:cBhvr>
                                        </p:animRot>
                                      </p:childTnLst>
                                    </p:cTn>
                                  </p:par>
                                </p:childTnLst>
                              </p:cTn>
                            </p:par>
                            <p:par>
                              <p:cTn id="79" fill="hold">
                                <p:stCondLst>
                                  <p:cond delay="9869"/>
                                </p:stCondLst>
                                <p:childTnLst>
                                  <p:par>
                                    <p:cTn id="80" presetID="2" presetClass="entr" presetSubtype="1" fill="hold" grpId="0" nodeType="afterEffect" p14:presetBounceEnd="50000">
                                      <p:stCondLst>
                                        <p:cond delay="0"/>
                                      </p:stCondLst>
                                      <p:childTnLst>
                                        <p:set>
                                          <p:cBhvr>
                                            <p:cTn id="81" dur="1" fill="hold">
                                              <p:stCondLst>
                                                <p:cond delay="0"/>
                                              </p:stCondLst>
                                            </p:cTn>
                                            <p:tgtEl>
                                              <p:spTgt spid="5"/>
                                            </p:tgtEl>
                                            <p:attrNameLst>
                                              <p:attrName>style.visibility</p:attrName>
                                            </p:attrNameLst>
                                          </p:cBhvr>
                                          <p:to>
                                            <p:strVal val="visible"/>
                                          </p:to>
                                        </p:set>
                                        <p:anim calcmode="lin" valueType="num" p14:bounceEnd="50000">
                                          <p:cBhvr additive="base">
                                            <p:cTn id="82" dur="10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3" dur="1000" fill="hold"/>
                                            <p:tgtEl>
                                              <p:spTgt spid="5"/>
                                            </p:tgtEl>
                                            <p:attrNameLst>
                                              <p:attrName>ppt_y</p:attrName>
                                            </p:attrNameLst>
                                          </p:cBhvr>
                                          <p:tavLst>
                                            <p:tav tm="0">
                                              <p:val>
                                                <p:strVal val="0-#ppt_h/2"/>
                                              </p:val>
                                            </p:tav>
                                            <p:tav tm="100000">
                                              <p:val>
                                                <p:strVal val="#ppt_y"/>
                                              </p:val>
                                            </p:tav>
                                          </p:tavLst>
                                        </p:anim>
                                      </p:childTnLst>
                                    </p:cTn>
                                  </p:par>
                                </p:childTnLst>
                              </p:cTn>
                            </p:par>
                            <p:par>
                              <p:cTn id="84" fill="hold">
                                <p:stCondLst>
                                  <p:cond delay="10869"/>
                                </p:stCondLst>
                                <p:childTnLst>
                                  <p:par>
                                    <p:cTn id="85" presetID="22" presetClass="entr" presetSubtype="8" fill="hold" nodeType="after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wipe(left)">
                                          <p:cBhvr>
                                            <p:cTn id="87" dur="500"/>
                                            <p:tgtEl>
                                              <p:spTgt spid="8"/>
                                            </p:tgtEl>
                                          </p:cBhvr>
                                        </p:animEffect>
                                      </p:childTnLst>
                                    </p:cTn>
                                  </p:par>
                                </p:childTnLst>
                              </p:cTn>
                            </p:par>
                            <p:par>
                              <p:cTn id="88" fill="hold">
                                <p:stCondLst>
                                  <p:cond delay="11369"/>
                                </p:stCondLst>
                                <p:childTnLst>
                                  <p:par>
                                    <p:cTn id="89" presetID="17" presetClass="entr" presetSubtype="1" fill="hold" grpId="0" nodeType="afterEffect">
                                      <p:stCondLst>
                                        <p:cond delay="0"/>
                                      </p:stCondLst>
                                      <p:iterate type="lt">
                                        <p:tmPct val="40000"/>
                                      </p:iterate>
                                      <p:childTnLst>
                                        <p:set>
                                          <p:cBhvr>
                                            <p:cTn id="90" dur="1" fill="hold">
                                              <p:stCondLst>
                                                <p:cond delay="0"/>
                                              </p:stCondLst>
                                            </p:cTn>
                                            <p:tgtEl>
                                              <p:spTgt spid="19"/>
                                            </p:tgtEl>
                                            <p:attrNameLst>
                                              <p:attrName>style.visibility</p:attrName>
                                            </p:attrNameLst>
                                          </p:cBhvr>
                                          <p:to>
                                            <p:strVal val="visible"/>
                                          </p:to>
                                        </p:set>
                                        <p:anim calcmode="lin" valueType="num">
                                          <p:cBhvr>
                                            <p:cTn id="91" dur="250" fill="hold"/>
                                            <p:tgtEl>
                                              <p:spTgt spid="19"/>
                                            </p:tgtEl>
                                            <p:attrNameLst>
                                              <p:attrName>ppt_x</p:attrName>
                                            </p:attrNameLst>
                                          </p:cBhvr>
                                          <p:tavLst>
                                            <p:tav tm="0">
                                              <p:val>
                                                <p:strVal val="#ppt_x"/>
                                              </p:val>
                                            </p:tav>
                                            <p:tav tm="100000">
                                              <p:val>
                                                <p:strVal val="#ppt_x"/>
                                              </p:val>
                                            </p:tav>
                                          </p:tavLst>
                                        </p:anim>
                                        <p:anim calcmode="lin" valueType="num">
                                          <p:cBhvr>
                                            <p:cTn id="92" dur="250" fill="hold"/>
                                            <p:tgtEl>
                                              <p:spTgt spid="19"/>
                                            </p:tgtEl>
                                            <p:attrNameLst>
                                              <p:attrName>ppt_y</p:attrName>
                                            </p:attrNameLst>
                                          </p:cBhvr>
                                          <p:tavLst>
                                            <p:tav tm="0">
                                              <p:val>
                                                <p:strVal val="#ppt_y-#ppt_h/2"/>
                                              </p:val>
                                            </p:tav>
                                            <p:tav tm="100000">
                                              <p:val>
                                                <p:strVal val="#ppt_y"/>
                                              </p:val>
                                            </p:tav>
                                          </p:tavLst>
                                        </p:anim>
                                        <p:anim calcmode="lin" valueType="num">
                                          <p:cBhvr>
                                            <p:cTn id="93" dur="250" fill="hold"/>
                                            <p:tgtEl>
                                              <p:spTgt spid="19"/>
                                            </p:tgtEl>
                                            <p:attrNameLst>
                                              <p:attrName>ppt_w</p:attrName>
                                            </p:attrNameLst>
                                          </p:cBhvr>
                                          <p:tavLst>
                                            <p:tav tm="0">
                                              <p:val>
                                                <p:strVal val="#ppt_w"/>
                                              </p:val>
                                            </p:tav>
                                            <p:tav tm="100000">
                                              <p:val>
                                                <p:strVal val="#ppt_w"/>
                                              </p:val>
                                            </p:tav>
                                          </p:tavLst>
                                        </p:anim>
                                        <p:anim calcmode="lin" valueType="num">
                                          <p:cBhvr>
                                            <p:cTn id="94" dur="250" fill="hold"/>
                                            <p:tgtEl>
                                              <p:spTgt spid="19"/>
                                            </p:tgtEl>
                                            <p:attrNameLst>
                                              <p:attrName>ppt_h</p:attrName>
                                            </p:attrNameLst>
                                          </p:cBhvr>
                                          <p:tavLst>
                                            <p:tav tm="0">
                                              <p:val>
                                                <p:fltVal val="0"/>
                                              </p:val>
                                            </p:tav>
                                            <p:tav tm="100000">
                                              <p:val>
                                                <p:strVal val="#ppt_h"/>
                                              </p:val>
                                            </p:tav>
                                          </p:tavLst>
                                        </p:anim>
                                      </p:childTnLst>
                                    </p:cTn>
                                  </p:par>
                                </p:childTnLst>
                              </p:cTn>
                            </p:par>
                            <p:par>
                              <p:cTn id="95" fill="hold">
                                <p:stCondLst>
                                  <p:cond delay="11920"/>
                                </p:stCondLst>
                                <p:childTnLst>
                                  <p:par>
                                    <p:cTn id="96" presetID="22" presetClass="entr" presetSubtype="8" fill="hold" grpId="0" nodeType="afterEffect">
                                      <p:stCondLst>
                                        <p:cond delay="0"/>
                                      </p:stCondLst>
                                      <p:iterate type="lt">
                                        <p:tmPct val="30000"/>
                                      </p:iterate>
                                      <p:childTnLst>
                                        <p:set>
                                          <p:cBhvr>
                                            <p:cTn id="97" dur="1" fill="hold">
                                              <p:stCondLst>
                                                <p:cond delay="0"/>
                                              </p:stCondLst>
                                            </p:cTn>
                                            <p:tgtEl>
                                              <p:spTgt spid="18"/>
                                            </p:tgtEl>
                                            <p:attrNameLst>
                                              <p:attrName>style.visibility</p:attrName>
                                            </p:attrNameLst>
                                          </p:cBhvr>
                                          <p:to>
                                            <p:strVal val="visible"/>
                                          </p:to>
                                        </p:set>
                                        <p:animEffect transition="in" filter="wipe(left)">
                                          <p:cBhvr>
                                            <p:cTn id="98" dur="100"/>
                                            <p:tgtEl>
                                              <p:spTgt spid="18"/>
                                            </p:tgtEl>
                                          </p:cBhvr>
                                        </p:animEffect>
                                      </p:childTnLst>
                                    </p:cTn>
                                  </p:par>
                                  <p:par>
                                    <p:cTn id="99" presetID="36" presetClass="emph" presetSubtype="0" fill="hold" grpId="1" nodeType="withEffect">
                                      <p:stCondLst>
                                        <p:cond delay="0"/>
                                      </p:stCondLst>
                                      <p:iterate type="lt">
                                        <p:tmPct val="30000"/>
                                      </p:iterate>
                                      <p:childTnLst>
                                        <p:animScale>
                                          <p:cBhvr>
                                            <p:cTn id="100" dur="50" autoRev="1" fill="hold">
                                              <p:stCondLst>
                                                <p:cond delay="0"/>
                                              </p:stCondLst>
                                            </p:cTn>
                                            <p:tgtEl>
                                              <p:spTgt spid="18"/>
                                            </p:tgtEl>
                                          </p:cBhvr>
                                          <p:to x="80000" y="100000"/>
                                        </p:animScale>
                                        <p:anim by="(#ppt_w*0.10)" calcmode="lin" valueType="num">
                                          <p:cBhvr>
                                            <p:cTn id="101" dur="50" autoRev="1" fill="hold">
                                              <p:stCondLst>
                                                <p:cond delay="0"/>
                                              </p:stCondLst>
                                            </p:cTn>
                                            <p:tgtEl>
                                              <p:spTgt spid="18"/>
                                            </p:tgtEl>
                                            <p:attrNameLst>
                                              <p:attrName>ppt_x</p:attrName>
                                            </p:attrNameLst>
                                          </p:cBhvr>
                                        </p:anim>
                                        <p:anim by="(-#ppt_w*0.10)" calcmode="lin" valueType="num">
                                          <p:cBhvr>
                                            <p:cTn id="102" dur="50" autoRev="1" fill="hold">
                                              <p:stCondLst>
                                                <p:cond delay="0"/>
                                              </p:stCondLst>
                                            </p:cTn>
                                            <p:tgtEl>
                                              <p:spTgt spid="18"/>
                                            </p:tgtEl>
                                            <p:attrNameLst>
                                              <p:attrName>ppt_y</p:attrName>
                                            </p:attrNameLst>
                                          </p:cBhvr>
                                        </p:anim>
                                        <p:animRot by="-480000">
                                          <p:cBhvr>
                                            <p:cTn id="103" dur="50" autoRev="1" fill="hold">
                                              <p:stCondLst>
                                                <p:cond delay="0"/>
                                              </p:stCondLst>
                                            </p:cTn>
                                            <p:tgtEl>
                                              <p:spTgt spid="18"/>
                                            </p:tgtEl>
                                            <p:attrNameLst>
                                              <p:attrName>r</p:attrName>
                                            </p:attrNameLst>
                                          </p:cBhvr>
                                        </p:animRot>
                                      </p:childTnLst>
                                    </p:cTn>
                                  </p:par>
                                </p:childTnLst>
                              </p:cTn>
                            </p:par>
                            <p:par>
                              <p:cTn id="104" fill="hold">
                                <p:stCondLst>
                                  <p:cond delay="13159"/>
                                </p:stCondLst>
                                <p:childTnLst>
                                  <p:par>
                                    <p:cTn id="105" presetID="2" presetClass="entr" presetSubtype="1" fill="hold" grpId="0" nodeType="afterEffect" p14:presetBounceEnd="50000">
                                      <p:stCondLst>
                                        <p:cond delay="0"/>
                                      </p:stCondLst>
                                      <p:childTnLst>
                                        <p:set>
                                          <p:cBhvr>
                                            <p:cTn id="106" dur="1" fill="hold">
                                              <p:stCondLst>
                                                <p:cond delay="0"/>
                                              </p:stCondLst>
                                            </p:cTn>
                                            <p:tgtEl>
                                              <p:spTgt spid="6"/>
                                            </p:tgtEl>
                                            <p:attrNameLst>
                                              <p:attrName>style.visibility</p:attrName>
                                            </p:attrNameLst>
                                          </p:cBhvr>
                                          <p:to>
                                            <p:strVal val="visible"/>
                                          </p:to>
                                        </p:set>
                                        <p:anim calcmode="lin" valueType="num" p14:bounceEnd="50000">
                                          <p:cBhvr additive="base">
                                            <p:cTn id="107" dur="10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08" dur="1000" fill="hold"/>
                                            <p:tgtEl>
                                              <p:spTgt spid="6"/>
                                            </p:tgtEl>
                                            <p:attrNameLst>
                                              <p:attrName>ppt_y</p:attrName>
                                            </p:attrNameLst>
                                          </p:cBhvr>
                                          <p:tavLst>
                                            <p:tav tm="0">
                                              <p:val>
                                                <p:strVal val="0-#ppt_h/2"/>
                                              </p:val>
                                            </p:tav>
                                            <p:tav tm="100000">
                                              <p:val>
                                                <p:strVal val="#ppt_y"/>
                                              </p:val>
                                            </p:tav>
                                          </p:tavLst>
                                        </p:anim>
                                      </p:childTnLst>
                                    </p:cTn>
                                  </p:par>
                                </p:childTnLst>
                              </p:cTn>
                            </p:par>
                            <p:par>
                              <p:cTn id="109" fill="hold">
                                <p:stCondLst>
                                  <p:cond delay="14159"/>
                                </p:stCondLst>
                                <p:childTnLst>
                                  <p:par>
                                    <p:cTn id="110" presetID="22" presetClass="entr" presetSubtype="8" fill="hold" nodeType="afterEffect">
                                      <p:stCondLst>
                                        <p:cond delay="0"/>
                                      </p:stCondLst>
                                      <p:childTnLst>
                                        <p:set>
                                          <p:cBhvr>
                                            <p:cTn id="111" dur="1" fill="hold">
                                              <p:stCondLst>
                                                <p:cond delay="0"/>
                                              </p:stCondLst>
                                            </p:cTn>
                                            <p:tgtEl>
                                              <p:spTgt spid="7"/>
                                            </p:tgtEl>
                                            <p:attrNameLst>
                                              <p:attrName>style.visibility</p:attrName>
                                            </p:attrNameLst>
                                          </p:cBhvr>
                                          <p:to>
                                            <p:strVal val="visible"/>
                                          </p:to>
                                        </p:set>
                                        <p:animEffect transition="in" filter="wipe(left)">
                                          <p:cBhvr>
                                            <p:cTn id="112" dur="500"/>
                                            <p:tgtEl>
                                              <p:spTgt spid="7"/>
                                            </p:tgtEl>
                                          </p:cBhvr>
                                        </p:animEffect>
                                      </p:childTnLst>
                                    </p:cTn>
                                  </p:par>
                                </p:childTnLst>
                              </p:cTn>
                            </p:par>
                            <p:par>
                              <p:cTn id="113" fill="hold">
                                <p:stCondLst>
                                  <p:cond delay="14659"/>
                                </p:stCondLst>
                                <p:childTnLst>
                                  <p:par>
                                    <p:cTn id="114" presetID="17" presetClass="entr" presetSubtype="1" fill="hold" grpId="0" nodeType="afterEffect">
                                      <p:stCondLst>
                                        <p:cond delay="0"/>
                                      </p:stCondLst>
                                      <p:iterate type="lt">
                                        <p:tmPct val="40000"/>
                                      </p:iterate>
                                      <p:childTnLst>
                                        <p:set>
                                          <p:cBhvr>
                                            <p:cTn id="115" dur="1" fill="hold">
                                              <p:stCondLst>
                                                <p:cond delay="0"/>
                                              </p:stCondLst>
                                            </p:cTn>
                                            <p:tgtEl>
                                              <p:spTgt spid="21"/>
                                            </p:tgtEl>
                                            <p:attrNameLst>
                                              <p:attrName>style.visibility</p:attrName>
                                            </p:attrNameLst>
                                          </p:cBhvr>
                                          <p:to>
                                            <p:strVal val="visible"/>
                                          </p:to>
                                        </p:set>
                                        <p:anim calcmode="lin" valueType="num">
                                          <p:cBhvr>
                                            <p:cTn id="116" dur="250" fill="hold"/>
                                            <p:tgtEl>
                                              <p:spTgt spid="21"/>
                                            </p:tgtEl>
                                            <p:attrNameLst>
                                              <p:attrName>ppt_x</p:attrName>
                                            </p:attrNameLst>
                                          </p:cBhvr>
                                          <p:tavLst>
                                            <p:tav tm="0">
                                              <p:val>
                                                <p:strVal val="#ppt_x"/>
                                              </p:val>
                                            </p:tav>
                                            <p:tav tm="100000">
                                              <p:val>
                                                <p:strVal val="#ppt_x"/>
                                              </p:val>
                                            </p:tav>
                                          </p:tavLst>
                                        </p:anim>
                                        <p:anim calcmode="lin" valueType="num">
                                          <p:cBhvr>
                                            <p:cTn id="117" dur="250" fill="hold"/>
                                            <p:tgtEl>
                                              <p:spTgt spid="21"/>
                                            </p:tgtEl>
                                            <p:attrNameLst>
                                              <p:attrName>ppt_y</p:attrName>
                                            </p:attrNameLst>
                                          </p:cBhvr>
                                          <p:tavLst>
                                            <p:tav tm="0">
                                              <p:val>
                                                <p:strVal val="#ppt_y-#ppt_h/2"/>
                                              </p:val>
                                            </p:tav>
                                            <p:tav tm="100000">
                                              <p:val>
                                                <p:strVal val="#ppt_y"/>
                                              </p:val>
                                            </p:tav>
                                          </p:tavLst>
                                        </p:anim>
                                        <p:anim calcmode="lin" valueType="num">
                                          <p:cBhvr>
                                            <p:cTn id="118" dur="250" fill="hold"/>
                                            <p:tgtEl>
                                              <p:spTgt spid="21"/>
                                            </p:tgtEl>
                                            <p:attrNameLst>
                                              <p:attrName>ppt_w</p:attrName>
                                            </p:attrNameLst>
                                          </p:cBhvr>
                                          <p:tavLst>
                                            <p:tav tm="0">
                                              <p:val>
                                                <p:strVal val="#ppt_w"/>
                                              </p:val>
                                            </p:tav>
                                            <p:tav tm="100000">
                                              <p:val>
                                                <p:strVal val="#ppt_w"/>
                                              </p:val>
                                            </p:tav>
                                          </p:tavLst>
                                        </p:anim>
                                        <p:anim calcmode="lin" valueType="num">
                                          <p:cBhvr>
                                            <p:cTn id="119" dur="250" fill="hold"/>
                                            <p:tgtEl>
                                              <p:spTgt spid="21"/>
                                            </p:tgtEl>
                                            <p:attrNameLst>
                                              <p:attrName>ppt_h</p:attrName>
                                            </p:attrNameLst>
                                          </p:cBhvr>
                                          <p:tavLst>
                                            <p:tav tm="0">
                                              <p:val>
                                                <p:fltVal val="0"/>
                                              </p:val>
                                            </p:tav>
                                            <p:tav tm="100000">
                                              <p:val>
                                                <p:strVal val="#ppt_h"/>
                                              </p:val>
                                            </p:tav>
                                          </p:tavLst>
                                        </p:anim>
                                      </p:childTnLst>
                                    </p:cTn>
                                  </p:par>
                                </p:childTnLst>
                              </p:cTn>
                            </p:par>
                            <p:par>
                              <p:cTn id="120" fill="hold">
                                <p:stCondLst>
                                  <p:cond delay="15210"/>
                                </p:stCondLst>
                                <p:childTnLst>
                                  <p:par>
                                    <p:cTn id="121" presetID="22" presetClass="entr" presetSubtype="8" fill="hold" grpId="0" nodeType="afterEffect">
                                      <p:stCondLst>
                                        <p:cond delay="0"/>
                                      </p:stCondLst>
                                      <p:iterate type="lt">
                                        <p:tmPct val="30000"/>
                                      </p:iterate>
                                      <p:childTnLst>
                                        <p:set>
                                          <p:cBhvr>
                                            <p:cTn id="122" dur="1" fill="hold">
                                              <p:stCondLst>
                                                <p:cond delay="0"/>
                                              </p:stCondLst>
                                            </p:cTn>
                                            <p:tgtEl>
                                              <p:spTgt spid="20"/>
                                            </p:tgtEl>
                                            <p:attrNameLst>
                                              <p:attrName>style.visibility</p:attrName>
                                            </p:attrNameLst>
                                          </p:cBhvr>
                                          <p:to>
                                            <p:strVal val="visible"/>
                                          </p:to>
                                        </p:set>
                                        <p:animEffect transition="in" filter="wipe(left)">
                                          <p:cBhvr>
                                            <p:cTn id="123" dur="100"/>
                                            <p:tgtEl>
                                              <p:spTgt spid="20"/>
                                            </p:tgtEl>
                                          </p:cBhvr>
                                        </p:animEffect>
                                      </p:childTnLst>
                                    </p:cTn>
                                  </p:par>
                                  <p:par>
                                    <p:cTn id="124" presetID="36" presetClass="emph" presetSubtype="0" fill="hold" grpId="1" nodeType="withEffect">
                                      <p:stCondLst>
                                        <p:cond delay="0"/>
                                      </p:stCondLst>
                                      <p:iterate type="lt">
                                        <p:tmPct val="30000"/>
                                      </p:iterate>
                                      <p:childTnLst>
                                        <p:animScale>
                                          <p:cBhvr>
                                            <p:cTn id="125" dur="50" autoRev="1" fill="hold">
                                              <p:stCondLst>
                                                <p:cond delay="0"/>
                                              </p:stCondLst>
                                            </p:cTn>
                                            <p:tgtEl>
                                              <p:spTgt spid="20"/>
                                            </p:tgtEl>
                                          </p:cBhvr>
                                          <p:to x="80000" y="100000"/>
                                        </p:animScale>
                                        <p:anim by="(#ppt_w*0.10)" calcmode="lin" valueType="num">
                                          <p:cBhvr>
                                            <p:cTn id="126" dur="50" autoRev="1" fill="hold">
                                              <p:stCondLst>
                                                <p:cond delay="0"/>
                                              </p:stCondLst>
                                            </p:cTn>
                                            <p:tgtEl>
                                              <p:spTgt spid="20"/>
                                            </p:tgtEl>
                                            <p:attrNameLst>
                                              <p:attrName>ppt_x</p:attrName>
                                            </p:attrNameLst>
                                          </p:cBhvr>
                                        </p:anim>
                                        <p:anim by="(-#ppt_w*0.10)" calcmode="lin" valueType="num">
                                          <p:cBhvr>
                                            <p:cTn id="127" dur="50" autoRev="1" fill="hold">
                                              <p:stCondLst>
                                                <p:cond delay="0"/>
                                              </p:stCondLst>
                                            </p:cTn>
                                            <p:tgtEl>
                                              <p:spTgt spid="20"/>
                                            </p:tgtEl>
                                            <p:attrNameLst>
                                              <p:attrName>ppt_y</p:attrName>
                                            </p:attrNameLst>
                                          </p:cBhvr>
                                        </p:anim>
                                        <p:animRot by="-480000">
                                          <p:cBhvr>
                                            <p:cTn id="128" dur="50" autoRev="1" fill="hold">
                                              <p:stCondLst>
                                                <p:cond delay="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2" grpId="0"/>
          <p:bldP spid="12" grpId="1"/>
          <p:bldP spid="13" grpId="0"/>
          <p:bldP spid="14" grpId="0"/>
          <p:bldP spid="14" grpId="1"/>
          <p:bldP spid="15" grpId="0"/>
          <p:bldP spid="16" grpId="0"/>
          <p:bldP spid="16" grpId="1"/>
          <p:bldP spid="17" grpId="0"/>
          <p:bldP spid="18" grpId="0"/>
          <p:bldP spid="18" grpId="1"/>
          <p:bldP spid="19" grpId="0"/>
          <p:bldP spid="20" grpId="0"/>
          <p:bldP spid="20" grpId="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1500"/>
                                </p:stCondLst>
                                <p:childTnLst>
                                  <p:par>
                                    <p:cTn id="14" presetID="17" presetClass="entr" presetSubtype="1" fill="hold" grpId="0" nodeType="afterEffect">
                                      <p:stCondLst>
                                        <p:cond delay="0"/>
                                      </p:stCondLst>
                                      <p:iterate type="lt">
                                        <p:tmPct val="40000"/>
                                      </p:iterate>
                                      <p:childTnLst>
                                        <p:set>
                                          <p:cBhvr>
                                            <p:cTn id="15" dur="1" fill="hold">
                                              <p:stCondLst>
                                                <p:cond delay="0"/>
                                              </p:stCondLst>
                                            </p:cTn>
                                            <p:tgtEl>
                                              <p:spTgt spid="13"/>
                                            </p:tgtEl>
                                            <p:attrNameLst>
                                              <p:attrName>style.visibility</p:attrName>
                                            </p:attrNameLst>
                                          </p:cBhvr>
                                          <p:to>
                                            <p:strVal val="visible"/>
                                          </p:to>
                                        </p:set>
                                        <p:anim calcmode="lin" valueType="num">
                                          <p:cBhvr>
                                            <p:cTn id="16" dur="250" fill="hold"/>
                                            <p:tgtEl>
                                              <p:spTgt spid="13"/>
                                            </p:tgtEl>
                                            <p:attrNameLst>
                                              <p:attrName>ppt_x</p:attrName>
                                            </p:attrNameLst>
                                          </p:cBhvr>
                                          <p:tavLst>
                                            <p:tav tm="0">
                                              <p:val>
                                                <p:strVal val="#ppt_x"/>
                                              </p:val>
                                            </p:tav>
                                            <p:tav tm="100000">
                                              <p:val>
                                                <p:strVal val="#ppt_x"/>
                                              </p:val>
                                            </p:tav>
                                          </p:tavLst>
                                        </p:anim>
                                        <p:anim calcmode="lin" valueType="num">
                                          <p:cBhvr>
                                            <p:cTn id="17" dur="250" fill="hold"/>
                                            <p:tgtEl>
                                              <p:spTgt spid="13"/>
                                            </p:tgtEl>
                                            <p:attrNameLst>
                                              <p:attrName>ppt_y</p:attrName>
                                            </p:attrNameLst>
                                          </p:cBhvr>
                                          <p:tavLst>
                                            <p:tav tm="0">
                                              <p:val>
                                                <p:strVal val="#ppt_y-#ppt_h/2"/>
                                              </p:val>
                                            </p:tav>
                                            <p:tav tm="100000">
                                              <p:val>
                                                <p:strVal val="#ppt_y"/>
                                              </p:val>
                                            </p:tav>
                                          </p:tavLst>
                                        </p:anim>
                                        <p:anim calcmode="lin" valueType="num">
                                          <p:cBhvr>
                                            <p:cTn id="18" dur="250" fill="hold"/>
                                            <p:tgtEl>
                                              <p:spTgt spid="13"/>
                                            </p:tgtEl>
                                            <p:attrNameLst>
                                              <p:attrName>ppt_w</p:attrName>
                                            </p:attrNameLst>
                                          </p:cBhvr>
                                          <p:tavLst>
                                            <p:tav tm="0">
                                              <p:val>
                                                <p:strVal val="#ppt_w"/>
                                              </p:val>
                                            </p:tav>
                                            <p:tav tm="100000">
                                              <p:val>
                                                <p:strVal val="#ppt_w"/>
                                              </p:val>
                                            </p:tav>
                                          </p:tavLst>
                                        </p:anim>
                                        <p:anim calcmode="lin" valueType="num">
                                          <p:cBhvr>
                                            <p:cTn id="19" dur="250" fill="hold"/>
                                            <p:tgtEl>
                                              <p:spTgt spid="13"/>
                                            </p:tgtEl>
                                            <p:attrNameLst>
                                              <p:attrName>ppt_h</p:attrName>
                                            </p:attrNameLst>
                                          </p:cBhvr>
                                          <p:tavLst>
                                            <p:tav tm="0">
                                              <p:val>
                                                <p:fltVal val="0"/>
                                              </p:val>
                                            </p:tav>
                                            <p:tav tm="100000">
                                              <p:val>
                                                <p:strVal val="#ppt_h"/>
                                              </p:val>
                                            </p:tav>
                                          </p:tavLst>
                                        </p:anim>
                                      </p:childTnLst>
                                    </p:cTn>
                                  </p:par>
                                </p:childTnLst>
                              </p:cTn>
                            </p:par>
                            <p:par>
                              <p:cTn id="20" fill="hold">
                                <p:stCondLst>
                                  <p:cond delay="2049"/>
                                </p:stCondLst>
                                <p:childTnLst>
                                  <p:par>
                                    <p:cTn id="21" presetID="22" presetClass="entr" presetSubtype="8" fill="hold" grpId="0" nodeType="afterEffect">
                                      <p:stCondLst>
                                        <p:cond delay="0"/>
                                      </p:stCondLst>
                                      <p:iterate type="lt">
                                        <p:tmPct val="30000"/>
                                      </p:iterate>
                                      <p:childTnLst>
                                        <p:set>
                                          <p:cBhvr>
                                            <p:cTn id="22" dur="1" fill="hold">
                                              <p:stCondLst>
                                                <p:cond delay="0"/>
                                              </p:stCondLst>
                                            </p:cTn>
                                            <p:tgtEl>
                                              <p:spTgt spid="12"/>
                                            </p:tgtEl>
                                            <p:attrNameLst>
                                              <p:attrName>style.visibility</p:attrName>
                                            </p:attrNameLst>
                                          </p:cBhvr>
                                          <p:to>
                                            <p:strVal val="visible"/>
                                          </p:to>
                                        </p:set>
                                        <p:animEffect transition="in" filter="wipe(left)">
                                          <p:cBhvr>
                                            <p:cTn id="23" dur="100"/>
                                            <p:tgtEl>
                                              <p:spTgt spid="12"/>
                                            </p:tgtEl>
                                          </p:cBhvr>
                                        </p:animEffect>
                                      </p:childTnLst>
                                    </p:cTn>
                                  </p:par>
                                  <p:par>
                                    <p:cTn id="24" presetID="36" presetClass="emph" presetSubtype="0" fill="hold" grpId="1" nodeType="withEffect">
                                      <p:stCondLst>
                                        <p:cond delay="0"/>
                                      </p:stCondLst>
                                      <p:iterate type="lt">
                                        <p:tmPct val="30000"/>
                                      </p:iterate>
                                      <p:childTnLst>
                                        <p:animScale>
                                          <p:cBhvr>
                                            <p:cTn id="25" dur="50" autoRev="1" fill="hold">
                                              <p:stCondLst>
                                                <p:cond delay="0"/>
                                              </p:stCondLst>
                                            </p:cTn>
                                            <p:tgtEl>
                                              <p:spTgt spid="12"/>
                                            </p:tgtEl>
                                          </p:cBhvr>
                                          <p:to x="80000" y="100000"/>
                                        </p:animScale>
                                        <p:anim by="(#ppt_w*0.10)" calcmode="lin" valueType="num">
                                          <p:cBhvr>
                                            <p:cTn id="26" dur="50" autoRev="1" fill="hold">
                                              <p:stCondLst>
                                                <p:cond delay="0"/>
                                              </p:stCondLst>
                                            </p:cTn>
                                            <p:tgtEl>
                                              <p:spTgt spid="12"/>
                                            </p:tgtEl>
                                            <p:attrNameLst>
                                              <p:attrName>ppt_x</p:attrName>
                                            </p:attrNameLst>
                                          </p:cBhvr>
                                        </p:anim>
                                        <p:anim by="(-#ppt_w*0.10)" calcmode="lin" valueType="num">
                                          <p:cBhvr>
                                            <p:cTn id="27" dur="50" autoRev="1" fill="hold">
                                              <p:stCondLst>
                                                <p:cond delay="0"/>
                                              </p:stCondLst>
                                            </p:cTn>
                                            <p:tgtEl>
                                              <p:spTgt spid="12"/>
                                            </p:tgtEl>
                                            <p:attrNameLst>
                                              <p:attrName>ppt_y</p:attrName>
                                            </p:attrNameLst>
                                          </p:cBhvr>
                                        </p:anim>
                                        <p:animRot by="-480000">
                                          <p:cBhvr>
                                            <p:cTn id="28" dur="50" autoRev="1" fill="hold">
                                              <p:stCondLst>
                                                <p:cond delay="0"/>
                                              </p:stCondLst>
                                            </p:cTn>
                                            <p:tgtEl>
                                              <p:spTgt spid="12"/>
                                            </p:tgtEl>
                                            <p:attrNameLst>
                                              <p:attrName>r</p:attrName>
                                            </p:attrNameLst>
                                          </p:cBhvr>
                                        </p:animRot>
                                      </p:childTnLst>
                                    </p:cTn>
                                  </p:par>
                                </p:childTnLst>
                              </p:cTn>
                            </p:par>
                            <p:par>
                              <p:cTn id="29" fill="hold">
                                <p:stCondLst>
                                  <p:cond delay="3289"/>
                                </p:stCondLst>
                                <p:childTnLst>
                                  <p:par>
                                    <p:cTn id="30" presetID="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1000" fill="hold"/>
                                            <p:tgtEl>
                                              <p:spTgt spid="3"/>
                                            </p:tgtEl>
                                            <p:attrNameLst>
                                              <p:attrName>ppt_x</p:attrName>
                                            </p:attrNameLst>
                                          </p:cBhvr>
                                          <p:tavLst>
                                            <p:tav tm="0">
                                              <p:val>
                                                <p:strVal val="#ppt_x"/>
                                              </p:val>
                                            </p:tav>
                                            <p:tav tm="100000">
                                              <p:val>
                                                <p:strVal val="#ppt_x"/>
                                              </p:val>
                                            </p:tav>
                                          </p:tavLst>
                                        </p:anim>
                                        <p:anim calcmode="lin" valueType="num">
                                          <p:cBhvr additive="base">
                                            <p:cTn id="33" dur="1000" fill="hold"/>
                                            <p:tgtEl>
                                              <p:spTgt spid="3"/>
                                            </p:tgtEl>
                                            <p:attrNameLst>
                                              <p:attrName>ppt_y</p:attrName>
                                            </p:attrNameLst>
                                          </p:cBhvr>
                                          <p:tavLst>
                                            <p:tav tm="0">
                                              <p:val>
                                                <p:strVal val="0-#ppt_h/2"/>
                                              </p:val>
                                            </p:tav>
                                            <p:tav tm="100000">
                                              <p:val>
                                                <p:strVal val="#ppt_y"/>
                                              </p:val>
                                            </p:tav>
                                          </p:tavLst>
                                        </p:anim>
                                      </p:childTnLst>
                                    </p:cTn>
                                  </p:par>
                                </p:childTnLst>
                              </p:cTn>
                            </p:par>
                            <p:par>
                              <p:cTn id="34" fill="hold">
                                <p:stCondLst>
                                  <p:cond delay="4289"/>
                                </p:stCondLst>
                                <p:childTnLst>
                                  <p:par>
                                    <p:cTn id="35" presetID="22" presetClass="entr" presetSubtype="8"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4789"/>
                                </p:stCondLst>
                                <p:childTnLst>
                                  <p:par>
                                    <p:cTn id="39" presetID="17" presetClass="entr" presetSubtype="1" fill="hold" grpId="0" nodeType="afterEffect">
                                      <p:stCondLst>
                                        <p:cond delay="0"/>
                                      </p:stCondLst>
                                      <p:iterate type="lt">
                                        <p:tmPct val="40000"/>
                                      </p:iterate>
                                      <p:childTnLst>
                                        <p:set>
                                          <p:cBhvr>
                                            <p:cTn id="40" dur="1" fill="hold">
                                              <p:stCondLst>
                                                <p:cond delay="0"/>
                                              </p:stCondLst>
                                            </p:cTn>
                                            <p:tgtEl>
                                              <p:spTgt spid="15"/>
                                            </p:tgtEl>
                                            <p:attrNameLst>
                                              <p:attrName>style.visibility</p:attrName>
                                            </p:attrNameLst>
                                          </p:cBhvr>
                                          <p:to>
                                            <p:strVal val="visible"/>
                                          </p:to>
                                        </p:set>
                                        <p:anim calcmode="lin" valueType="num">
                                          <p:cBhvr>
                                            <p:cTn id="41" dur="250" fill="hold"/>
                                            <p:tgtEl>
                                              <p:spTgt spid="15"/>
                                            </p:tgtEl>
                                            <p:attrNameLst>
                                              <p:attrName>ppt_x</p:attrName>
                                            </p:attrNameLst>
                                          </p:cBhvr>
                                          <p:tavLst>
                                            <p:tav tm="0">
                                              <p:val>
                                                <p:strVal val="#ppt_x"/>
                                              </p:val>
                                            </p:tav>
                                            <p:tav tm="100000">
                                              <p:val>
                                                <p:strVal val="#ppt_x"/>
                                              </p:val>
                                            </p:tav>
                                          </p:tavLst>
                                        </p:anim>
                                        <p:anim calcmode="lin" valueType="num">
                                          <p:cBhvr>
                                            <p:cTn id="42" dur="250" fill="hold"/>
                                            <p:tgtEl>
                                              <p:spTgt spid="15"/>
                                            </p:tgtEl>
                                            <p:attrNameLst>
                                              <p:attrName>ppt_y</p:attrName>
                                            </p:attrNameLst>
                                          </p:cBhvr>
                                          <p:tavLst>
                                            <p:tav tm="0">
                                              <p:val>
                                                <p:strVal val="#ppt_y-#ppt_h/2"/>
                                              </p:val>
                                            </p:tav>
                                            <p:tav tm="100000">
                                              <p:val>
                                                <p:strVal val="#ppt_y"/>
                                              </p:val>
                                            </p:tav>
                                          </p:tavLst>
                                        </p:anim>
                                        <p:anim calcmode="lin" valueType="num">
                                          <p:cBhvr>
                                            <p:cTn id="43" dur="250" fill="hold"/>
                                            <p:tgtEl>
                                              <p:spTgt spid="15"/>
                                            </p:tgtEl>
                                            <p:attrNameLst>
                                              <p:attrName>ppt_w</p:attrName>
                                            </p:attrNameLst>
                                          </p:cBhvr>
                                          <p:tavLst>
                                            <p:tav tm="0">
                                              <p:val>
                                                <p:strVal val="#ppt_w"/>
                                              </p:val>
                                            </p:tav>
                                            <p:tav tm="100000">
                                              <p:val>
                                                <p:strVal val="#ppt_w"/>
                                              </p:val>
                                            </p:tav>
                                          </p:tavLst>
                                        </p:anim>
                                        <p:anim calcmode="lin" valueType="num">
                                          <p:cBhvr>
                                            <p:cTn id="44" dur="250" fill="hold"/>
                                            <p:tgtEl>
                                              <p:spTgt spid="15"/>
                                            </p:tgtEl>
                                            <p:attrNameLst>
                                              <p:attrName>ppt_h</p:attrName>
                                            </p:attrNameLst>
                                          </p:cBhvr>
                                          <p:tavLst>
                                            <p:tav tm="0">
                                              <p:val>
                                                <p:fltVal val="0"/>
                                              </p:val>
                                            </p:tav>
                                            <p:tav tm="100000">
                                              <p:val>
                                                <p:strVal val="#ppt_h"/>
                                              </p:val>
                                            </p:tav>
                                          </p:tavLst>
                                        </p:anim>
                                      </p:childTnLst>
                                    </p:cTn>
                                  </p:par>
                                </p:childTnLst>
                              </p:cTn>
                            </p:par>
                            <p:par>
                              <p:cTn id="45" fill="hold">
                                <p:stCondLst>
                                  <p:cond delay="5340"/>
                                </p:stCondLst>
                                <p:childTnLst>
                                  <p:par>
                                    <p:cTn id="46" presetID="22" presetClass="entr" presetSubtype="8" fill="hold" grpId="0" nodeType="afterEffect">
                                      <p:stCondLst>
                                        <p:cond delay="0"/>
                                      </p:stCondLst>
                                      <p:iterate type="lt">
                                        <p:tmPct val="30000"/>
                                      </p:iterate>
                                      <p:childTnLst>
                                        <p:set>
                                          <p:cBhvr>
                                            <p:cTn id="47" dur="1" fill="hold">
                                              <p:stCondLst>
                                                <p:cond delay="0"/>
                                              </p:stCondLst>
                                            </p:cTn>
                                            <p:tgtEl>
                                              <p:spTgt spid="14"/>
                                            </p:tgtEl>
                                            <p:attrNameLst>
                                              <p:attrName>style.visibility</p:attrName>
                                            </p:attrNameLst>
                                          </p:cBhvr>
                                          <p:to>
                                            <p:strVal val="visible"/>
                                          </p:to>
                                        </p:set>
                                        <p:animEffect transition="in" filter="wipe(left)">
                                          <p:cBhvr>
                                            <p:cTn id="48" dur="100"/>
                                            <p:tgtEl>
                                              <p:spTgt spid="14"/>
                                            </p:tgtEl>
                                          </p:cBhvr>
                                        </p:animEffect>
                                      </p:childTnLst>
                                    </p:cTn>
                                  </p:par>
                                  <p:par>
                                    <p:cTn id="49" presetID="36" presetClass="emph" presetSubtype="0" fill="hold" grpId="1" nodeType="withEffect">
                                      <p:stCondLst>
                                        <p:cond delay="0"/>
                                      </p:stCondLst>
                                      <p:iterate type="lt">
                                        <p:tmPct val="30000"/>
                                      </p:iterate>
                                      <p:childTnLst>
                                        <p:animScale>
                                          <p:cBhvr>
                                            <p:cTn id="50" dur="50" autoRev="1" fill="hold">
                                              <p:stCondLst>
                                                <p:cond delay="0"/>
                                              </p:stCondLst>
                                            </p:cTn>
                                            <p:tgtEl>
                                              <p:spTgt spid="14"/>
                                            </p:tgtEl>
                                          </p:cBhvr>
                                          <p:to x="80000" y="100000"/>
                                        </p:animScale>
                                        <p:anim by="(#ppt_w*0.10)" calcmode="lin" valueType="num">
                                          <p:cBhvr>
                                            <p:cTn id="51" dur="50" autoRev="1" fill="hold">
                                              <p:stCondLst>
                                                <p:cond delay="0"/>
                                              </p:stCondLst>
                                            </p:cTn>
                                            <p:tgtEl>
                                              <p:spTgt spid="14"/>
                                            </p:tgtEl>
                                            <p:attrNameLst>
                                              <p:attrName>ppt_x</p:attrName>
                                            </p:attrNameLst>
                                          </p:cBhvr>
                                        </p:anim>
                                        <p:anim by="(-#ppt_w*0.10)" calcmode="lin" valueType="num">
                                          <p:cBhvr>
                                            <p:cTn id="52" dur="50" autoRev="1" fill="hold">
                                              <p:stCondLst>
                                                <p:cond delay="0"/>
                                              </p:stCondLst>
                                            </p:cTn>
                                            <p:tgtEl>
                                              <p:spTgt spid="14"/>
                                            </p:tgtEl>
                                            <p:attrNameLst>
                                              <p:attrName>ppt_y</p:attrName>
                                            </p:attrNameLst>
                                          </p:cBhvr>
                                        </p:anim>
                                        <p:animRot by="-480000">
                                          <p:cBhvr>
                                            <p:cTn id="53" dur="50" autoRev="1" fill="hold">
                                              <p:stCondLst>
                                                <p:cond delay="0"/>
                                              </p:stCondLst>
                                            </p:cTn>
                                            <p:tgtEl>
                                              <p:spTgt spid="14"/>
                                            </p:tgtEl>
                                            <p:attrNameLst>
                                              <p:attrName>r</p:attrName>
                                            </p:attrNameLst>
                                          </p:cBhvr>
                                        </p:animRot>
                                      </p:childTnLst>
                                    </p:cTn>
                                  </p:par>
                                </p:childTnLst>
                              </p:cTn>
                            </p:par>
                            <p:par>
                              <p:cTn id="54" fill="hold">
                                <p:stCondLst>
                                  <p:cond delay="6579"/>
                                </p:stCondLst>
                                <p:childTnLst>
                                  <p:par>
                                    <p:cTn id="55" presetID="2" presetClass="entr" presetSubtype="1" fill="hold" grpId="0" nodeType="after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additive="base">
                                            <p:cTn id="57" dur="1000" fill="hold"/>
                                            <p:tgtEl>
                                              <p:spTgt spid="4"/>
                                            </p:tgtEl>
                                            <p:attrNameLst>
                                              <p:attrName>ppt_x</p:attrName>
                                            </p:attrNameLst>
                                          </p:cBhvr>
                                          <p:tavLst>
                                            <p:tav tm="0">
                                              <p:val>
                                                <p:strVal val="#ppt_x"/>
                                              </p:val>
                                            </p:tav>
                                            <p:tav tm="100000">
                                              <p:val>
                                                <p:strVal val="#ppt_x"/>
                                              </p:val>
                                            </p:tav>
                                          </p:tavLst>
                                        </p:anim>
                                        <p:anim calcmode="lin" valueType="num">
                                          <p:cBhvr additive="base">
                                            <p:cTn id="58" dur="1000" fill="hold"/>
                                            <p:tgtEl>
                                              <p:spTgt spid="4"/>
                                            </p:tgtEl>
                                            <p:attrNameLst>
                                              <p:attrName>ppt_y</p:attrName>
                                            </p:attrNameLst>
                                          </p:cBhvr>
                                          <p:tavLst>
                                            <p:tav tm="0">
                                              <p:val>
                                                <p:strVal val="0-#ppt_h/2"/>
                                              </p:val>
                                            </p:tav>
                                            <p:tav tm="100000">
                                              <p:val>
                                                <p:strVal val="#ppt_y"/>
                                              </p:val>
                                            </p:tav>
                                          </p:tavLst>
                                        </p:anim>
                                      </p:childTnLst>
                                    </p:cTn>
                                  </p:par>
                                </p:childTnLst>
                              </p:cTn>
                            </p:par>
                            <p:par>
                              <p:cTn id="59" fill="hold">
                                <p:stCondLst>
                                  <p:cond delay="7579"/>
                                </p:stCondLst>
                                <p:childTnLst>
                                  <p:par>
                                    <p:cTn id="60" presetID="22" presetClass="entr" presetSubtype="8" fill="hold"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left)">
                                          <p:cBhvr>
                                            <p:cTn id="62" dur="500"/>
                                            <p:tgtEl>
                                              <p:spTgt spid="9"/>
                                            </p:tgtEl>
                                          </p:cBhvr>
                                        </p:animEffect>
                                      </p:childTnLst>
                                    </p:cTn>
                                  </p:par>
                                </p:childTnLst>
                              </p:cTn>
                            </p:par>
                            <p:par>
                              <p:cTn id="63" fill="hold">
                                <p:stCondLst>
                                  <p:cond delay="8079"/>
                                </p:stCondLst>
                                <p:childTnLst>
                                  <p:par>
                                    <p:cTn id="64" presetID="17" presetClass="entr" presetSubtype="1" fill="hold" grpId="0" nodeType="afterEffect">
                                      <p:stCondLst>
                                        <p:cond delay="0"/>
                                      </p:stCondLst>
                                      <p:iterate type="lt">
                                        <p:tmPct val="40000"/>
                                      </p:iterate>
                                      <p:childTnLst>
                                        <p:set>
                                          <p:cBhvr>
                                            <p:cTn id="65" dur="1" fill="hold">
                                              <p:stCondLst>
                                                <p:cond delay="0"/>
                                              </p:stCondLst>
                                            </p:cTn>
                                            <p:tgtEl>
                                              <p:spTgt spid="17"/>
                                            </p:tgtEl>
                                            <p:attrNameLst>
                                              <p:attrName>style.visibility</p:attrName>
                                            </p:attrNameLst>
                                          </p:cBhvr>
                                          <p:to>
                                            <p:strVal val="visible"/>
                                          </p:to>
                                        </p:set>
                                        <p:anim calcmode="lin" valueType="num">
                                          <p:cBhvr>
                                            <p:cTn id="66" dur="250" fill="hold"/>
                                            <p:tgtEl>
                                              <p:spTgt spid="17"/>
                                            </p:tgtEl>
                                            <p:attrNameLst>
                                              <p:attrName>ppt_x</p:attrName>
                                            </p:attrNameLst>
                                          </p:cBhvr>
                                          <p:tavLst>
                                            <p:tav tm="0">
                                              <p:val>
                                                <p:strVal val="#ppt_x"/>
                                              </p:val>
                                            </p:tav>
                                            <p:tav tm="100000">
                                              <p:val>
                                                <p:strVal val="#ppt_x"/>
                                              </p:val>
                                            </p:tav>
                                          </p:tavLst>
                                        </p:anim>
                                        <p:anim calcmode="lin" valueType="num">
                                          <p:cBhvr>
                                            <p:cTn id="67" dur="250" fill="hold"/>
                                            <p:tgtEl>
                                              <p:spTgt spid="17"/>
                                            </p:tgtEl>
                                            <p:attrNameLst>
                                              <p:attrName>ppt_y</p:attrName>
                                            </p:attrNameLst>
                                          </p:cBhvr>
                                          <p:tavLst>
                                            <p:tav tm="0">
                                              <p:val>
                                                <p:strVal val="#ppt_y-#ppt_h/2"/>
                                              </p:val>
                                            </p:tav>
                                            <p:tav tm="100000">
                                              <p:val>
                                                <p:strVal val="#ppt_y"/>
                                              </p:val>
                                            </p:tav>
                                          </p:tavLst>
                                        </p:anim>
                                        <p:anim calcmode="lin" valueType="num">
                                          <p:cBhvr>
                                            <p:cTn id="68" dur="250" fill="hold"/>
                                            <p:tgtEl>
                                              <p:spTgt spid="17"/>
                                            </p:tgtEl>
                                            <p:attrNameLst>
                                              <p:attrName>ppt_w</p:attrName>
                                            </p:attrNameLst>
                                          </p:cBhvr>
                                          <p:tavLst>
                                            <p:tav tm="0">
                                              <p:val>
                                                <p:strVal val="#ppt_w"/>
                                              </p:val>
                                            </p:tav>
                                            <p:tav tm="100000">
                                              <p:val>
                                                <p:strVal val="#ppt_w"/>
                                              </p:val>
                                            </p:tav>
                                          </p:tavLst>
                                        </p:anim>
                                        <p:anim calcmode="lin" valueType="num">
                                          <p:cBhvr>
                                            <p:cTn id="69" dur="250" fill="hold"/>
                                            <p:tgtEl>
                                              <p:spTgt spid="17"/>
                                            </p:tgtEl>
                                            <p:attrNameLst>
                                              <p:attrName>ppt_h</p:attrName>
                                            </p:attrNameLst>
                                          </p:cBhvr>
                                          <p:tavLst>
                                            <p:tav tm="0">
                                              <p:val>
                                                <p:fltVal val="0"/>
                                              </p:val>
                                            </p:tav>
                                            <p:tav tm="100000">
                                              <p:val>
                                                <p:strVal val="#ppt_h"/>
                                              </p:val>
                                            </p:tav>
                                          </p:tavLst>
                                        </p:anim>
                                      </p:childTnLst>
                                    </p:cTn>
                                  </p:par>
                                </p:childTnLst>
                              </p:cTn>
                            </p:par>
                            <p:par>
                              <p:cTn id="70" fill="hold">
                                <p:stCondLst>
                                  <p:cond delay="8630"/>
                                </p:stCondLst>
                                <p:childTnLst>
                                  <p:par>
                                    <p:cTn id="71" presetID="22" presetClass="entr" presetSubtype="8" fill="hold" grpId="0" nodeType="afterEffect">
                                      <p:stCondLst>
                                        <p:cond delay="0"/>
                                      </p:stCondLst>
                                      <p:iterate type="lt">
                                        <p:tmPct val="30000"/>
                                      </p:iterate>
                                      <p:childTnLst>
                                        <p:set>
                                          <p:cBhvr>
                                            <p:cTn id="72" dur="1" fill="hold">
                                              <p:stCondLst>
                                                <p:cond delay="0"/>
                                              </p:stCondLst>
                                            </p:cTn>
                                            <p:tgtEl>
                                              <p:spTgt spid="16"/>
                                            </p:tgtEl>
                                            <p:attrNameLst>
                                              <p:attrName>style.visibility</p:attrName>
                                            </p:attrNameLst>
                                          </p:cBhvr>
                                          <p:to>
                                            <p:strVal val="visible"/>
                                          </p:to>
                                        </p:set>
                                        <p:animEffect transition="in" filter="wipe(left)">
                                          <p:cBhvr>
                                            <p:cTn id="73" dur="100"/>
                                            <p:tgtEl>
                                              <p:spTgt spid="16"/>
                                            </p:tgtEl>
                                          </p:cBhvr>
                                        </p:animEffect>
                                      </p:childTnLst>
                                    </p:cTn>
                                  </p:par>
                                  <p:par>
                                    <p:cTn id="74" presetID="36" presetClass="emph" presetSubtype="0" fill="hold" grpId="1" nodeType="withEffect">
                                      <p:stCondLst>
                                        <p:cond delay="0"/>
                                      </p:stCondLst>
                                      <p:iterate type="lt">
                                        <p:tmPct val="30000"/>
                                      </p:iterate>
                                      <p:childTnLst>
                                        <p:animScale>
                                          <p:cBhvr>
                                            <p:cTn id="75" dur="50" autoRev="1" fill="hold">
                                              <p:stCondLst>
                                                <p:cond delay="0"/>
                                              </p:stCondLst>
                                            </p:cTn>
                                            <p:tgtEl>
                                              <p:spTgt spid="16"/>
                                            </p:tgtEl>
                                          </p:cBhvr>
                                          <p:to x="80000" y="100000"/>
                                        </p:animScale>
                                        <p:anim by="(#ppt_w*0.10)" calcmode="lin" valueType="num">
                                          <p:cBhvr>
                                            <p:cTn id="76" dur="50" autoRev="1" fill="hold">
                                              <p:stCondLst>
                                                <p:cond delay="0"/>
                                              </p:stCondLst>
                                            </p:cTn>
                                            <p:tgtEl>
                                              <p:spTgt spid="16"/>
                                            </p:tgtEl>
                                            <p:attrNameLst>
                                              <p:attrName>ppt_x</p:attrName>
                                            </p:attrNameLst>
                                          </p:cBhvr>
                                        </p:anim>
                                        <p:anim by="(-#ppt_w*0.10)" calcmode="lin" valueType="num">
                                          <p:cBhvr>
                                            <p:cTn id="77" dur="50" autoRev="1" fill="hold">
                                              <p:stCondLst>
                                                <p:cond delay="0"/>
                                              </p:stCondLst>
                                            </p:cTn>
                                            <p:tgtEl>
                                              <p:spTgt spid="16"/>
                                            </p:tgtEl>
                                            <p:attrNameLst>
                                              <p:attrName>ppt_y</p:attrName>
                                            </p:attrNameLst>
                                          </p:cBhvr>
                                        </p:anim>
                                        <p:animRot by="-480000">
                                          <p:cBhvr>
                                            <p:cTn id="78" dur="50" autoRev="1" fill="hold">
                                              <p:stCondLst>
                                                <p:cond delay="0"/>
                                              </p:stCondLst>
                                            </p:cTn>
                                            <p:tgtEl>
                                              <p:spTgt spid="16"/>
                                            </p:tgtEl>
                                            <p:attrNameLst>
                                              <p:attrName>r</p:attrName>
                                            </p:attrNameLst>
                                          </p:cBhvr>
                                        </p:animRot>
                                      </p:childTnLst>
                                    </p:cTn>
                                  </p:par>
                                </p:childTnLst>
                              </p:cTn>
                            </p:par>
                            <p:par>
                              <p:cTn id="79" fill="hold">
                                <p:stCondLst>
                                  <p:cond delay="9869"/>
                                </p:stCondLst>
                                <p:childTnLst>
                                  <p:par>
                                    <p:cTn id="80" presetID="2" presetClass="entr" presetSubtype="1" fill="hold" grpId="0" nodeType="afterEffect">
                                      <p:stCondLst>
                                        <p:cond delay="0"/>
                                      </p:stCondLst>
                                      <p:childTnLst>
                                        <p:set>
                                          <p:cBhvr>
                                            <p:cTn id="81" dur="1" fill="hold">
                                              <p:stCondLst>
                                                <p:cond delay="0"/>
                                              </p:stCondLst>
                                            </p:cTn>
                                            <p:tgtEl>
                                              <p:spTgt spid="5"/>
                                            </p:tgtEl>
                                            <p:attrNameLst>
                                              <p:attrName>style.visibility</p:attrName>
                                            </p:attrNameLst>
                                          </p:cBhvr>
                                          <p:to>
                                            <p:strVal val="visible"/>
                                          </p:to>
                                        </p:set>
                                        <p:anim calcmode="lin" valueType="num">
                                          <p:cBhvr additive="base">
                                            <p:cTn id="82" dur="1000" fill="hold"/>
                                            <p:tgtEl>
                                              <p:spTgt spid="5"/>
                                            </p:tgtEl>
                                            <p:attrNameLst>
                                              <p:attrName>ppt_x</p:attrName>
                                            </p:attrNameLst>
                                          </p:cBhvr>
                                          <p:tavLst>
                                            <p:tav tm="0">
                                              <p:val>
                                                <p:strVal val="#ppt_x"/>
                                              </p:val>
                                            </p:tav>
                                            <p:tav tm="100000">
                                              <p:val>
                                                <p:strVal val="#ppt_x"/>
                                              </p:val>
                                            </p:tav>
                                          </p:tavLst>
                                        </p:anim>
                                        <p:anim calcmode="lin" valueType="num">
                                          <p:cBhvr additive="base">
                                            <p:cTn id="83" dur="1000" fill="hold"/>
                                            <p:tgtEl>
                                              <p:spTgt spid="5"/>
                                            </p:tgtEl>
                                            <p:attrNameLst>
                                              <p:attrName>ppt_y</p:attrName>
                                            </p:attrNameLst>
                                          </p:cBhvr>
                                          <p:tavLst>
                                            <p:tav tm="0">
                                              <p:val>
                                                <p:strVal val="0-#ppt_h/2"/>
                                              </p:val>
                                            </p:tav>
                                            <p:tav tm="100000">
                                              <p:val>
                                                <p:strVal val="#ppt_y"/>
                                              </p:val>
                                            </p:tav>
                                          </p:tavLst>
                                        </p:anim>
                                      </p:childTnLst>
                                    </p:cTn>
                                  </p:par>
                                </p:childTnLst>
                              </p:cTn>
                            </p:par>
                            <p:par>
                              <p:cTn id="84" fill="hold">
                                <p:stCondLst>
                                  <p:cond delay="10869"/>
                                </p:stCondLst>
                                <p:childTnLst>
                                  <p:par>
                                    <p:cTn id="85" presetID="22" presetClass="entr" presetSubtype="8" fill="hold" nodeType="after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wipe(left)">
                                          <p:cBhvr>
                                            <p:cTn id="87" dur="500"/>
                                            <p:tgtEl>
                                              <p:spTgt spid="8"/>
                                            </p:tgtEl>
                                          </p:cBhvr>
                                        </p:animEffect>
                                      </p:childTnLst>
                                    </p:cTn>
                                  </p:par>
                                </p:childTnLst>
                              </p:cTn>
                            </p:par>
                            <p:par>
                              <p:cTn id="88" fill="hold">
                                <p:stCondLst>
                                  <p:cond delay="11369"/>
                                </p:stCondLst>
                                <p:childTnLst>
                                  <p:par>
                                    <p:cTn id="89" presetID="17" presetClass="entr" presetSubtype="1" fill="hold" grpId="0" nodeType="afterEffect">
                                      <p:stCondLst>
                                        <p:cond delay="0"/>
                                      </p:stCondLst>
                                      <p:iterate type="lt">
                                        <p:tmPct val="40000"/>
                                      </p:iterate>
                                      <p:childTnLst>
                                        <p:set>
                                          <p:cBhvr>
                                            <p:cTn id="90" dur="1" fill="hold">
                                              <p:stCondLst>
                                                <p:cond delay="0"/>
                                              </p:stCondLst>
                                            </p:cTn>
                                            <p:tgtEl>
                                              <p:spTgt spid="19"/>
                                            </p:tgtEl>
                                            <p:attrNameLst>
                                              <p:attrName>style.visibility</p:attrName>
                                            </p:attrNameLst>
                                          </p:cBhvr>
                                          <p:to>
                                            <p:strVal val="visible"/>
                                          </p:to>
                                        </p:set>
                                        <p:anim calcmode="lin" valueType="num">
                                          <p:cBhvr>
                                            <p:cTn id="91" dur="250" fill="hold"/>
                                            <p:tgtEl>
                                              <p:spTgt spid="19"/>
                                            </p:tgtEl>
                                            <p:attrNameLst>
                                              <p:attrName>ppt_x</p:attrName>
                                            </p:attrNameLst>
                                          </p:cBhvr>
                                          <p:tavLst>
                                            <p:tav tm="0">
                                              <p:val>
                                                <p:strVal val="#ppt_x"/>
                                              </p:val>
                                            </p:tav>
                                            <p:tav tm="100000">
                                              <p:val>
                                                <p:strVal val="#ppt_x"/>
                                              </p:val>
                                            </p:tav>
                                          </p:tavLst>
                                        </p:anim>
                                        <p:anim calcmode="lin" valueType="num">
                                          <p:cBhvr>
                                            <p:cTn id="92" dur="250" fill="hold"/>
                                            <p:tgtEl>
                                              <p:spTgt spid="19"/>
                                            </p:tgtEl>
                                            <p:attrNameLst>
                                              <p:attrName>ppt_y</p:attrName>
                                            </p:attrNameLst>
                                          </p:cBhvr>
                                          <p:tavLst>
                                            <p:tav tm="0">
                                              <p:val>
                                                <p:strVal val="#ppt_y-#ppt_h/2"/>
                                              </p:val>
                                            </p:tav>
                                            <p:tav tm="100000">
                                              <p:val>
                                                <p:strVal val="#ppt_y"/>
                                              </p:val>
                                            </p:tav>
                                          </p:tavLst>
                                        </p:anim>
                                        <p:anim calcmode="lin" valueType="num">
                                          <p:cBhvr>
                                            <p:cTn id="93" dur="250" fill="hold"/>
                                            <p:tgtEl>
                                              <p:spTgt spid="19"/>
                                            </p:tgtEl>
                                            <p:attrNameLst>
                                              <p:attrName>ppt_w</p:attrName>
                                            </p:attrNameLst>
                                          </p:cBhvr>
                                          <p:tavLst>
                                            <p:tav tm="0">
                                              <p:val>
                                                <p:strVal val="#ppt_w"/>
                                              </p:val>
                                            </p:tav>
                                            <p:tav tm="100000">
                                              <p:val>
                                                <p:strVal val="#ppt_w"/>
                                              </p:val>
                                            </p:tav>
                                          </p:tavLst>
                                        </p:anim>
                                        <p:anim calcmode="lin" valueType="num">
                                          <p:cBhvr>
                                            <p:cTn id="94" dur="250" fill="hold"/>
                                            <p:tgtEl>
                                              <p:spTgt spid="19"/>
                                            </p:tgtEl>
                                            <p:attrNameLst>
                                              <p:attrName>ppt_h</p:attrName>
                                            </p:attrNameLst>
                                          </p:cBhvr>
                                          <p:tavLst>
                                            <p:tav tm="0">
                                              <p:val>
                                                <p:fltVal val="0"/>
                                              </p:val>
                                            </p:tav>
                                            <p:tav tm="100000">
                                              <p:val>
                                                <p:strVal val="#ppt_h"/>
                                              </p:val>
                                            </p:tav>
                                          </p:tavLst>
                                        </p:anim>
                                      </p:childTnLst>
                                    </p:cTn>
                                  </p:par>
                                </p:childTnLst>
                              </p:cTn>
                            </p:par>
                            <p:par>
                              <p:cTn id="95" fill="hold">
                                <p:stCondLst>
                                  <p:cond delay="11920"/>
                                </p:stCondLst>
                                <p:childTnLst>
                                  <p:par>
                                    <p:cTn id="96" presetID="22" presetClass="entr" presetSubtype="8" fill="hold" grpId="0" nodeType="afterEffect">
                                      <p:stCondLst>
                                        <p:cond delay="0"/>
                                      </p:stCondLst>
                                      <p:iterate type="lt">
                                        <p:tmPct val="30000"/>
                                      </p:iterate>
                                      <p:childTnLst>
                                        <p:set>
                                          <p:cBhvr>
                                            <p:cTn id="97" dur="1" fill="hold">
                                              <p:stCondLst>
                                                <p:cond delay="0"/>
                                              </p:stCondLst>
                                            </p:cTn>
                                            <p:tgtEl>
                                              <p:spTgt spid="18"/>
                                            </p:tgtEl>
                                            <p:attrNameLst>
                                              <p:attrName>style.visibility</p:attrName>
                                            </p:attrNameLst>
                                          </p:cBhvr>
                                          <p:to>
                                            <p:strVal val="visible"/>
                                          </p:to>
                                        </p:set>
                                        <p:animEffect transition="in" filter="wipe(left)">
                                          <p:cBhvr>
                                            <p:cTn id="98" dur="100"/>
                                            <p:tgtEl>
                                              <p:spTgt spid="18"/>
                                            </p:tgtEl>
                                          </p:cBhvr>
                                        </p:animEffect>
                                      </p:childTnLst>
                                    </p:cTn>
                                  </p:par>
                                  <p:par>
                                    <p:cTn id="99" presetID="36" presetClass="emph" presetSubtype="0" fill="hold" grpId="1" nodeType="withEffect">
                                      <p:stCondLst>
                                        <p:cond delay="0"/>
                                      </p:stCondLst>
                                      <p:iterate type="lt">
                                        <p:tmPct val="30000"/>
                                      </p:iterate>
                                      <p:childTnLst>
                                        <p:animScale>
                                          <p:cBhvr>
                                            <p:cTn id="100" dur="50" autoRev="1" fill="hold">
                                              <p:stCondLst>
                                                <p:cond delay="0"/>
                                              </p:stCondLst>
                                            </p:cTn>
                                            <p:tgtEl>
                                              <p:spTgt spid="18"/>
                                            </p:tgtEl>
                                          </p:cBhvr>
                                          <p:to x="80000" y="100000"/>
                                        </p:animScale>
                                        <p:anim by="(#ppt_w*0.10)" calcmode="lin" valueType="num">
                                          <p:cBhvr>
                                            <p:cTn id="101" dur="50" autoRev="1" fill="hold">
                                              <p:stCondLst>
                                                <p:cond delay="0"/>
                                              </p:stCondLst>
                                            </p:cTn>
                                            <p:tgtEl>
                                              <p:spTgt spid="18"/>
                                            </p:tgtEl>
                                            <p:attrNameLst>
                                              <p:attrName>ppt_x</p:attrName>
                                            </p:attrNameLst>
                                          </p:cBhvr>
                                        </p:anim>
                                        <p:anim by="(-#ppt_w*0.10)" calcmode="lin" valueType="num">
                                          <p:cBhvr>
                                            <p:cTn id="102" dur="50" autoRev="1" fill="hold">
                                              <p:stCondLst>
                                                <p:cond delay="0"/>
                                              </p:stCondLst>
                                            </p:cTn>
                                            <p:tgtEl>
                                              <p:spTgt spid="18"/>
                                            </p:tgtEl>
                                            <p:attrNameLst>
                                              <p:attrName>ppt_y</p:attrName>
                                            </p:attrNameLst>
                                          </p:cBhvr>
                                        </p:anim>
                                        <p:animRot by="-480000">
                                          <p:cBhvr>
                                            <p:cTn id="103" dur="50" autoRev="1" fill="hold">
                                              <p:stCondLst>
                                                <p:cond delay="0"/>
                                              </p:stCondLst>
                                            </p:cTn>
                                            <p:tgtEl>
                                              <p:spTgt spid="18"/>
                                            </p:tgtEl>
                                            <p:attrNameLst>
                                              <p:attrName>r</p:attrName>
                                            </p:attrNameLst>
                                          </p:cBhvr>
                                        </p:animRot>
                                      </p:childTnLst>
                                    </p:cTn>
                                  </p:par>
                                </p:childTnLst>
                              </p:cTn>
                            </p:par>
                            <p:par>
                              <p:cTn id="104" fill="hold">
                                <p:stCondLst>
                                  <p:cond delay="13159"/>
                                </p:stCondLst>
                                <p:childTnLst>
                                  <p:par>
                                    <p:cTn id="105" presetID="2" presetClass="entr" presetSubtype="1" fill="hold" grpId="0" nodeType="afterEffect">
                                      <p:stCondLst>
                                        <p:cond delay="0"/>
                                      </p:stCondLst>
                                      <p:childTnLst>
                                        <p:set>
                                          <p:cBhvr>
                                            <p:cTn id="106" dur="1" fill="hold">
                                              <p:stCondLst>
                                                <p:cond delay="0"/>
                                              </p:stCondLst>
                                            </p:cTn>
                                            <p:tgtEl>
                                              <p:spTgt spid="6"/>
                                            </p:tgtEl>
                                            <p:attrNameLst>
                                              <p:attrName>style.visibility</p:attrName>
                                            </p:attrNameLst>
                                          </p:cBhvr>
                                          <p:to>
                                            <p:strVal val="visible"/>
                                          </p:to>
                                        </p:set>
                                        <p:anim calcmode="lin" valueType="num">
                                          <p:cBhvr additive="base">
                                            <p:cTn id="107" dur="1000" fill="hold"/>
                                            <p:tgtEl>
                                              <p:spTgt spid="6"/>
                                            </p:tgtEl>
                                            <p:attrNameLst>
                                              <p:attrName>ppt_x</p:attrName>
                                            </p:attrNameLst>
                                          </p:cBhvr>
                                          <p:tavLst>
                                            <p:tav tm="0">
                                              <p:val>
                                                <p:strVal val="#ppt_x"/>
                                              </p:val>
                                            </p:tav>
                                            <p:tav tm="100000">
                                              <p:val>
                                                <p:strVal val="#ppt_x"/>
                                              </p:val>
                                            </p:tav>
                                          </p:tavLst>
                                        </p:anim>
                                        <p:anim calcmode="lin" valueType="num">
                                          <p:cBhvr additive="base">
                                            <p:cTn id="108" dur="1000" fill="hold"/>
                                            <p:tgtEl>
                                              <p:spTgt spid="6"/>
                                            </p:tgtEl>
                                            <p:attrNameLst>
                                              <p:attrName>ppt_y</p:attrName>
                                            </p:attrNameLst>
                                          </p:cBhvr>
                                          <p:tavLst>
                                            <p:tav tm="0">
                                              <p:val>
                                                <p:strVal val="0-#ppt_h/2"/>
                                              </p:val>
                                            </p:tav>
                                            <p:tav tm="100000">
                                              <p:val>
                                                <p:strVal val="#ppt_y"/>
                                              </p:val>
                                            </p:tav>
                                          </p:tavLst>
                                        </p:anim>
                                      </p:childTnLst>
                                    </p:cTn>
                                  </p:par>
                                </p:childTnLst>
                              </p:cTn>
                            </p:par>
                            <p:par>
                              <p:cTn id="109" fill="hold">
                                <p:stCondLst>
                                  <p:cond delay="14159"/>
                                </p:stCondLst>
                                <p:childTnLst>
                                  <p:par>
                                    <p:cTn id="110" presetID="22" presetClass="entr" presetSubtype="8" fill="hold" nodeType="afterEffect">
                                      <p:stCondLst>
                                        <p:cond delay="0"/>
                                      </p:stCondLst>
                                      <p:childTnLst>
                                        <p:set>
                                          <p:cBhvr>
                                            <p:cTn id="111" dur="1" fill="hold">
                                              <p:stCondLst>
                                                <p:cond delay="0"/>
                                              </p:stCondLst>
                                            </p:cTn>
                                            <p:tgtEl>
                                              <p:spTgt spid="7"/>
                                            </p:tgtEl>
                                            <p:attrNameLst>
                                              <p:attrName>style.visibility</p:attrName>
                                            </p:attrNameLst>
                                          </p:cBhvr>
                                          <p:to>
                                            <p:strVal val="visible"/>
                                          </p:to>
                                        </p:set>
                                        <p:animEffect transition="in" filter="wipe(left)">
                                          <p:cBhvr>
                                            <p:cTn id="112" dur="500"/>
                                            <p:tgtEl>
                                              <p:spTgt spid="7"/>
                                            </p:tgtEl>
                                          </p:cBhvr>
                                        </p:animEffect>
                                      </p:childTnLst>
                                    </p:cTn>
                                  </p:par>
                                </p:childTnLst>
                              </p:cTn>
                            </p:par>
                            <p:par>
                              <p:cTn id="113" fill="hold">
                                <p:stCondLst>
                                  <p:cond delay="14659"/>
                                </p:stCondLst>
                                <p:childTnLst>
                                  <p:par>
                                    <p:cTn id="114" presetID="17" presetClass="entr" presetSubtype="1" fill="hold" grpId="0" nodeType="afterEffect">
                                      <p:stCondLst>
                                        <p:cond delay="0"/>
                                      </p:stCondLst>
                                      <p:iterate type="lt">
                                        <p:tmPct val="40000"/>
                                      </p:iterate>
                                      <p:childTnLst>
                                        <p:set>
                                          <p:cBhvr>
                                            <p:cTn id="115" dur="1" fill="hold">
                                              <p:stCondLst>
                                                <p:cond delay="0"/>
                                              </p:stCondLst>
                                            </p:cTn>
                                            <p:tgtEl>
                                              <p:spTgt spid="21"/>
                                            </p:tgtEl>
                                            <p:attrNameLst>
                                              <p:attrName>style.visibility</p:attrName>
                                            </p:attrNameLst>
                                          </p:cBhvr>
                                          <p:to>
                                            <p:strVal val="visible"/>
                                          </p:to>
                                        </p:set>
                                        <p:anim calcmode="lin" valueType="num">
                                          <p:cBhvr>
                                            <p:cTn id="116" dur="250" fill="hold"/>
                                            <p:tgtEl>
                                              <p:spTgt spid="21"/>
                                            </p:tgtEl>
                                            <p:attrNameLst>
                                              <p:attrName>ppt_x</p:attrName>
                                            </p:attrNameLst>
                                          </p:cBhvr>
                                          <p:tavLst>
                                            <p:tav tm="0">
                                              <p:val>
                                                <p:strVal val="#ppt_x"/>
                                              </p:val>
                                            </p:tav>
                                            <p:tav tm="100000">
                                              <p:val>
                                                <p:strVal val="#ppt_x"/>
                                              </p:val>
                                            </p:tav>
                                          </p:tavLst>
                                        </p:anim>
                                        <p:anim calcmode="lin" valueType="num">
                                          <p:cBhvr>
                                            <p:cTn id="117" dur="250" fill="hold"/>
                                            <p:tgtEl>
                                              <p:spTgt spid="21"/>
                                            </p:tgtEl>
                                            <p:attrNameLst>
                                              <p:attrName>ppt_y</p:attrName>
                                            </p:attrNameLst>
                                          </p:cBhvr>
                                          <p:tavLst>
                                            <p:tav tm="0">
                                              <p:val>
                                                <p:strVal val="#ppt_y-#ppt_h/2"/>
                                              </p:val>
                                            </p:tav>
                                            <p:tav tm="100000">
                                              <p:val>
                                                <p:strVal val="#ppt_y"/>
                                              </p:val>
                                            </p:tav>
                                          </p:tavLst>
                                        </p:anim>
                                        <p:anim calcmode="lin" valueType="num">
                                          <p:cBhvr>
                                            <p:cTn id="118" dur="250" fill="hold"/>
                                            <p:tgtEl>
                                              <p:spTgt spid="21"/>
                                            </p:tgtEl>
                                            <p:attrNameLst>
                                              <p:attrName>ppt_w</p:attrName>
                                            </p:attrNameLst>
                                          </p:cBhvr>
                                          <p:tavLst>
                                            <p:tav tm="0">
                                              <p:val>
                                                <p:strVal val="#ppt_w"/>
                                              </p:val>
                                            </p:tav>
                                            <p:tav tm="100000">
                                              <p:val>
                                                <p:strVal val="#ppt_w"/>
                                              </p:val>
                                            </p:tav>
                                          </p:tavLst>
                                        </p:anim>
                                        <p:anim calcmode="lin" valueType="num">
                                          <p:cBhvr>
                                            <p:cTn id="119" dur="250" fill="hold"/>
                                            <p:tgtEl>
                                              <p:spTgt spid="21"/>
                                            </p:tgtEl>
                                            <p:attrNameLst>
                                              <p:attrName>ppt_h</p:attrName>
                                            </p:attrNameLst>
                                          </p:cBhvr>
                                          <p:tavLst>
                                            <p:tav tm="0">
                                              <p:val>
                                                <p:fltVal val="0"/>
                                              </p:val>
                                            </p:tav>
                                            <p:tav tm="100000">
                                              <p:val>
                                                <p:strVal val="#ppt_h"/>
                                              </p:val>
                                            </p:tav>
                                          </p:tavLst>
                                        </p:anim>
                                      </p:childTnLst>
                                    </p:cTn>
                                  </p:par>
                                </p:childTnLst>
                              </p:cTn>
                            </p:par>
                            <p:par>
                              <p:cTn id="120" fill="hold">
                                <p:stCondLst>
                                  <p:cond delay="15210"/>
                                </p:stCondLst>
                                <p:childTnLst>
                                  <p:par>
                                    <p:cTn id="121" presetID="22" presetClass="entr" presetSubtype="8" fill="hold" grpId="0" nodeType="afterEffect">
                                      <p:stCondLst>
                                        <p:cond delay="0"/>
                                      </p:stCondLst>
                                      <p:iterate type="lt">
                                        <p:tmPct val="30000"/>
                                      </p:iterate>
                                      <p:childTnLst>
                                        <p:set>
                                          <p:cBhvr>
                                            <p:cTn id="122" dur="1" fill="hold">
                                              <p:stCondLst>
                                                <p:cond delay="0"/>
                                              </p:stCondLst>
                                            </p:cTn>
                                            <p:tgtEl>
                                              <p:spTgt spid="20"/>
                                            </p:tgtEl>
                                            <p:attrNameLst>
                                              <p:attrName>style.visibility</p:attrName>
                                            </p:attrNameLst>
                                          </p:cBhvr>
                                          <p:to>
                                            <p:strVal val="visible"/>
                                          </p:to>
                                        </p:set>
                                        <p:animEffect transition="in" filter="wipe(left)">
                                          <p:cBhvr>
                                            <p:cTn id="123" dur="100"/>
                                            <p:tgtEl>
                                              <p:spTgt spid="20"/>
                                            </p:tgtEl>
                                          </p:cBhvr>
                                        </p:animEffect>
                                      </p:childTnLst>
                                    </p:cTn>
                                  </p:par>
                                  <p:par>
                                    <p:cTn id="124" presetID="36" presetClass="emph" presetSubtype="0" fill="hold" grpId="1" nodeType="withEffect">
                                      <p:stCondLst>
                                        <p:cond delay="0"/>
                                      </p:stCondLst>
                                      <p:iterate type="lt">
                                        <p:tmPct val="30000"/>
                                      </p:iterate>
                                      <p:childTnLst>
                                        <p:animScale>
                                          <p:cBhvr>
                                            <p:cTn id="125" dur="50" autoRev="1" fill="hold">
                                              <p:stCondLst>
                                                <p:cond delay="0"/>
                                              </p:stCondLst>
                                            </p:cTn>
                                            <p:tgtEl>
                                              <p:spTgt spid="20"/>
                                            </p:tgtEl>
                                          </p:cBhvr>
                                          <p:to x="80000" y="100000"/>
                                        </p:animScale>
                                        <p:anim by="(#ppt_w*0.10)" calcmode="lin" valueType="num">
                                          <p:cBhvr>
                                            <p:cTn id="126" dur="50" autoRev="1" fill="hold">
                                              <p:stCondLst>
                                                <p:cond delay="0"/>
                                              </p:stCondLst>
                                            </p:cTn>
                                            <p:tgtEl>
                                              <p:spTgt spid="20"/>
                                            </p:tgtEl>
                                            <p:attrNameLst>
                                              <p:attrName>ppt_x</p:attrName>
                                            </p:attrNameLst>
                                          </p:cBhvr>
                                        </p:anim>
                                        <p:anim by="(-#ppt_w*0.10)" calcmode="lin" valueType="num">
                                          <p:cBhvr>
                                            <p:cTn id="127" dur="50" autoRev="1" fill="hold">
                                              <p:stCondLst>
                                                <p:cond delay="0"/>
                                              </p:stCondLst>
                                            </p:cTn>
                                            <p:tgtEl>
                                              <p:spTgt spid="20"/>
                                            </p:tgtEl>
                                            <p:attrNameLst>
                                              <p:attrName>ppt_y</p:attrName>
                                            </p:attrNameLst>
                                          </p:cBhvr>
                                        </p:anim>
                                        <p:animRot by="-480000">
                                          <p:cBhvr>
                                            <p:cTn id="128" dur="50" autoRev="1" fill="hold">
                                              <p:stCondLst>
                                                <p:cond delay="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2" grpId="0"/>
          <p:bldP spid="12" grpId="1"/>
          <p:bldP spid="13" grpId="0"/>
          <p:bldP spid="14" grpId="0"/>
          <p:bldP spid="14" grpId="1"/>
          <p:bldP spid="15" grpId="0"/>
          <p:bldP spid="16" grpId="0"/>
          <p:bldP spid="16" grpId="1"/>
          <p:bldP spid="17" grpId="0"/>
          <p:bldP spid="18" grpId="0"/>
          <p:bldP spid="18" grpId="1"/>
          <p:bldP spid="19" grpId="0"/>
          <p:bldP spid="20" grpId="0"/>
          <p:bldP spid="20" grpId="1"/>
          <p:bldP spid="2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文字&#10;&#10;已生成极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文本框 5"/>
          <p:cNvSpPr txBox="1"/>
          <p:nvPr/>
        </p:nvSpPr>
        <p:spPr>
          <a:xfrm>
            <a:off x="1038225" y="1790700"/>
            <a:ext cx="2423740" cy="1200329"/>
          </a:xfrm>
          <a:prstGeom prst="rect">
            <a:avLst/>
          </a:prstGeom>
          <a:noFill/>
        </p:spPr>
        <p:txBody>
          <a:bodyPr wrap="none" rtlCol="0">
            <a:spAutoFit/>
          </a:bodyPr>
          <a:lstStyle/>
          <a:p>
            <a:r>
              <a:rPr lang="en-US" altLang="zh-CN" sz="7200" dirty="0">
                <a:latin typeface="微软雅黑" pitchFamily="34" charset="-122"/>
                <a:ea typeface="微软雅黑" pitchFamily="34" charset="-122"/>
              </a:rPr>
              <a:t>TWO</a:t>
            </a:r>
            <a:endParaRPr lang="zh-CN" altLang="en-US" sz="7200" dirty="0">
              <a:latin typeface="微软雅黑" pitchFamily="34" charset="-122"/>
              <a:ea typeface="微软雅黑" pitchFamily="34" charset="-122"/>
            </a:endParaRPr>
          </a:p>
        </p:txBody>
      </p:sp>
      <p:grpSp>
        <p:nvGrpSpPr>
          <p:cNvPr id="13" name="组合 12"/>
          <p:cNvGrpSpPr/>
          <p:nvPr/>
        </p:nvGrpSpPr>
        <p:grpSpPr>
          <a:xfrm>
            <a:off x="6238875" y="1762125"/>
            <a:ext cx="514350" cy="2638425"/>
            <a:chOff x="5172075" y="1009650"/>
            <a:chExt cx="514350" cy="2638425"/>
          </a:xfrm>
        </p:grpSpPr>
        <p:cxnSp>
          <p:nvCxnSpPr>
            <p:cNvPr id="8" name="直接连接符 7"/>
            <p:cNvCxnSpPr/>
            <p:nvPr/>
          </p:nvCxnSpPr>
          <p:spPr>
            <a:xfrm>
              <a:off x="5172075" y="1019175"/>
              <a:ext cx="514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172075" y="1009650"/>
              <a:ext cx="0" cy="2628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172075" y="3648075"/>
              <a:ext cx="514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flipH="1">
            <a:off x="9338582" y="1771650"/>
            <a:ext cx="514350" cy="2638425"/>
            <a:chOff x="5172075" y="1009650"/>
            <a:chExt cx="514350" cy="2638425"/>
          </a:xfrm>
        </p:grpSpPr>
        <p:cxnSp>
          <p:nvCxnSpPr>
            <p:cNvPr id="15" name="直接连接符 14"/>
            <p:cNvCxnSpPr/>
            <p:nvPr/>
          </p:nvCxnSpPr>
          <p:spPr>
            <a:xfrm>
              <a:off x="5172075" y="1019175"/>
              <a:ext cx="514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172075" y="1009650"/>
              <a:ext cx="0" cy="2628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172075" y="3648075"/>
              <a:ext cx="514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矩形 17"/>
          <p:cNvSpPr/>
          <p:nvPr/>
        </p:nvSpPr>
        <p:spPr>
          <a:xfrm>
            <a:off x="6759922" y="1581120"/>
            <a:ext cx="2709396" cy="400110"/>
          </a:xfrm>
          <a:prstGeom prst="rect">
            <a:avLst/>
          </a:prstGeom>
        </p:spPr>
        <p:txBody>
          <a:bodyPr wrap="none">
            <a:spAutoFit/>
          </a:bodyPr>
          <a:lstStyle/>
          <a:p>
            <a:r>
              <a:rPr lang="zh-CN" altLang="en-US" sz="2000" dirty="0"/>
              <a:t>Please enter your title  </a:t>
            </a:r>
          </a:p>
        </p:txBody>
      </p:sp>
      <p:sp>
        <p:nvSpPr>
          <p:cNvPr id="19" name="矩形 18"/>
          <p:cNvSpPr/>
          <p:nvPr/>
        </p:nvSpPr>
        <p:spPr>
          <a:xfrm>
            <a:off x="6595383" y="2474223"/>
            <a:ext cx="3038475" cy="1569660"/>
          </a:xfrm>
          <a:prstGeom prst="rect">
            <a:avLst/>
          </a:prstGeom>
        </p:spPr>
        <p:txBody>
          <a:bodyPr wrap="square">
            <a:spAutoFit/>
          </a:bodyPr>
          <a:lstStyle/>
          <a:p>
            <a:r>
              <a:rPr lang="zh-CN" altLang="en-US" sz="1600" dirty="0"/>
              <a:t>Please add a detailed description of the text here, as close as possible to the title text language style, language description as concise and vivid as possible.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ppt_x</p:attrName>
                                        </p:attrNameLst>
                                      </p:cBhvr>
                                      <p:tavLst>
                                        <p:tav tm="0">
                                          <p:val>
                                            <p:strVal val="#ppt_x+#ppt_w*1.125000"/>
                                          </p:val>
                                        </p:tav>
                                        <p:tav tm="100000">
                                          <p:val>
                                            <p:strVal val="#ppt_x"/>
                                          </p:val>
                                        </p:tav>
                                      </p:tavLst>
                                    </p:anim>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2"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righ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69559" y="2633006"/>
            <a:ext cx="2453369" cy="2331572"/>
          </a:xfrm>
          <a:prstGeom prst="rect">
            <a:avLst/>
          </a:prstGeom>
          <a:solidFill>
            <a:srgbClr val="414455"/>
          </a:solidFill>
          <a:ln w="12700">
            <a:noFill/>
          </a:ln>
          <a:effectLst>
            <a:outerShdw blurRad="368300" dist="38100" dir="8100000" algn="tr" rotWithShape="0">
              <a:prstClr val="black">
                <a:alpha val="90000"/>
              </a:prstClr>
            </a:outerShdw>
          </a:effectLst>
          <a:scene3d>
            <a:camera prst="orthographicFront">
              <a:rot lat="17916175" lon="2729084" rev="18779825"/>
            </a:camera>
            <a:lightRig rig="balanced" dir="t">
              <a:rot lat="0" lon="0" rev="600000"/>
            </a:lightRig>
          </a:scene3d>
          <a:sp3d prstMaterial="flat">
            <a:bevelT w="444500" h="1041400" prst="angle"/>
            <a:extrusionClr>
              <a:srgbClr val="0070C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 name="矩形 2"/>
          <p:cNvSpPr/>
          <p:nvPr/>
        </p:nvSpPr>
        <p:spPr>
          <a:xfrm>
            <a:off x="2828789" y="2399997"/>
            <a:ext cx="1714327" cy="1625747"/>
          </a:xfrm>
          <a:prstGeom prst="rect">
            <a:avLst/>
          </a:prstGeom>
          <a:solidFill>
            <a:srgbClr val="53576D"/>
          </a:solidFill>
          <a:ln>
            <a:noFill/>
          </a:ln>
          <a:scene3d>
            <a:camera prst="orthographicFront">
              <a:rot lat="17916175" lon="2729084" rev="18779825"/>
            </a:camera>
            <a:lightRig rig="balanced" dir="t">
              <a:rot lat="0" lon="0" rev="600000"/>
            </a:lightRig>
          </a:scene3d>
          <a:sp3d prstMaterial="flat">
            <a:bevelT w="311150" h="730250" prst="angle"/>
            <a:extrusionClr>
              <a:srgbClr val="00B05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4" name="矩形 3"/>
          <p:cNvSpPr/>
          <p:nvPr/>
        </p:nvSpPr>
        <p:spPr>
          <a:xfrm>
            <a:off x="3079840" y="2239664"/>
            <a:ext cx="1210613" cy="1154303"/>
          </a:xfrm>
          <a:prstGeom prst="rect">
            <a:avLst/>
          </a:prstGeom>
          <a:solidFill>
            <a:srgbClr val="636883"/>
          </a:solidFill>
          <a:ln>
            <a:noFill/>
          </a:ln>
          <a:scene3d>
            <a:camera prst="orthographicFront">
              <a:rot lat="17916175" lon="2729084" rev="18779825"/>
            </a:camera>
            <a:lightRig rig="balanced" dir="t">
              <a:rot lat="0" lon="0" rev="600000"/>
            </a:lightRig>
          </a:scene3d>
          <a:sp3d prstMaterial="flat">
            <a:bevelT w="215900" h="501650" prst="angle"/>
            <a:extrusionClr>
              <a:srgbClr val="FFC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3265578" y="1989685"/>
            <a:ext cx="822989" cy="810000"/>
          </a:xfrm>
          <a:prstGeom prst="rect">
            <a:avLst/>
          </a:prstGeom>
          <a:solidFill>
            <a:srgbClr val="7C819C"/>
          </a:solidFill>
          <a:ln>
            <a:noFill/>
          </a:ln>
          <a:scene3d>
            <a:camera prst="orthographicFront">
              <a:rot lat="17709539" lon="2246828" rev="19210350"/>
            </a:camera>
            <a:lightRig rig="balanced" dir="t">
              <a:rot lat="0" lon="0" rev="600000"/>
            </a:lightRig>
          </a:scene3d>
          <a:sp3d prstMaterial="flat">
            <a:bevelT w="234950" h="520700" prst="angle"/>
            <a:extrusionClr>
              <a:srgbClr val="7030A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6" name="矩形 5"/>
          <p:cNvSpPr/>
          <p:nvPr/>
        </p:nvSpPr>
        <p:spPr>
          <a:xfrm>
            <a:off x="3474572" y="1459696"/>
            <a:ext cx="405000" cy="405000"/>
          </a:xfrm>
          <a:prstGeom prst="rect">
            <a:avLst/>
          </a:prstGeom>
          <a:solidFill>
            <a:srgbClr val="9498AE"/>
          </a:solidFill>
          <a:ln>
            <a:noFill/>
          </a:ln>
          <a:scene3d>
            <a:camera prst="orthographicFront">
              <a:rot lat="17916175" lon="2729084" rev="18779825"/>
            </a:camera>
            <a:lightRig rig="balanced" dir="t">
              <a:rot lat="0" lon="0" rev="600000"/>
            </a:lightRig>
          </a:scene3d>
          <a:sp3d prstMaterial="flat">
            <a:bevelT w="336550" h="7556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cxnSp>
        <p:nvCxnSpPr>
          <p:cNvPr id="7" name="直接连接符 6"/>
          <p:cNvCxnSpPr/>
          <p:nvPr/>
        </p:nvCxnSpPr>
        <p:spPr>
          <a:xfrm>
            <a:off x="3766676" y="2098357"/>
            <a:ext cx="2844682" cy="0"/>
          </a:xfrm>
          <a:prstGeom prst="line">
            <a:avLst/>
          </a:prstGeom>
          <a:noFill/>
          <a:ln>
            <a:solidFill>
              <a:srgbClr val="414455"/>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8" name="直接连接符 7"/>
          <p:cNvCxnSpPr/>
          <p:nvPr/>
        </p:nvCxnSpPr>
        <p:spPr>
          <a:xfrm>
            <a:off x="3909868" y="2572559"/>
            <a:ext cx="2701490" cy="0"/>
          </a:xfrm>
          <a:prstGeom prst="line">
            <a:avLst/>
          </a:prstGeom>
          <a:noFill/>
          <a:ln>
            <a:solidFill>
              <a:srgbClr val="414455"/>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9" name="直接连接符 8"/>
          <p:cNvCxnSpPr/>
          <p:nvPr/>
        </p:nvCxnSpPr>
        <p:spPr>
          <a:xfrm>
            <a:off x="4144718" y="3064545"/>
            <a:ext cx="2466640" cy="0"/>
          </a:xfrm>
          <a:prstGeom prst="line">
            <a:avLst/>
          </a:prstGeom>
          <a:noFill/>
          <a:ln>
            <a:solidFill>
              <a:srgbClr val="414455"/>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0" name="直接连接符 9"/>
          <p:cNvCxnSpPr/>
          <p:nvPr/>
        </p:nvCxnSpPr>
        <p:spPr>
          <a:xfrm>
            <a:off x="4522760" y="3784533"/>
            <a:ext cx="2088598" cy="0"/>
          </a:xfrm>
          <a:prstGeom prst="line">
            <a:avLst/>
          </a:prstGeom>
          <a:noFill/>
          <a:ln>
            <a:solidFill>
              <a:srgbClr val="414455"/>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1" name="直接连接符 10"/>
          <p:cNvCxnSpPr/>
          <p:nvPr/>
        </p:nvCxnSpPr>
        <p:spPr>
          <a:xfrm>
            <a:off x="4792790" y="4497349"/>
            <a:ext cx="1818568" cy="0"/>
          </a:xfrm>
          <a:prstGeom prst="line">
            <a:avLst/>
          </a:prstGeom>
          <a:noFill/>
          <a:ln>
            <a:solidFill>
              <a:srgbClr val="414455"/>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12" name="TextBox 80"/>
          <p:cNvSpPr txBox="1"/>
          <p:nvPr/>
        </p:nvSpPr>
        <p:spPr>
          <a:xfrm>
            <a:off x="6740763" y="4298109"/>
            <a:ext cx="3505415" cy="491994"/>
          </a:xfrm>
          <a:prstGeom prst="rect">
            <a:avLst/>
          </a:prstGeom>
          <a:noFill/>
        </p:spPr>
        <p:txBody>
          <a:bodyPr wrap="square" rtlCol="0">
            <a:spAutoFit/>
          </a:bodyPr>
          <a:lstStyle/>
          <a:p>
            <a:pPr>
              <a:lnSpc>
                <a:spcPct val="130000"/>
              </a:lnSpc>
            </a:pPr>
            <a:r>
              <a:rPr lang="zh-CN" altLang="en-US" sz="1050" dirty="0">
                <a:solidFill>
                  <a:sysClr val="windowText" lastClr="000000"/>
                </a:solidFill>
                <a:latin typeface="微软雅黑" pitchFamily="34" charset="-122"/>
                <a:ea typeface="微软雅黑" pitchFamily="34" charset="-122"/>
              </a:rPr>
              <a:t>Your content is hit here, or by copying your text, in this boxSelect Paste, and choose to keep only text.</a:t>
            </a:r>
          </a:p>
        </p:txBody>
      </p:sp>
      <p:sp>
        <p:nvSpPr>
          <p:cNvPr id="13" name="TextBox 81"/>
          <p:cNvSpPr txBox="1"/>
          <p:nvPr/>
        </p:nvSpPr>
        <p:spPr>
          <a:xfrm>
            <a:off x="5530217" y="4149007"/>
            <a:ext cx="954107" cy="323165"/>
          </a:xfrm>
          <a:prstGeom prst="rect">
            <a:avLst/>
          </a:prstGeom>
          <a:noFill/>
        </p:spPr>
        <p:txBody>
          <a:bodyPr wrap="none" rtlCol="0">
            <a:spAutoFit/>
          </a:bodyPr>
          <a:lstStyle/>
          <a:p>
            <a:pPr algn="ctr"/>
            <a:r>
              <a:rPr lang="zh-CN" altLang="en-US" sz="1500" b="1">
                <a:solidFill>
                  <a:srgbClr val="414455"/>
                </a:solidFill>
                <a:latin typeface="微软雅黑" pitchFamily="34" charset="-122"/>
                <a:ea typeface="微软雅黑" pitchFamily="34" charset="-122"/>
              </a:rPr>
              <a:t>Add a title</a:t>
            </a:r>
          </a:p>
        </p:txBody>
      </p:sp>
      <p:sp>
        <p:nvSpPr>
          <p:cNvPr id="14" name="TextBox 82"/>
          <p:cNvSpPr txBox="1"/>
          <p:nvPr/>
        </p:nvSpPr>
        <p:spPr>
          <a:xfrm>
            <a:off x="6740763" y="3586772"/>
            <a:ext cx="3505415" cy="491994"/>
          </a:xfrm>
          <a:prstGeom prst="rect">
            <a:avLst/>
          </a:prstGeom>
          <a:noFill/>
        </p:spPr>
        <p:txBody>
          <a:bodyPr wrap="square" rtlCol="0">
            <a:spAutoFit/>
          </a:bodyPr>
          <a:lstStyle/>
          <a:p>
            <a:pPr>
              <a:lnSpc>
                <a:spcPct val="130000"/>
              </a:lnSpc>
            </a:pPr>
            <a:r>
              <a:rPr lang="zh-CN" altLang="en-US" sz="1050" dirty="0">
                <a:solidFill>
                  <a:sysClr val="windowText" lastClr="000000"/>
                </a:solidFill>
                <a:latin typeface="微软雅黑" pitchFamily="34" charset="-122"/>
                <a:ea typeface="微软雅黑" pitchFamily="34" charset="-122"/>
              </a:rPr>
              <a:t>Your content is hit here, or by copying your text, in this boxSelect Paste, and choose to keep only text.</a:t>
            </a:r>
          </a:p>
        </p:txBody>
      </p:sp>
      <p:sp>
        <p:nvSpPr>
          <p:cNvPr id="15" name="TextBox 83"/>
          <p:cNvSpPr txBox="1"/>
          <p:nvPr/>
        </p:nvSpPr>
        <p:spPr>
          <a:xfrm>
            <a:off x="5530217" y="3446929"/>
            <a:ext cx="954107" cy="323165"/>
          </a:xfrm>
          <a:prstGeom prst="rect">
            <a:avLst/>
          </a:prstGeom>
          <a:noFill/>
        </p:spPr>
        <p:txBody>
          <a:bodyPr wrap="none" rtlCol="0">
            <a:spAutoFit/>
          </a:bodyPr>
          <a:lstStyle/>
          <a:p>
            <a:pPr algn="ctr"/>
            <a:r>
              <a:rPr lang="zh-CN" altLang="en-US" sz="1500" b="1">
                <a:solidFill>
                  <a:srgbClr val="414455"/>
                </a:solidFill>
                <a:latin typeface="微软雅黑" pitchFamily="34" charset="-122"/>
                <a:ea typeface="微软雅黑" pitchFamily="34" charset="-122"/>
              </a:rPr>
              <a:t>Add a title</a:t>
            </a:r>
          </a:p>
        </p:txBody>
      </p:sp>
      <p:sp>
        <p:nvSpPr>
          <p:cNvPr id="16" name="TextBox 84"/>
          <p:cNvSpPr txBox="1"/>
          <p:nvPr/>
        </p:nvSpPr>
        <p:spPr>
          <a:xfrm>
            <a:off x="6740764" y="2944332"/>
            <a:ext cx="3505415" cy="491994"/>
          </a:xfrm>
          <a:prstGeom prst="rect">
            <a:avLst/>
          </a:prstGeom>
          <a:noFill/>
        </p:spPr>
        <p:txBody>
          <a:bodyPr wrap="square" rtlCol="0">
            <a:spAutoFit/>
          </a:bodyPr>
          <a:lstStyle/>
          <a:p>
            <a:pPr>
              <a:lnSpc>
                <a:spcPct val="130000"/>
              </a:lnSpc>
            </a:pPr>
            <a:r>
              <a:rPr lang="zh-CN" altLang="en-US" sz="1050" dirty="0">
                <a:solidFill>
                  <a:sysClr val="windowText" lastClr="000000"/>
                </a:solidFill>
                <a:latin typeface="微软雅黑" pitchFamily="34" charset="-122"/>
                <a:ea typeface="微软雅黑" pitchFamily="34" charset="-122"/>
              </a:rPr>
              <a:t>Your content is hit here, or by copying your text, in this boxSelect Paste, and choose to keep only text.</a:t>
            </a:r>
          </a:p>
        </p:txBody>
      </p:sp>
      <p:sp>
        <p:nvSpPr>
          <p:cNvPr id="17" name="TextBox 85"/>
          <p:cNvSpPr txBox="1"/>
          <p:nvPr/>
        </p:nvSpPr>
        <p:spPr>
          <a:xfrm>
            <a:off x="5530217" y="2734004"/>
            <a:ext cx="954107" cy="323165"/>
          </a:xfrm>
          <a:prstGeom prst="rect">
            <a:avLst/>
          </a:prstGeom>
          <a:noFill/>
        </p:spPr>
        <p:txBody>
          <a:bodyPr wrap="none" rtlCol="0">
            <a:spAutoFit/>
          </a:bodyPr>
          <a:lstStyle/>
          <a:p>
            <a:pPr algn="ctr"/>
            <a:r>
              <a:rPr lang="zh-CN" altLang="en-US" sz="1500" b="1">
                <a:solidFill>
                  <a:srgbClr val="414455"/>
                </a:solidFill>
                <a:latin typeface="微软雅黑" pitchFamily="34" charset="-122"/>
                <a:ea typeface="微软雅黑" pitchFamily="34" charset="-122"/>
              </a:rPr>
              <a:t>Add a title</a:t>
            </a:r>
          </a:p>
        </p:txBody>
      </p:sp>
      <p:sp>
        <p:nvSpPr>
          <p:cNvPr id="18" name="TextBox 86"/>
          <p:cNvSpPr txBox="1"/>
          <p:nvPr/>
        </p:nvSpPr>
        <p:spPr>
          <a:xfrm>
            <a:off x="6740764" y="2313140"/>
            <a:ext cx="3505415" cy="491994"/>
          </a:xfrm>
          <a:prstGeom prst="rect">
            <a:avLst/>
          </a:prstGeom>
          <a:noFill/>
        </p:spPr>
        <p:txBody>
          <a:bodyPr wrap="square" rtlCol="0">
            <a:spAutoFit/>
          </a:bodyPr>
          <a:lstStyle/>
          <a:p>
            <a:pPr>
              <a:lnSpc>
                <a:spcPct val="130000"/>
              </a:lnSpc>
            </a:pPr>
            <a:r>
              <a:rPr lang="zh-CN" altLang="en-US" sz="1050" dirty="0">
                <a:solidFill>
                  <a:sysClr val="windowText" lastClr="000000"/>
                </a:solidFill>
                <a:latin typeface="微软雅黑" pitchFamily="34" charset="-122"/>
                <a:ea typeface="微软雅黑" pitchFamily="34" charset="-122"/>
              </a:rPr>
              <a:t>Your content is hit here, or by copying your text, in this boxSelect Paste, and choose to keep only text.</a:t>
            </a:r>
          </a:p>
        </p:txBody>
      </p:sp>
      <p:sp>
        <p:nvSpPr>
          <p:cNvPr id="19" name="TextBox 87"/>
          <p:cNvSpPr txBox="1"/>
          <p:nvPr/>
        </p:nvSpPr>
        <p:spPr>
          <a:xfrm>
            <a:off x="5530217" y="2249617"/>
            <a:ext cx="954107" cy="323165"/>
          </a:xfrm>
          <a:prstGeom prst="rect">
            <a:avLst/>
          </a:prstGeom>
          <a:noFill/>
        </p:spPr>
        <p:txBody>
          <a:bodyPr wrap="none" rtlCol="0">
            <a:spAutoFit/>
          </a:bodyPr>
          <a:lstStyle/>
          <a:p>
            <a:pPr algn="ctr"/>
            <a:r>
              <a:rPr lang="zh-CN" altLang="en-US" sz="1500" b="1">
                <a:solidFill>
                  <a:srgbClr val="414455"/>
                </a:solidFill>
                <a:latin typeface="微软雅黑" pitchFamily="34" charset="-122"/>
                <a:ea typeface="微软雅黑" pitchFamily="34" charset="-122"/>
              </a:rPr>
              <a:t>Add a title</a:t>
            </a:r>
          </a:p>
        </p:txBody>
      </p:sp>
      <p:sp>
        <p:nvSpPr>
          <p:cNvPr id="20" name="TextBox 88"/>
          <p:cNvSpPr txBox="1"/>
          <p:nvPr/>
        </p:nvSpPr>
        <p:spPr>
          <a:xfrm>
            <a:off x="6740763" y="1778822"/>
            <a:ext cx="3505415" cy="491994"/>
          </a:xfrm>
          <a:prstGeom prst="rect">
            <a:avLst/>
          </a:prstGeom>
          <a:noFill/>
        </p:spPr>
        <p:txBody>
          <a:bodyPr wrap="square" rtlCol="0">
            <a:spAutoFit/>
          </a:bodyPr>
          <a:lstStyle/>
          <a:p>
            <a:pPr>
              <a:lnSpc>
                <a:spcPct val="130000"/>
              </a:lnSpc>
            </a:pPr>
            <a:r>
              <a:rPr lang="zh-CN" altLang="en-US" sz="1050" dirty="0">
                <a:solidFill>
                  <a:sysClr val="windowText" lastClr="000000"/>
                </a:solidFill>
                <a:latin typeface="微软雅黑" pitchFamily="34" charset="-122"/>
                <a:ea typeface="微软雅黑" pitchFamily="34" charset="-122"/>
              </a:rPr>
              <a:t>Your content is hit here, or by copying your text, in this boxSelect Paste, and choose to keep only text.</a:t>
            </a:r>
          </a:p>
        </p:txBody>
      </p:sp>
      <p:sp>
        <p:nvSpPr>
          <p:cNvPr id="21" name="TextBox 89"/>
          <p:cNvSpPr txBox="1"/>
          <p:nvPr/>
        </p:nvSpPr>
        <p:spPr>
          <a:xfrm>
            <a:off x="5530217" y="1760252"/>
            <a:ext cx="954107" cy="323165"/>
          </a:xfrm>
          <a:prstGeom prst="rect">
            <a:avLst/>
          </a:prstGeom>
          <a:noFill/>
        </p:spPr>
        <p:txBody>
          <a:bodyPr wrap="none" rtlCol="0">
            <a:spAutoFit/>
          </a:bodyPr>
          <a:lstStyle/>
          <a:p>
            <a:pPr algn="ctr"/>
            <a:r>
              <a:rPr lang="zh-CN" altLang="en-US" sz="1500" b="1">
                <a:solidFill>
                  <a:srgbClr val="414455"/>
                </a:solidFill>
                <a:latin typeface="微软雅黑" pitchFamily="34" charset="-122"/>
                <a:ea typeface="微软雅黑" pitchFamily="34" charset="-122"/>
              </a:rPr>
              <a:t>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4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4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4000">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4000">
                                      <p:stCondLst>
                                        <p:cond delay="100"/>
                                      </p:stCondLst>
                                      <p:childTnLst>
                                        <p:set>
                                          <p:cBhvr>
                                            <p:cTn id="10" dur="1" fill="hold">
                                              <p:stCondLst>
                                                <p:cond delay="0"/>
                                              </p:stCondLst>
                                            </p:cTn>
                                            <p:tgtEl>
                                              <p:spTgt spid="3"/>
                                            </p:tgtEl>
                                            <p:attrNameLst>
                                              <p:attrName>style.visibility</p:attrName>
                                            </p:attrNameLst>
                                          </p:cBhvr>
                                          <p:to>
                                            <p:strVal val="visible"/>
                                          </p:to>
                                        </p:set>
                                        <p:anim calcmode="lin" valueType="num" p14:bounceEnd="64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4000">
                                      <p:stCondLst>
                                        <p:cond delay="300"/>
                                      </p:stCondLst>
                                      <p:childTnLst>
                                        <p:set>
                                          <p:cBhvr>
                                            <p:cTn id="14" dur="1" fill="hold">
                                              <p:stCondLst>
                                                <p:cond delay="0"/>
                                              </p:stCondLst>
                                            </p:cTn>
                                            <p:tgtEl>
                                              <p:spTgt spid="4"/>
                                            </p:tgtEl>
                                            <p:attrNameLst>
                                              <p:attrName>style.visibility</p:attrName>
                                            </p:attrNameLst>
                                          </p:cBhvr>
                                          <p:to>
                                            <p:strVal val="visible"/>
                                          </p:to>
                                        </p:set>
                                        <p:anim calcmode="lin" valueType="num" p14:bounceEnd="64000">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64000">
                                          <p:cBhvr additive="base">
                                            <p:cTn id="16" dur="10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64000">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14:bounceEnd="64000">
                                          <p:cBhvr additive="base">
                                            <p:cTn id="19" dur="1000" fill="hold"/>
                                            <p:tgtEl>
                                              <p:spTgt spid="5"/>
                                            </p:tgtEl>
                                            <p:attrNameLst>
                                              <p:attrName>ppt_x</p:attrName>
                                            </p:attrNameLst>
                                          </p:cBhvr>
                                          <p:tavLst>
                                            <p:tav tm="0">
                                              <p:val>
                                                <p:strVal val="#ppt_x"/>
                                              </p:val>
                                            </p:tav>
                                            <p:tav tm="100000">
                                              <p:val>
                                                <p:strVal val="#ppt_x"/>
                                              </p:val>
                                            </p:tav>
                                          </p:tavLst>
                                        </p:anim>
                                        <p:anim calcmode="lin" valueType="num" p14:bounceEnd="64000">
                                          <p:cBhvr additive="base">
                                            <p:cTn id="20" dur="10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64000">
                                      <p:stCondLst>
                                        <p:cond delay="600"/>
                                      </p:stCondLst>
                                      <p:childTnLst>
                                        <p:set>
                                          <p:cBhvr>
                                            <p:cTn id="22" dur="1" fill="hold">
                                              <p:stCondLst>
                                                <p:cond delay="0"/>
                                              </p:stCondLst>
                                            </p:cTn>
                                            <p:tgtEl>
                                              <p:spTgt spid="6"/>
                                            </p:tgtEl>
                                            <p:attrNameLst>
                                              <p:attrName>style.visibility</p:attrName>
                                            </p:attrNameLst>
                                          </p:cBhvr>
                                          <p:to>
                                            <p:strVal val="visible"/>
                                          </p:to>
                                        </p:set>
                                        <p:anim calcmode="lin" valueType="num" p14:bounceEnd="64000">
                                          <p:cBhvr additive="base">
                                            <p:cTn id="23" dur="1000" fill="hold"/>
                                            <p:tgtEl>
                                              <p:spTgt spid="6"/>
                                            </p:tgtEl>
                                            <p:attrNameLst>
                                              <p:attrName>ppt_x</p:attrName>
                                            </p:attrNameLst>
                                          </p:cBhvr>
                                          <p:tavLst>
                                            <p:tav tm="0">
                                              <p:val>
                                                <p:strVal val="#ppt_x"/>
                                              </p:val>
                                            </p:tav>
                                            <p:tav tm="100000">
                                              <p:val>
                                                <p:strVal val="#ppt_x"/>
                                              </p:val>
                                            </p:tav>
                                          </p:tavLst>
                                        </p:anim>
                                        <p:anim calcmode="lin" valueType="num" p14:bounceEnd="64000">
                                          <p:cBhvr additive="base">
                                            <p:cTn id="24" dur="1000" fill="hold"/>
                                            <p:tgtEl>
                                              <p:spTgt spid="6"/>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8"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2" presetClass="entr" presetSubtype="8"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1500"/>
                                </p:stCondLst>
                                <p:childTnLst>
                                  <p:par>
                                    <p:cTn id="42" presetID="17" presetClass="entr" presetSubtype="1" fill="hold" grpId="0" nodeType="afterEffect">
                                      <p:stCondLst>
                                        <p:cond delay="0"/>
                                      </p:stCondLst>
                                      <p:iterate type="lt">
                                        <p:tmPct val="40000"/>
                                      </p:iterate>
                                      <p:childTnLst>
                                        <p:set>
                                          <p:cBhvr>
                                            <p:cTn id="43" dur="1" fill="hold">
                                              <p:stCondLst>
                                                <p:cond delay="0"/>
                                              </p:stCondLst>
                                            </p:cTn>
                                            <p:tgtEl>
                                              <p:spTgt spid="21"/>
                                            </p:tgtEl>
                                            <p:attrNameLst>
                                              <p:attrName>style.visibility</p:attrName>
                                            </p:attrNameLst>
                                          </p:cBhvr>
                                          <p:to>
                                            <p:strVal val="visible"/>
                                          </p:to>
                                        </p:set>
                                        <p:anim calcmode="lin" valueType="num">
                                          <p:cBhvr>
                                            <p:cTn id="44" dur="250" fill="hold"/>
                                            <p:tgtEl>
                                              <p:spTgt spid="21"/>
                                            </p:tgtEl>
                                            <p:attrNameLst>
                                              <p:attrName>ppt_x</p:attrName>
                                            </p:attrNameLst>
                                          </p:cBhvr>
                                          <p:tavLst>
                                            <p:tav tm="0">
                                              <p:val>
                                                <p:strVal val="#ppt_x"/>
                                              </p:val>
                                            </p:tav>
                                            <p:tav tm="100000">
                                              <p:val>
                                                <p:strVal val="#ppt_x"/>
                                              </p:val>
                                            </p:tav>
                                          </p:tavLst>
                                        </p:anim>
                                        <p:anim calcmode="lin" valueType="num">
                                          <p:cBhvr>
                                            <p:cTn id="45" dur="250" fill="hold"/>
                                            <p:tgtEl>
                                              <p:spTgt spid="21"/>
                                            </p:tgtEl>
                                            <p:attrNameLst>
                                              <p:attrName>ppt_y</p:attrName>
                                            </p:attrNameLst>
                                          </p:cBhvr>
                                          <p:tavLst>
                                            <p:tav tm="0">
                                              <p:val>
                                                <p:strVal val="#ppt_y-#ppt_h/2"/>
                                              </p:val>
                                            </p:tav>
                                            <p:tav tm="100000">
                                              <p:val>
                                                <p:strVal val="#ppt_y"/>
                                              </p:val>
                                            </p:tav>
                                          </p:tavLst>
                                        </p:anim>
                                        <p:anim calcmode="lin" valueType="num">
                                          <p:cBhvr>
                                            <p:cTn id="46" dur="250" fill="hold"/>
                                            <p:tgtEl>
                                              <p:spTgt spid="21"/>
                                            </p:tgtEl>
                                            <p:attrNameLst>
                                              <p:attrName>ppt_w</p:attrName>
                                            </p:attrNameLst>
                                          </p:cBhvr>
                                          <p:tavLst>
                                            <p:tav tm="0">
                                              <p:val>
                                                <p:strVal val="#ppt_w"/>
                                              </p:val>
                                            </p:tav>
                                            <p:tav tm="100000">
                                              <p:val>
                                                <p:strVal val="#ppt_w"/>
                                              </p:val>
                                            </p:tav>
                                          </p:tavLst>
                                        </p:anim>
                                        <p:anim calcmode="lin" valueType="num">
                                          <p:cBhvr>
                                            <p:cTn id="47" dur="250" fill="hold"/>
                                            <p:tgtEl>
                                              <p:spTgt spid="21"/>
                                            </p:tgtEl>
                                            <p:attrNameLst>
                                              <p:attrName>ppt_h</p:attrName>
                                            </p:attrNameLst>
                                          </p:cBhvr>
                                          <p:tavLst>
                                            <p:tav tm="0">
                                              <p:val>
                                                <p:fltVal val="0"/>
                                              </p:val>
                                            </p:tav>
                                            <p:tav tm="100000">
                                              <p:val>
                                                <p:strVal val="#ppt_h"/>
                                              </p:val>
                                            </p:tav>
                                          </p:tavLst>
                                        </p:anim>
                                      </p:childTnLst>
                                    </p:cTn>
                                  </p:par>
                                  <p:par>
                                    <p:cTn id="48" presetID="17" presetClass="entr" presetSubtype="1" fill="hold" grpId="0" nodeType="withEffect">
                                      <p:stCondLst>
                                        <p:cond delay="200"/>
                                      </p:stCondLst>
                                      <p:iterate type="lt">
                                        <p:tmPct val="40000"/>
                                      </p:iterate>
                                      <p:childTnLst>
                                        <p:set>
                                          <p:cBhvr>
                                            <p:cTn id="49" dur="1" fill="hold">
                                              <p:stCondLst>
                                                <p:cond delay="0"/>
                                              </p:stCondLst>
                                            </p:cTn>
                                            <p:tgtEl>
                                              <p:spTgt spid="19"/>
                                            </p:tgtEl>
                                            <p:attrNameLst>
                                              <p:attrName>style.visibility</p:attrName>
                                            </p:attrNameLst>
                                          </p:cBhvr>
                                          <p:to>
                                            <p:strVal val="visible"/>
                                          </p:to>
                                        </p:set>
                                        <p:anim calcmode="lin" valueType="num">
                                          <p:cBhvr>
                                            <p:cTn id="50" dur="250" fill="hold"/>
                                            <p:tgtEl>
                                              <p:spTgt spid="19"/>
                                            </p:tgtEl>
                                            <p:attrNameLst>
                                              <p:attrName>ppt_x</p:attrName>
                                            </p:attrNameLst>
                                          </p:cBhvr>
                                          <p:tavLst>
                                            <p:tav tm="0">
                                              <p:val>
                                                <p:strVal val="#ppt_x"/>
                                              </p:val>
                                            </p:tav>
                                            <p:tav tm="100000">
                                              <p:val>
                                                <p:strVal val="#ppt_x"/>
                                              </p:val>
                                            </p:tav>
                                          </p:tavLst>
                                        </p:anim>
                                        <p:anim calcmode="lin" valueType="num">
                                          <p:cBhvr>
                                            <p:cTn id="51" dur="250" fill="hold"/>
                                            <p:tgtEl>
                                              <p:spTgt spid="19"/>
                                            </p:tgtEl>
                                            <p:attrNameLst>
                                              <p:attrName>ppt_y</p:attrName>
                                            </p:attrNameLst>
                                          </p:cBhvr>
                                          <p:tavLst>
                                            <p:tav tm="0">
                                              <p:val>
                                                <p:strVal val="#ppt_y-#ppt_h/2"/>
                                              </p:val>
                                            </p:tav>
                                            <p:tav tm="100000">
                                              <p:val>
                                                <p:strVal val="#ppt_y"/>
                                              </p:val>
                                            </p:tav>
                                          </p:tavLst>
                                        </p:anim>
                                        <p:anim calcmode="lin" valueType="num">
                                          <p:cBhvr>
                                            <p:cTn id="52" dur="250" fill="hold"/>
                                            <p:tgtEl>
                                              <p:spTgt spid="19"/>
                                            </p:tgtEl>
                                            <p:attrNameLst>
                                              <p:attrName>ppt_w</p:attrName>
                                            </p:attrNameLst>
                                          </p:cBhvr>
                                          <p:tavLst>
                                            <p:tav tm="0">
                                              <p:val>
                                                <p:strVal val="#ppt_w"/>
                                              </p:val>
                                            </p:tav>
                                            <p:tav tm="100000">
                                              <p:val>
                                                <p:strVal val="#ppt_w"/>
                                              </p:val>
                                            </p:tav>
                                          </p:tavLst>
                                        </p:anim>
                                        <p:anim calcmode="lin" valueType="num">
                                          <p:cBhvr>
                                            <p:cTn id="53" dur="250" fill="hold"/>
                                            <p:tgtEl>
                                              <p:spTgt spid="19"/>
                                            </p:tgtEl>
                                            <p:attrNameLst>
                                              <p:attrName>ppt_h</p:attrName>
                                            </p:attrNameLst>
                                          </p:cBhvr>
                                          <p:tavLst>
                                            <p:tav tm="0">
                                              <p:val>
                                                <p:fltVal val="0"/>
                                              </p:val>
                                            </p:tav>
                                            <p:tav tm="100000">
                                              <p:val>
                                                <p:strVal val="#ppt_h"/>
                                              </p:val>
                                            </p:tav>
                                          </p:tavLst>
                                        </p:anim>
                                      </p:childTnLst>
                                    </p:cTn>
                                  </p:par>
                                  <p:par>
                                    <p:cTn id="54" presetID="17" presetClass="entr" presetSubtype="1" fill="hold" grpId="0" nodeType="withEffect">
                                      <p:stCondLst>
                                        <p:cond delay="400"/>
                                      </p:stCondLst>
                                      <p:iterate type="lt">
                                        <p:tmPct val="40000"/>
                                      </p:iterate>
                                      <p:childTnLst>
                                        <p:set>
                                          <p:cBhvr>
                                            <p:cTn id="55" dur="1" fill="hold">
                                              <p:stCondLst>
                                                <p:cond delay="0"/>
                                              </p:stCondLst>
                                            </p:cTn>
                                            <p:tgtEl>
                                              <p:spTgt spid="17"/>
                                            </p:tgtEl>
                                            <p:attrNameLst>
                                              <p:attrName>style.visibility</p:attrName>
                                            </p:attrNameLst>
                                          </p:cBhvr>
                                          <p:to>
                                            <p:strVal val="visible"/>
                                          </p:to>
                                        </p:set>
                                        <p:anim calcmode="lin" valueType="num">
                                          <p:cBhvr>
                                            <p:cTn id="56" dur="250" fill="hold"/>
                                            <p:tgtEl>
                                              <p:spTgt spid="17"/>
                                            </p:tgtEl>
                                            <p:attrNameLst>
                                              <p:attrName>ppt_x</p:attrName>
                                            </p:attrNameLst>
                                          </p:cBhvr>
                                          <p:tavLst>
                                            <p:tav tm="0">
                                              <p:val>
                                                <p:strVal val="#ppt_x"/>
                                              </p:val>
                                            </p:tav>
                                            <p:tav tm="100000">
                                              <p:val>
                                                <p:strVal val="#ppt_x"/>
                                              </p:val>
                                            </p:tav>
                                          </p:tavLst>
                                        </p:anim>
                                        <p:anim calcmode="lin" valueType="num">
                                          <p:cBhvr>
                                            <p:cTn id="57" dur="250" fill="hold"/>
                                            <p:tgtEl>
                                              <p:spTgt spid="17"/>
                                            </p:tgtEl>
                                            <p:attrNameLst>
                                              <p:attrName>ppt_y</p:attrName>
                                            </p:attrNameLst>
                                          </p:cBhvr>
                                          <p:tavLst>
                                            <p:tav tm="0">
                                              <p:val>
                                                <p:strVal val="#ppt_y-#ppt_h/2"/>
                                              </p:val>
                                            </p:tav>
                                            <p:tav tm="100000">
                                              <p:val>
                                                <p:strVal val="#ppt_y"/>
                                              </p:val>
                                            </p:tav>
                                          </p:tavLst>
                                        </p:anim>
                                        <p:anim calcmode="lin" valueType="num">
                                          <p:cBhvr>
                                            <p:cTn id="58" dur="250" fill="hold"/>
                                            <p:tgtEl>
                                              <p:spTgt spid="17"/>
                                            </p:tgtEl>
                                            <p:attrNameLst>
                                              <p:attrName>ppt_w</p:attrName>
                                            </p:attrNameLst>
                                          </p:cBhvr>
                                          <p:tavLst>
                                            <p:tav tm="0">
                                              <p:val>
                                                <p:strVal val="#ppt_w"/>
                                              </p:val>
                                            </p:tav>
                                            <p:tav tm="100000">
                                              <p:val>
                                                <p:strVal val="#ppt_w"/>
                                              </p:val>
                                            </p:tav>
                                          </p:tavLst>
                                        </p:anim>
                                        <p:anim calcmode="lin" valueType="num">
                                          <p:cBhvr>
                                            <p:cTn id="59" dur="250" fill="hold"/>
                                            <p:tgtEl>
                                              <p:spTgt spid="17"/>
                                            </p:tgtEl>
                                            <p:attrNameLst>
                                              <p:attrName>ppt_h</p:attrName>
                                            </p:attrNameLst>
                                          </p:cBhvr>
                                          <p:tavLst>
                                            <p:tav tm="0">
                                              <p:val>
                                                <p:fltVal val="0"/>
                                              </p:val>
                                            </p:tav>
                                            <p:tav tm="100000">
                                              <p:val>
                                                <p:strVal val="#ppt_h"/>
                                              </p:val>
                                            </p:tav>
                                          </p:tavLst>
                                        </p:anim>
                                      </p:childTnLst>
                                    </p:cTn>
                                  </p:par>
                                  <p:par>
                                    <p:cTn id="60" presetID="17" presetClass="entr" presetSubtype="1" fill="hold" grpId="0" nodeType="withEffect">
                                      <p:stCondLst>
                                        <p:cond delay="600"/>
                                      </p:stCondLst>
                                      <p:iterate type="lt">
                                        <p:tmPct val="40000"/>
                                      </p:iterate>
                                      <p:childTnLst>
                                        <p:set>
                                          <p:cBhvr>
                                            <p:cTn id="61" dur="1" fill="hold">
                                              <p:stCondLst>
                                                <p:cond delay="0"/>
                                              </p:stCondLst>
                                            </p:cTn>
                                            <p:tgtEl>
                                              <p:spTgt spid="15"/>
                                            </p:tgtEl>
                                            <p:attrNameLst>
                                              <p:attrName>style.visibility</p:attrName>
                                            </p:attrNameLst>
                                          </p:cBhvr>
                                          <p:to>
                                            <p:strVal val="visible"/>
                                          </p:to>
                                        </p:set>
                                        <p:anim calcmode="lin" valueType="num">
                                          <p:cBhvr>
                                            <p:cTn id="62" dur="250" fill="hold"/>
                                            <p:tgtEl>
                                              <p:spTgt spid="15"/>
                                            </p:tgtEl>
                                            <p:attrNameLst>
                                              <p:attrName>ppt_x</p:attrName>
                                            </p:attrNameLst>
                                          </p:cBhvr>
                                          <p:tavLst>
                                            <p:tav tm="0">
                                              <p:val>
                                                <p:strVal val="#ppt_x"/>
                                              </p:val>
                                            </p:tav>
                                            <p:tav tm="100000">
                                              <p:val>
                                                <p:strVal val="#ppt_x"/>
                                              </p:val>
                                            </p:tav>
                                          </p:tavLst>
                                        </p:anim>
                                        <p:anim calcmode="lin" valueType="num">
                                          <p:cBhvr>
                                            <p:cTn id="63" dur="250" fill="hold"/>
                                            <p:tgtEl>
                                              <p:spTgt spid="15"/>
                                            </p:tgtEl>
                                            <p:attrNameLst>
                                              <p:attrName>ppt_y</p:attrName>
                                            </p:attrNameLst>
                                          </p:cBhvr>
                                          <p:tavLst>
                                            <p:tav tm="0">
                                              <p:val>
                                                <p:strVal val="#ppt_y-#ppt_h/2"/>
                                              </p:val>
                                            </p:tav>
                                            <p:tav tm="100000">
                                              <p:val>
                                                <p:strVal val="#ppt_y"/>
                                              </p:val>
                                            </p:tav>
                                          </p:tavLst>
                                        </p:anim>
                                        <p:anim calcmode="lin" valueType="num">
                                          <p:cBhvr>
                                            <p:cTn id="64" dur="250" fill="hold"/>
                                            <p:tgtEl>
                                              <p:spTgt spid="15"/>
                                            </p:tgtEl>
                                            <p:attrNameLst>
                                              <p:attrName>ppt_w</p:attrName>
                                            </p:attrNameLst>
                                          </p:cBhvr>
                                          <p:tavLst>
                                            <p:tav tm="0">
                                              <p:val>
                                                <p:strVal val="#ppt_w"/>
                                              </p:val>
                                            </p:tav>
                                            <p:tav tm="100000">
                                              <p:val>
                                                <p:strVal val="#ppt_w"/>
                                              </p:val>
                                            </p:tav>
                                          </p:tavLst>
                                        </p:anim>
                                        <p:anim calcmode="lin" valueType="num">
                                          <p:cBhvr>
                                            <p:cTn id="65" dur="250" fill="hold"/>
                                            <p:tgtEl>
                                              <p:spTgt spid="15"/>
                                            </p:tgtEl>
                                            <p:attrNameLst>
                                              <p:attrName>ppt_h</p:attrName>
                                            </p:attrNameLst>
                                          </p:cBhvr>
                                          <p:tavLst>
                                            <p:tav tm="0">
                                              <p:val>
                                                <p:fltVal val="0"/>
                                              </p:val>
                                            </p:tav>
                                            <p:tav tm="100000">
                                              <p:val>
                                                <p:strVal val="#ppt_h"/>
                                              </p:val>
                                            </p:tav>
                                          </p:tavLst>
                                        </p:anim>
                                      </p:childTnLst>
                                    </p:cTn>
                                  </p:par>
                                  <p:par>
                                    <p:cTn id="66" presetID="17" presetClass="entr" presetSubtype="1" fill="hold" grpId="0" nodeType="withEffect">
                                      <p:stCondLst>
                                        <p:cond delay="800"/>
                                      </p:stCondLst>
                                      <p:iterate type="lt">
                                        <p:tmPct val="40000"/>
                                      </p:iterate>
                                      <p:childTnLst>
                                        <p:set>
                                          <p:cBhvr>
                                            <p:cTn id="67" dur="1" fill="hold">
                                              <p:stCondLst>
                                                <p:cond delay="0"/>
                                              </p:stCondLst>
                                            </p:cTn>
                                            <p:tgtEl>
                                              <p:spTgt spid="13"/>
                                            </p:tgtEl>
                                            <p:attrNameLst>
                                              <p:attrName>style.visibility</p:attrName>
                                            </p:attrNameLst>
                                          </p:cBhvr>
                                          <p:to>
                                            <p:strVal val="visible"/>
                                          </p:to>
                                        </p:set>
                                        <p:anim calcmode="lin" valueType="num">
                                          <p:cBhvr>
                                            <p:cTn id="68" dur="250" fill="hold"/>
                                            <p:tgtEl>
                                              <p:spTgt spid="13"/>
                                            </p:tgtEl>
                                            <p:attrNameLst>
                                              <p:attrName>ppt_x</p:attrName>
                                            </p:attrNameLst>
                                          </p:cBhvr>
                                          <p:tavLst>
                                            <p:tav tm="0">
                                              <p:val>
                                                <p:strVal val="#ppt_x"/>
                                              </p:val>
                                            </p:tav>
                                            <p:tav tm="100000">
                                              <p:val>
                                                <p:strVal val="#ppt_x"/>
                                              </p:val>
                                            </p:tav>
                                          </p:tavLst>
                                        </p:anim>
                                        <p:anim calcmode="lin" valueType="num">
                                          <p:cBhvr>
                                            <p:cTn id="69" dur="250" fill="hold"/>
                                            <p:tgtEl>
                                              <p:spTgt spid="13"/>
                                            </p:tgtEl>
                                            <p:attrNameLst>
                                              <p:attrName>ppt_y</p:attrName>
                                            </p:attrNameLst>
                                          </p:cBhvr>
                                          <p:tavLst>
                                            <p:tav tm="0">
                                              <p:val>
                                                <p:strVal val="#ppt_y-#ppt_h/2"/>
                                              </p:val>
                                            </p:tav>
                                            <p:tav tm="100000">
                                              <p:val>
                                                <p:strVal val="#ppt_y"/>
                                              </p:val>
                                            </p:tav>
                                          </p:tavLst>
                                        </p:anim>
                                        <p:anim calcmode="lin" valueType="num">
                                          <p:cBhvr>
                                            <p:cTn id="70" dur="250" fill="hold"/>
                                            <p:tgtEl>
                                              <p:spTgt spid="13"/>
                                            </p:tgtEl>
                                            <p:attrNameLst>
                                              <p:attrName>ppt_w</p:attrName>
                                            </p:attrNameLst>
                                          </p:cBhvr>
                                          <p:tavLst>
                                            <p:tav tm="0">
                                              <p:val>
                                                <p:strVal val="#ppt_w"/>
                                              </p:val>
                                            </p:tav>
                                            <p:tav tm="100000">
                                              <p:val>
                                                <p:strVal val="#ppt_w"/>
                                              </p:val>
                                            </p:tav>
                                          </p:tavLst>
                                        </p:anim>
                                        <p:anim calcmode="lin" valueType="num">
                                          <p:cBhvr>
                                            <p:cTn id="71" dur="250" fill="hold"/>
                                            <p:tgtEl>
                                              <p:spTgt spid="13"/>
                                            </p:tgtEl>
                                            <p:attrNameLst>
                                              <p:attrName>ppt_h</p:attrName>
                                            </p:attrNameLst>
                                          </p:cBhvr>
                                          <p:tavLst>
                                            <p:tav tm="0">
                                              <p:val>
                                                <p:fltVal val="0"/>
                                              </p:val>
                                            </p:tav>
                                            <p:tav tm="100000">
                                              <p:val>
                                                <p:strVal val="#ppt_h"/>
                                              </p:val>
                                            </p:tav>
                                          </p:tavLst>
                                        </p:anim>
                                      </p:childTnLst>
                                    </p:cTn>
                                  </p:par>
                                </p:childTnLst>
                              </p:cTn>
                            </p:par>
                            <p:par>
                              <p:cTn id="72" fill="hold">
                                <p:stCondLst>
                                  <p:cond delay="3450"/>
                                </p:stCondLst>
                                <p:childTnLst>
                                  <p:par>
                                    <p:cTn id="73" presetID="22" presetClass="entr" presetSubtype="8"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left)">
                                          <p:cBhvr>
                                            <p:cTn id="75" dur="500"/>
                                            <p:tgtEl>
                                              <p:spTgt spid="20"/>
                                            </p:tgtEl>
                                          </p:cBhvr>
                                        </p:animEffect>
                                      </p:childTnLst>
                                    </p:cTn>
                                  </p:par>
                                  <p:par>
                                    <p:cTn id="76" presetID="22" presetClass="entr" presetSubtype="8" fill="hold" grpId="0" nodeType="withEffect">
                                      <p:stCondLst>
                                        <p:cond delay="20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500"/>
                                            <p:tgtEl>
                                              <p:spTgt spid="18"/>
                                            </p:tgtEl>
                                          </p:cBhvr>
                                        </p:animEffect>
                                      </p:childTnLst>
                                    </p:cTn>
                                  </p:par>
                                  <p:par>
                                    <p:cTn id="79" presetID="22" presetClass="entr" presetSubtype="8" fill="hold" grpId="0" nodeType="withEffect">
                                      <p:stCondLst>
                                        <p:cond delay="400"/>
                                      </p:stCondLst>
                                      <p:childTnLst>
                                        <p:set>
                                          <p:cBhvr>
                                            <p:cTn id="80" dur="1" fill="hold">
                                              <p:stCondLst>
                                                <p:cond delay="0"/>
                                              </p:stCondLst>
                                            </p:cTn>
                                            <p:tgtEl>
                                              <p:spTgt spid="16"/>
                                            </p:tgtEl>
                                            <p:attrNameLst>
                                              <p:attrName>style.visibility</p:attrName>
                                            </p:attrNameLst>
                                          </p:cBhvr>
                                          <p:to>
                                            <p:strVal val="visible"/>
                                          </p:to>
                                        </p:set>
                                        <p:animEffect transition="in" filter="wipe(left)">
                                          <p:cBhvr>
                                            <p:cTn id="81" dur="500"/>
                                            <p:tgtEl>
                                              <p:spTgt spid="16"/>
                                            </p:tgtEl>
                                          </p:cBhvr>
                                        </p:animEffect>
                                      </p:childTnLst>
                                    </p:cTn>
                                  </p:par>
                                  <p:par>
                                    <p:cTn id="82" presetID="22" presetClass="entr" presetSubtype="8" fill="hold" grpId="0" nodeType="withEffect">
                                      <p:stCondLst>
                                        <p:cond delay="600"/>
                                      </p:stCondLst>
                                      <p:childTnLst>
                                        <p:set>
                                          <p:cBhvr>
                                            <p:cTn id="83" dur="1" fill="hold">
                                              <p:stCondLst>
                                                <p:cond delay="0"/>
                                              </p:stCondLst>
                                            </p:cTn>
                                            <p:tgtEl>
                                              <p:spTgt spid="14"/>
                                            </p:tgtEl>
                                            <p:attrNameLst>
                                              <p:attrName>style.visibility</p:attrName>
                                            </p:attrNameLst>
                                          </p:cBhvr>
                                          <p:to>
                                            <p:strVal val="visible"/>
                                          </p:to>
                                        </p:set>
                                        <p:animEffect transition="in" filter="wipe(left)">
                                          <p:cBhvr>
                                            <p:cTn id="84" dur="500"/>
                                            <p:tgtEl>
                                              <p:spTgt spid="14"/>
                                            </p:tgtEl>
                                          </p:cBhvr>
                                        </p:animEffect>
                                      </p:childTnLst>
                                    </p:cTn>
                                  </p:par>
                                  <p:par>
                                    <p:cTn id="85" presetID="22" presetClass="entr" presetSubtype="8" fill="hold" grpId="0" nodeType="withEffect">
                                      <p:stCondLst>
                                        <p:cond delay="800"/>
                                      </p:stCondLst>
                                      <p:childTnLst>
                                        <p:set>
                                          <p:cBhvr>
                                            <p:cTn id="86" dur="1" fill="hold">
                                              <p:stCondLst>
                                                <p:cond delay="0"/>
                                              </p:stCondLst>
                                            </p:cTn>
                                            <p:tgtEl>
                                              <p:spTgt spid="12"/>
                                            </p:tgtEl>
                                            <p:attrNameLst>
                                              <p:attrName>style.visibility</p:attrName>
                                            </p:attrNameLst>
                                          </p:cBhvr>
                                          <p:to>
                                            <p:strVal val="visible"/>
                                          </p:to>
                                        </p:set>
                                        <p:animEffect transition="in" filter="wipe(left)">
                                          <p:cBhvr>
                                            <p:cTn id="8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2" grpId="0"/>
          <p:bldP spid="13" grpId="0"/>
          <p:bldP spid="14" grpId="0"/>
          <p:bldP spid="15" grpId="0"/>
          <p:bldP spid="16" grpId="0"/>
          <p:bldP spid="17" grpId="0"/>
          <p:bldP spid="18" grpId="0"/>
          <p:bldP spid="19" grpId="0"/>
          <p:bldP spid="20"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3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6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ppt_x"/>
                                              </p:val>
                                            </p:tav>
                                            <p:tav tm="100000">
                                              <p:val>
                                                <p:strVal val="#ppt_x"/>
                                              </p:val>
                                            </p:tav>
                                          </p:tavLst>
                                        </p:anim>
                                        <p:anim calcmode="lin" valueType="num">
                                          <p:cBhvr additive="base">
                                            <p:cTn id="24" dur="1000" fill="hold"/>
                                            <p:tgtEl>
                                              <p:spTgt spid="6"/>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8"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2" presetClass="entr" presetSubtype="8"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1500"/>
                                </p:stCondLst>
                                <p:childTnLst>
                                  <p:par>
                                    <p:cTn id="42" presetID="17" presetClass="entr" presetSubtype="1" fill="hold" grpId="0" nodeType="afterEffect">
                                      <p:stCondLst>
                                        <p:cond delay="0"/>
                                      </p:stCondLst>
                                      <p:iterate type="lt">
                                        <p:tmPct val="40000"/>
                                      </p:iterate>
                                      <p:childTnLst>
                                        <p:set>
                                          <p:cBhvr>
                                            <p:cTn id="43" dur="1" fill="hold">
                                              <p:stCondLst>
                                                <p:cond delay="0"/>
                                              </p:stCondLst>
                                            </p:cTn>
                                            <p:tgtEl>
                                              <p:spTgt spid="21"/>
                                            </p:tgtEl>
                                            <p:attrNameLst>
                                              <p:attrName>style.visibility</p:attrName>
                                            </p:attrNameLst>
                                          </p:cBhvr>
                                          <p:to>
                                            <p:strVal val="visible"/>
                                          </p:to>
                                        </p:set>
                                        <p:anim calcmode="lin" valueType="num">
                                          <p:cBhvr>
                                            <p:cTn id="44" dur="250" fill="hold"/>
                                            <p:tgtEl>
                                              <p:spTgt spid="21"/>
                                            </p:tgtEl>
                                            <p:attrNameLst>
                                              <p:attrName>ppt_x</p:attrName>
                                            </p:attrNameLst>
                                          </p:cBhvr>
                                          <p:tavLst>
                                            <p:tav tm="0">
                                              <p:val>
                                                <p:strVal val="#ppt_x"/>
                                              </p:val>
                                            </p:tav>
                                            <p:tav tm="100000">
                                              <p:val>
                                                <p:strVal val="#ppt_x"/>
                                              </p:val>
                                            </p:tav>
                                          </p:tavLst>
                                        </p:anim>
                                        <p:anim calcmode="lin" valueType="num">
                                          <p:cBhvr>
                                            <p:cTn id="45" dur="250" fill="hold"/>
                                            <p:tgtEl>
                                              <p:spTgt spid="21"/>
                                            </p:tgtEl>
                                            <p:attrNameLst>
                                              <p:attrName>ppt_y</p:attrName>
                                            </p:attrNameLst>
                                          </p:cBhvr>
                                          <p:tavLst>
                                            <p:tav tm="0">
                                              <p:val>
                                                <p:strVal val="#ppt_y-#ppt_h/2"/>
                                              </p:val>
                                            </p:tav>
                                            <p:tav tm="100000">
                                              <p:val>
                                                <p:strVal val="#ppt_y"/>
                                              </p:val>
                                            </p:tav>
                                          </p:tavLst>
                                        </p:anim>
                                        <p:anim calcmode="lin" valueType="num">
                                          <p:cBhvr>
                                            <p:cTn id="46" dur="250" fill="hold"/>
                                            <p:tgtEl>
                                              <p:spTgt spid="21"/>
                                            </p:tgtEl>
                                            <p:attrNameLst>
                                              <p:attrName>ppt_w</p:attrName>
                                            </p:attrNameLst>
                                          </p:cBhvr>
                                          <p:tavLst>
                                            <p:tav tm="0">
                                              <p:val>
                                                <p:strVal val="#ppt_w"/>
                                              </p:val>
                                            </p:tav>
                                            <p:tav tm="100000">
                                              <p:val>
                                                <p:strVal val="#ppt_w"/>
                                              </p:val>
                                            </p:tav>
                                          </p:tavLst>
                                        </p:anim>
                                        <p:anim calcmode="lin" valueType="num">
                                          <p:cBhvr>
                                            <p:cTn id="47" dur="250" fill="hold"/>
                                            <p:tgtEl>
                                              <p:spTgt spid="21"/>
                                            </p:tgtEl>
                                            <p:attrNameLst>
                                              <p:attrName>ppt_h</p:attrName>
                                            </p:attrNameLst>
                                          </p:cBhvr>
                                          <p:tavLst>
                                            <p:tav tm="0">
                                              <p:val>
                                                <p:fltVal val="0"/>
                                              </p:val>
                                            </p:tav>
                                            <p:tav tm="100000">
                                              <p:val>
                                                <p:strVal val="#ppt_h"/>
                                              </p:val>
                                            </p:tav>
                                          </p:tavLst>
                                        </p:anim>
                                      </p:childTnLst>
                                    </p:cTn>
                                  </p:par>
                                  <p:par>
                                    <p:cTn id="48" presetID="17" presetClass="entr" presetSubtype="1" fill="hold" grpId="0" nodeType="withEffect">
                                      <p:stCondLst>
                                        <p:cond delay="200"/>
                                      </p:stCondLst>
                                      <p:iterate type="lt">
                                        <p:tmPct val="40000"/>
                                      </p:iterate>
                                      <p:childTnLst>
                                        <p:set>
                                          <p:cBhvr>
                                            <p:cTn id="49" dur="1" fill="hold">
                                              <p:stCondLst>
                                                <p:cond delay="0"/>
                                              </p:stCondLst>
                                            </p:cTn>
                                            <p:tgtEl>
                                              <p:spTgt spid="19"/>
                                            </p:tgtEl>
                                            <p:attrNameLst>
                                              <p:attrName>style.visibility</p:attrName>
                                            </p:attrNameLst>
                                          </p:cBhvr>
                                          <p:to>
                                            <p:strVal val="visible"/>
                                          </p:to>
                                        </p:set>
                                        <p:anim calcmode="lin" valueType="num">
                                          <p:cBhvr>
                                            <p:cTn id="50" dur="250" fill="hold"/>
                                            <p:tgtEl>
                                              <p:spTgt spid="19"/>
                                            </p:tgtEl>
                                            <p:attrNameLst>
                                              <p:attrName>ppt_x</p:attrName>
                                            </p:attrNameLst>
                                          </p:cBhvr>
                                          <p:tavLst>
                                            <p:tav tm="0">
                                              <p:val>
                                                <p:strVal val="#ppt_x"/>
                                              </p:val>
                                            </p:tav>
                                            <p:tav tm="100000">
                                              <p:val>
                                                <p:strVal val="#ppt_x"/>
                                              </p:val>
                                            </p:tav>
                                          </p:tavLst>
                                        </p:anim>
                                        <p:anim calcmode="lin" valueType="num">
                                          <p:cBhvr>
                                            <p:cTn id="51" dur="250" fill="hold"/>
                                            <p:tgtEl>
                                              <p:spTgt spid="19"/>
                                            </p:tgtEl>
                                            <p:attrNameLst>
                                              <p:attrName>ppt_y</p:attrName>
                                            </p:attrNameLst>
                                          </p:cBhvr>
                                          <p:tavLst>
                                            <p:tav tm="0">
                                              <p:val>
                                                <p:strVal val="#ppt_y-#ppt_h/2"/>
                                              </p:val>
                                            </p:tav>
                                            <p:tav tm="100000">
                                              <p:val>
                                                <p:strVal val="#ppt_y"/>
                                              </p:val>
                                            </p:tav>
                                          </p:tavLst>
                                        </p:anim>
                                        <p:anim calcmode="lin" valueType="num">
                                          <p:cBhvr>
                                            <p:cTn id="52" dur="250" fill="hold"/>
                                            <p:tgtEl>
                                              <p:spTgt spid="19"/>
                                            </p:tgtEl>
                                            <p:attrNameLst>
                                              <p:attrName>ppt_w</p:attrName>
                                            </p:attrNameLst>
                                          </p:cBhvr>
                                          <p:tavLst>
                                            <p:tav tm="0">
                                              <p:val>
                                                <p:strVal val="#ppt_w"/>
                                              </p:val>
                                            </p:tav>
                                            <p:tav tm="100000">
                                              <p:val>
                                                <p:strVal val="#ppt_w"/>
                                              </p:val>
                                            </p:tav>
                                          </p:tavLst>
                                        </p:anim>
                                        <p:anim calcmode="lin" valueType="num">
                                          <p:cBhvr>
                                            <p:cTn id="53" dur="250" fill="hold"/>
                                            <p:tgtEl>
                                              <p:spTgt spid="19"/>
                                            </p:tgtEl>
                                            <p:attrNameLst>
                                              <p:attrName>ppt_h</p:attrName>
                                            </p:attrNameLst>
                                          </p:cBhvr>
                                          <p:tavLst>
                                            <p:tav tm="0">
                                              <p:val>
                                                <p:fltVal val="0"/>
                                              </p:val>
                                            </p:tav>
                                            <p:tav tm="100000">
                                              <p:val>
                                                <p:strVal val="#ppt_h"/>
                                              </p:val>
                                            </p:tav>
                                          </p:tavLst>
                                        </p:anim>
                                      </p:childTnLst>
                                    </p:cTn>
                                  </p:par>
                                  <p:par>
                                    <p:cTn id="54" presetID="17" presetClass="entr" presetSubtype="1" fill="hold" grpId="0" nodeType="withEffect">
                                      <p:stCondLst>
                                        <p:cond delay="400"/>
                                      </p:stCondLst>
                                      <p:iterate type="lt">
                                        <p:tmPct val="40000"/>
                                      </p:iterate>
                                      <p:childTnLst>
                                        <p:set>
                                          <p:cBhvr>
                                            <p:cTn id="55" dur="1" fill="hold">
                                              <p:stCondLst>
                                                <p:cond delay="0"/>
                                              </p:stCondLst>
                                            </p:cTn>
                                            <p:tgtEl>
                                              <p:spTgt spid="17"/>
                                            </p:tgtEl>
                                            <p:attrNameLst>
                                              <p:attrName>style.visibility</p:attrName>
                                            </p:attrNameLst>
                                          </p:cBhvr>
                                          <p:to>
                                            <p:strVal val="visible"/>
                                          </p:to>
                                        </p:set>
                                        <p:anim calcmode="lin" valueType="num">
                                          <p:cBhvr>
                                            <p:cTn id="56" dur="250" fill="hold"/>
                                            <p:tgtEl>
                                              <p:spTgt spid="17"/>
                                            </p:tgtEl>
                                            <p:attrNameLst>
                                              <p:attrName>ppt_x</p:attrName>
                                            </p:attrNameLst>
                                          </p:cBhvr>
                                          <p:tavLst>
                                            <p:tav tm="0">
                                              <p:val>
                                                <p:strVal val="#ppt_x"/>
                                              </p:val>
                                            </p:tav>
                                            <p:tav tm="100000">
                                              <p:val>
                                                <p:strVal val="#ppt_x"/>
                                              </p:val>
                                            </p:tav>
                                          </p:tavLst>
                                        </p:anim>
                                        <p:anim calcmode="lin" valueType="num">
                                          <p:cBhvr>
                                            <p:cTn id="57" dur="250" fill="hold"/>
                                            <p:tgtEl>
                                              <p:spTgt spid="17"/>
                                            </p:tgtEl>
                                            <p:attrNameLst>
                                              <p:attrName>ppt_y</p:attrName>
                                            </p:attrNameLst>
                                          </p:cBhvr>
                                          <p:tavLst>
                                            <p:tav tm="0">
                                              <p:val>
                                                <p:strVal val="#ppt_y-#ppt_h/2"/>
                                              </p:val>
                                            </p:tav>
                                            <p:tav tm="100000">
                                              <p:val>
                                                <p:strVal val="#ppt_y"/>
                                              </p:val>
                                            </p:tav>
                                          </p:tavLst>
                                        </p:anim>
                                        <p:anim calcmode="lin" valueType="num">
                                          <p:cBhvr>
                                            <p:cTn id="58" dur="250" fill="hold"/>
                                            <p:tgtEl>
                                              <p:spTgt spid="17"/>
                                            </p:tgtEl>
                                            <p:attrNameLst>
                                              <p:attrName>ppt_w</p:attrName>
                                            </p:attrNameLst>
                                          </p:cBhvr>
                                          <p:tavLst>
                                            <p:tav tm="0">
                                              <p:val>
                                                <p:strVal val="#ppt_w"/>
                                              </p:val>
                                            </p:tav>
                                            <p:tav tm="100000">
                                              <p:val>
                                                <p:strVal val="#ppt_w"/>
                                              </p:val>
                                            </p:tav>
                                          </p:tavLst>
                                        </p:anim>
                                        <p:anim calcmode="lin" valueType="num">
                                          <p:cBhvr>
                                            <p:cTn id="59" dur="250" fill="hold"/>
                                            <p:tgtEl>
                                              <p:spTgt spid="17"/>
                                            </p:tgtEl>
                                            <p:attrNameLst>
                                              <p:attrName>ppt_h</p:attrName>
                                            </p:attrNameLst>
                                          </p:cBhvr>
                                          <p:tavLst>
                                            <p:tav tm="0">
                                              <p:val>
                                                <p:fltVal val="0"/>
                                              </p:val>
                                            </p:tav>
                                            <p:tav tm="100000">
                                              <p:val>
                                                <p:strVal val="#ppt_h"/>
                                              </p:val>
                                            </p:tav>
                                          </p:tavLst>
                                        </p:anim>
                                      </p:childTnLst>
                                    </p:cTn>
                                  </p:par>
                                  <p:par>
                                    <p:cTn id="60" presetID="17" presetClass="entr" presetSubtype="1" fill="hold" grpId="0" nodeType="withEffect">
                                      <p:stCondLst>
                                        <p:cond delay="600"/>
                                      </p:stCondLst>
                                      <p:iterate type="lt">
                                        <p:tmPct val="40000"/>
                                      </p:iterate>
                                      <p:childTnLst>
                                        <p:set>
                                          <p:cBhvr>
                                            <p:cTn id="61" dur="1" fill="hold">
                                              <p:stCondLst>
                                                <p:cond delay="0"/>
                                              </p:stCondLst>
                                            </p:cTn>
                                            <p:tgtEl>
                                              <p:spTgt spid="15"/>
                                            </p:tgtEl>
                                            <p:attrNameLst>
                                              <p:attrName>style.visibility</p:attrName>
                                            </p:attrNameLst>
                                          </p:cBhvr>
                                          <p:to>
                                            <p:strVal val="visible"/>
                                          </p:to>
                                        </p:set>
                                        <p:anim calcmode="lin" valueType="num">
                                          <p:cBhvr>
                                            <p:cTn id="62" dur="250" fill="hold"/>
                                            <p:tgtEl>
                                              <p:spTgt spid="15"/>
                                            </p:tgtEl>
                                            <p:attrNameLst>
                                              <p:attrName>ppt_x</p:attrName>
                                            </p:attrNameLst>
                                          </p:cBhvr>
                                          <p:tavLst>
                                            <p:tav tm="0">
                                              <p:val>
                                                <p:strVal val="#ppt_x"/>
                                              </p:val>
                                            </p:tav>
                                            <p:tav tm="100000">
                                              <p:val>
                                                <p:strVal val="#ppt_x"/>
                                              </p:val>
                                            </p:tav>
                                          </p:tavLst>
                                        </p:anim>
                                        <p:anim calcmode="lin" valueType="num">
                                          <p:cBhvr>
                                            <p:cTn id="63" dur="250" fill="hold"/>
                                            <p:tgtEl>
                                              <p:spTgt spid="15"/>
                                            </p:tgtEl>
                                            <p:attrNameLst>
                                              <p:attrName>ppt_y</p:attrName>
                                            </p:attrNameLst>
                                          </p:cBhvr>
                                          <p:tavLst>
                                            <p:tav tm="0">
                                              <p:val>
                                                <p:strVal val="#ppt_y-#ppt_h/2"/>
                                              </p:val>
                                            </p:tav>
                                            <p:tav tm="100000">
                                              <p:val>
                                                <p:strVal val="#ppt_y"/>
                                              </p:val>
                                            </p:tav>
                                          </p:tavLst>
                                        </p:anim>
                                        <p:anim calcmode="lin" valueType="num">
                                          <p:cBhvr>
                                            <p:cTn id="64" dur="250" fill="hold"/>
                                            <p:tgtEl>
                                              <p:spTgt spid="15"/>
                                            </p:tgtEl>
                                            <p:attrNameLst>
                                              <p:attrName>ppt_w</p:attrName>
                                            </p:attrNameLst>
                                          </p:cBhvr>
                                          <p:tavLst>
                                            <p:tav tm="0">
                                              <p:val>
                                                <p:strVal val="#ppt_w"/>
                                              </p:val>
                                            </p:tav>
                                            <p:tav tm="100000">
                                              <p:val>
                                                <p:strVal val="#ppt_w"/>
                                              </p:val>
                                            </p:tav>
                                          </p:tavLst>
                                        </p:anim>
                                        <p:anim calcmode="lin" valueType="num">
                                          <p:cBhvr>
                                            <p:cTn id="65" dur="250" fill="hold"/>
                                            <p:tgtEl>
                                              <p:spTgt spid="15"/>
                                            </p:tgtEl>
                                            <p:attrNameLst>
                                              <p:attrName>ppt_h</p:attrName>
                                            </p:attrNameLst>
                                          </p:cBhvr>
                                          <p:tavLst>
                                            <p:tav tm="0">
                                              <p:val>
                                                <p:fltVal val="0"/>
                                              </p:val>
                                            </p:tav>
                                            <p:tav tm="100000">
                                              <p:val>
                                                <p:strVal val="#ppt_h"/>
                                              </p:val>
                                            </p:tav>
                                          </p:tavLst>
                                        </p:anim>
                                      </p:childTnLst>
                                    </p:cTn>
                                  </p:par>
                                  <p:par>
                                    <p:cTn id="66" presetID="17" presetClass="entr" presetSubtype="1" fill="hold" grpId="0" nodeType="withEffect">
                                      <p:stCondLst>
                                        <p:cond delay="800"/>
                                      </p:stCondLst>
                                      <p:iterate type="lt">
                                        <p:tmPct val="40000"/>
                                      </p:iterate>
                                      <p:childTnLst>
                                        <p:set>
                                          <p:cBhvr>
                                            <p:cTn id="67" dur="1" fill="hold">
                                              <p:stCondLst>
                                                <p:cond delay="0"/>
                                              </p:stCondLst>
                                            </p:cTn>
                                            <p:tgtEl>
                                              <p:spTgt spid="13"/>
                                            </p:tgtEl>
                                            <p:attrNameLst>
                                              <p:attrName>style.visibility</p:attrName>
                                            </p:attrNameLst>
                                          </p:cBhvr>
                                          <p:to>
                                            <p:strVal val="visible"/>
                                          </p:to>
                                        </p:set>
                                        <p:anim calcmode="lin" valueType="num">
                                          <p:cBhvr>
                                            <p:cTn id="68" dur="250" fill="hold"/>
                                            <p:tgtEl>
                                              <p:spTgt spid="13"/>
                                            </p:tgtEl>
                                            <p:attrNameLst>
                                              <p:attrName>ppt_x</p:attrName>
                                            </p:attrNameLst>
                                          </p:cBhvr>
                                          <p:tavLst>
                                            <p:tav tm="0">
                                              <p:val>
                                                <p:strVal val="#ppt_x"/>
                                              </p:val>
                                            </p:tav>
                                            <p:tav tm="100000">
                                              <p:val>
                                                <p:strVal val="#ppt_x"/>
                                              </p:val>
                                            </p:tav>
                                          </p:tavLst>
                                        </p:anim>
                                        <p:anim calcmode="lin" valueType="num">
                                          <p:cBhvr>
                                            <p:cTn id="69" dur="250" fill="hold"/>
                                            <p:tgtEl>
                                              <p:spTgt spid="13"/>
                                            </p:tgtEl>
                                            <p:attrNameLst>
                                              <p:attrName>ppt_y</p:attrName>
                                            </p:attrNameLst>
                                          </p:cBhvr>
                                          <p:tavLst>
                                            <p:tav tm="0">
                                              <p:val>
                                                <p:strVal val="#ppt_y-#ppt_h/2"/>
                                              </p:val>
                                            </p:tav>
                                            <p:tav tm="100000">
                                              <p:val>
                                                <p:strVal val="#ppt_y"/>
                                              </p:val>
                                            </p:tav>
                                          </p:tavLst>
                                        </p:anim>
                                        <p:anim calcmode="lin" valueType="num">
                                          <p:cBhvr>
                                            <p:cTn id="70" dur="250" fill="hold"/>
                                            <p:tgtEl>
                                              <p:spTgt spid="13"/>
                                            </p:tgtEl>
                                            <p:attrNameLst>
                                              <p:attrName>ppt_w</p:attrName>
                                            </p:attrNameLst>
                                          </p:cBhvr>
                                          <p:tavLst>
                                            <p:tav tm="0">
                                              <p:val>
                                                <p:strVal val="#ppt_w"/>
                                              </p:val>
                                            </p:tav>
                                            <p:tav tm="100000">
                                              <p:val>
                                                <p:strVal val="#ppt_w"/>
                                              </p:val>
                                            </p:tav>
                                          </p:tavLst>
                                        </p:anim>
                                        <p:anim calcmode="lin" valueType="num">
                                          <p:cBhvr>
                                            <p:cTn id="71" dur="250" fill="hold"/>
                                            <p:tgtEl>
                                              <p:spTgt spid="13"/>
                                            </p:tgtEl>
                                            <p:attrNameLst>
                                              <p:attrName>ppt_h</p:attrName>
                                            </p:attrNameLst>
                                          </p:cBhvr>
                                          <p:tavLst>
                                            <p:tav tm="0">
                                              <p:val>
                                                <p:fltVal val="0"/>
                                              </p:val>
                                            </p:tav>
                                            <p:tav tm="100000">
                                              <p:val>
                                                <p:strVal val="#ppt_h"/>
                                              </p:val>
                                            </p:tav>
                                          </p:tavLst>
                                        </p:anim>
                                      </p:childTnLst>
                                    </p:cTn>
                                  </p:par>
                                </p:childTnLst>
                              </p:cTn>
                            </p:par>
                            <p:par>
                              <p:cTn id="72" fill="hold">
                                <p:stCondLst>
                                  <p:cond delay="3450"/>
                                </p:stCondLst>
                                <p:childTnLst>
                                  <p:par>
                                    <p:cTn id="73" presetID="22" presetClass="entr" presetSubtype="8"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left)">
                                          <p:cBhvr>
                                            <p:cTn id="75" dur="500"/>
                                            <p:tgtEl>
                                              <p:spTgt spid="20"/>
                                            </p:tgtEl>
                                          </p:cBhvr>
                                        </p:animEffect>
                                      </p:childTnLst>
                                    </p:cTn>
                                  </p:par>
                                  <p:par>
                                    <p:cTn id="76" presetID="22" presetClass="entr" presetSubtype="8" fill="hold" grpId="0" nodeType="withEffect">
                                      <p:stCondLst>
                                        <p:cond delay="20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500"/>
                                            <p:tgtEl>
                                              <p:spTgt spid="18"/>
                                            </p:tgtEl>
                                          </p:cBhvr>
                                        </p:animEffect>
                                      </p:childTnLst>
                                    </p:cTn>
                                  </p:par>
                                  <p:par>
                                    <p:cTn id="79" presetID="22" presetClass="entr" presetSubtype="8" fill="hold" grpId="0" nodeType="withEffect">
                                      <p:stCondLst>
                                        <p:cond delay="400"/>
                                      </p:stCondLst>
                                      <p:childTnLst>
                                        <p:set>
                                          <p:cBhvr>
                                            <p:cTn id="80" dur="1" fill="hold">
                                              <p:stCondLst>
                                                <p:cond delay="0"/>
                                              </p:stCondLst>
                                            </p:cTn>
                                            <p:tgtEl>
                                              <p:spTgt spid="16"/>
                                            </p:tgtEl>
                                            <p:attrNameLst>
                                              <p:attrName>style.visibility</p:attrName>
                                            </p:attrNameLst>
                                          </p:cBhvr>
                                          <p:to>
                                            <p:strVal val="visible"/>
                                          </p:to>
                                        </p:set>
                                        <p:animEffect transition="in" filter="wipe(left)">
                                          <p:cBhvr>
                                            <p:cTn id="81" dur="500"/>
                                            <p:tgtEl>
                                              <p:spTgt spid="16"/>
                                            </p:tgtEl>
                                          </p:cBhvr>
                                        </p:animEffect>
                                      </p:childTnLst>
                                    </p:cTn>
                                  </p:par>
                                  <p:par>
                                    <p:cTn id="82" presetID="22" presetClass="entr" presetSubtype="8" fill="hold" grpId="0" nodeType="withEffect">
                                      <p:stCondLst>
                                        <p:cond delay="600"/>
                                      </p:stCondLst>
                                      <p:childTnLst>
                                        <p:set>
                                          <p:cBhvr>
                                            <p:cTn id="83" dur="1" fill="hold">
                                              <p:stCondLst>
                                                <p:cond delay="0"/>
                                              </p:stCondLst>
                                            </p:cTn>
                                            <p:tgtEl>
                                              <p:spTgt spid="14"/>
                                            </p:tgtEl>
                                            <p:attrNameLst>
                                              <p:attrName>style.visibility</p:attrName>
                                            </p:attrNameLst>
                                          </p:cBhvr>
                                          <p:to>
                                            <p:strVal val="visible"/>
                                          </p:to>
                                        </p:set>
                                        <p:animEffect transition="in" filter="wipe(left)">
                                          <p:cBhvr>
                                            <p:cTn id="84" dur="500"/>
                                            <p:tgtEl>
                                              <p:spTgt spid="14"/>
                                            </p:tgtEl>
                                          </p:cBhvr>
                                        </p:animEffect>
                                      </p:childTnLst>
                                    </p:cTn>
                                  </p:par>
                                  <p:par>
                                    <p:cTn id="85" presetID="22" presetClass="entr" presetSubtype="8" fill="hold" grpId="0" nodeType="withEffect">
                                      <p:stCondLst>
                                        <p:cond delay="800"/>
                                      </p:stCondLst>
                                      <p:childTnLst>
                                        <p:set>
                                          <p:cBhvr>
                                            <p:cTn id="86" dur="1" fill="hold">
                                              <p:stCondLst>
                                                <p:cond delay="0"/>
                                              </p:stCondLst>
                                            </p:cTn>
                                            <p:tgtEl>
                                              <p:spTgt spid="12"/>
                                            </p:tgtEl>
                                            <p:attrNameLst>
                                              <p:attrName>style.visibility</p:attrName>
                                            </p:attrNameLst>
                                          </p:cBhvr>
                                          <p:to>
                                            <p:strVal val="visible"/>
                                          </p:to>
                                        </p:set>
                                        <p:animEffect transition="in" filter="wipe(left)">
                                          <p:cBhvr>
                                            <p:cTn id="8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2" grpId="0"/>
          <p:bldP spid="13" grpId="0"/>
          <p:bldP spid="14" grpId="0"/>
          <p:bldP spid="15" grpId="0"/>
          <p:bldP spid="16" grpId="0"/>
          <p:bldP spid="17" grpId="0"/>
          <p:bldP spid="18" grpId="0"/>
          <p:bldP spid="19" grpId="0"/>
          <p:bldP spid="20" grpId="0"/>
          <p:bldP spid="21" grpId="0"/>
        </p:bldLst>
      </p:timing>
    </mc:Fallback>
  </mc:AlternateContent>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1514</Words>
  <Application>Microsoft Office PowerPoint</Application>
  <PresentationFormat>宽屏</PresentationFormat>
  <Paragraphs>209</Paragraphs>
  <Slides>26</Slides>
  <Notes>3</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26</vt:i4>
      </vt:variant>
    </vt:vector>
  </HeadingPairs>
  <TitlesOfParts>
    <vt:vector size="36" baseType="lpstr">
      <vt:lpstr>HelveticaNeueLT Pro 35 Th</vt:lpstr>
      <vt:lpstr>等线</vt:lpstr>
      <vt:lpstr>等线 Light</vt:lpstr>
      <vt:lpstr>华文细黑</vt:lpstr>
      <vt:lpstr>宋体</vt:lpstr>
      <vt:lpstr>微软雅黑</vt:lpstr>
      <vt:lpstr>Arial</vt:lpstr>
      <vt:lpstr>Calibri</vt:lpstr>
      <vt:lpstr>Verdana</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www.freeppt7.com</dc:creator>
  <cp:keywords>https:/www.freeppt7.com</cp:keywords>
  <cp:lastModifiedBy>宇 之灵</cp:lastModifiedBy>
  <cp:revision>22</cp:revision>
  <dcterms:created xsi:type="dcterms:W3CDTF">2017-06-12T06:58:00Z</dcterms:created>
  <dcterms:modified xsi:type="dcterms:W3CDTF">2020-02-06T12:22:55Z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2052-10.8.0.5391</vt:lpwstr>
  </property>
</Properties>
</file>