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9" r:id="rId3"/>
    <p:sldId id="260" r:id="rId4"/>
    <p:sldId id="256" r:id="rId5"/>
    <p:sldId id="261" r:id="rId6"/>
    <p:sldId id="262" r:id="rId7"/>
    <p:sldId id="263" r:id="rId8"/>
    <p:sldId id="264" r:id="rId9"/>
    <p:sldId id="276" r:id="rId10"/>
    <p:sldId id="265" r:id="rId11"/>
    <p:sldId id="266" r:id="rId12"/>
    <p:sldId id="267" r:id="rId13"/>
    <p:sldId id="268" r:id="rId14"/>
    <p:sldId id="270" r:id="rId15"/>
    <p:sldId id="277" r:id="rId16"/>
    <p:sldId id="271" r:id="rId17"/>
    <p:sldId id="269" r:id="rId18"/>
    <p:sldId id="272" r:id="rId19"/>
    <p:sldId id="278" r:id="rId20"/>
    <p:sldId id="273" r:id="rId21"/>
    <p:sldId id="274" r:id="rId22"/>
    <p:sldId id="275" r:id="rId23"/>
    <p:sldId id="279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6296"/>
    <a:srgbClr val="63A7D9"/>
    <a:srgbClr val="124C74"/>
    <a:srgbClr val="3C91D0"/>
    <a:srgbClr val="4F88AF"/>
    <a:srgbClr val="F1E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71" autoAdjust="0"/>
    <p:restoredTop sz="94035" autoAdjust="0"/>
  </p:normalViewPr>
  <p:slideViewPr>
    <p:cSldViewPr snapToGrid="0">
      <p:cViewPr varScale="1">
        <p:scale>
          <a:sx n="90" d="100"/>
          <a:sy n="90" d="100"/>
        </p:scale>
        <p:origin x="58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9C4CB-C7A9-4238-9298-205135DBAE38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6F160-9FFF-47A1-9136-6454979EC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59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Man's Material Shop Taobao Store:</a:t>
            </a:r>
            <a:r>
              <a:rPr lang="en-US" altLang="zh-CN" dirty="0"/>
              <a:t>https://dxpu.taobao.com/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6F160-9FFF-47A1-9136-6454979EC28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458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More beautiful</a:t>
            </a:r>
            <a:r>
              <a:rPr lang="en-US" altLang="zh-CN"/>
              <a:t>Ppt</a:t>
            </a:r>
            <a:r>
              <a:rPr lang="zh-CN" altLang="en-US"/>
              <a:t>Template download:</a:t>
            </a:r>
            <a:endParaRPr lang="en-US" altLang="zh-CN"/>
          </a:p>
          <a:p>
            <a:r>
              <a:rPr lang="en-US" altLang="zh-CN"/>
              <a:t>http://so.ooopic.com/sousuo/15770370/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205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More beautiful</a:t>
            </a:r>
            <a:r>
              <a:rPr lang="en-US" altLang="zh-CN"/>
              <a:t>Ppt</a:t>
            </a:r>
            <a:r>
              <a:rPr lang="zh-CN" altLang="en-US"/>
              <a:t>Template download:</a:t>
            </a:r>
            <a:endParaRPr lang="en-US" altLang="zh-CN"/>
          </a:p>
          <a:p>
            <a:r>
              <a:rPr lang="en-US" altLang="zh-CN"/>
              <a:t>http://so.ooopic.com/sousuo/15770370/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144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Man's Material Shop Taobao Store:</a:t>
            </a:r>
            <a:r>
              <a:rPr lang="en-US" altLang="zh-CN" dirty="0"/>
              <a:t>https://dxpu.taobao.com/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6F160-9FFF-47A1-9136-6454979EC28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222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More beautiful</a:t>
            </a:r>
            <a:r>
              <a:rPr lang="en-US" altLang="zh-CN"/>
              <a:t>Ppt</a:t>
            </a:r>
            <a:r>
              <a:rPr lang="zh-CN" altLang="en-US"/>
              <a:t>Template download:</a:t>
            </a:r>
            <a:endParaRPr lang="en-US" altLang="zh-CN"/>
          </a:p>
          <a:p>
            <a:r>
              <a:rPr lang="en-US" altLang="zh-CN"/>
              <a:t>http://so.ooopic.com/sousuo/15770370/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091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More beautiful</a:t>
            </a:r>
            <a:r>
              <a:rPr lang="en-US" altLang="zh-CN"/>
              <a:t>Ppt</a:t>
            </a:r>
            <a:r>
              <a:rPr lang="zh-CN" altLang="en-US"/>
              <a:t>Template download:</a:t>
            </a:r>
            <a:endParaRPr lang="en-US" altLang="zh-CN"/>
          </a:p>
          <a:p>
            <a:r>
              <a:rPr lang="en-US" altLang="zh-CN"/>
              <a:t>http://so.ooopic.com/sousuo/15770370/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664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6F160-9FFF-47A1-9136-6454979EC28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0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6428-335B-46CF-BBB1-B75004DD92C0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0E64-A298-4FB4-9D7B-D980DF2D42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7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6428-335B-46CF-BBB1-B75004DD92C0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0E64-A298-4FB4-9D7B-D980DF2D42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23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6428-335B-46CF-BBB1-B75004DD92C0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0E64-A298-4FB4-9D7B-D980DF2D42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052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46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6428-335B-46CF-BBB1-B75004DD92C0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0E64-A298-4FB4-9D7B-D980DF2D42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04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6428-335B-46CF-BBB1-B75004DD92C0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0E64-A298-4FB4-9D7B-D980DF2D42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86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6428-335B-46CF-BBB1-B75004DD92C0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0E64-A298-4FB4-9D7B-D980DF2D42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48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6428-335B-46CF-BBB1-B75004DD92C0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0E64-A298-4FB4-9D7B-D980DF2D42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313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6428-335B-46CF-BBB1-B75004DD92C0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0E64-A298-4FB4-9D7B-D980DF2D42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69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6428-335B-46CF-BBB1-B75004DD92C0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0E64-A298-4FB4-9D7B-D980DF2D42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26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6428-335B-46CF-BBB1-B75004DD92C0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0E64-A298-4FB4-9D7B-D980DF2D42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93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6428-335B-46CF-BBB1-B75004DD92C0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0E64-A298-4FB4-9D7B-D980DF2D42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39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6428-335B-46CF-BBB1-B75004DD92C0}" type="datetimeFigureOut">
              <a:rPr lang="zh-CN" altLang="en-US" smtClean="0"/>
              <a:t>2020/2/10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90E64-A298-4FB4-9D7B-D980DF2D42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78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3" t="56620" r="77765" b="16585"/>
          <a:stretch/>
        </p:blipFill>
        <p:spPr>
          <a:xfrm>
            <a:off x="353961" y="4868943"/>
            <a:ext cx="988143" cy="1649950"/>
          </a:xfrm>
          <a:custGeom>
            <a:avLst/>
            <a:gdLst>
              <a:gd name="connsiteX0" fmla="*/ 0 w 988143"/>
              <a:gd name="connsiteY0" fmla="*/ 0 h 1649950"/>
              <a:gd name="connsiteX1" fmla="*/ 988143 w 988143"/>
              <a:gd name="connsiteY1" fmla="*/ 0 h 1649950"/>
              <a:gd name="connsiteX2" fmla="*/ 988143 w 988143"/>
              <a:gd name="connsiteY2" fmla="*/ 1649950 h 1649950"/>
              <a:gd name="connsiteX3" fmla="*/ 0 w 988143"/>
              <a:gd name="connsiteY3" fmla="*/ 1649950 h 164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8143" h="1649950">
                <a:moveTo>
                  <a:pt x="0" y="0"/>
                </a:moveTo>
                <a:lnTo>
                  <a:pt x="988143" y="0"/>
                </a:lnTo>
                <a:lnTo>
                  <a:pt x="988143" y="1649950"/>
                </a:lnTo>
                <a:lnTo>
                  <a:pt x="0" y="1649950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0" t="70018" r="34329" b="11078"/>
          <a:stretch/>
        </p:blipFill>
        <p:spPr>
          <a:xfrm>
            <a:off x="4344958" y="5693918"/>
            <a:ext cx="2734268" cy="1164082"/>
          </a:xfrm>
          <a:custGeom>
            <a:avLst/>
            <a:gdLst>
              <a:gd name="connsiteX0" fmla="*/ 0 w 2734268"/>
              <a:gd name="connsiteY0" fmla="*/ 0 h 1164082"/>
              <a:gd name="connsiteX1" fmla="*/ 2734268 w 2734268"/>
              <a:gd name="connsiteY1" fmla="*/ 0 h 1164082"/>
              <a:gd name="connsiteX2" fmla="*/ 2734268 w 2734268"/>
              <a:gd name="connsiteY2" fmla="*/ 1164082 h 1164082"/>
              <a:gd name="connsiteX3" fmla="*/ 0 w 2734268"/>
              <a:gd name="connsiteY3" fmla="*/ 1164082 h 116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4268" h="1164082">
                <a:moveTo>
                  <a:pt x="0" y="0"/>
                </a:moveTo>
                <a:lnTo>
                  <a:pt x="2734268" y="0"/>
                </a:lnTo>
                <a:lnTo>
                  <a:pt x="2734268" y="1164082"/>
                </a:lnTo>
                <a:lnTo>
                  <a:pt x="0" y="1164082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1" t="64988" r="29751" b="18965"/>
          <a:stretch/>
        </p:blipFill>
        <p:spPr>
          <a:xfrm>
            <a:off x="7215791" y="5379890"/>
            <a:ext cx="604684" cy="988143"/>
          </a:xfrm>
          <a:custGeom>
            <a:avLst/>
            <a:gdLst>
              <a:gd name="connsiteX0" fmla="*/ 0 w 604684"/>
              <a:gd name="connsiteY0" fmla="*/ 0 h 988143"/>
              <a:gd name="connsiteX1" fmla="*/ 604684 w 604684"/>
              <a:gd name="connsiteY1" fmla="*/ 0 h 988143"/>
              <a:gd name="connsiteX2" fmla="*/ 604684 w 604684"/>
              <a:gd name="connsiteY2" fmla="*/ 988143 h 988143"/>
              <a:gd name="connsiteX3" fmla="*/ 0 w 604684"/>
              <a:gd name="connsiteY3" fmla="*/ 988143 h 98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684" h="988143">
                <a:moveTo>
                  <a:pt x="0" y="0"/>
                </a:moveTo>
                <a:lnTo>
                  <a:pt x="604684" y="0"/>
                </a:lnTo>
                <a:lnTo>
                  <a:pt x="604684" y="988143"/>
                </a:lnTo>
                <a:lnTo>
                  <a:pt x="0" y="98814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9" t="58761" r="2601" b="11078"/>
          <a:stretch/>
        </p:blipFill>
        <p:spPr>
          <a:xfrm>
            <a:off x="8233306" y="5000743"/>
            <a:ext cx="3585970" cy="1857257"/>
          </a:xfrm>
          <a:custGeom>
            <a:avLst/>
            <a:gdLst>
              <a:gd name="connsiteX0" fmla="*/ 0 w 3585970"/>
              <a:gd name="connsiteY0" fmla="*/ 0 h 1857257"/>
              <a:gd name="connsiteX1" fmla="*/ 3585970 w 3585970"/>
              <a:gd name="connsiteY1" fmla="*/ 0 h 1857257"/>
              <a:gd name="connsiteX2" fmla="*/ 3585970 w 3585970"/>
              <a:gd name="connsiteY2" fmla="*/ 1857257 h 1857257"/>
              <a:gd name="connsiteX3" fmla="*/ 0 w 3585970"/>
              <a:gd name="connsiteY3" fmla="*/ 1857257 h 18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5970" h="1857257">
                <a:moveTo>
                  <a:pt x="0" y="0"/>
                </a:moveTo>
                <a:lnTo>
                  <a:pt x="3585970" y="0"/>
                </a:lnTo>
                <a:lnTo>
                  <a:pt x="3585970" y="1857257"/>
                </a:lnTo>
                <a:lnTo>
                  <a:pt x="0" y="1857257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2" t="56280" r="56437" b="11078"/>
          <a:stretch/>
        </p:blipFill>
        <p:spPr>
          <a:xfrm>
            <a:off x="1246776" y="4868943"/>
            <a:ext cx="2685351" cy="2010039"/>
          </a:xfrm>
          <a:custGeom>
            <a:avLst/>
            <a:gdLst>
              <a:gd name="connsiteX0" fmla="*/ 1383908 w 2685351"/>
              <a:gd name="connsiteY0" fmla="*/ 0 h 2010039"/>
              <a:gd name="connsiteX1" fmla="*/ 2685351 w 2685351"/>
              <a:gd name="connsiteY1" fmla="*/ 2004747 h 2010039"/>
              <a:gd name="connsiteX2" fmla="*/ 2677199 w 2685351"/>
              <a:gd name="connsiteY2" fmla="*/ 2010039 h 2010039"/>
              <a:gd name="connsiteX3" fmla="*/ 721651 w 2685351"/>
              <a:gd name="connsiteY3" fmla="*/ 2010039 h 2010039"/>
              <a:gd name="connsiteX4" fmla="*/ 0 w 2685351"/>
              <a:gd name="connsiteY4" fmla="*/ 898407 h 201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351" h="2010039">
                <a:moveTo>
                  <a:pt x="1383908" y="0"/>
                </a:moveTo>
                <a:lnTo>
                  <a:pt x="2685351" y="2004747"/>
                </a:lnTo>
                <a:lnTo>
                  <a:pt x="2677199" y="2010039"/>
                </a:lnTo>
                <a:lnTo>
                  <a:pt x="721651" y="2010039"/>
                </a:lnTo>
                <a:lnTo>
                  <a:pt x="0" y="898407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2" t="58282" r="53311" b="24474"/>
          <a:stretch/>
        </p:blipFill>
        <p:spPr>
          <a:xfrm>
            <a:off x="3224080" y="4992229"/>
            <a:ext cx="1120878" cy="1061884"/>
          </a:xfrm>
          <a:custGeom>
            <a:avLst/>
            <a:gdLst>
              <a:gd name="connsiteX0" fmla="*/ 0 w 1120878"/>
              <a:gd name="connsiteY0" fmla="*/ 0 h 1061884"/>
              <a:gd name="connsiteX1" fmla="*/ 1120878 w 1120878"/>
              <a:gd name="connsiteY1" fmla="*/ 0 h 1061884"/>
              <a:gd name="connsiteX2" fmla="*/ 1120878 w 1120878"/>
              <a:gd name="connsiteY2" fmla="*/ 1061884 h 1061884"/>
              <a:gd name="connsiteX3" fmla="*/ 0 w 1120878"/>
              <a:gd name="connsiteY3" fmla="*/ 1061884 h 10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878" h="1061884">
                <a:moveTo>
                  <a:pt x="0" y="0"/>
                </a:moveTo>
                <a:lnTo>
                  <a:pt x="1120878" y="0"/>
                </a:lnTo>
                <a:lnTo>
                  <a:pt x="1120878" y="1061884"/>
                </a:lnTo>
                <a:lnTo>
                  <a:pt x="0" y="1061884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89" t="52294" r="4739" b="40281"/>
          <a:stretch/>
        </p:blipFill>
        <p:spPr>
          <a:xfrm>
            <a:off x="10530350" y="2831689"/>
            <a:ext cx="1356851" cy="457201"/>
          </a:xfrm>
          <a:custGeom>
            <a:avLst/>
            <a:gdLst>
              <a:gd name="connsiteX0" fmla="*/ 0 w 1356851"/>
              <a:gd name="connsiteY0" fmla="*/ 0 h 457201"/>
              <a:gd name="connsiteX1" fmla="*/ 1356851 w 1356851"/>
              <a:gd name="connsiteY1" fmla="*/ 0 h 457201"/>
              <a:gd name="connsiteX2" fmla="*/ 1356851 w 1356851"/>
              <a:gd name="connsiteY2" fmla="*/ 457201 h 457201"/>
              <a:gd name="connsiteX3" fmla="*/ 0 w 1356851"/>
              <a:gd name="connsiteY3" fmla="*/ 457201 h 45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851" h="457201">
                <a:moveTo>
                  <a:pt x="0" y="0"/>
                </a:moveTo>
                <a:lnTo>
                  <a:pt x="1356851" y="0"/>
                </a:lnTo>
                <a:lnTo>
                  <a:pt x="1356851" y="457201"/>
                </a:lnTo>
                <a:lnTo>
                  <a:pt x="0" y="457201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6308" r="2601" b="40760"/>
          <a:stretch/>
        </p:blipFill>
        <p:spPr>
          <a:xfrm>
            <a:off x="0" y="-14749"/>
            <a:ext cx="12192000" cy="3259395"/>
          </a:xfrm>
          <a:custGeom>
            <a:avLst/>
            <a:gdLst>
              <a:gd name="connsiteX0" fmla="*/ 0 w 12169532"/>
              <a:gd name="connsiteY0" fmla="*/ 0 h 3259395"/>
              <a:gd name="connsiteX1" fmla="*/ 12169532 w 12169532"/>
              <a:gd name="connsiteY1" fmla="*/ 0 h 3259395"/>
              <a:gd name="connsiteX2" fmla="*/ 12169532 w 12169532"/>
              <a:gd name="connsiteY2" fmla="*/ 3259395 h 3259395"/>
              <a:gd name="connsiteX3" fmla="*/ 3932127 w 12169532"/>
              <a:gd name="connsiteY3" fmla="*/ 3259395 h 3259395"/>
              <a:gd name="connsiteX4" fmla="*/ 3932127 w 12169532"/>
              <a:gd name="connsiteY4" fmla="*/ 2408966 h 3259395"/>
              <a:gd name="connsiteX5" fmla="*/ 2747271 w 12169532"/>
              <a:gd name="connsiteY5" fmla="*/ 2408966 h 3259395"/>
              <a:gd name="connsiteX6" fmla="*/ 2747271 w 12169532"/>
              <a:gd name="connsiteY6" fmla="*/ 3259395 h 3259395"/>
              <a:gd name="connsiteX7" fmla="*/ 0 w 12169532"/>
              <a:gd name="connsiteY7" fmla="*/ 3259395 h 325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69532" h="3259395">
                <a:moveTo>
                  <a:pt x="0" y="0"/>
                </a:moveTo>
                <a:lnTo>
                  <a:pt x="12169532" y="0"/>
                </a:lnTo>
                <a:lnTo>
                  <a:pt x="12169532" y="3259395"/>
                </a:lnTo>
                <a:lnTo>
                  <a:pt x="3932127" y="3259395"/>
                </a:lnTo>
                <a:lnTo>
                  <a:pt x="3932127" y="2408966"/>
                </a:lnTo>
                <a:lnTo>
                  <a:pt x="2747271" y="2408966"/>
                </a:lnTo>
                <a:lnTo>
                  <a:pt x="2747271" y="3259395"/>
                </a:lnTo>
                <a:lnTo>
                  <a:pt x="0" y="3259395"/>
                </a:lnTo>
                <a:close/>
              </a:path>
            </a:pathLst>
          </a:custGeom>
        </p:spPr>
      </p:pic>
      <p:sp>
        <p:nvSpPr>
          <p:cNvPr id="21" name="文本框 5"/>
          <p:cNvSpPr txBox="1">
            <a:spLocks noChangeArrowheads="1"/>
          </p:cNvSpPr>
          <p:nvPr/>
        </p:nvSpPr>
        <p:spPr bwMode="auto">
          <a:xfrm>
            <a:off x="2012431" y="2976812"/>
            <a:ext cx="80138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dirty="0">
                <a:solidFill>
                  <a:srgbClr val="186296"/>
                </a:solidFill>
                <a:latin typeface="方正清刻本悦宋简体" pitchFamily="2" charset="-122"/>
                <a:ea typeface="方正清刻本悦宋简体" pitchFamily="2" charset="-122"/>
              </a:rPr>
              <a:t>Free  </a:t>
            </a:r>
            <a:r>
              <a:rPr lang="en-US" altLang="zh-CN" sz="4800" dirty="0" err="1">
                <a:solidFill>
                  <a:srgbClr val="186296"/>
                </a:solidFill>
                <a:latin typeface="方正清刻本悦宋简体" pitchFamily="2" charset="-122"/>
                <a:ea typeface="方正清刻本悦宋简体" pitchFamily="2" charset="-122"/>
              </a:rPr>
              <a:t>powerpoint</a:t>
            </a:r>
            <a:r>
              <a:rPr lang="en-US" altLang="zh-CN" sz="4800" dirty="0">
                <a:solidFill>
                  <a:srgbClr val="186296"/>
                </a:solidFill>
                <a:latin typeface="方正清刻本悦宋简体" pitchFamily="2" charset="-122"/>
                <a:ea typeface="方正清刻本悦宋简体" pitchFamily="2" charset="-122"/>
              </a:rPr>
              <a:t> template</a:t>
            </a:r>
            <a:endParaRPr lang="zh-CN" altLang="en-US" sz="4800" dirty="0">
              <a:solidFill>
                <a:srgbClr val="186296"/>
              </a:solidFill>
              <a:latin typeface="方正清刻本悦宋简体" pitchFamily="2" charset="-122"/>
              <a:ea typeface="方正清刻本悦宋简体" pitchFamily="2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693467" y="4172774"/>
            <a:ext cx="720000" cy="0"/>
          </a:xfrm>
          <a:prstGeom prst="line">
            <a:avLst/>
          </a:prstGeom>
          <a:noFill/>
          <a:ln w="38100" cap="flat" cmpd="sng" algn="ctr">
            <a:solidFill>
              <a:srgbClr val="186296"/>
            </a:solidFill>
            <a:prstDash val="solid"/>
            <a:miter lim="800000"/>
          </a:ln>
          <a:effectLst/>
        </p:spPr>
      </p:cxnSp>
      <p:sp>
        <p:nvSpPr>
          <p:cNvPr id="24" name="文本框 5"/>
          <p:cNvSpPr txBox="1">
            <a:spLocks noChangeArrowheads="1"/>
          </p:cNvSpPr>
          <p:nvPr/>
        </p:nvSpPr>
        <p:spPr bwMode="auto">
          <a:xfrm>
            <a:off x="4665907" y="4497016"/>
            <a:ext cx="27751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rgbClr val="18629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Reporter:</a:t>
            </a:r>
            <a:r>
              <a:rPr lang="en-US" altLang="zh-CN" sz="2000" b="1" dirty="0">
                <a:solidFill>
                  <a:srgbClr val="18629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freeppt7.com</a:t>
            </a:r>
            <a:endParaRPr lang="zh-CN" altLang="en-US" sz="2000" b="1" dirty="0">
              <a:solidFill>
                <a:srgbClr val="18629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2" t="48352" r="65892" b="40760"/>
          <a:stretch/>
        </p:blipFill>
        <p:spPr>
          <a:xfrm>
            <a:off x="5801216" y="1703813"/>
            <a:ext cx="1062694" cy="670421"/>
          </a:xfrm>
          <a:custGeom>
            <a:avLst/>
            <a:gdLst>
              <a:gd name="connsiteX0" fmla="*/ 0 w 1062694"/>
              <a:gd name="connsiteY0" fmla="*/ 0 h 670421"/>
              <a:gd name="connsiteX1" fmla="*/ 1062694 w 1062694"/>
              <a:gd name="connsiteY1" fmla="*/ 0 h 670421"/>
              <a:gd name="connsiteX2" fmla="*/ 1062694 w 1062694"/>
              <a:gd name="connsiteY2" fmla="*/ 670421 h 670421"/>
              <a:gd name="connsiteX3" fmla="*/ 0 w 1062694"/>
              <a:gd name="connsiteY3" fmla="*/ 670421 h 67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694" h="670421">
                <a:moveTo>
                  <a:pt x="0" y="0"/>
                </a:moveTo>
                <a:lnTo>
                  <a:pt x="1062694" y="0"/>
                </a:lnTo>
                <a:lnTo>
                  <a:pt x="1062694" y="670421"/>
                </a:lnTo>
                <a:lnTo>
                  <a:pt x="0" y="670421"/>
                </a:lnTo>
                <a:close/>
              </a:path>
            </a:pathLst>
          </a:custGeom>
        </p:spPr>
      </p:pic>
      <p:sp>
        <p:nvSpPr>
          <p:cNvPr id="28" name="矩形 27"/>
          <p:cNvSpPr/>
          <p:nvPr/>
        </p:nvSpPr>
        <p:spPr>
          <a:xfrm>
            <a:off x="489299" y="-1159307"/>
            <a:ext cx="718409" cy="799490"/>
          </a:xfrm>
          <a:prstGeom prst="rect">
            <a:avLst/>
          </a:pr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207708" y="-1159307"/>
            <a:ext cx="718409" cy="799490"/>
          </a:xfrm>
          <a:prstGeom prst="rect">
            <a:avLst/>
          </a:pr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159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89299" y="-1159307"/>
            <a:ext cx="718409" cy="799490"/>
          </a:xfrm>
          <a:prstGeom prst="rect">
            <a:avLst/>
          </a:pr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207708" y="-1159307"/>
            <a:ext cx="718409" cy="799490"/>
          </a:xfrm>
          <a:prstGeom prst="rect">
            <a:avLst/>
          </a:pr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1" t="6548" r="2601" b="48373"/>
          <a:stretch/>
        </p:blipFill>
        <p:spPr>
          <a:xfrm>
            <a:off x="9910978" y="-1"/>
            <a:ext cx="2281022" cy="1702975"/>
          </a:xfrm>
          <a:custGeom>
            <a:avLst/>
            <a:gdLst>
              <a:gd name="connsiteX0" fmla="*/ 0 w 3718077"/>
              <a:gd name="connsiteY0" fmla="*/ 0 h 2775857"/>
              <a:gd name="connsiteX1" fmla="*/ 3718077 w 3718077"/>
              <a:gd name="connsiteY1" fmla="*/ 0 h 2775857"/>
              <a:gd name="connsiteX2" fmla="*/ 3718077 w 3718077"/>
              <a:gd name="connsiteY2" fmla="*/ 2775857 h 2775857"/>
              <a:gd name="connsiteX3" fmla="*/ 0 w 3718077"/>
              <a:gd name="connsiteY3" fmla="*/ 2775857 h 277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8077" h="2775857">
                <a:moveTo>
                  <a:pt x="0" y="0"/>
                </a:moveTo>
                <a:lnTo>
                  <a:pt x="3718077" y="0"/>
                </a:lnTo>
                <a:lnTo>
                  <a:pt x="3718077" y="2775857"/>
                </a:lnTo>
                <a:lnTo>
                  <a:pt x="0" y="2775857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6308" r="55337" b="40760"/>
          <a:stretch/>
        </p:blipFill>
        <p:spPr>
          <a:xfrm>
            <a:off x="0" y="-1"/>
            <a:ext cx="2724063" cy="1702975"/>
          </a:xfrm>
          <a:custGeom>
            <a:avLst/>
            <a:gdLst>
              <a:gd name="connsiteX0" fmla="*/ 0 w 5213699"/>
              <a:gd name="connsiteY0" fmla="*/ 0 h 3259395"/>
              <a:gd name="connsiteX1" fmla="*/ 5213699 w 5213699"/>
              <a:gd name="connsiteY1" fmla="*/ 0 h 3259395"/>
              <a:gd name="connsiteX2" fmla="*/ 5213699 w 5213699"/>
              <a:gd name="connsiteY2" fmla="*/ 3259395 h 3259395"/>
              <a:gd name="connsiteX3" fmla="*/ 3939387 w 5213699"/>
              <a:gd name="connsiteY3" fmla="*/ 3259395 h 3259395"/>
              <a:gd name="connsiteX4" fmla="*/ 3939387 w 5213699"/>
              <a:gd name="connsiteY4" fmla="*/ 2408966 h 3259395"/>
              <a:gd name="connsiteX5" fmla="*/ 2752344 w 5213699"/>
              <a:gd name="connsiteY5" fmla="*/ 2408966 h 3259395"/>
              <a:gd name="connsiteX6" fmla="*/ 2752344 w 5213699"/>
              <a:gd name="connsiteY6" fmla="*/ 3259395 h 3259395"/>
              <a:gd name="connsiteX7" fmla="*/ 0 w 5213699"/>
              <a:gd name="connsiteY7" fmla="*/ 3259395 h 325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3699" h="3259395">
                <a:moveTo>
                  <a:pt x="0" y="0"/>
                </a:moveTo>
                <a:lnTo>
                  <a:pt x="5213699" y="0"/>
                </a:lnTo>
                <a:lnTo>
                  <a:pt x="5213699" y="3259395"/>
                </a:lnTo>
                <a:lnTo>
                  <a:pt x="3939387" y="3259395"/>
                </a:lnTo>
                <a:lnTo>
                  <a:pt x="3939387" y="2408966"/>
                </a:lnTo>
                <a:lnTo>
                  <a:pt x="2752344" y="2408966"/>
                </a:lnTo>
                <a:lnTo>
                  <a:pt x="2752344" y="3259395"/>
                </a:lnTo>
                <a:lnTo>
                  <a:pt x="0" y="3259395"/>
                </a:lnTo>
                <a:close/>
              </a:path>
            </a:pathLst>
          </a:custGeom>
        </p:spPr>
      </p:pic>
      <p:sp>
        <p:nvSpPr>
          <p:cNvPr id="20" name="文本框 19"/>
          <p:cNvSpPr txBox="1"/>
          <p:nvPr/>
        </p:nvSpPr>
        <p:spPr>
          <a:xfrm flipH="1">
            <a:off x="3706156" y="178182"/>
            <a:ext cx="4747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18629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Enter the title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2" t="58282" r="53311" b="24474"/>
          <a:stretch/>
        </p:blipFill>
        <p:spPr>
          <a:xfrm>
            <a:off x="8662981" y="94856"/>
            <a:ext cx="1247997" cy="1182313"/>
          </a:xfrm>
          <a:custGeom>
            <a:avLst/>
            <a:gdLst>
              <a:gd name="connsiteX0" fmla="*/ 0 w 1120878"/>
              <a:gd name="connsiteY0" fmla="*/ 0 h 1061884"/>
              <a:gd name="connsiteX1" fmla="*/ 1120878 w 1120878"/>
              <a:gd name="connsiteY1" fmla="*/ 0 h 1061884"/>
              <a:gd name="connsiteX2" fmla="*/ 1120878 w 1120878"/>
              <a:gd name="connsiteY2" fmla="*/ 1061884 h 1061884"/>
              <a:gd name="connsiteX3" fmla="*/ 0 w 1120878"/>
              <a:gd name="connsiteY3" fmla="*/ 1061884 h 10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878" h="1061884">
                <a:moveTo>
                  <a:pt x="0" y="0"/>
                </a:moveTo>
                <a:lnTo>
                  <a:pt x="1120878" y="0"/>
                </a:lnTo>
                <a:lnTo>
                  <a:pt x="1120878" y="1061884"/>
                </a:lnTo>
                <a:lnTo>
                  <a:pt x="0" y="1061884"/>
                </a:lnTo>
                <a:close/>
              </a:path>
            </a:pathLst>
          </a:custGeom>
        </p:spPr>
      </p:pic>
      <p:sp>
        <p:nvSpPr>
          <p:cNvPr id="8" name="Freeform: Shape 5"/>
          <p:cNvSpPr>
            <a:spLocks/>
          </p:cNvSpPr>
          <p:nvPr/>
        </p:nvSpPr>
        <p:spPr bwMode="auto">
          <a:xfrm>
            <a:off x="4253085" y="2270966"/>
            <a:ext cx="2199124" cy="2199124"/>
          </a:xfrm>
          <a:custGeom>
            <a:avLst/>
            <a:gdLst>
              <a:gd name="T0" fmla="*/ 1315 w 1315"/>
              <a:gd name="T1" fmla="*/ 657 h 1315"/>
              <a:gd name="T2" fmla="*/ 1204 w 1315"/>
              <a:gd name="T3" fmla="*/ 768 h 1315"/>
              <a:gd name="T4" fmla="*/ 1101 w 1315"/>
              <a:gd name="T5" fmla="*/ 665 h 1315"/>
              <a:gd name="T6" fmla="*/ 1111 w 1315"/>
              <a:gd name="T7" fmla="*/ 657 h 1315"/>
              <a:gd name="T8" fmla="*/ 1101 w 1315"/>
              <a:gd name="T9" fmla="*/ 650 h 1315"/>
              <a:gd name="T10" fmla="*/ 1000 w 1315"/>
              <a:gd name="T11" fmla="*/ 547 h 1315"/>
              <a:gd name="T12" fmla="*/ 658 w 1315"/>
              <a:gd name="T13" fmla="*/ 205 h 1315"/>
              <a:gd name="T14" fmla="*/ 205 w 1315"/>
              <a:gd name="T15" fmla="*/ 657 h 1315"/>
              <a:gd name="T16" fmla="*/ 547 w 1315"/>
              <a:gd name="T17" fmla="*/ 999 h 1315"/>
              <a:gd name="T18" fmla="*/ 446 w 1315"/>
              <a:gd name="T19" fmla="*/ 1103 h 1315"/>
              <a:gd name="T20" fmla="*/ 0 w 1315"/>
              <a:gd name="T21" fmla="*/ 657 h 1315"/>
              <a:gd name="T22" fmla="*/ 658 w 1315"/>
              <a:gd name="T23" fmla="*/ 0 h 1315"/>
              <a:gd name="T24" fmla="*/ 1101 w 1315"/>
              <a:gd name="T25" fmla="*/ 445 h 1315"/>
              <a:gd name="T26" fmla="*/ 1204 w 1315"/>
              <a:gd name="T27" fmla="*/ 547 h 1315"/>
              <a:gd name="T28" fmla="*/ 1315 w 1315"/>
              <a:gd name="T29" fmla="*/ 657 h 1315"/>
              <a:gd name="T30" fmla="*/ 769 w 1315"/>
              <a:gd name="T31" fmla="*/ 999 h 1315"/>
              <a:gd name="T32" fmla="*/ 665 w 1315"/>
              <a:gd name="T33" fmla="*/ 1103 h 1315"/>
              <a:gd name="T34" fmla="*/ 658 w 1315"/>
              <a:gd name="T35" fmla="*/ 1110 h 1315"/>
              <a:gd name="T36" fmla="*/ 650 w 1315"/>
              <a:gd name="T37" fmla="*/ 1103 h 1315"/>
              <a:gd name="T38" fmla="*/ 547 w 1315"/>
              <a:gd name="T39" fmla="*/ 1204 h 1315"/>
              <a:gd name="T40" fmla="*/ 658 w 1315"/>
              <a:gd name="T41" fmla="*/ 1315 h 1315"/>
              <a:gd name="T42" fmla="*/ 769 w 1315"/>
              <a:gd name="T43" fmla="*/ 1204 h 1315"/>
              <a:gd name="T44" fmla="*/ 870 w 1315"/>
              <a:gd name="T45" fmla="*/ 1103 h 1315"/>
              <a:gd name="T46" fmla="*/ 1101 w 1315"/>
              <a:gd name="T47" fmla="*/ 869 h 1315"/>
              <a:gd name="T48" fmla="*/ 1000 w 1315"/>
              <a:gd name="T49" fmla="*/ 768 h 1315"/>
              <a:gd name="T50" fmla="*/ 769 w 1315"/>
              <a:gd name="T51" fmla="*/ 999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15" h="1315">
                <a:moveTo>
                  <a:pt x="1315" y="657"/>
                </a:moveTo>
                <a:lnTo>
                  <a:pt x="1204" y="768"/>
                </a:lnTo>
                <a:lnTo>
                  <a:pt x="1101" y="665"/>
                </a:lnTo>
                <a:lnTo>
                  <a:pt x="1111" y="657"/>
                </a:lnTo>
                <a:lnTo>
                  <a:pt x="1101" y="650"/>
                </a:lnTo>
                <a:lnTo>
                  <a:pt x="1000" y="547"/>
                </a:lnTo>
                <a:lnTo>
                  <a:pt x="658" y="205"/>
                </a:lnTo>
                <a:lnTo>
                  <a:pt x="205" y="657"/>
                </a:lnTo>
                <a:lnTo>
                  <a:pt x="547" y="999"/>
                </a:lnTo>
                <a:lnTo>
                  <a:pt x="446" y="1103"/>
                </a:lnTo>
                <a:lnTo>
                  <a:pt x="0" y="657"/>
                </a:lnTo>
                <a:lnTo>
                  <a:pt x="658" y="0"/>
                </a:lnTo>
                <a:lnTo>
                  <a:pt x="1101" y="445"/>
                </a:lnTo>
                <a:lnTo>
                  <a:pt x="1204" y="547"/>
                </a:lnTo>
                <a:lnTo>
                  <a:pt x="1315" y="657"/>
                </a:lnTo>
                <a:close/>
                <a:moveTo>
                  <a:pt x="769" y="999"/>
                </a:moveTo>
                <a:lnTo>
                  <a:pt x="665" y="1103"/>
                </a:lnTo>
                <a:lnTo>
                  <a:pt x="658" y="1110"/>
                </a:lnTo>
                <a:lnTo>
                  <a:pt x="650" y="1103"/>
                </a:lnTo>
                <a:lnTo>
                  <a:pt x="547" y="1204"/>
                </a:lnTo>
                <a:lnTo>
                  <a:pt x="658" y="1315"/>
                </a:lnTo>
                <a:lnTo>
                  <a:pt x="769" y="1204"/>
                </a:lnTo>
                <a:lnTo>
                  <a:pt x="870" y="1103"/>
                </a:lnTo>
                <a:lnTo>
                  <a:pt x="1101" y="869"/>
                </a:lnTo>
                <a:lnTo>
                  <a:pt x="1000" y="768"/>
                </a:lnTo>
                <a:lnTo>
                  <a:pt x="769" y="999"/>
                </a:lnTo>
                <a:close/>
              </a:path>
            </a:pathLst>
          </a:custGeom>
          <a:solidFill>
            <a:srgbClr val="63A7D9"/>
          </a:solidFill>
          <a:ln>
            <a:noFill/>
          </a:ln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9" name="Freeform: Shape 6"/>
          <p:cNvSpPr>
            <a:spLocks/>
          </p:cNvSpPr>
          <p:nvPr/>
        </p:nvSpPr>
        <p:spPr bwMode="auto">
          <a:xfrm>
            <a:off x="5739793" y="2270965"/>
            <a:ext cx="2199124" cy="2199123"/>
          </a:xfrm>
          <a:custGeom>
            <a:avLst/>
            <a:gdLst>
              <a:gd name="T0" fmla="*/ 546 w 1315"/>
              <a:gd name="T1" fmla="*/ 999 h 1315"/>
              <a:gd name="T2" fmla="*/ 445 w 1315"/>
              <a:gd name="T3" fmla="*/ 1103 h 1315"/>
              <a:gd name="T4" fmla="*/ 212 w 1315"/>
              <a:gd name="T5" fmla="*/ 869 h 1315"/>
              <a:gd name="T6" fmla="*/ 111 w 1315"/>
              <a:gd name="T7" fmla="*/ 768 h 1315"/>
              <a:gd name="T8" fmla="*/ 0 w 1315"/>
              <a:gd name="T9" fmla="*/ 657 h 1315"/>
              <a:gd name="T10" fmla="*/ 111 w 1315"/>
              <a:gd name="T11" fmla="*/ 547 h 1315"/>
              <a:gd name="T12" fmla="*/ 212 w 1315"/>
              <a:gd name="T13" fmla="*/ 650 h 1315"/>
              <a:gd name="T14" fmla="*/ 204 w 1315"/>
              <a:gd name="T15" fmla="*/ 657 h 1315"/>
              <a:gd name="T16" fmla="*/ 212 w 1315"/>
              <a:gd name="T17" fmla="*/ 665 h 1315"/>
              <a:gd name="T18" fmla="*/ 315 w 1315"/>
              <a:gd name="T19" fmla="*/ 768 h 1315"/>
              <a:gd name="T20" fmla="*/ 546 w 1315"/>
              <a:gd name="T21" fmla="*/ 999 h 1315"/>
              <a:gd name="T22" fmla="*/ 657 w 1315"/>
              <a:gd name="T23" fmla="*/ 0 h 1315"/>
              <a:gd name="T24" fmla="*/ 212 w 1315"/>
              <a:gd name="T25" fmla="*/ 445 h 1315"/>
              <a:gd name="T26" fmla="*/ 315 w 1315"/>
              <a:gd name="T27" fmla="*/ 547 h 1315"/>
              <a:gd name="T28" fmla="*/ 657 w 1315"/>
              <a:gd name="T29" fmla="*/ 205 h 1315"/>
              <a:gd name="T30" fmla="*/ 1110 w 1315"/>
              <a:gd name="T31" fmla="*/ 657 h 1315"/>
              <a:gd name="T32" fmla="*/ 768 w 1315"/>
              <a:gd name="T33" fmla="*/ 999 h 1315"/>
              <a:gd name="T34" fmla="*/ 665 w 1315"/>
              <a:gd name="T35" fmla="*/ 1103 h 1315"/>
              <a:gd name="T36" fmla="*/ 657 w 1315"/>
              <a:gd name="T37" fmla="*/ 1110 h 1315"/>
              <a:gd name="T38" fmla="*/ 650 w 1315"/>
              <a:gd name="T39" fmla="*/ 1103 h 1315"/>
              <a:gd name="T40" fmla="*/ 546 w 1315"/>
              <a:gd name="T41" fmla="*/ 1204 h 1315"/>
              <a:gd name="T42" fmla="*/ 657 w 1315"/>
              <a:gd name="T43" fmla="*/ 1315 h 1315"/>
              <a:gd name="T44" fmla="*/ 768 w 1315"/>
              <a:gd name="T45" fmla="*/ 1204 h 1315"/>
              <a:gd name="T46" fmla="*/ 869 w 1315"/>
              <a:gd name="T47" fmla="*/ 1103 h 1315"/>
              <a:gd name="T48" fmla="*/ 1315 w 1315"/>
              <a:gd name="T49" fmla="*/ 657 h 1315"/>
              <a:gd name="T50" fmla="*/ 657 w 1315"/>
              <a:gd name="T51" fmla="*/ 0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15" h="1315">
                <a:moveTo>
                  <a:pt x="546" y="999"/>
                </a:moveTo>
                <a:lnTo>
                  <a:pt x="445" y="1103"/>
                </a:lnTo>
                <a:lnTo>
                  <a:pt x="212" y="869"/>
                </a:lnTo>
                <a:lnTo>
                  <a:pt x="111" y="768"/>
                </a:lnTo>
                <a:lnTo>
                  <a:pt x="0" y="657"/>
                </a:lnTo>
                <a:lnTo>
                  <a:pt x="111" y="547"/>
                </a:lnTo>
                <a:lnTo>
                  <a:pt x="212" y="650"/>
                </a:lnTo>
                <a:lnTo>
                  <a:pt x="204" y="657"/>
                </a:lnTo>
                <a:lnTo>
                  <a:pt x="212" y="665"/>
                </a:lnTo>
                <a:lnTo>
                  <a:pt x="315" y="768"/>
                </a:lnTo>
                <a:lnTo>
                  <a:pt x="546" y="999"/>
                </a:lnTo>
                <a:close/>
                <a:moveTo>
                  <a:pt x="657" y="0"/>
                </a:moveTo>
                <a:lnTo>
                  <a:pt x="212" y="445"/>
                </a:lnTo>
                <a:lnTo>
                  <a:pt x="315" y="547"/>
                </a:lnTo>
                <a:lnTo>
                  <a:pt x="657" y="205"/>
                </a:lnTo>
                <a:lnTo>
                  <a:pt x="1110" y="657"/>
                </a:lnTo>
                <a:lnTo>
                  <a:pt x="768" y="999"/>
                </a:lnTo>
                <a:lnTo>
                  <a:pt x="665" y="1103"/>
                </a:lnTo>
                <a:lnTo>
                  <a:pt x="657" y="1110"/>
                </a:lnTo>
                <a:lnTo>
                  <a:pt x="650" y="1103"/>
                </a:lnTo>
                <a:lnTo>
                  <a:pt x="546" y="1204"/>
                </a:lnTo>
                <a:lnTo>
                  <a:pt x="657" y="1315"/>
                </a:lnTo>
                <a:lnTo>
                  <a:pt x="768" y="1204"/>
                </a:lnTo>
                <a:lnTo>
                  <a:pt x="869" y="1103"/>
                </a:lnTo>
                <a:lnTo>
                  <a:pt x="1315" y="657"/>
                </a:lnTo>
                <a:lnTo>
                  <a:pt x="657" y="0"/>
                </a:lnTo>
                <a:close/>
              </a:path>
            </a:pathLst>
          </a:custGeom>
          <a:solidFill>
            <a:srgbClr val="186296"/>
          </a:solidFill>
          <a:ln>
            <a:noFill/>
          </a:ln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10" name="Freeform: Shape 7"/>
          <p:cNvSpPr>
            <a:spLocks/>
          </p:cNvSpPr>
          <p:nvPr/>
        </p:nvSpPr>
        <p:spPr bwMode="auto">
          <a:xfrm>
            <a:off x="5739794" y="3757671"/>
            <a:ext cx="2199124" cy="2197451"/>
          </a:xfrm>
          <a:custGeom>
            <a:avLst/>
            <a:gdLst>
              <a:gd name="T0" fmla="*/ 315 w 1315"/>
              <a:gd name="T1" fmla="*/ 546 h 1314"/>
              <a:gd name="T2" fmla="*/ 212 w 1315"/>
              <a:gd name="T3" fmla="*/ 445 h 1314"/>
              <a:gd name="T4" fmla="*/ 445 w 1315"/>
              <a:gd name="T5" fmla="*/ 214 h 1314"/>
              <a:gd name="T6" fmla="*/ 546 w 1315"/>
              <a:gd name="T7" fmla="*/ 110 h 1314"/>
              <a:gd name="T8" fmla="*/ 657 w 1315"/>
              <a:gd name="T9" fmla="*/ 0 h 1314"/>
              <a:gd name="T10" fmla="*/ 768 w 1315"/>
              <a:gd name="T11" fmla="*/ 110 h 1314"/>
              <a:gd name="T12" fmla="*/ 665 w 1315"/>
              <a:gd name="T13" fmla="*/ 214 h 1314"/>
              <a:gd name="T14" fmla="*/ 657 w 1315"/>
              <a:gd name="T15" fmla="*/ 204 h 1314"/>
              <a:gd name="T16" fmla="*/ 650 w 1315"/>
              <a:gd name="T17" fmla="*/ 214 h 1314"/>
              <a:gd name="T18" fmla="*/ 546 w 1315"/>
              <a:gd name="T19" fmla="*/ 315 h 1314"/>
              <a:gd name="T20" fmla="*/ 315 w 1315"/>
              <a:gd name="T21" fmla="*/ 546 h 1314"/>
              <a:gd name="T22" fmla="*/ 869 w 1315"/>
              <a:gd name="T23" fmla="*/ 214 h 1314"/>
              <a:gd name="T24" fmla="*/ 768 w 1315"/>
              <a:gd name="T25" fmla="*/ 315 h 1314"/>
              <a:gd name="T26" fmla="*/ 1110 w 1315"/>
              <a:gd name="T27" fmla="*/ 657 h 1314"/>
              <a:gd name="T28" fmla="*/ 657 w 1315"/>
              <a:gd name="T29" fmla="*/ 1109 h 1314"/>
              <a:gd name="T30" fmla="*/ 315 w 1315"/>
              <a:gd name="T31" fmla="*/ 767 h 1314"/>
              <a:gd name="T32" fmla="*/ 212 w 1315"/>
              <a:gd name="T33" fmla="*/ 664 h 1314"/>
              <a:gd name="T34" fmla="*/ 204 w 1315"/>
              <a:gd name="T35" fmla="*/ 657 h 1314"/>
              <a:gd name="T36" fmla="*/ 212 w 1315"/>
              <a:gd name="T37" fmla="*/ 649 h 1314"/>
              <a:gd name="T38" fmla="*/ 111 w 1315"/>
              <a:gd name="T39" fmla="*/ 546 h 1314"/>
              <a:gd name="T40" fmla="*/ 0 w 1315"/>
              <a:gd name="T41" fmla="*/ 657 h 1314"/>
              <a:gd name="T42" fmla="*/ 111 w 1315"/>
              <a:gd name="T43" fmla="*/ 767 h 1314"/>
              <a:gd name="T44" fmla="*/ 212 w 1315"/>
              <a:gd name="T45" fmla="*/ 869 h 1314"/>
              <a:gd name="T46" fmla="*/ 657 w 1315"/>
              <a:gd name="T47" fmla="*/ 1314 h 1314"/>
              <a:gd name="T48" fmla="*/ 1315 w 1315"/>
              <a:gd name="T49" fmla="*/ 657 h 1314"/>
              <a:gd name="T50" fmla="*/ 869 w 1315"/>
              <a:gd name="T51" fmla="*/ 214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15" h="1314">
                <a:moveTo>
                  <a:pt x="315" y="546"/>
                </a:moveTo>
                <a:lnTo>
                  <a:pt x="212" y="445"/>
                </a:lnTo>
                <a:lnTo>
                  <a:pt x="445" y="214"/>
                </a:lnTo>
                <a:lnTo>
                  <a:pt x="546" y="110"/>
                </a:lnTo>
                <a:lnTo>
                  <a:pt x="657" y="0"/>
                </a:lnTo>
                <a:lnTo>
                  <a:pt x="768" y="110"/>
                </a:lnTo>
                <a:lnTo>
                  <a:pt x="665" y="214"/>
                </a:lnTo>
                <a:lnTo>
                  <a:pt x="657" y="204"/>
                </a:lnTo>
                <a:lnTo>
                  <a:pt x="650" y="214"/>
                </a:lnTo>
                <a:lnTo>
                  <a:pt x="546" y="315"/>
                </a:lnTo>
                <a:lnTo>
                  <a:pt x="315" y="546"/>
                </a:lnTo>
                <a:close/>
                <a:moveTo>
                  <a:pt x="869" y="214"/>
                </a:moveTo>
                <a:lnTo>
                  <a:pt x="768" y="315"/>
                </a:lnTo>
                <a:lnTo>
                  <a:pt x="1110" y="657"/>
                </a:lnTo>
                <a:lnTo>
                  <a:pt x="657" y="1109"/>
                </a:lnTo>
                <a:lnTo>
                  <a:pt x="315" y="767"/>
                </a:lnTo>
                <a:lnTo>
                  <a:pt x="212" y="664"/>
                </a:lnTo>
                <a:lnTo>
                  <a:pt x="204" y="657"/>
                </a:lnTo>
                <a:lnTo>
                  <a:pt x="212" y="649"/>
                </a:lnTo>
                <a:lnTo>
                  <a:pt x="111" y="546"/>
                </a:lnTo>
                <a:lnTo>
                  <a:pt x="0" y="657"/>
                </a:lnTo>
                <a:lnTo>
                  <a:pt x="111" y="767"/>
                </a:lnTo>
                <a:lnTo>
                  <a:pt x="212" y="869"/>
                </a:lnTo>
                <a:lnTo>
                  <a:pt x="657" y="1314"/>
                </a:lnTo>
                <a:lnTo>
                  <a:pt x="1315" y="657"/>
                </a:lnTo>
                <a:lnTo>
                  <a:pt x="869" y="214"/>
                </a:lnTo>
                <a:close/>
              </a:path>
            </a:pathLst>
          </a:custGeom>
          <a:solidFill>
            <a:srgbClr val="63A7D9"/>
          </a:solidFill>
          <a:ln>
            <a:noFill/>
          </a:ln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11" name="Freeform: Shape 8"/>
          <p:cNvSpPr>
            <a:spLocks/>
          </p:cNvSpPr>
          <p:nvPr/>
        </p:nvSpPr>
        <p:spPr bwMode="auto">
          <a:xfrm>
            <a:off x="4253085" y="3757673"/>
            <a:ext cx="2199124" cy="2197451"/>
          </a:xfrm>
          <a:custGeom>
            <a:avLst/>
            <a:gdLst>
              <a:gd name="T0" fmla="*/ 1315 w 1315"/>
              <a:gd name="T1" fmla="*/ 657 h 1314"/>
              <a:gd name="T2" fmla="*/ 1204 w 1315"/>
              <a:gd name="T3" fmla="*/ 767 h 1314"/>
              <a:gd name="T4" fmla="*/ 1101 w 1315"/>
              <a:gd name="T5" fmla="*/ 664 h 1314"/>
              <a:gd name="T6" fmla="*/ 1111 w 1315"/>
              <a:gd name="T7" fmla="*/ 657 h 1314"/>
              <a:gd name="T8" fmla="*/ 1101 w 1315"/>
              <a:gd name="T9" fmla="*/ 649 h 1314"/>
              <a:gd name="T10" fmla="*/ 1000 w 1315"/>
              <a:gd name="T11" fmla="*/ 546 h 1314"/>
              <a:gd name="T12" fmla="*/ 769 w 1315"/>
              <a:gd name="T13" fmla="*/ 315 h 1314"/>
              <a:gd name="T14" fmla="*/ 870 w 1315"/>
              <a:gd name="T15" fmla="*/ 214 h 1314"/>
              <a:gd name="T16" fmla="*/ 1101 w 1315"/>
              <a:gd name="T17" fmla="*/ 445 h 1314"/>
              <a:gd name="T18" fmla="*/ 1204 w 1315"/>
              <a:gd name="T19" fmla="*/ 546 h 1314"/>
              <a:gd name="T20" fmla="*/ 1315 w 1315"/>
              <a:gd name="T21" fmla="*/ 657 h 1314"/>
              <a:gd name="T22" fmla="*/ 658 w 1315"/>
              <a:gd name="T23" fmla="*/ 1109 h 1314"/>
              <a:gd name="T24" fmla="*/ 205 w 1315"/>
              <a:gd name="T25" fmla="*/ 657 h 1314"/>
              <a:gd name="T26" fmla="*/ 547 w 1315"/>
              <a:gd name="T27" fmla="*/ 315 h 1314"/>
              <a:gd name="T28" fmla="*/ 650 w 1315"/>
              <a:gd name="T29" fmla="*/ 214 h 1314"/>
              <a:gd name="T30" fmla="*/ 658 w 1315"/>
              <a:gd name="T31" fmla="*/ 204 h 1314"/>
              <a:gd name="T32" fmla="*/ 665 w 1315"/>
              <a:gd name="T33" fmla="*/ 214 h 1314"/>
              <a:gd name="T34" fmla="*/ 769 w 1315"/>
              <a:gd name="T35" fmla="*/ 110 h 1314"/>
              <a:gd name="T36" fmla="*/ 658 w 1315"/>
              <a:gd name="T37" fmla="*/ 0 h 1314"/>
              <a:gd name="T38" fmla="*/ 547 w 1315"/>
              <a:gd name="T39" fmla="*/ 110 h 1314"/>
              <a:gd name="T40" fmla="*/ 446 w 1315"/>
              <a:gd name="T41" fmla="*/ 214 h 1314"/>
              <a:gd name="T42" fmla="*/ 0 w 1315"/>
              <a:gd name="T43" fmla="*/ 657 h 1314"/>
              <a:gd name="T44" fmla="*/ 658 w 1315"/>
              <a:gd name="T45" fmla="*/ 1314 h 1314"/>
              <a:gd name="T46" fmla="*/ 1101 w 1315"/>
              <a:gd name="T47" fmla="*/ 869 h 1314"/>
              <a:gd name="T48" fmla="*/ 1000 w 1315"/>
              <a:gd name="T49" fmla="*/ 767 h 1314"/>
              <a:gd name="T50" fmla="*/ 658 w 1315"/>
              <a:gd name="T51" fmla="*/ 1109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15" h="1314">
                <a:moveTo>
                  <a:pt x="1315" y="657"/>
                </a:moveTo>
                <a:lnTo>
                  <a:pt x="1204" y="767"/>
                </a:lnTo>
                <a:lnTo>
                  <a:pt x="1101" y="664"/>
                </a:lnTo>
                <a:lnTo>
                  <a:pt x="1111" y="657"/>
                </a:lnTo>
                <a:lnTo>
                  <a:pt x="1101" y="649"/>
                </a:lnTo>
                <a:lnTo>
                  <a:pt x="1000" y="546"/>
                </a:lnTo>
                <a:lnTo>
                  <a:pt x="769" y="315"/>
                </a:lnTo>
                <a:lnTo>
                  <a:pt x="870" y="214"/>
                </a:lnTo>
                <a:lnTo>
                  <a:pt x="1101" y="445"/>
                </a:lnTo>
                <a:lnTo>
                  <a:pt x="1204" y="546"/>
                </a:lnTo>
                <a:lnTo>
                  <a:pt x="1315" y="657"/>
                </a:lnTo>
                <a:close/>
                <a:moveTo>
                  <a:pt x="658" y="1109"/>
                </a:moveTo>
                <a:lnTo>
                  <a:pt x="205" y="657"/>
                </a:lnTo>
                <a:lnTo>
                  <a:pt x="547" y="315"/>
                </a:lnTo>
                <a:lnTo>
                  <a:pt x="650" y="214"/>
                </a:lnTo>
                <a:lnTo>
                  <a:pt x="658" y="204"/>
                </a:lnTo>
                <a:lnTo>
                  <a:pt x="665" y="214"/>
                </a:lnTo>
                <a:lnTo>
                  <a:pt x="769" y="110"/>
                </a:lnTo>
                <a:lnTo>
                  <a:pt x="658" y="0"/>
                </a:lnTo>
                <a:lnTo>
                  <a:pt x="547" y="110"/>
                </a:lnTo>
                <a:lnTo>
                  <a:pt x="446" y="214"/>
                </a:lnTo>
                <a:lnTo>
                  <a:pt x="0" y="657"/>
                </a:lnTo>
                <a:lnTo>
                  <a:pt x="658" y="1314"/>
                </a:lnTo>
                <a:lnTo>
                  <a:pt x="1101" y="869"/>
                </a:lnTo>
                <a:lnTo>
                  <a:pt x="1000" y="767"/>
                </a:lnTo>
                <a:lnTo>
                  <a:pt x="658" y="1109"/>
                </a:lnTo>
                <a:close/>
              </a:path>
            </a:pathLst>
          </a:custGeom>
          <a:solidFill>
            <a:srgbClr val="186296"/>
          </a:solidFill>
          <a:ln>
            <a:noFill/>
          </a:ln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12" name="Flowchart: Connector 19"/>
          <p:cNvSpPr/>
          <p:nvPr/>
        </p:nvSpPr>
        <p:spPr>
          <a:xfrm>
            <a:off x="9209310" y="2078543"/>
            <a:ext cx="673069" cy="673069"/>
          </a:xfrm>
          <a:prstGeom prst="flowChartConnector">
            <a:avLst/>
          </a:prstGeom>
          <a:solidFill>
            <a:srgbClr val="1862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13" name="Flowchart: Connector 20"/>
          <p:cNvSpPr/>
          <p:nvPr/>
        </p:nvSpPr>
        <p:spPr>
          <a:xfrm>
            <a:off x="9188878" y="4337902"/>
            <a:ext cx="673069" cy="673069"/>
          </a:xfrm>
          <a:prstGeom prst="flowChartConnector">
            <a:avLst/>
          </a:prstGeom>
          <a:solidFill>
            <a:srgbClr val="63A7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 sz="2400"/>
          </a:p>
        </p:txBody>
      </p:sp>
      <p:grpSp>
        <p:nvGrpSpPr>
          <p:cNvPr id="14" name="Group 36"/>
          <p:cNvGrpSpPr/>
          <p:nvPr/>
        </p:nvGrpSpPr>
        <p:grpSpPr>
          <a:xfrm>
            <a:off x="9345368" y="2235707"/>
            <a:ext cx="385847" cy="374111"/>
            <a:chOff x="4411266" y="2303265"/>
            <a:chExt cx="325040" cy="315154"/>
          </a:xfrm>
          <a:solidFill>
            <a:schemeClr val="bg1"/>
          </a:solidFill>
        </p:grpSpPr>
        <p:sp>
          <p:nvSpPr>
            <p:cNvPr id="15" name="Freeform: Shape 37"/>
            <p:cNvSpPr>
              <a:spLocks/>
            </p:cNvSpPr>
            <p:nvPr/>
          </p:nvSpPr>
          <p:spPr bwMode="auto">
            <a:xfrm>
              <a:off x="4411266" y="2336007"/>
              <a:ext cx="291108" cy="282412"/>
            </a:xfrm>
            <a:custGeom>
              <a:avLst/>
              <a:gdLst>
                <a:gd name="T0" fmla="*/ 417 w 21600"/>
                <a:gd name="T1" fmla="*/ 102 h 21600"/>
                <a:gd name="T2" fmla="*/ 384 w 21600"/>
                <a:gd name="T3" fmla="*/ 65 h 21600"/>
                <a:gd name="T4" fmla="*/ 316 w 21600"/>
                <a:gd name="T5" fmla="*/ 0 h 21600"/>
                <a:gd name="T6" fmla="*/ 283 w 21600"/>
                <a:gd name="T7" fmla="*/ 33 h 21600"/>
                <a:gd name="T8" fmla="*/ 149 w 21600"/>
                <a:gd name="T9" fmla="*/ 102 h 21600"/>
                <a:gd name="T10" fmla="*/ 0 w 21600"/>
                <a:gd name="T11" fmla="*/ 465 h 21600"/>
                <a:gd name="T12" fmla="*/ 182 w 21600"/>
                <a:gd name="T13" fmla="*/ 265 h 21600"/>
                <a:gd name="T14" fmla="*/ 182 w 21600"/>
                <a:gd name="T15" fmla="*/ 265 h 21600"/>
                <a:gd name="T16" fmla="*/ 197 w 21600"/>
                <a:gd name="T17" fmla="*/ 181 h 21600"/>
                <a:gd name="T18" fmla="*/ 302 w 21600"/>
                <a:gd name="T19" fmla="*/ 181 h 21600"/>
                <a:gd name="T20" fmla="*/ 302 w 21600"/>
                <a:gd name="T21" fmla="*/ 283 h 21600"/>
                <a:gd name="T22" fmla="*/ 216 w 21600"/>
                <a:gd name="T23" fmla="*/ 297 h 21600"/>
                <a:gd name="T24" fmla="*/ 216 w 21600"/>
                <a:gd name="T25" fmla="*/ 297 h 21600"/>
                <a:gd name="T26" fmla="*/ 10 w 21600"/>
                <a:gd name="T27" fmla="*/ 474 h 21600"/>
                <a:gd name="T28" fmla="*/ 384 w 21600"/>
                <a:gd name="T29" fmla="*/ 330 h 21600"/>
                <a:gd name="T30" fmla="*/ 451 w 21600"/>
                <a:gd name="T31" fmla="*/ 200 h 21600"/>
                <a:gd name="T32" fmla="*/ 489 w 21600"/>
                <a:gd name="T33" fmla="*/ 167 h 21600"/>
                <a:gd name="T34" fmla="*/ 417 w 21600"/>
                <a:gd name="T35" fmla="*/ 102 h 21600"/>
                <a:gd name="T36" fmla="*/ 417 w 21600"/>
                <a:gd name="T37" fmla="*/ 102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8424" y="4659"/>
                  </a:moveTo>
                  <a:cubicBezTo>
                    <a:pt x="16941" y="2965"/>
                    <a:pt x="16941" y="2965"/>
                    <a:pt x="16941" y="2965"/>
                  </a:cubicBezTo>
                  <a:cubicBezTo>
                    <a:pt x="13976" y="0"/>
                    <a:pt x="13976" y="0"/>
                    <a:pt x="13976" y="0"/>
                  </a:cubicBezTo>
                  <a:cubicBezTo>
                    <a:pt x="13976" y="0"/>
                    <a:pt x="13976" y="0"/>
                    <a:pt x="12494" y="1482"/>
                  </a:cubicBezTo>
                  <a:cubicBezTo>
                    <a:pt x="11012" y="2965"/>
                    <a:pt x="6565" y="4659"/>
                    <a:pt x="6565" y="4659"/>
                  </a:cubicBezTo>
                  <a:cubicBezTo>
                    <a:pt x="0" y="21176"/>
                    <a:pt x="0" y="21176"/>
                    <a:pt x="0" y="21176"/>
                  </a:cubicBezTo>
                  <a:cubicBezTo>
                    <a:pt x="8047" y="12071"/>
                    <a:pt x="8047" y="12071"/>
                    <a:pt x="8047" y="12071"/>
                  </a:cubicBezTo>
                  <a:cubicBezTo>
                    <a:pt x="7624" y="10800"/>
                    <a:pt x="7835" y="9318"/>
                    <a:pt x="8682" y="8259"/>
                  </a:cubicBezTo>
                  <a:cubicBezTo>
                    <a:pt x="9953" y="6988"/>
                    <a:pt x="12071" y="6988"/>
                    <a:pt x="13341" y="8259"/>
                  </a:cubicBezTo>
                  <a:cubicBezTo>
                    <a:pt x="14400" y="9529"/>
                    <a:pt x="14400" y="11647"/>
                    <a:pt x="13341" y="12918"/>
                  </a:cubicBezTo>
                  <a:cubicBezTo>
                    <a:pt x="12282" y="13765"/>
                    <a:pt x="10800" y="13976"/>
                    <a:pt x="9529" y="13553"/>
                  </a:cubicBezTo>
                  <a:cubicBezTo>
                    <a:pt x="424" y="21600"/>
                    <a:pt x="424" y="21600"/>
                    <a:pt x="424" y="21600"/>
                  </a:cubicBezTo>
                  <a:cubicBezTo>
                    <a:pt x="16941" y="15035"/>
                    <a:pt x="16941" y="15035"/>
                    <a:pt x="16941" y="15035"/>
                  </a:cubicBezTo>
                  <a:cubicBezTo>
                    <a:pt x="16941" y="15035"/>
                    <a:pt x="18424" y="10588"/>
                    <a:pt x="19906" y="9106"/>
                  </a:cubicBezTo>
                  <a:cubicBezTo>
                    <a:pt x="21600" y="7624"/>
                    <a:pt x="21600" y="7624"/>
                    <a:pt x="21600" y="7624"/>
                  </a:cubicBezTo>
                  <a:lnTo>
                    <a:pt x="18424" y="4659"/>
                  </a:lnTo>
                  <a:close/>
                  <a:moveTo>
                    <a:pt x="18424" y="4659"/>
                  </a:move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2" name="Freeform: Shape 38"/>
            <p:cNvSpPr>
              <a:spLocks/>
            </p:cNvSpPr>
            <p:nvPr/>
          </p:nvSpPr>
          <p:spPr bwMode="auto">
            <a:xfrm>
              <a:off x="4619625" y="2303265"/>
              <a:ext cx="116681" cy="113109"/>
            </a:xfrm>
            <a:custGeom>
              <a:avLst/>
              <a:gdLst>
                <a:gd name="T0" fmla="*/ 24 w 21600"/>
                <a:gd name="T1" fmla="*/ 0 h 21600"/>
                <a:gd name="T2" fmla="*/ 196 w 21600"/>
                <a:gd name="T3" fmla="*/ 167 h 21600"/>
                <a:gd name="T4" fmla="*/ 172 w 21600"/>
                <a:gd name="T5" fmla="*/ 190 h 21600"/>
                <a:gd name="T6" fmla="*/ 0 w 21600"/>
                <a:gd name="T7" fmla="*/ 23 h 21600"/>
                <a:gd name="T8" fmla="*/ 24 w 21600"/>
                <a:gd name="T9" fmla="*/ 0 h 21600"/>
                <a:gd name="T10" fmla="*/ 2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667" y="0"/>
                  </a:moveTo>
                  <a:lnTo>
                    <a:pt x="21600" y="18933"/>
                  </a:lnTo>
                  <a:lnTo>
                    <a:pt x="18933" y="21600"/>
                  </a:lnTo>
                  <a:lnTo>
                    <a:pt x="0" y="2667"/>
                  </a:lnTo>
                  <a:lnTo>
                    <a:pt x="2667" y="0"/>
                  </a:lnTo>
                  <a:close/>
                  <a:moveTo>
                    <a:pt x="2667" y="0"/>
                  </a:move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</p:grpSp>
      <p:grpSp>
        <p:nvGrpSpPr>
          <p:cNvPr id="23" name="Group 39"/>
          <p:cNvGrpSpPr/>
          <p:nvPr/>
        </p:nvGrpSpPr>
        <p:grpSpPr>
          <a:xfrm>
            <a:off x="9312261" y="4495788"/>
            <a:ext cx="449123" cy="376096"/>
            <a:chOff x="5099051" y="3930651"/>
            <a:chExt cx="390525" cy="327025"/>
          </a:xfrm>
          <a:solidFill>
            <a:schemeClr val="bg1"/>
          </a:solidFill>
        </p:grpSpPr>
        <p:sp>
          <p:nvSpPr>
            <p:cNvPr id="24" name="Freeform: Shape 40"/>
            <p:cNvSpPr>
              <a:spLocks/>
            </p:cNvSpPr>
            <p:nvPr/>
          </p:nvSpPr>
          <p:spPr bwMode="auto">
            <a:xfrm>
              <a:off x="5165726" y="4027488"/>
              <a:ext cx="255588" cy="230188"/>
            </a:xfrm>
            <a:custGeom>
              <a:avLst/>
              <a:gdLst>
                <a:gd name="T0" fmla="*/ 0 w 161"/>
                <a:gd name="T1" fmla="*/ 62 h 145"/>
                <a:gd name="T2" fmla="*/ 0 w 161"/>
                <a:gd name="T3" fmla="*/ 145 h 145"/>
                <a:gd name="T4" fmla="*/ 31 w 161"/>
                <a:gd name="T5" fmla="*/ 145 h 145"/>
                <a:gd name="T6" fmla="*/ 130 w 161"/>
                <a:gd name="T7" fmla="*/ 145 h 145"/>
                <a:gd name="T8" fmla="*/ 161 w 161"/>
                <a:gd name="T9" fmla="*/ 145 h 145"/>
                <a:gd name="T10" fmla="*/ 161 w 161"/>
                <a:gd name="T11" fmla="*/ 62 h 145"/>
                <a:gd name="T12" fmla="*/ 81 w 161"/>
                <a:gd name="T13" fmla="*/ 0 h 145"/>
                <a:gd name="T14" fmla="*/ 0 w 161"/>
                <a:gd name="T15" fmla="*/ 6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45">
                  <a:moveTo>
                    <a:pt x="0" y="62"/>
                  </a:moveTo>
                  <a:lnTo>
                    <a:pt x="0" y="145"/>
                  </a:lnTo>
                  <a:lnTo>
                    <a:pt x="31" y="145"/>
                  </a:lnTo>
                  <a:lnTo>
                    <a:pt x="130" y="145"/>
                  </a:lnTo>
                  <a:lnTo>
                    <a:pt x="161" y="145"/>
                  </a:lnTo>
                  <a:lnTo>
                    <a:pt x="161" y="62"/>
                  </a:lnTo>
                  <a:lnTo>
                    <a:pt x="81" y="0"/>
                  </a:lnTo>
                  <a:lnTo>
                    <a:pt x="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5" name="Freeform: Shape 41"/>
            <p:cNvSpPr>
              <a:spLocks/>
            </p:cNvSpPr>
            <p:nvPr/>
          </p:nvSpPr>
          <p:spPr bwMode="auto">
            <a:xfrm>
              <a:off x="5099051" y="3930651"/>
              <a:ext cx="390525" cy="195263"/>
            </a:xfrm>
            <a:custGeom>
              <a:avLst/>
              <a:gdLst>
                <a:gd name="T0" fmla="*/ 225 w 246"/>
                <a:gd name="T1" fmla="*/ 80 h 123"/>
                <a:gd name="T2" fmla="*/ 225 w 246"/>
                <a:gd name="T3" fmla="*/ 21 h 123"/>
                <a:gd name="T4" fmla="*/ 182 w 246"/>
                <a:gd name="T5" fmla="*/ 21 h 123"/>
                <a:gd name="T6" fmla="*/ 182 w 246"/>
                <a:gd name="T7" fmla="*/ 47 h 123"/>
                <a:gd name="T8" fmla="*/ 123 w 246"/>
                <a:gd name="T9" fmla="*/ 0 h 123"/>
                <a:gd name="T10" fmla="*/ 123 w 246"/>
                <a:gd name="T11" fmla="*/ 0 h 123"/>
                <a:gd name="T12" fmla="*/ 123 w 246"/>
                <a:gd name="T13" fmla="*/ 0 h 123"/>
                <a:gd name="T14" fmla="*/ 123 w 246"/>
                <a:gd name="T15" fmla="*/ 0 h 123"/>
                <a:gd name="T16" fmla="*/ 123 w 246"/>
                <a:gd name="T17" fmla="*/ 0 h 123"/>
                <a:gd name="T18" fmla="*/ 0 w 246"/>
                <a:gd name="T19" fmla="*/ 97 h 123"/>
                <a:gd name="T20" fmla="*/ 21 w 246"/>
                <a:gd name="T21" fmla="*/ 123 h 123"/>
                <a:gd name="T22" fmla="*/ 123 w 246"/>
                <a:gd name="T23" fmla="*/ 42 h 123"/>
                <a:gd name="T24" fmla="*/ 225 w 246"/>
                <a:gd name="T25" fmla="*/ 123 h 123"/>
                <a:gd name="T26" fmla="*/ 246 w 246"/>
                <a:gd name="T27" fmla="*/ 97 h 123"/>
                <a:gd name="T28" fmla="*/ 225 w 246"/>
                <a:gd name="T29" fmla="*/ 8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6" h="123">
                  <a:moveTo>
                    <a:pt x="225" y="80"/>
                  </a:moveTo>
                  <a:lnTo>
                    <a:pt x="225" y="21"/>
                  </a:lnTo>
                  <a:lnTo>
                    <a:pt x="182" y="21"/>
                  </a:lnTo>
                  <a:lnTo>
                    <a:pt x="182" y="47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0" y="97"/>
                  </a:lnTo>
                  <a:lnTo>
                    <a:pt x="21" y="123"/>
                  </a:lnTo>
                  <a:lnTo>
                    <a:pt x="123" y="42"/>
                  </a:lnTo>
                  <a:lnTo>
                    <a:pt x="225" y="123"/>
                  </a:lnTo>
                  <a:lnTo>
                    <a:pt x="246" y="97"/>
                  </a:lnTo>
                  <a:lnTo>
                    <a:pt x="225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</p:grpSp>
      <p:sp>
        <p:nvSpPr>
          <p:cNvPr id="26" name="Flowchart: Connector 17"/>
          <p:cNvSpPr/>
          <p:nvPr/>
        </p:nvSpPr>
        <p:spPr>
          <a:xfrm>
            <a:off x="2330055" y="2079947"/>
            <a:ext cx="673069" cy="673069"/>
          </a:xfrm>
          <a:prstGeom prst="flowChartConnector">
            <a:avLst/>
          </a:prstGeom>
          <a:solidFill>
            <a:srgbClr val="63A7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27" name="Flowchart: Connector 18"/>
          <p:cNvSpPr/>
          <p:nvPr/>
        </p:nvSpPr>
        <p:spPr>
          <a:xfrm>
            <a:off x="2330055" y="4336498"/>
            <a:ext cx="673069" cy="673069"/>
          </a:xfrm>
          <a:prstGeom prst="flowChartConnector">
            <a:avLst/>
          </a:prstGeom>
          <a:solidFill>
            <a:srgbClr val="1862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 sz="2400"/>
          </a:p>
        </p:txBody>
      </p:sp>
      <p:grpSp>
        <p:nvGrpSpPr>
          <p:cNvPr id="28" name="Group 21"/>
          <p:cNvGrpSpPr/>
          <p:nvPr/>
        </p:nvGrpSpPr>
        <p:grpSpPr>
          <a:xfrm>
            <a:off x="2481096" y="2252469"/>
            <a:ext cx="334960" cy="337098"/>
            <a:chOff x="3886200" y="3605213"/>
            <a:chExt cx="1243013" cy="1250950"/>
          </a:xfrm>
          <a:solidFill>
            <a:schemeClr val="bg1"/>
          </a:solidFill>
        </p:grpSpPr>
        <p:sp>
          <p:nvSpPr>
            <p:cNvPr id="29" name="Freeform: Shape 22"/>
            <p:cNvSpPr>
              <a:spLocks/>
            </p:cNvSpPr>
            <p:nvPr/>
          </p:nvSpPr>
          <p:spPr bwMode="auto">
            <a:xfrm>
              <a:off x="4732338" y="3605213"/>
              <a:ext cx="174625" cy="263525"/>
            </a:xfrm>
            <a:custGeom>
              <a:avLst/>
              <a:gdLst>
                <a:gd name="T0" fmla="*/ 23 w 46"/>
                <a:gd name="T1" fmla="*/ 70 h 70"/>
                <a:gd name="T2" fmla="*/ 46 w 46"/>
                <a:gd name="T3" fmla="*/ 47 h 70"/>
                <a:gd name="T4" fmla="*/ 46 w 46"/>
                <a:gd name="T5" fmla="*/ 23 h 70"/>
                <a:gd name="T6" fmla="*/ 23 w 46"/>
                <a:gd name="T7" fmla="*/ 0 h 70"/>
                <a:gd name="T8" fmla="*/ 0 w 46"/>
                <a:gd name="T9" fmla="*/ 23 h 70"/>
                <a:gd name="T10" fmla="*/ 0 w 46"/>
                <a:gd name="T11" fmla="*/ 47 h 70"/>
                <a:gd name="T12" fmla="*/ 23 w 46"/>
                <a:gd name="T1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0">
                  <a:moveTo>
                    <a:pt x="23" y="70"/>
                  </a:moveTo>
                  <a:cubicBezTo>
                    <a:pt x="35" y="70"/>
                    <a:pt x="46" y="60"/>
                    <a:pt x="46" y="47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0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60"/>
                    <a:pt x="10" y="70"/>
                    <a:pt x="23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0" name="Freeform: Shape 23"/>
            <p:cNvSpPr>
              <a:spLocks/>
            </p:cNvSpPr>
            <p:nvPr/>
          </p:nvSpPr>
          <p:spPr bwMode="auto">
            <a:xfrm>
              <a:off x="3886200" y="3751263"/>
              <a:ext cx="1243013" cy="1104900"/>
            </a:xfrm>
            <a:custGeom>
              <a:avLst/>
              <a:gdLst>
                <a:gd name="T0" fmla="*/ 329 w 329"/>
                <a:gd name="T1" fmla="*/ 1 h 294"/>
                <a:gd name="T2" fmla="*/ 282 w 329"/>
                <a:gd name="T3" fmla="*/ 1 h 294"/>
                <a:gd name="T4" fmla="*/ 282 w 329"/>
                <a:gd name="T5" fmla="*/ 13 h 294"/>
                <a:gd name="T6" fmla="*/ 247 w 329"/>
                <a:gd name="T7" fmla="*/ 48 h 294"/>
                <a:gd name="T8" fmla="*/ 212 w 329"/>
                <a:gd name="T9" fmla="*/ 13 h 294"/>
                <a:gd name="T10" fmla="*/ 212 w 329"/>
                <a:gd name="T11" fmla="*/ 1 h 294"/>
                <a:gd name="T12" fmla="*/ 118 w 329"/>
                <a:gd name="T13" fmla="*/ 1 h 294"/>
                <a:gd name="T14" fmla="*/ 118 w 329"/>
                <a:gd name="T15" fmla="*/ 13 h 294"/>
                <a:gd name="T16" fmla="*/ 83 w 329"/>
                <a:gd name="T17" fmla="*/ 48 h 294"/>
                <a:gd name="T18" fmla="*/ 47 w 329"/>
                <a:gd name="T19" fmla="*/ 13 h 294"/>
                <a:gd name="T20" fmla="*/ 47 w 329"/>
                <a:gd name="T21" fmla="*/ 1 h 294"/>
                <a:gd name="T22" fmla="*/ 0 w 329"/>
                <a:gd name="T23" fmla="*/ 0 h 294"/>
                <a:gd name="T24" fmla="*/ 0 w 329"/>
                <a:gd name="T25" fmla="*/ 294 h 294"/>
                <a:gd name="T26" fmla="*/ 24 w 329"/>
                <a:gd name="T27" fmla="*/ 294 h 294"/>
                <a:gd name="T28" fmla="*/ 306 w 329"/>
                <a:gd name="T29" fmla="*/ 294 h 294"/>
                <a:gd name="T30" fmla="*/ 329 w 329"/>
                <a:gd name="T31" fmla="*/ 294 h 294"/>
                <a:gd name="T32" fmla="*/ 329 w 329"/>
                <a:gd name="T33" fmla="*/ 1 h 294"/>
                <a:gd name="T34" fmla="*/ 306 w 329"/>
                <a:gd name="T35" fmla="*/ 271 h 294"/>
                <a:gd name="T36" fmla="*/ 24 w 329"/>
                <a:gd name="T37" fmla="*/ 271 h 294"/>
                <a:gd name="T38" fmla="*/ 24 w 329"/>
                <a:gd name="T39" fmla="*/ 83 h 294"/>
                <a:gd name="T40" fmla="*/ 306 w 329"/>
                <a:gd name="T41" fmla="*/ 83 h 294"/>
                <a:gd name="T42" fmla="*/ 306 w 329"/>
                <a:gd name="T43" fmla="*/ 27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9" h="294">
                  <a:moveTo>
                    <a:pt x="329" y="1"/>
                  </a:moveTo>
                  <a:cubicBezTo>
                    <a:pt x="282" y="1"/>
                    <a:pt x="282" y="1"/>
                    <a:pt x="282" y="1"/>
                  </a:cubicBezTo>
                  <a:cubicBezTo>
                    <a:pt x="282" y="13"/>
                    <a:pt x="282" y="13"/>
                    <a:pt x="282" y="13"/>
                  </a:cubicBezTo>
                  <a:cubicBezTo>
                    <a:pt x="282" y="32"/>
                    <a:pt x="266" y="48"/>
                    <a:pt x="247" y="48"/>
                  </a:cubicBezTo>
                  <a:cubicBezTo>
                    <a:pt x="228" y="48"/>
                    <a:pt x="212" y="32"/>
                    <a:pt x="212" y="13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32"/>
                    <a:pt x="102" y="48"/>
                    <a:pt x="83" y="48"/>
                  </a:cubicBezTo>
                  <a:cubicBezTo>
                    <a:pt x="63" y="48"/>
                    <a:pt x="47" y="32"/>
                    <a:pt x="47" y="13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4" y="294"/>
                    <a:pt x="24" y="294"/>
                    <a:pt x="24" y="294"/>
                  </a:cubicBezTo>
                  <a:cubicBezTo>
                    <a:pt x="306" y="294"/>
                    <a:pt x="306" y="294"/>
                    <a:pt x="306" y="294"/>
                  </a:cubicBezTo>
                  <a:cubicBezTo>
                    <a:pt x="329" y="294"/>
                    <a:pt x="329" y="294"/>
                    <a:pt x="329" y="294"/>
                  </a:cubicBezTo>
                  <a:lnTo>
                    <a:pt x="329" y="1"/>
                  </a:lnTo>
                  <a:close/>
                  <a:moveTo>
                    <a:pt x="306" y="271"/>
                  </a:moveTo>
                  <a:cubicBezTo>
                    <a:pt x="24" y="271"/>
                    <a:pt x="24" y="271"/>
                    <a:pt x="24" y="271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306" y="83"/>
                    <a:pt x="306" y="83"/>
                    <a:pt x="306" y="83"/>
                  </a:cubicBezTo>
                  <a:lnTo>
                    <a:pt x="306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1" name="Freeform: Shape 24"/>
            <p:cNvSpPr>
              <a:spLocks/>
            </p:cNvSpPr>
            <p:nvPr/>
          </p:nvSpPr>
          <p:spPr bwMode="auto">
            <a:xfrm>
              <a:off x="4108450" y="3605213"/>
              <a:ext cx="174625" cy="263525"/>
            </a:xfrm>
            <a:custGeom>
              <a:avLst/>
              <a:gdLst>
                <a:gd name="T0" fmla="*/ 23 w 46"/>
                <a:gd name="T1" fmla="*/ 70 h 70"/>
                <a:gd name="T2" fmla="*/ 46 w 46"/>
                <a:gd name="T3" fmla="*/ 47 h 70"/>
                <a:gd name="T4" fmla="*/ 46 w 46"/>
                <a:gd name="T5" fmla="*/ 23 h 70"/>
                <a:gd name="T6" fmla="*/ 23 w 46"/>
                <a:gd name="T7" fmla="*/ 0 h 70"/>
                <a:gd name="T8" fmla="*/ 0 w 46"/>
                <a:gd name="T9" fmla="*/ 23 h 70"/>
                <a:gd name="T10" fmla="*/ 0 w 46"/>
                <a:gd name="T11" fmla="*/ 47 h 70"/>
                <a:gd name="T12" fmla="*/ 23 w 46"/>
                <a:gd name="T1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0">
                  <a:moveTo>
                    <a:pt x="23" y="70"/>
                  </a:moveTo>
                  <a:cubicBezTo>
                    <a:pt x="36" y="70"/>
                    <a:pt x="46" y="60"/>
                    <a:pt x="46" y="47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60"/>
                    <a:pt x="10" y="70"/>
                    <a:pt x="23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2" name="Rectangle 25"/>
            <p:cNvSpPr>
              <a:spLocks/>
            </p:cNvSpPr>
            <p:nvPr/>
          </p:nvSpPr>
          <p:spPr bwMode="auto">
            <a:xfrm>
              <a:off x="4332288" y="4157663"/>
              <a:ext cx="139700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3" name="Rectangle 26"/>
            <p:cNvSpPr>
              <a:spLocks/>
            </p:cNvSpPr>
            <p:nvPr/>
          </p:nvSpPr>
          <p:spPr bwMode="auto">
            <a:xfrm>
              <a:off x="4559300" y="4157663"/>
              <a:ext cx="139700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4" name="Rectangle 27"/>
            <p:cNvSpPr>
              <a:spLocks/>
            </p:cNvSpPr>
            <p:nvPr/>
          </p:nvSpPr>
          <p:spPr bwMode="auto">
            <a:xfrm>
              <a:off x="4767263" y="4157663"/>
              <a:ext cx="139700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5" name="Rectangle 28"/>
            <p:cNvSpPr>
              <a:spLocks/>
            </p:cNvSpPr>
            <p:nvPr/>
          </p:nvSpPr>
          <p:spPr bwMode="auto">
            <a:xfrm>
              <a:off x="4332288" y="4364038"/>
              <a:ext cx="13970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6" name="Rectangle 29"/>
            <p:cNvSpPr>
              <a:spLocks/>
            </p:cNvSpPr>
            <p:nvPr/>
          </p:nvSpPr>
          <p:spPr bwMode="auto">
            <a:xfrm>
              <a:off x="4559300" y="4364038"/>
              <a:ext cx="13970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7" name="Rectangle 30"/>
            <p:cNvSpPr>
              <a:spLocks/>
            </p:cNvSpPr>
            <p:nvPr/>
          </p:nvSpPr>
          <p:spPr bwMode="auto">
            <a:xfrm>
              <a:off x="4767263" y="4364038"/>
              <a:ext cx="13970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8" name="Rectangle 31"/>
            <p:cNvSpPr>
              <a:spLocks/>
            </p:cNvSpPr>
            <p:nvPr/>
          </p:nvSpPr>
          <p:spPr bwMode="auto">
            <a:xfrm>
              <a:off x="4332288" y="4570413"/>
              <a:ext cx="139700" cy="125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9" name="Rectangle 32"/>
            <p:cNvSpPr>
              <a:spLocks/>
            </p:cNvSpPr>
            <p:nvPr/>
          </p:nvSpPr>
          <p:spPr bwMode="auto">
            <a:xfrm>
              <a:off x="4108450" y="4364038"/>
              <a:ext cx="141288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40" name="Rectangle 33"/>
            <p:cNvSpPr>
              <a:spLocks/>
            </p:cNvSpPr>
            <p:nvPr/>
          </p:nvSpPr>
          <p:spPr bwMode="auto">
            <a:xfrm>
              <a:off x="4108450" y="4570413"/>
              <a:ext cx="141288" cy="125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41" name="Rectangle 34"/>
            <p:cNvSpPr>
              <a:spLocks/>
            </p:cNvSpPr>
            <p:nvPr/>
          </p:nvSpPr>
          <p:spPr bwMode="auto">
            <a:xfrm>
              <a:off x="4559300" y="4570413"/>
              <a:ext cx="139700" cy="125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42" name="Rectangle 35"/>
            <p:cNvSpPr>
              <a:spLocks/>
            </p:cNvSpPr>
            <p:nvPr/>
          </p:nvSpPr>
          <p:spPr bwMode="auto">
            <a:xfrm>
              <a:off x="4767263" y="4570413"/>
              <a:ext cx="139700" cy="125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</p:grpSp>
      <p:sp>
        <p:nvSpPr>
          <p:cNvPr id="43" name="Freeform: Shape 42"/>
          <p:cNvSpPr>
            <a:spLocks/>
          </p:cNvSpPr>
          <p:nvPr/>
        </p:nvSpPr>
        <p:spPr bwMode="auto">
          <a:xfrm flipH="1">
            <a:off x="2463725" y="4495862"/>
            <a:ext cx="401135" cy="352142"/>
          </a:xfrm>
          <a:custGeom>
            <a:avLst/>
            <a:gdLst>
              <a:gd name="T0" fmla="*/ 110 w 111"/>
              <a:gd name="T1" fmla="*/ 13 h 97"/>
              <a:gd name="T2" fmla="*/ 101 w 111"/>
              <a:gd name="T3" fmla="*/ 3 h 97"/>
              <a:gd name="T4" fmla="*/ 96 w 111"/>
              <a:gd name="T5" fmla="*/ 3 h 97"/>
              <a:gd name="T6" fmla="*/ 95 w 111"/>
              <a:gd name="T7" fmla="*/ 5 h 97"/>
              <a:gd name="T8" fmla="*/ 92 w 111"/>
              <a:gd name="T9" fmla="*/ 6 h 97"/>
              <a:gd name="T10" fmla="*/ 92 w 111"/>
              <a:gd name="T11" fmla="*/ 6 h 97"/>
              <a:gd name="T12" fmla="*/ 67 w 111"/>
              <a:gd name="T13" fmla="*/ 32 h 97"/>
              <a:gd name="T14" fmla="*/ 66 w 111"/>
              <a:gd name="T15" fmla="*/ 37 h 97"/>
              <a:gd name="T16" fmla="*/ 68 w 111"/>
              <a:gd name="T17" fmla="*/ 41 h 97"/>
              <a:gd name="T18" fmla="*/ 68 w 111"/>
              <a:gd name="T19" fmla="*/ 41 h 97"/>
              <a:gd name="T20" fmla="*/ 69 w 111"/>
              <a:gd name="T21" fmla="*/ 41 h 97"/>
              <a:gd name="T22" fmla="*/ 63 w 111"/>
              <a:gd name="T23" fmla="*/ 46 h 97"/>
              <a:gd name="T24" fmla="*/ 45 w 111"/>
              <a:gd name="T25" fmla="*/ 28 h 97"/>
              <a:gd name="T26" fmla="*/ 39 w 111"/>
              <a:gd name="T27" fmla="*/ 7 h 97"/>
              <a:gd name="T28" fmla="*/ 18 w 111"/>
              <a:gd name="T29" fmla="*/ 1 h 97"/>
              <a:gd name="T30" fmla="*/ 30 w 111"/>
              <a:gd name="T31" fmla="*/ 14 h 97"/>
              <a:gd name="T32" fmla="*/ 27 w 111"/>
              <a:gd name="T33" fmla="*/ 26 h 97"/>
              <a:gd name="T34" fmla="*/ 15 w 111"/>
              <a:gd name="T35" fmla="*/ 29 h 97"/>
              <a:gd name="T36" fmla="*/ 3 w 111"/>
              <a:gd name="T37" fmla="*/ 17 h 97"/>
              <a:gd name="T38" fmla="*/ 9 w 111"/>
              <a:gd name="T39" fmla="*/ 37 h 97"/>
              <a:gd name="T40" fmla="*/ 31 w 111"/>
              <a:gd name="T41" fmla="*/ 43 h 97"/>
              <a:gd name="T42" fmla="*/ 31 w 111"/>
              <a:gd name="T43" fmla="*/ 43 h 97"/>
              <a:gd name="T44" fmla="*/ 48 w 111"/>
              <a:gd name="T45" fmla="*/ 60 h 97"/>
              <a:gd name="T46" fmla="*/ 32 w 111"/>
              <a:gd name="T47" fmla="*/ 78 h 97"/>
              <a:gd name="T48" fmla="*/ 31 w 111"/>
              <a:gd name="T49" fmla="*/ 77 h 97"/>
              <a:gd name="T50" fmla="*/ 26 w 111"/>
              <a:gd name="T51" fmla="*/ 80 h 97"/>
              <a:gd name="T52" fmla="*/ 18 w 111"/>
              <a:gd name="T53" fmla="*/ 93 h 97"/>
              <a:gd name="T54" fmla="*/ 20 w 111"/>
              <a:gd name="T55" fmla="*/ 95 h 97"/>
              <a:gd name="T56" fmla="*/ 33 w 111"/>
              <a:gd name="T57" fmla="*/ 87 h 97"/>
              <a:gd name="T58" fmla="*/ 37 w 111"/>
              <a:gd name="T59" fmla="*/ 83 h 97"/>
              <a:gd name="T60" fmla="*/ 35 w 111"/>
              <a:gd name="T61" fmla="*/ 82 h 97"/>
              <a:gd name="T62" fmla="*/ 53 w 111"/>
              <a:gd name="T63" fmla="*/ 64 h 97"/>
              <a:gd name="T64" fmla="*/ 82 w 111"/>
              <a:gd name="T65" fmla="*/ 93 h 97"/>
              <a:gd name="T66" fmla="*/ 89 w 111"/>
              <a:gd name="T67" fmla="*/ 97 h 97"/>
              <a:gd name="T68" fmla="*/ 96 w 111"/>
              <a:gd name="T69" fmla="*/ 93 h 97"/>
              <a:gd name="T70" fmla="*/ 96 w 111"/>
              <a:gd name="T71" fmla="*/ 79 h 97"/>
              <a:gd name="T72" fmla="*/ 67 w 111"/>
              <a:gd name="T73" fmla="*/ 50 h 97"/>
              <a:gd name="T74" fmla="*/ 72 w 111"/>
              <a:gd name="T75" fmla="*/ 45 h 97"/>
              <a:gd name="T76" fmla="*/ 75 w 111"/>
              <a:gd name="T77" fmla="*/ 47 h 97"/>
              <a:gd name="T78" fmla="*/ 82 w 111"/>
              <a:gd name="T79" fmla="*/ 46 h 97"/>
              <a:gd name="T80" fmla="*/ 106 w 111"/>
              <a:gd name="T81" fmla="*/ 21 h 97"/>
              <a:gd name="T82" fmla="*/ 106 w 111"/>
              <a:gd name="T83" fmla="*/ 20 h 97"/>
              <a:gd name="T84" fmla="*/ 106 w 111"/>
              <a:gd name="T85" fmla="*/ 20 h 97"/>
              <a:gd name="T86" fmla="*/ 107 w 111"/>
              <a:gd name="T87" fmla="*/ 18 h 97"/>
              <a:gd name="T88" fmla="*/ 110 w 111"/>
              <a:gd name="T89" fmla="*/ 18 h 97"/>
              <a:gd name="T90" fmla="*/ 110 w 111"/>
              <a:gd name="T91" fmla="*/ 13 h 97"/>
              <a:gd name="T92" fmla="*/ 90 w 111"/>
              <a:gd name="T93" fmla="*/ 84 h 97"/>
              <a:gd name="T94" fmla="*/ 94 w 111"/>
              <a:gd name="T95" fmla="*/ 87 h 97"/>
              <a:gd name="T96" fmla="*/ 90 w 111"/>
              <a:gd name="T97" fmla="*/ 92 h 97"/>
              <a:gd name="T98" fmla="*/ 86 w 111"/>
              <a:gd name="T99" fmla="*/ 87 h 97"/>
              <a:gd name="T100" fmla="*/ 90 w 111"/>
              <a:gd name="T101" fmla="*/ 84 h 97"/>
              <a:gd name="T102" fmla="*/ 76 w 111"/>
              <a:gd name="T103" fmla="*/ 32 h 97"/>
              <a:gd name="T104" fmla="*/ 74 w 111"/>
              <a:gd name="T105" fmla="*/ 31 h 97"/>
              <a:gd name="T106" fmla="*/ 93 w 111"/>
              <a:gd name="T107" fmla="*/ 13 h 97"/>
              <a:gd name="T108" fmla="*/ 95 w 111"/>
              <a:gd name="T109" fmla="*/ 14 h 97"/>
              <a:gd name="T110" fmla="*/ 76 w 111"/>
              <a:gd name="T111" fmla="*/ 32 h 97"/>
              <a:gd name="T112" fmla="*/ 76 w 111"/>
              <a:gd name="T113" fmla="*/ 32 h 97"/>
              <a:gd name="T114" fmla="*/ 82 w 111"/>
              <a:gd name="T115" fmla="*/ 39 h 97"/>
              <a:gd name="T116" fmla="*/ 80 w 111"/>
              <a:gd name="T117" fmla="*/ 37 h 97"/>
              <a:gd name="T118" fmla="*/ 99 w 111"/>
              <a:gd name="T119" fmla="*/ 18 h 97"/>
              <a:gd name="T120" fmla="*/ 101 w 111"/>
              <a:gd name="T121" fmla="*/ 20 h 97"/>
              <a:gd name="T122" fmla="*/ 82 w 111"/>
              <a:gd name="T123" fmla="*/ 39 h 97"/>
              <a:gd name="T124" fmla="*/ 82 w 111"/>
              <a:gd name="T125" fmla="*/ 3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" h="97">
                <a:moveTo>
                  <a:pt x="110" y="13"/>
                </a:moveTo>
                <a:cubicBezTo>
                  <a:pt x="101" y="3"/>
                  <a:pt x="101" y="3"/>
                  <a:pt x="101" y="3"/>
                </a:cubicBezTo>
                <a:cubicBezTo>
                  <a:pt x="99" y="1"/>
                  <a:pt x="97" y="1"/>
                  <a:pt x="96" y="3"/>
                </a:cubicBezTo>
                <a:cubicBezTo>
                  <a:pt x="95" y="4"/>
                  <a:pt x="95" y="4"/>
                  <a:pt x="95" y="5"/>
                </a:cubicBezTo>
                <a:cubicBezTo>
                  <a:pt x="94" y="5"/>
                  <a:pt x="93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3"/>
                  <a:pt x="67" y="36"/>
                  <a:pt x="66" y="37"/>
                </a:cubicBezTo>
                <a:cubicBezTo>
                  <a:pt x="68" y="41"/>
                  <a:pt x="68" y="41"/>
                  <a:pt x="68" y="41"/>
                </a:cubicBezTo>
                <a:cubicBezTo>
                  <a:pt x="68" y="41"/>
                  <a:pt x="68" y="41"/>
                  <a:pt x="68" y="41"/>
                </a:cubicBezTo>
                <a:cubicBezTo>
                  <a:pt x="69" y="41"/>
                  <a:pt x="69" y="41"/>
                  <a:pt x="69" y="41"/>
                </a:cubicBezTo>
                <a:cubicBezTo>
                  <a:pt x="63" y="46"/>
                  <a:pt x="63" y="46"/>
                  <a:pt x="63" y="46"/>
                </a:cubicBezTo>
                <a:cubicBezTo>
                  <a:pt x="45" y="28"/>
                  <a:pt x="45" y="28"/>
                  <a:pt x="45" y="28"/>
                </a:cubicBezTo>
                <a:cubicBezTo>
                  <a:pt x="47" y="21"/>
                  <a:pt x="45" y="13"/>
                  <a:pt x="39" y="7"/>
                </a:cubicBezTo>
                <a:cubicBezTo>
                  <a:pt x="34" y="1"/>
                  <a:pt x="25" y="0"/>
                  <a:pt x="18" y="1"/>
                </a:cubicBezTo>
                <a:cubicBezTo>
                  <a:pt x="30" y="14"/>
                  <a:pt x="30" y="14"/>
                  <a:pt x="30" y="14"/>
                </a:cubicBezTo>
                <a:cubicBezTo>
                  <a:pt x="27" y="26"/>
                  <a:pt x="27" y="26"/>
                  <a:pt x="27" y="26"/>
                </a:cubicBezTo>
                <a:cubicBezTo>
                  <a:pt x="15" y="29"/>
                  <a:pt x="15" y="29"/>
                  <a:pt x="15" y="29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3"/>
                  <a:pt x="3" y="32"/>
                  <a:pt x="9" y="37"/>
                </a:cubicBezTo>
                <a:cubicBezTo>
                  <a:pt x="14" y="43"/>
                  <a:pt x="23" y="46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48" y="60"/>
                  <a:pt x="48" y="60"/>
                  <a:pt x="48" y="60"/>
                </a:cubicBezTo>
                <a:cubicBezTo>
                  <a:pt x="32" y="78"/>
                  <a:pt x="32" y="78"/>
                  <a:pt x="32" y="78"/>
                </a:cubicBezTo>
                <a:cubicBezTo>
                  <a:pt x="31" y="77"/>
                  <a:pt x="31" y="77"/>
                  <a:pt x="31" y="77"/>
                </a:cubicBezTo>
                <a:cubicBezTo>
                  <a:pt x="26" y="80"/>
                  <a:pt x="26" y="80"/>
                  <a:pt x="26" y="80"/>
                </a:cubicBezTo>
                <a:cubicBezTo>
                  <a:pt x="18" y="93"/>
                  <a:pt x="18" y="93"/>
                  <a:pt x="18" y="93"/>
                </a:cubicBezTo>
                <a:cubicBezTo>
                  <a:pt x="20" y="95"/>
                  <a:pt x="20" y="95"/>
                  <a:pt x="20" y="95"/>
                </a:cubicBezTo>
                <a:cubicBezTo>
                  <a:pt x="33" y="87"/>
                  <a:pt x="33" y="87"/>
                  <a:pt x="33" y="87"/>
                </a:cubicBezTo>
                <a:cubicBezTo>
                  <a:pt x="37" y="83"/>
                  <a:pt x="37" y="83"/>
                  <a:pt x="37" y="83"/>
                </a:cubicBezTo>
                <a:cubicBezTo>
                  <a:pt x="35" y="82"/>
                  <a:pt x="35" y="82"/>
                  <a:pt x="35" y="82"/>
                </a:cubicBezTo>
                <a:cubicBezTo>
                  <a:pt x="53" y="64"/>
                  <a:pt x="53" y="64"/>
                  <a:pt x="53" y="64"/>
                </a:cubicBezTo>
                <a:cubicBezTo>
                  <a:pt x="82" y="93"/>
                  <a:pt x="82" y="93"/>
                  <a:pt x="82" y="93"/>
                </a:cubicBezTo>
                <a:cubicBezTo>
                  <a:pt x="84" y="96"/>
                  <a:pt x="86" y="97"/>
                  <a:pt x="89" y="97"/>
                </a:cubicBezTo>
                <a:cubicBezTo>
                  <a:pt x="91" y="97"/>
                  <a:pt x="94" y="96"/>
                  <a:pt x="96" y="93"/>
                </a:cubicBezTo>
                <a:cubicBezTo>
                  <a:pt x="101" y="89"/>
                  <a:pt x="101" y="83"/>
                  <a:pt x="96" y="79"/>
                </a:cubicBezTo>
                <a:cubicBezTo>
                  <a:pt x="67" y="50"/>
                  <a:pt x="67" y="50"/>
                  <a:pt x="67" y="50"/>
                </a:cubicBezTo>
                <a:cubicBezTo>
                  <a:pt x="72" y="45"/>
                  <a:pt x="72" y="45"/>
                  <a:pt x="72" y="45"/>
                </a:cubicBezTo>
                <a:cubicBezTo>
                  <a:pt x="75" y="47"/>
                  <a:pt x="75" y="47"/>
                  <a:pt x="75" y="47"/>
                </a:cubicBezTo>
                <a:cubicBezTo>
                  <a:pt x="77" y="46"/>
                  <a:pt x="79" y="46"/>
                  <a:pt x="82" y="46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7" y="19"/>
                  <a:pt x="107" y="19"/>
                  <a:pt x="107" y="18"/>
                </a:cubicBezTo>
                <a:cubicBezTo>
                  <a:pt x="109" y="18"/>
                  <a:pt x="110" y="18"/>
                  <a:pt x="110" y="18"/>
                </a:cubicBezTo>
                <a:cubicBezTo>
                  <a:pt x="111" y="16"/>
                  <a:pt x="111" y="14"/>
                  <a:pt x="110" y="13"/>
                </a:cubicBezTo>
                <a:close/>
                <a:moveTo>
                  <a:pt x="90" y="84"/>
                </a:moveTo>
                <a:cubicBezTo>
                  <a:pt x="92" y="84"/>
                  <a:pt x="94" y="86"/>
                  <a:pt x="94" y="87"/>
                </a:cubicBezTo>
                <a:cubicBezTo>
                  <a:pt x="94" y="90"/>
                  <a:pt x="92" y="92"/>
                  <a:pt x="90" y="92"/>
                </a:cubicBezTo>
                <a:cubicBezTo>
                  <a:pt x="87" y="92"/>
                  <a:pt x="86" y="90"/>
                  <a:pt x="86" y="87"/>
                </a:cubicBezTo>
                <a:cubicBezTo>
                  <a:pt x="86" y="86"/>
                  <a:pt x="87" y="84"/>
                  <a:pt x="90" y="84"/>
                </a:cubicBezTo>
                <a:close/>
                <a:moveTo>
                  <a:pt x="76" y="32"/>
                </a:moveTo>
                <a:cubicBezTo>
                  <a:pt x="74" y="31"/>
                  <a:pt x="74" y="31"/>
                  <a:pt x="74" y="31"/>
                </a:cubicBezTo>
                <a:cubicBezTo>
                  <a:pt x="93" y="13"/>
                  <a:pt x="93" y="13"/>
                  <a:pt x="93" y="13"/>
                </a:cubicBezTo>
                <a:cubicBezTo>
                  <a:pt x="95" y="14"/>
                  <a:pt x="95" y="14"/>
                  <a:pt x="95" y="14"/>
                </a:cubicBezTo>
                <a:cubicBezTo>
                  <a:pt x="76" y="32"/>
                  <a:pt x="76" y="32"/>
                  <a:pt x="76" y="32"/>
                </a:cubicBezTo>
                <a:cubicBezTo>
                  <a:pt x="76" y="32"/>
                  <a:pt x="76" y="32"/>
                  <a:pt x="76" y="32"/>
                </a:cubicBezTo>
                <a:close/>
                <a:moveTo>
                  <a:pt x="82" y="39"/>
                </a:moveTo>
                <a:cubicBezTo>
                  <a:pt x="80" y="37"/>
                  <a:pt x="80" y="37"/>
                  <a:pt x="80" y="37"/>
                </a:cubicBezTo>
                <a:cubicBezTo>
                  <a:pt x="99" y="18"/>
                  <a:pt x="99" y="18"/>
                  <a:pt x="99" y="18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82" y="39"/>
                  <a:pt x="82" y="39"/>
                  <a:pt x="82" y="39"/>
                </a:cubicBezTo>
                <a:cubicBezTo>
                  <a:pt x="82" y="39"/>
                  <a:pt x="82" y="39"/>
                  <a:pt x="82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44" name="文本框 43"/>
          <p:cNvSpPr txBox="1"/>
          <p:nvPr/>
        </p:nvSpPr>
        <p:spPr>
          <a:xfrm>
            <a:off x="1371436" y="2885082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371436" y="537977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423155" y="2885082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423155" y="537977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7171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89299" y="-1159307"/>
            <a:ext cx="718409" cy="799490"/>
          </a:xfrm>
          <a:prstGeom prst="rect">
            <a:avLst/>
          </a:pr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207708" y="-1159307"/>
            <a:ext cx="718409" cy="799490"/>
          </a:xfrm>
          <a:prstGeom prst="rect">
            <a:avLst/>
          </a:pr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1" t="6548" r="2601" b="48373"/>
          <a:stretch/>
        </p:blipFill>
        <p:spPr>
          <a:xfrm>
            <a:off x="9910978" y="-1"/>
            <a:ext cx="2281022" cy="1702975"/>
          </a:xfrm>
          <a:custGeom>
            <a:avLst/>
            <a:gdLst>
              <a:gd name="connsiteX0" fmla="*/ 0 w 3718077"/>
              <a:gd name="connsiteY0" fmla="*/ 0 h 2775857"/>
              <a:gd name="connsiteX1" fmla="*/ 3718077 w 3718077"/>
              <a:gd name="connsiteY1" fmla="*/ 0 h 2775857"/>
              <a:gd name="connsiteX2" fmla="*/ 3718077 w 3718077"/>
              <a:gd name="connsiteY2" fmla="*/ 2775857 h 2775857"/>
              <a:gd name="connsiteX3" fmla="*/ 0 w 3718077"/>
              <a:gd name="connsiteY3" fmla="*/ 2775857 h 277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8077" h="2775857">
                <a:moveTo>
                  <a:pt x="0" y="0"/>
                </a:moveTo>
                <a:lnTo>
                  <a:pt x="3718077" y="0"/>
                </a:lnTo>
                <a:lnTo>
                  <a:pt x="3718077" y="2775857"/>
                </a:lnTo>
                <a:lnTo>
                  <a:pt x="0" y="2775857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6308" r="55337" b="40760"/>
          <a:stretch/>
        </p:blipFill>
        <p:spPr>
          <a:xfrm>
            <a:off x="0" y="-1"/>
            <a:ext cx="2724063" cy="1702975"/>
          </a:xfrm>
          <a:custGeom>
            <a:avLst/>
            <a:gdLst>
              <a:gd name="connsiteX0" fmla="*/ 0 w 5213699"/>
              <a:gd name="connsiteY0" fmla="*/ 0 h 3259395"/>
              <a:gd name="connsiteX1" fmla="*/ 5213699 w 5213699"/>
              <a:gd name="connsiteY1" fmla="*/ 0 h 3259395"/>
              <a:gd name="connsiteX2" fmla="*/ 5213699 w 5213699"/>
              <a:gd name="connsiteY2" fmla="*/ 3259395 h 3259395"/>
              <a:gd name="connsiteX3" fmla="*/ 3939387 w 5213699"/>
              <a:gd name="connsiteY3" fmla="*/ 3259395 h 3259395"/>
              <a:gd name="connsiteX4" fmla="*/ 3939387 w 5213699"/>
              <a:gd name="connsiteY4" fmla="*/ 2408966 h 3259395"/>
              <a:gd name="connsiteX5" fmla="*/ 2752344 w 5213699"/>
              <a:gd name="connsiteY5" fmla="*/ 2408966 h 3259395"/>
              <a:gd name="connsiteX6" fmla="*/ 2752344 w 5213699"/>
              <a:gd name="connsiteY6" fmla="*/ 3259395 h 3259395"/>
              <a:gd name="connsiteX7" fmla="*/ 0 w 5213699"/>
              <a:gd name="connsiteY7" fmla="*/ 3259395 h 325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3699" h="3259395">
                <a:moveTo>
                  <a:pt x="0" y="0"/>
                </a:moveTo>
                <a:lnTo>
                  <a:pt x="5213699" y="0"/>
                </a:lnTo>
                <a:lnTo>
                  <a:pt x="5213699" y="3259395"/>
                </a:lnTo>
                <a:lnTo>
                  <a:pt x="3939387" y="3259395"/>
                </a:lnTo>
                <a:lnTo>
                  <a:pt x="3939387" y="2408966"/>
                </a:lnTo>
                <a:lnTo>
                  <a:pt x="2752344" y="2408966"/>
                </a:lnTo>
                <a:lnTo>
                  <a:pt x="2752344" y="3259395"/>
                </a:lnTo>
                <a:lnTo>
                  <a:pt x="0" y="3259395"/>
                </a:lnTo>
                <a:close/>
              </a:path>
            </a:pathLst>
          </a:custGeom>
        </p:spPr>
      </p:pic>
      <p:sp>
        <p:nvSpPr>
          <p:cNvPr id="20" name="文本框 19"/>
          <p:cNvSpPr txBox="1"/>
          <p:nvPr/>
        </p:nvSpPr>
        <p:spPr>
          <a:xfrm flipH="1">
            <a:off x="3706156" y="178182"/>
            <a:ext cx="4747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18629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Enter the title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2" t="58282" r="53311" b="24474"/>
          <a:stretch/>
        </p:blipFill>
        <p:spPr>
          <a:xfrm>
            <a:off x="8662981" y="94856"/>
            <a:ext cx="1247997" cy="1182313"/>
          </a:xfrm>
          <a:custGeom>
            <a:avLst/>
            <a:gdLst>
              <a:gd name="connsiteX0" fmla="*/ 0 w 1120878"/>
              <a:gd name="connsiteY0" fmla="*/ 0 h 1061884"/>
              <a:gd name="connsiteX1" fmla="*/ 1120878 w 1120878"/>
              <a:gd name="connsiteY1" fmla="*/ 0 h 1061884"/>
              <a:gd name="connsiteX2" fmla="*/ 1120878 w 1120878"/>
              <a:gd name="connsiteY2" fmla="*/ 1061884 h 1061884"/>
              <a:gd name="connsiteX3" fmla="*/ 0 w 1120878"/>
              <a:gd name="connsiteY3" fmla="*/ 1061884 h 10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878" h="1061884">
                <a:moveTo>
                  <a:pt x="0" y="0"/>
                </a:moveTo>
                <a:lnTo>
                  <a:pt x="1120878" y="0"/>
                </a:lnTo>
                <a:lnTo>
                  <a:pt x="1120878" y="1061884"/>
                </a:lnTo>
                <a:lnTo>
                  <a:pt x="0" y="1061884"/>
                </a:lnTo>
                <a:close/>
              </a:path>
            </a:pathLst>
          </a:custGeom>
        </p:spPr>
      </p:pic>
      <p:sp>
        <p:nvSpPr>
          <p:cNvPr id="8" name="TextBox 29"/>
          <p:cNvSpPr txBox="1"/>
          <p:nvPr/>
        </p:nvSpPr>
        <p:spPr>
          <a:xfrm>
            <a:off x="8105135" y="2316721"/>
            <a:ext cx="3407716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3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enter a brief text content, concise description section content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060193" y="2251089"/>
            <a:ext cx="3850349" cy="567270"/>
          </a:xfrm>
          <a:custGeom>
            <a:avLst/>
            <a:gdLst>
              <a:gd name="connsiteX0" fmla="*/ 0 w 3850349"/>
              <a:gd name="connsiteY0" fmla="*/ 0 h 567270"/>
              <a:gd name="connsiteX1" fmla="*/ 3566714 w 3850349"/>
              <a:gd name="connsiteY1" fmla="*/ 0 h 567270"/>
              <a:gd name="connsiteX2" fmla="*/ 3850349 w 3850349"/>
              <a:gd name="connsiteY2" fmla="*/ 283635 h 567270"/>
              <a:gd name="connsiteX3" fmla="*/ 3566714 w 3850349"/>
              <a:gd name="connsiteY3" fmla="*/ 567270 h 567270"/>
              <a:gd name="connsiteX4" fmla="*/ 592483 w 3850349"/>
              <a:gd name="connsiteY4" fmla="*/ 567270 h 567270"/>
              <a:gd name="connsiteX5" fmla="*/ 504765 w 3850349"/>
              <a:gd name="connsiteY5" fmla="*/ 449966 h 567270"/>
              <a:gd name="connsiteX6" fmla="*/ 28846 w 3850349"/>
              <a:gd name="connsiteY6" fmla="*/ 17524 h 56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0349" h="567270">
                <a:moveTo>
                  <a:pt x="0" y="0"/>
                </a:moveTo>
                <a:lnTo>
                  <a:pt x="3566714" y="0"/>
                </a:lnTo>
                <a:lnTo>
                  <a:pt x="3850349" y="283635"/>
                </a:lnTo>
                <a:lnTo>
                  <a:pt x="3566714" y="567270"/>
                </a:lnTo>
                <a:lnTo>
                  <a:pt x="592483" y="567270"/>
                </a:lnTo>
                <a:lnTo>
                  <a:pt x="504765" y="449966"/>
                </a:lnTo>
                <a:cubicBezTo>
                  <a:pt x="367864" y="284081"/>
                  <a:pt x="207536" y="138245"/>
                  <a:pt x="28846" y="17524"/>
                </a:cubicBezTo>
                <a:close/>
              </a:path>
            </a:pathLst>
          </a:cu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10" name="TextBox 30"/>
          <p:cNvSpPr txBox="1"/>
          <p:nvPr/>
        </p:nvSpPr>
        <p:spPr>
          <a:xfrm>
            <a:off x="5128002" y="2319281"/>
            <a:ext cx="23668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enter the title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4798954" y="3046426"/>
            <a:ext cx="3111587" cy="567270"/>
          </a:xfrm>
          <a:custGeom>
            <a:avLst/>
            <a:gdLst>
              <a:gd name="connsiteX0" fmla="*/ 0 w 3111586"/>
              <a:gd name="connsiteY0" fmla="*/ 0 h 567270"/>
              <a:gd name="connsiteX1" fmla="*/ 2827951 w 3111586"/>
              <a:gd name="connsiteY1" fmla="*/ 0 h 567270"/>
              <a:gd name="connsiteX2" fmla="*/ 3111586 w 3111586"/>
              <a:gd name="connsiteY2" fmla="*/ 283635 h 567270"/>
              <a:gd name="connsiteX3" fmla="*/ 2827951 w 3111586"/>
              <a:gd name="connsiteY3" fmla="*/ 567270 h 567270"/>
              <a:gd name="connsiteX4" fmla="*/ 216299 w 3111586"/>
              <a:gd name="connsiteY4" fmla="*/ 567270 h 567270"/>
              <a:gd name="connsiteX5" fmla="*/ 176658 w 3111586"/>
              <a:gd name="connsiteY5" fmla="*/ 413101 h 567270"/>
              <a:gd name="connsiteX6" fmla="*/ 7068 w 3111586"/>
              <a:gd name="connsiteY6" fmla="*/ 11634 h 56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586" h="567270">
                <a:moveTo>
                  <a:pt x="0" y="0"/>
                </a:moveTo>
                <a:lnTo>
                  <a:pt x="2827951" y="0"/>
                </a:lnTo>
                <a:lnTo>
                  <a:pt x="3111586" y="283635"/>
                </a:lnTo>
                <a:lnTo>
                  <a:pt x="2827951" y="567270"/>
                </a:lnTo>
                <a:lnTo>
                  <a:pt x="216299" y="567270"/>
                </a:lnTo>
                <a:lnTo>
                  <a:pt x="176658" y="413101"/>
                </a:lnTo>
                <a:cubicBezTo>
                  <a:pt x="133041" y="272869"/>
                  <a:pt x="76011" y="138546"/>
                  <a:pt x="7068" y="11634"/>
                </a:cubicBezTo>
                <a:close/>
              </a:path>
            </a:pathLst>
          </a:cu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12" name="TextBox 30"/>
          <p:cNvSpPr txBox="1"/>
          <p:nvPr/>
        </p:nvSpPr>
        <p:spPr>
          <a:xfrm>
            <a:off x="5128001" y="3114618"/>
            <a:ext cx="236689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enter the title</a:t>
            </a:r>
          </a:p>
        </p:txBody>
      </p:sp>
      <p:sp>
        <p:nvSpPr>
          <p:cNvPr id="13" name="任意多边形 12"/>
          <p:cNvSpPr/>
          <p:nvPr/>
        </p:nvSpPr>
        <p:spPr>
          <a:xfrm>
            <a:off x="5056377" y="3841768"/>
            <a:ext cx="2854165" cy="567271"/>
          </a:xfrm>
          <a:custGeom>
            <a:avLst/>
            <a:gdLst>
              <a:gd name="connsiteX0" fmla="*/ 0 w 2854165"/>
              <a:gd name="connsiteY0" fmla="*/ 0 h 567270"/>
              <a:gd name="connsiteX1" fmla="*/ 2570530 w 2854165"/>
              <a:gd name="connsiteY1" fmla="*/ 0 h 567270"/>
              <a:gd name="connsiteX2" fmla="*/ 2854165 w 2854165"/>
              <a:gd name="connsiteY2" fmla="*/ 283635 h 567270"/>
              <a:gd name="connsiteX3" fmla="*/ 2570530 w 2854165"/>
              <a:gd name="connsiteY3" fmla="*/ 567270 h 567270"/>
              <a:gd name="connsiteX4" fmla="*/ 0 w 2854165"/>
              <a:gd name="connsiteY4" fmla="*/ 567270 h 567270"/>
              <a:gd name="connsiteX5" fmla="*/ 8346 w 2854165"/>
              <a:gd name="connsiteY5" fmla="*/ 512582 h 567270"/>
              <a:gd name="connsiteX6" fmla="*/ 19907 w 2854165"/>
              <a:gd name="connsiteY6" fmla="*/ 283636 h 567270"/>
              <a:gd name="connsiteX7" fmla="*/ 8346 w 2854165"/>
              <a:gd name="connsiteY7" fmla="*/ 54690 h 56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4165" h="567270">
                <a:moveTo>
                  <a:pt x="0" y="0"/>
                </a:moveTo>
                <a:lnTo>
                  <a:pt x="2570530" y="0"/>
                </a:lnTo>
                <a:lnTo>
                  <a:pt x="2854165" y="283635"/>
                </a:lnTo>
                <a:lnTo>
                  <a:pt x="2570530" y="567270"/>
                </a:lnTo>
                <a:lnTo>
                  <a:pt x="0" y="567270"/>
                </a:lnTo>
                <a:lnTo>
                  <a:pt x="8346" y="512582"/>
                </a:lnTo>
                <a:cubicBezTo>
                  <a:pt x="15991" y="437306"/>
                  <a:pt x="19907" y="360929"/>
                  <a:pt x="19907" y="283636"/>
                </a:cubicBezTo>
                <a:cubicBezTo>
                  <a:pt x="19907" y="206344"/>
                  <a:pt x="15991" y="129966"/>
                  <a:pt x="8346" y="54690"/>
                </a:cubicBezTo>
                <a:close/>
              </a:path>
            </a:pathLst>
          </a:cu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14" name="TextBox 30"/>
          <p:cNvSpPr txBox="1"/>
          <p:nvPr/>
        </p:nvSpPr>
        <p:spPr>
          <a:xfrm>
            <a:off x="5159319" y="3909960"/>
            <a:ext cx="275122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enter the title</a:t>
            </a:r>
          </a:p>
        </p:txBody>
      </p:sp>
      <p:sp>
        <p:nvSpPr>
          <p:cNvPr id="15" name="任意多边形 14"/>
          <p:cNvSpPr/>
          <p:nvPr/>
        </p:nvSpPr>
        <p:spPr>
          <a:xfrm>
            <a:off x="4798957" y="4637097"/>
            <a:ext cx="3111584" cy="567270"/>
          </a:xfrm>
          <a:custGeom>
            <a:avLst/>
            <a:gdLst>
              <a:gd name="connsiteX0" fmla="*/ 216297 w 3111584"/>
              <a:gd name="connsiteY0" fmla="*/ 0 h 567270"/>
              <a:gd name="connsiteX1" fmla="*/ 2827949 w 3111584"/>
              <a:gd name="connsiteY1" fmla="*/ 0 h 567270"/>
              <a:gd name="connsiteX2" fmla="*/ 3111584 w 3111584"/>
              <a:gd name="connsiteY2" fmla="*/ 283635 h 567270"/>
              <a:gd name="connsiteX3" fmla="*/ 2827949 w 3111584"/>
              <a:gd name="connsiteY3" fmla="*/ 567270 h 567270"/>
              <a:gd name="connsiteX4" fmla="*/ 0 w 3111584"/>
              <a:gd name="connsiteY4" fmla="*/ 567270 h 567270"/>
              <a:gd name="connsiteX5" fmla="*/ 7066 w 3111584"/>
              <a:gd name="connsiteY5" fmla="*/ 555638 h 567270"/>
              <a:gd name="connsiteX6" fmla="*/ 176656 w 3111584"/>
              <a:gd name="connsiteY6" fmla="*/ 154171 h 56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584" h="567270">
                <a:moveTo>
                  <a:pt x="216297" y="0"/>
                </a:moveTo>
                <a:lnTo>
                  <a:pt x="2827949" y="0"/>
                </a:lnTo>
                <a:lnTo>
                  <a:pt x="3111584" y="283635"/>
                </a:lnTo>
                <a:lnTo>
                  <a:pt x="2827949" y="567270"/>
                </a:lnTo>
                <a:lnTo>
                  <a:pt x="0" y="567270"/>
                </a:lnTo>
                <a:lnTo>
                  <a:pt x="7066" y="555638"/>
                </a:lnTo>
                <a:cubicBezTo>
                  <a:pt x="76009" y="428726"/>
                  <a:pt x="133039" y="294403"/>
                  <a:pt x="176656" y="154171"/>
                </a:cubicBezTo>
                <a:close/>
              </a:path>
            </a:pathLst>
          </a:cu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22" name="TextBox 30"/>
          <p:cNvSpPr txBox="1"/>
          <p:nvPr/>
        </p:nvSpPr>
        <p:spPr>
          <a:xfrm>
            <a:off x="5128002" y="4705289"/>
            <a:ext cx="236689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enter the title</a:t>
            </a:r>
          </a:p>
        </p:txBody>
      </p:sp>
      <p:sp>
        <p:nvSpPr>
          <p:cNvPr id="23" name="任意多边形 22"/>
          <p:cNvSpPr/>
          <p:nvPr/>
        </p:nvSpPr>
        <p:spPr>
          <a:xfrm>
            <a:off x="4060193" y="5432436"/>
            <a:ext cx="3850349" cy="567270"/>
          </a:xfrm>
          <a:custGeom>
            <a:avLst/>
            <a:gdLst>
              <a:gd name="connsiteX0" fmla="*/ 592483 w 3850349"/>
              <a:gd name="connsiteY0" fmla="*/ 0 h 567270"/>
              <a:gd name="connsiteX1" fmla="*/ 3566714 w 3850349"/>
              <a:gd name="connsiteY1" fmla="*/ 0 h 567270"/>
              <a:gd name="connsiteX2" fmla="*/ 3850349 w 3850349"/>
              <a:gd name="connsiteY2" fmla="*/ 283635 h 567270"/>
              <a:gd name="connsiteX3" fmla="*/ 3566714 w 3850349"/>
              <a:gd name="connsiteY3" fmla="*/ 567270 h 567270"/>
              <a:gd name="connsiteX4" fmla="*/ 0 w 3850349"/>
              <a:gd name="connsiteY4" fmla="*/ 567270 h 567270"/>
              <a:gd name="connsiteX5" fmla="*/ 28846 w 3850349"/>
              <a:gd name="connsiteY5" fmla="*/ 549746 h 567270"/>
              <a:gd name="connsiteX6" fmla="*/ 504765 w 3850349"/>
              <a:gd name="connsiteY6" fmla="*/ 117304 h 56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0349" h="567270">
                <a:moveTo>
                  <a:pt x="592483" y="0"/>
                </a:moveTo>
                <a:lnTo>
                  <a:pt x="3566714" y="0"/>
                </a:lnTo>
                <a:lnTo>
                  <a:pt x="3850349" y="283635"/>
                </a:lnTo>
                <a:lnTo>
                  <a:pt x="3566714" y="567270"/>
                </a:lnTo>
                <a:lnTo>
                  <a:pt x="0" y="567270"/>
                </a:lnTo>
                <a:lnTo>
                  <a:pt x="28846" y="549746"/>
                </a:lnTo>
                <a:cubicBezTo>
                  <a:pt x="207536" y="429025"/>
                  <a:pt x="367864" y="283190"/>
                  <a:pt x="504765" y="117304"/>
                </a:cubicBezTo>
                <a:close/>
              </a:path>
            </a:pathLst>
          </a:cu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24" name="TextBox 30"/>
          <p:cNvSpPr txBox="1"/>
          <p:nvPr/>
        </p:nvSpPr>
        <p:spPr>
          <a:xfrm>
            <a:off x="5128002" y="5500628"/>
            <a:ext cx="23668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enter the title</a:t>
            </a:r>
          </a:p>
        </p:txBody>
      </p:sp>
      <p:sp>
        <p:nvSpPr>
          <p:cNvPr id="25" name="TextBox 29"/>
          <p:cNvSpPr txBox="1"/>
          <p:nvPr/>
        </p:nvSpPr>
        <p:spPr>
          <a:xfrm>
            <a:off x="8105135" y="3112057"/>
            <a:ext cx="3407716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3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enter a brief text content, concise description section content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29"/>
          <p:cNvSpPr txBox="1"/>
          <p:nvPr/>
        </p:nvSpPr>
        <p:spPr>
          <a:xfrm>
            <a:off x="8105135" y="3907394"/>
            <a:ext cx="3407716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3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enter a brief text content, concise description section content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29"/>
          <p:cNvSpPr txBox="1"/>
          <p:nvPr/>
        </p:nvSpPr>
        <p:spPr>
          <a:xfrm>
            <a:off x="8105135" y="4702731"/>
            <a:ext cx="3407716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3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enter a brief text content, concise description section content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29"/>
          <p:cNvSpPr txBox="1"/>
          <p:nvPr/>
        </p:nvSpPr>
        <p:spPr>
          <a:xfrm>
            <a:off x="8105135" y="5498070"/>
            <a:ext cx="3407716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3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enter a brief text content, concise description section content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740743" y="2029071"/>
            <a:ext cx="4192664" cy="4192664"/>
          </a:xfrm>
          <a:prstGeom prst="ellipse">
            <a:avLst/>
          </a:prstGeom>
          <a:blipFill dpi="0" rotWithShape="1">
            <a:blip r:embed="rId3"/>
            <a:srcRect/>
            <a:stretch>
              <a:fillRect l="-33488" r="-334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169641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89299" y="-1159307"/>
            <a:ext cx="718409" cy="799490"/>
          </a:xfrm>
          <a:prstGeom prst="rect">
            <a:avLst/>
          </a:pr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207708" y="-1159307"/>
            <a:ext cx="718409" cy="799490"/>
          </a:xfrm>
          <a:prstGeom prst="rect">
            <a:avLst/>
          </a:pr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1" t="6548" r="2601" b="48373"/>
          <a:stretch/>
        </p:blipFill>
        <p:spPr>
          <a:xfrm>
            <a:off x="9910978" y="-1"/>
            <a:ext cx="2281022" cy="1702975"/>
          </a:xfrm>
          <a:custGeom>
            <a:avLst/>
            <a:gdLst>
              <a:gd name="connsiteX0" fmla="*/ 0 w 3718077"/>
              <a:gd name="connsiteY0" fmla="*/ 0 h 2775857"/>
              <a:gd name="connsiteX1" fmla="*/ 3718077 w 3718077"/>
              <a:gd name="connsiteY1" fmla="*/ 0 h 2775857"/>
              <a:gd name="connsiteX2" fmla="*/ 3718077 w 3718077"/>
              <a:gd name="connsiteY2" fmla="*/ 2775857 h 2775857"/>
              <a:gd name="connsiteX3" fmla="*/ 0 w 3718077"/>
              <a:gd name="connsiteY3" fmla="*/ 2775857 h 277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8077" h="2775857">
                <a:moveTo>
                  <a:pt x="0" y="0"/>
                </a:moveTo>
                <a:lnTo>
                  <a:pt x="3718077" y="0"/>
                </a:lnTo>
                <a:lnTo>
                  <a:pt x="3718077" y="2775857"/>
                </a:lnTo>
                <a:lnTo>
                  <a:pt x="0" y="2775857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6308" r="55337" b="40760"/>
          <a:stretch/>
        </p:blipFill>
        <p:spPr>
          <a:xfrm>
            <a:off x="0" y="-1"/>
            <a:ext cx="2724063" cy="1702975"/>
          </a:xfrm>
          <a:custGeom>
            <a:avLst/>
            <a:gdLst>
              <a:gd name="connsiteX0" fmla="*/ 0 w 5213699"/>
              <a:gd name="connsiteY0" fmla="*/ 0 h 3259395"/>
              <a:gd name="connsiteX1" fmla="*/ 5213699 w 5213699"/>
              <a:gd name="connsiteY1" fmla="*/ 0 h 3259395"/>
              <a:gd name="connsiteX2" fmla="*/ 5213699 w 5213699"/>
              <a:gd name="connsiteY2" fmla="*/ 3259395 h 3259395"/>
              <a:gd name="connsiteX3" fmla="*/ 3939387 w 5213699"/>
              <a:gd name="connsiteY3" fmla="*/ 3259395 h 3259395"/>
              <a:gd name="connsiteX4" fmla="*/ 3939387 w 5213699"/>
              <a:gd name="connsiteY4" fmla="*/ 2408966 h 3259395"/>
              <a:gd name="connsiteX5" fmla="*/ 2752344 w 5213699"/>
              <a:gd name="connsiteY5" fmla="*/ 2408966 h 3259395"/>
              <a:gd name="connsiteX6" fmla="*/ 2752344 w 5213699"/>
              <a:gd name="connsiteY6" fmla="*/ 3259395 h 3259395"/>
              <a:gd name="connsiteX7" fmla="*/ 0 w 5213699"/>
              <a:gd name="connsiteY7" fmla="*/ 3259395 h 325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3699" h="3259395">
                <a:moveTo>
                  <a:pt x="0" y="0"/>
                </a:moveTo>
                <a:lnTo>
                  <a:pt x="5213699" y="0"/>
                </a:lnTo>
                <a:lnTo>
                  <a:pt x="5213699" y="3259395"/>
                </a:lnTo>
                <a:lnTo>
                  <a:pt x="3939387" y="3259395"/>
                </a:lnTo>
                <a:lnTo>
                  <a:pt x="3939387" y="2408966"/>
                </a:lnTo>
                <a:lnTo>
                  <a:pt x="2752344" y="2408966"/>
                </a:lnTo>
                <a:lnTo>
                  <a:pt x="2752344" y="3259395"/>
                </a:lnTo>
                <a:lnTo>
                  <a:pt x="0" y="3259395"/>
                </a:lnTo>
                <a:close/>
              </a:path>
            </a:pathLst>
          </a:custGeom>
        </p:spPr>
      </p:pic>
      <p:sp>
        <p:nvSpPr>
          <p:cNvPr id="20" name="文本框 19"/>
          <p:cNvSpPr txBox="1"/>
          <p:nvPr/>
        </p:nvSpPr>
        <p:spPr>
          <a:xfrm flipH="1">
            <a:off x="3706156" y="178182"/>
            <a:ext cx="4747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18629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Enter the title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2" t="58282" r="53311" b="24474"/>
          <a:stretch/>
        </p:blipFill>
        <p:spPr>
          <a:xfrm>
            <a:off x="8662981" y="94856"/>
            <a:ext cx="1247997" cy="1182313"/>
          </a:xfrm>
          <a:custGeom>
            <a:avLst/>
            <a:gdLst>
              <a:gd name="connsiteX0" fmla="*/ 0 w 1120878"/>
              <a:gd name="connsiteY0" fmla="*/ 0 h 1061884"/>
              <a:gd name="connsiteX1" fmla="*/ 1120878 w 1120878"/>
              <a:gd name="connsiteY1" fmla="*/ 0 h 1061884"/>
              <a:gd name="connsiteX2" fmla="*/ 1120878 w 1120878"/>
              <a:gd name="connsiteY2" fmla="*/ 1061884 h 1061884"/>
              <a:gd name="connsiteX3" fmla="*/ 0 w 1120878"/>
              <a:gd name="connsiteY3" fmla="*/ 1061884 h 10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878" h="1061884">
                <a:moveTo>
                  <a:pt x="0" y="0"/>
                </a:moveTo>
                <a:lnTo>
                  <a:pt x="1120878" y="0"/>
                </a:lnTo>
                <a:lnTo>
                  <a:pt x="1120878" y="1061884"/>
                </a:lnTo>
                <a:lnTo>
                  <a:pt x="0" y="1061884"/>
                </a:lnTo>
                <a:close/>
              </a:path>
            </a:pathLst>
          </a:custGeom>
        </p:spPr>
      </p:pic>
      <p:sp>
        <p:nvSpPr>
          <p:cNvPr id="8" name="Rectangle 2"/>
          <p:cNvSpPr/>
          <p:nvPr/>
        </p:nvSpPr>
        <p:spPr>
          <a:xfrm>
            <a:off x="1317799" y="4736338"/>
            <a:ext cx="9550400" cy="203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Isosceles Triangle 3"/>
          <p:cNvSpPr/>
          <p:nvPr/>
        </p:nvSpPr>
        <p:spPr>
          <a:xfrm>
            <a:off x="5621575" y="4939538"/>
            <a:ext cx="942848" cy="812800"/>
          </a:xfrm>
          <a:prstGeom prst="triangl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Rectangle: Top Corners Snipped 4"/>
          <p:cNvSpPr/>
          <p:nvPr/>
        </p:nvSpPr>
        <p:spPr>
          <a:xfrm>
            <a:off x="1317799" y="3821938"/>
            <a:ext cx="1828800" cy="812800"/>
          </a:xfrm>
          <a:prstGeom prst="snip2SameRect">
            <a:avLst>
              <a:gd name="adj1" fmla="val 39583"/>
              <a:gd name="adj2" fmla="val 0"/>
            </a:avLst>
          </a:pr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/>
              <a:t>Title text presets</a:t>
            </a:r>
          </a:p>
        </p:txBody>
      </p:sp>
      <p:sp>
        <p:nvSpPr>
          <p:cNvPr id="11" name="Rectangle: Top Corners Snipped 5"/>
          <p:cNvSpPr/>
          <p:nvPr/>
        </p:nvSpPr>
        <p:spPr>
          <a:xfrm>
            <a:off x="3349799" y="3821938"/>
            <a:ext cx="1828800" cy="812800"/>
          </a:xfrm>
          <a:prstGeom prst="snip2SameRect">
            <a:avLst>
              <a:gd name="adj1" fmla="val 39583"/>
              <a:gd name="adj2" fmla="val 0"/>
            </a:avLst>
          </a:pr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/>
              <a:t>Title text presets</a:t>
            </a:r>
          </a:p>
        </p:txBody>
      </p:sp>
      <p:sp>
        <p:nvSpPr>
          <p:cNvPr id="12" name="Rectangle: Top Corners Snipped 6"/>
          <p:cNvSpPr/>
          <p:nvPr/>
        </p:nvSpPr>
        <p:spPr>
          <a:xfrm>
            <a:off x="2333799" y="2924471"/>
            <a:ext cx="1828800" cy="812800"/>
          </a:xfrm>
          <a:prstGeom prst="snip2SameRect">
            <a:avLst>
              <a:gd name="adj1" fmla="val 39583"/>
              <a:gd name="adj2" fmla="val 0"/>
            </a:avLst>
          </a:pr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dirty="0"/>
              <a:t>Title text presets</a:t>
            </a:r>
          </a:p>
        </p:txBody>
      </p:sp>
      <p:sp>
        <p:nvSpPr>
          <p:cNvPr id="13" name="Rectangle: Top Corners Snipped 7"/>
          <p:cNvSpPr/>
          <p:nvPr/>
        </p:nvSpPr>
        <p:spPr>
          <a:xfrm>
            <a:off x="7007399" y="3821938"/>
            <a:ext cx="1828800" cy="812800"/>
          </a:xfrm>
          <a:prstGeom prst="snip2SameRect">
            <a:avLst>
              <a:gd name="adj1" fmla="val 39583"/>
              <a:gd name="adj2" fmla="val 0"/>
            </a:avLst>
          </a:pr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/>
              <a:t>Title text presets</a:t>
            </a:r>
          </a:p>
        </p:txBody>
      </p:sp>
      <p:sp>
        <p:nvSpPr>
          <p:cNvPr id="14" name="Rectangle: Top Corners Snipped 8"/>
          <p:cNvSpPr/>
          <p:nvPr/>
        </p:nvSpPr>
        <p:spPr>
          <a:xfrm>
            <a:off x="9039399" y="3821938"/>
            <a:ext cx="1828800" cy="812800"/>
          </a:xfrm>
          <a:prstGeom prst="snip2SameRect">
            <a:avLst>
              <a:gd name="adj1" fmla="val 39583"/>
              <a:gd name="adj2" fmla="val 0"/>
            </a:avLst>
          </a:pr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/>
              <a:t>Title text presets</a:t>
            </a:r>
          </a:p>
        </p:txBody>
      </p:sp>
      <p:sp>
        <p:nvSpPr>
          <p:cNvPr id="15" name="Rectangle: Top Corners Snipped 9"/>
          <p:cNvSpPr/>
          <p:nvPr/>
        </p:nvSpPr>
        <p:spPr>
          <a:xfrm>
            <a:off x="8023399" y="2924471"/>
            <a:ext cx="1828800" cy="812800"/>
          </a:xfrm>
          <a:prstGeom prst="snip2SameRect">
            <a:avLst>
              <a:gd name="adj1" fmla="val 39583"/>
              <a:gd name="adj2" fmla="val 0"/>
            </a:avLst>
          </a:pr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/>
              <a:t>Title text presets</a:t>
            </a:r>
          </a:p>
        </p:txBody>
      </p:sp>
      <p:sp>
        <p:nvSpPr>
          <p:cNvPr id="22" name="TextBox 10"/>
          <p:cNvSpPr txBox="1"/>
          <p:nvPr/>
        </p:nvSpPr>
        <p:spPr>
          <a:xfrm>
            <a:off x="2723270" y="2340272"/>
            <a:ext cx="1095172" cy="58477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3200" b="1" dirty="0">
                <a:solidFill>
                  <a:srgbClr val="63A7D9"/>
                </a:solidFill>
              </a:rPr>
              <a:t>2019</a:t>
            </a:r>
          </a:p>
        </p:txBody>
      </p:sp>
      <p:sp>
        <p:nvSpPr>
          <p:cNvPr id="23" name="TextBox 11"/>
          <p:cNvSpPr txBox="1"/>
          <p:nvPr/>
        </p:nvSpPr>
        <p:spPr>
          <a:xfrm>
            <a:off x="8412870" y="2340272"/>
            <a:ext cx="1095172" cy="58477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3200" b="1" dirty="0">
                <a:solidFill>
                  <a:srgbClr val="186296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953273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89299" y="-1159307"/>
            <a:ext cx="718409" cy="799490"/>
          </a:xfrm>
          <a:prstGeom prst="rect">
            <a:avLst/>
          </a:pr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207708" y="-1159307"/>
            <a:ext cx="718409" cy="799490"/>
          </a:xfrm>
          <a:prstGeom prst="rect">
            <a:avLst/>
          </a:pr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1" t="6548" r="2601" b="48373"/>
          <a:stretch/>
        </p:blipFill>
        <p:spPr>
          <a:xfrm>
            <a:off x="9910978" y="-1"/>
            <a:ext cx="2281022" cy="1702975"/>
          </a:xfrm>
          <a:custGeom>
            <a:avLst/>
            <a:gdLst>
              <a:gd name="connsiteX0" fmla="*/ 0 w 3718077"/>
              <a:gd name="connsiteY0" fmla="*/ 0 h 2775857"/>
              <a:gd name="connsiteX1" fmla="*/ 3718077 w 3718077"/>
              <a:gd name="connsiteY1" fmla="*/ 0 h 2775857"/>
              <a:gd name="connsiteX2" fmla="*/ 3718077 w 3718077"/>
              <a:gd name="connsiteY2" fmla="*/ 2775857 h 2775857"/>
              <a:gd name="connsiteX3" fmla="*/ 0 w 3718077"/>
              <a:gd name="connsiteY3" fmla="*/ 2775857 h 277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8077" h="2775857">
                <a:moveTo>
                  <a:pt x="0" y="0"/>
                </a:moveTo>
                <a:lnTo>
                  <a:pt x="3718077" y="0"/>
                </a:lnTo>
                <a:lnTo>
                  <a:pt x="3718077" y="2775857"/>
                </a:lnTo>
                <a:lnTo>
                  <a:pt x="0" y="2775857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6308" r="55337" b="40760"/>
          <a:stretch/>
        </p:blipFill>
        <p:spPr>
          <a:xfrm>
            <a:off x="0" y="-1"/>
            <a:ext cx="2724063" cy="1702975"/>
          </a:xfrm>
          <a:custGeom>
            <a:avLst/>
            <a:gdLst>
              <a:gd name="connsiteX0" fmla="*/ 0 w 5213699"/>
              <a:gd name="connsiteY0" fmla="*/ 0 h 3259395"/>
              <a:gd name="connsiteX1" fmla="*/ 5213699 w 5213699"/>
              <a:gd name="connsiteY1" fmla="*/ 0 h 3259395"/>
              <a:gd name="connsiteX2" fmla="*/ 5213699 w 5213699"/>
              <a:gd name="connsiteY2" fmla="*/ 3259395 h 3259395"/>
              <a:gd name="connsiteX3" fmla="*/ 3939387 w 5213699"/>
              <a:gd name="connsiteY3" fmla="*/ 3259395 h 3259395"/>
              <a:gd name="connsiteX4" fmla="*/ 3939387 w 5213699"/>
              <a:gd name="connsiteY4" fmla="*/ 2408966 h 3259395"/>
              <a:gd name="connsiteX5" fmla="*/ 2752344 w 5213699"/>
              <a:gd name="connsiteY5" fmla="*/ 2408966 h 3259395"/>
              <a:gd name="connsiteX6" fmla="*/ 2752344 w 5213699"/>
              <a:gd name="connsiteY6" fmla="*/ 3259395 h 3259395"/>
              <a:gd name="connsiteX7" fmla="*/ 0 w 5213699"/>
              <a:gd name="connsiteY7" fmla="*/ 3259395 h 325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3699" h="3259395">
                <a:moveTo>
                  <a:pt x="0" y="0"/>
                </a:moveTo>
                <a:lnTo>
                  <a:pt x="5213699" y="0"/>
                </a:lnTo>
                <a:lnTo>
                  <a:pt x="5213699" y="3259395"/>
                </a:lnTo>
                <a:lnTo>
                  <a:pt x="3939387" y="3259395"/>
                </a:lnTo>
                <a:lnTo>
                  <a:pt x="3939387" y="2408966"/>
                </a:lnTo>
                <a:lnTo>
                  <a:pt x="2752344" y="2408966"/>
                </a:lnTo>
                <a:lnTo>
                  <a:pt x="2752344" y="3259395"/>
                </a:lnTo>
                <a:lnTo>
                  <a:pt x="0" y="3259395"/>
                </a:lnTo>
                <a:close/>
              </a:path>
            </a:pathLst>
          </a:custGeom>
        </p:spPr>
      </p:pic>
      <p:sp>
        <p:nvSpPr>
          <p:cNvPr id="20" name="文本框 19"/>
          <p:cNvSpPr txBox="1"/>
          <p:nvPr/>
        </p:nvSpPr>
        <p:spPr>
          <a:xfrm flipH="1">
            <a:off x="3706156" y="178182"/>
            <a:ext cx="4747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18629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Enter the title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2" t="58282" r="53311" b="24474"/>
          <a:stretch/>
        </p:blipFill>
        <p:spPr>
          <a:xfrm>
            <a:off x="8662981" y="94856"/>
            <a:ext cx="1247997" cy="1182313"/>
          </a:xfrm>
          <a:custGeom>
            <a:avLst/>
            <a:gdLst>
              <a:gd name="connsiteX0" fmla="*/ 0 w 1120878"/>
              <a:gd name="connsiteY0" fmla="*/ 0 h 1061884"/>
              <a:gd name="connsiteX1" fmla="*/ 1120878 w 1120878"/>
              <a:gd name="connsiteY1" fmla="*/ 0 h 1061884"/>
              <a:gd name="connsiteX2" fmla="*/ 1120878 w 1120878"/>
              <a:gd name="connsiteY2" fmla="*/ 1061884 h 1061884"/>
              <a:gd name="connsiteX3" fmla="*/ 0 w 1120878"/>
              <a:gd name="connsiteY3" fmla="*/ 1061884 h 10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878" h="1061884">
                <a:moveTo>
                  <a:pt x="0" y="0"/>
                </a:moveTo>
                <a:lnTo>
                  <a:pt x="1120878" y="0"/>
                </a:lnTo>
                <a:lnTo>
                  <a:pt x="1120878" y="1061884"/>
                </a:lnTo>
                <a:lnTo>
                  <a:pt x="0" y="1061884"/>
                </a:lnTo>
                <a:close/>
              </a:path>
            </a:pathLst>
          </a:custGeom>
        </p:spPr>
      </p:pic>
      <p:sp>
        <p:nvSpPr>
          <p:cNvPr id="8" name="矩形 7"/>
          <p:cNvSpPr/>
          <p:nvPr/>
        </p:nvSpPr>
        <p:spPr>
          <a:xfrm>
            <a:off x="1427027" y="2303597"/>
            <a:ext cx="3758110" cy="1617731"/>
          </a:xfrm>
          <a:prstGeom prst="rect">
            <a:avLst/>
          </a:prstGeom>
          <a:solidFill>
            <a:srgbClr val="18629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495485" y="2250824"/>
            <a:ext cx="3758110" cy="1617731"/>
          </a:xfrm>
          <a:prstGeom prst="rect">
            <a:avLst/>
          </a:pr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062243" y="2026267"/>
            <a:ext cx="1655351" cy="165417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521190" y="2303597"/>
            <a:ext cx="3758110" cy="1617731"/>
          </a:xfrm>
          <a:prstGeom prst="rect">
            <a:avLst/>
          </a:prstGeom>
          <a:solidFill>
            <a:srgbClr val="63A7D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586948" y="2250824"/>
            <a:ext cx="3758110" cy="1617731"/>
          </a:xfrm>
          <a:prstGeom prst="rect">
            <a:avLst/>
          </a:pr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153706" y="2026267"/>
            <a:ext cx="1655351" cy="165417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392103" y="4913711"/>
            <a:ext cx="3758110" cy="1617731"/>
          </a:xfrm>
          <a:prstGeom prst="rect">
            <a:avLst/>
          </a:prstGeom>
          <a:solidFill>
            <a:srgbClr val="63A7D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457862" y="4860939"/>
            <a:ext cx="3758110" cy="1617731"/>
          </a:xfrm>
          <a:prstGeom prst="rect">
            <a:avLst/>
          </a:pr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024620" y="4636382"/>
            <a:ext cx="1655351" cy="165417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521190" y="4913711"/>
            <a:ext cx="3758110" cy="1617731"/>
          </a:xfrm>
          <a:prstGeom prst="rect">
            <a:avLst/>
          </a:prstGeom>
          <a:solidFill>
            <a:srgbClr val="18629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586948" y="4860939"/>
            <a:ext cx="3758110" cy="1617731"/>
          </a:xfrm>
          <a:prstGeom prst="rect">
            <a:avLst/>
          </a:pr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9153706" y="4636382"/>
            <a:ext cx="1655351" cy="1654179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587187" y="263305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619759" y="5322330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700776" y="260667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748846" y="5322330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329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89299" y="-1159307"/>
            <a:ext cx="718409" cy="799490"/>
          </a:xfrm>
          <a:prstGeom prst="rect">
            <a:avLst/>
          </a:pr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207708" y="-1159307"/>
            <a:ext cx="718409" cy="799490"/>
          </a:xfrm>
          <a:prstGeom prst="rect">
            <a:avLst/>
          </a:pr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1" t="6548" r="2601" b="48373"/>
          <a:stretch/>
        </p:blipFill>
        <p:spPr>
          <a:xfrm>
            <a:off x="9910978" y="-1"/>
            <a:ext cx="2281022" cy="1702975"/>
          </a:xfrm>
          <a:custGeom>
            <a:avLst/>
            <a:gdLst>
              <a:gd name="connsiteX0" fmla="*/ 0 w 3718077"/>
              <a:gd name="connsiteY0" fmla="*/ 0 h 2775857"/>
              <a:gd name="connsiteX1" fmla="*/ 3718077 w 3718077"/>
              <a:gd name="connsiteY1" fmla="*/ 0 h 2775857"/>
              <a:gd name="connsiteX2" fmla="*/ 3718077 w 3718077"/>
              <a:gd name="connsiteY2" fmla="*/ 2775857 h 2775857"/>
              <a:gd name="connsiteX3" fmla="*/ 0 w 3718077"/>
              <a:gd name="connsiteY3" fmla="*/ 2775857 h 277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8077" h="2775857">
                <a:moveTo>
                  <a:pt x="0" y="0"/>
                </a:moveTo>
                <a:lnTo>
                  <a:pt x="3718077" y="0"/>
                </a:lnTo>
                <a:lnTo>
                  <a:pt x="3718077" y="2775857"/>
                </a:lnTo>
                <a:lnTo>
                  <a:pt x="0" y="2775857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6308" r="55337" b="40760"/>
          <a:stretch/>
        </p:blipFill>
        <p:spPr>
          <a:xfrm>
            <a:off x="0" y="-1"/>
            <a:ext cx="2724063" cy="1702975"/>
          </a:xfrm>
          <a:custGeom>
            <a:avLst/>
            <a:gdLst>
              <a:gd name="connsiteX0" fmla="*/ 0 w 5213699"/>
              <a:gd name="connsiteY0" fmla="*/ 0 h 3259395"/>
              <a:gd name="connsiteX1" fmla="*/ 5213699 w 5213699"/>
              <a:gd name="connsiteY1" fmla="*/ 0 h 3259395"/>
              <a:gd name="connsiteX2" fmla="*/ 5213699 w 5213699"/>
              <a:gd name="connsiteY2" fmla="*/ 3259395 h 3259395"/>
              <a:gd name="connsiteX3" fmla="*/ 3939387 w 5213699"/>
              <a:gd name="connsiteY3" fmla="*/ 3259395 h 3259395"/>
              <a:gd name="connsiteX4" fmla="*/ 3939387 w 5213699"/>
              <a:gd name="connsiteY4" fmla="*/ 2408966 h 3259395"/>
              <a:gd name="connsiteX5" fmla="*/ 2752344 w 5213699"/>
              <a:gd name="connsiteY5" fmla="*/ 2408966 h 3259395"/>
              <a:gd name="connsiteX6" fmla="*/ 2752344 w 5213699"/>
              <a:gd name="connsiteY6" fmla="*/ 3259395 h 3259395"/>
              <a:gd name="connsiteX7" fmla="*/ 0 w 5213699"/>
              <a:gd name="connsiteY7" fmla="*/ 3259395 h 325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3699" h="3259395">
                <a:moveTo>
                  <a:pt x="0" y="0"/>
                </a:moveTo>
                <a:lnTo>
                  <a:pt x="5213699" y="0"/>
                </a:lnTo>
                <a:lnTo>
                  <a:pt x="5213699" y="3259395"/>
                </a:lnTo>
                <a:lnTo>
                  <a:pt x="3939387" y="3259395"/>
                </a:lnTo>
                <a:lnTo>
                  <a:pt x="3939387" y="2408966"/>
                </a:lnTo>
                <a:lnTo>
                  <a:pt x="2752344" y="2408966"/>
                </a:lnTo>
                <a:lnTo>
                  <a:pt x="2752344" y="3259395"/>
                </a:lnTo>
                <a:lnTo>
                  <a:pt x="0" y="3259395"/>
                </a:lnTo>
                <a:close/>
              </a:path>
            </a:pathLst>
          </a:custGeom>
        </p:spPr>
      </p:pic>
      <p:sp>
        <p:nvSpPr>
          <p:cNvPr id="20" name="文本框 19"/>
          <p:cNvSpPr txBox="1"/>
          <p:nvPr/>
        </p:nvSpPr>
        <p:spPr>
          <a:xfrm flipH="1">
            <a:off x="3706156" y="178182"/>
            <a:ext cx="4747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18629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Enter the title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2" t="58282" r="53311" b="24474"/>
          <a:stretch/>
        </p:blipFill>
        <p:spPr>
          <a:xfrm>
            <a:off x="8662981" y="94856"/>
            <a:ext cx="1247997" cy="1182313"/>
          </a:xfrm>
          <a:custGeom>
            <a:avLst/>
            <a:gdLst>
              <a:gd name="connsiteX0" fmla="*/ 0 w 1120878"/>
              <a:gd name="connsiteY0" fmla="*/ 0 h 1061884"/>
              <a:gd name="connsiteX1" fmla="*/ 1120878 w 1120878"/>
              <a:gd name="connsiteY1" fmla="*/ 0 h 1061884"/>
              <a:gd name="connsiteX2" fmla="*/ 1120878 w 1120878"/>
              <a:gd name="connsiteY2" fmla="*/ 1061884 h 1061884"/>
              <a:gd name="connsiteX3" fmla="*/ 0 w 1120878"/>
              <a:gd name="connsiteY3" fmla="*/ 1061884 h 10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878" h="1061884">
                <a:moveTo>
                  <a:pt x="0" y="0"/>
                </a:moveTo>
                <a:lnTo>
                  <a:pt x="1120878" y="0"/>
                </a:lnTo>
                <a:lnTo>
                  <a:pt x="1120878" y="1061884"/>
                </a:lnTo>
                <a:lnTo>
                  <a:pt x="0" y="1061884"/>
                </a:lnTo>
                <a:close/>
              </a:path>
            </a:pathLst>
          </a:custGeom>
        </p:spPr>
      </p:pic>
      <p:sp>
        <p:nvSpPr>
          <p:cNvPr id="8" name="Freeform 6"/>
          <p:cNvSpPr/>
          <p:nvPr/>
        </p:nvSpPr>
        <p:spPr bwMode="auto">
          <a:xfrm flipV="1">
            <a:off x="1614129" y="3187736"/>
            <a:ext cx="1789290" cy="1649158"/>
          </a:xfrm>
          <a:custGeom>
            <a:avLst/>
            <a:gdLst>
              <a:gd name="connsiteX0" fmla="*/ 971829 w 2671591"/>
              <a:gd name="connsiteY0" fmla="*/ 311 h 2234714"/>
              <a:gd name="connsiteX1" fmla="*/ 1658132 w 2671591"/>
              <a:gd name="connsiteY1" fmla="*/ 121675 h 2234714"/>
              <a:gd name="connsiteX2" fmla="*/ 2391482 w 2671591"/>
              <a:gd name="connsiteY2" fmla="*/ 570868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4 h 2234714"/>
              <a:gd name="connsiteX9" fmla="*/ 971829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29" y="311"/>
                </a:moveTo>
                <a:cubicBezTo>
                  <a:pt x="1208558" y="-4512"/>
                  <a:pt x="1452273" y="47220"/>
                  <a:pt x="1658132" y="121675"/>
                </a:cubicBezTo>
                <a:cubicBezTo>
                  <a:pt x="1922757" y="217427"/>
                  <a:pt x="2191606" y="370914"/>
                  <a:pt x="2391482" y="570868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1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0"/>
                  <a:pt x="95716" y="334303"/>
                  <a:pt x="453241" y="130124"/>
                </a:cubicBezTo>
                <a:cubicBezTo>
                  <a:pt x="607811" y="42027"/>
                  <a:pt x="787708" y="4063"/>
                  <a:pt x="971829" y="311"/>
                </a:cubicBezTo>
                <a:close/>
              </a:path>
            </a:pathLst>
          </a:cu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hape 2778"/>
          <p:cNvSpPr/>
          <p:nvPr/>
        </p:nvSpPr>
        <p:spPr bwMode="auto">
          <a:xfrm>
            <a:off x="2199313" y="3788491"/>
            <a:ext cx="448945" cy="447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10" name="Freeform 7"/>
          <p:cNvSpPr/>
          <p:nvPr/>
        </p:nvSpPr>
        <p:spPr bwMode="auto">
          <a:xfrm flipV="1">
            <a:off x="3418990" y="3187736"/>
            <a:ext cx="1789291" cy="1649158"/>
          </a:xfrm>
          <a:custGeom>
            <a:avLst/>
            <a:gdLst>
              <a:gd name="connsiteX0" fmla="*/ 971829 w 2671591"/>
              <a:gd name="connsiteY0" fmla="*/ 311 h 2234714"/>
              <a:gd name="connsiteX1" fmla="*/ 1658132 w 2671591"/>
              <a:gd name="connsiteY1" fmla="*/ 121675 h 2234714"/>
              <a:gd name="connsiteX2" fmla="*/ 2391482 w 2671591"/>
              <a:gd name="connsiteY2" fmla="*/ 570868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4 h 2234714"/>
              <a:gd name="connsiteX9" fmla="*/ 971829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29" y="311"/>
                </a:moveTo>
                <a:cubicBezTo>
                  <a:pt x="1208558" y="-4512"/>
                  <a:pt x="1452273" y="47220"/>
                  <a:pt x="1658132" y="121675"/>
                </a:cubicBezTo>
                <a:cubicBezTo>
                  <a:pt x="1922757" y="217427"/>
                  <a:pt x="2191606" y="370914"/>
                  <a:pt x="2391482" y="570868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1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0"/>
                  <a:pt x="95716" y="334303"/>
                  <a:pt x="453241" y="130124"/>
                </a:cubicBezTo>
                <a:cubicBezTo>
                  <a:pt x="607811" y="42027"/>
                  <a:pt x="787708" y="4063"/>
                  <a:pt x="971829" y="311"/>
                </a:cubicBezTo>
                <a:close/>
              </a:path>
            </a:pathLst>
          </a:cu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hape 2748"/>
          <p:cNvSpPr/>
          <p:nvPr/>
        </p:nvSpPr>
        <p:spPr bwMode="auto">
          <a:xfrm>
            <a:off x="3993795" y="3788491"/>
            <a:ext cx="448944" cy="447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12" name="Freeform 8"/>
          <p:cNvSpPr/>
          <p:nvPr/>
        </p:nvSpPr>
        <p:spPr bwMode="auto">
          <a:xfrm flipV="1">
            <a:off x="5206983" y="3187736"/>
            <a:ext cx="1789291" cy="1649158"/>
          </a:xfrm>
          <a:custGeom>
            <a:avLst/>
            <a:gdLst>
              <a:gd name="connsiteX0" fmla="*/ 971829 w 2671591"/>
              <a:gd name="connsiteY0" fmla="*/ 311 h 2234714"/>
              <a:gd name="connsiteX1" fmla="*/ 1658132 w 2671591"/>
              <a:gd name="connsiteY1" fmla="*/ 121675 h 2234714"/>
              <a:gd name="connsiteX2" fmla="*/ 2391482 w 2671591"/>
              <a:gd name="connsiteY2" fmla="*/ 570868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4 h 2234714"/>
              <a:gd name="connsiteX9" fmla="*/ 971829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29" y="311"/>
                </a:moveTo>
                <a:cubicBezTo>
                  <a:pt x="1208558" y="-4512"/>
                  <a:pt x="1452273" y="47220"/>
                  <a:pt x="1658132" y="121675"/>
                </a:cubicBezTo>
                <a:cubicBezTo>
                  <a:pt x="1922757" y="217427"/>
                  <a:pt x="2191606" y="370914"/>
                  <a:pt x="2391482" y="570868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1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0"/>
                  <a:pt x="95716" y="334303"/>
                  <a:pt x="453241" y="130124"/>
                </a:cubicBezTo>
                <a:cubicBezTo>
                  <a:pt x="607811" y="42027"/>
                  <a:pt x="787708" y="4063"/>
                  <a:pt x="971829" y="311"/>
                </a:cubicBezTo>
                <a:close/>
              </a:path>
            </a:pathLst>
          </a:cu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Shape 2543"/>
          <p:cNvSpPr/>
          <p:nvPr/>
        </p:nvSpPr>
        <p:spPr bwMode="auto">
          <a:xfrm>
            <a:off x="5783085" y="3788491"/>
            <a:ext cx="447647" cy="447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8655"/>
                </a:moveTo>
                <a:lnTo>
                  <a:pt x="14727" y="18655"/>
                </a:lnTo>
                <a:lnTo>
                  <a:pt x="14727" y="19636"/>
                </a:lnTo>
                <a:lnTo>
                  <a:pt x="15709" y="19636"/>
                </a:lnTo>
                <a:cubicBezTo>
                  <a:pt x="15709" y="19636"/>
                  <a:pt x="15709" y="18655"/>
                  <a:pt x="15709" y="18655"/>
                </a:cubicBezTo>
                <a:close/>
                <a:moveTo>
                  <a:pt x="15709" y="14727"/>
                </a:moveTo>
                <a:lnTo>
                  <a:pt x="14727" y="14727"/>
                </a:lnTo>
                <a:lnTo>
                  <a:pt x="14727" y="15709"/>
                </a:lnTo>
                <a:lnTo>
                  <a:pt x="15709" y="15709"/>
                </a:lnTo>
                <a:cubicBezTo>
                  <a:pt x="15709" y="15709"/>
                  <a:pt x="15709" y="14727"/>
                  <a:pt x="15709" y="14727"/>
                </a:cubicBezTo>
                <a:close/>
                <a:moveTo>
                  <a:pt x="14727" y="10800"/>
                </a:moveTo>
                <a:lnTo>
                  <a:pt x="15709" y="10800"/>
                </a:lnTo>
                <a:lnTo>
                  <a:pt x="15709" y="9818"/>
                </a:lnTo>
                <a:lnTo>
                  <a:pt x="14727" y="9818"/>
                </a:lnTo>
                <a:cubicBezTo>
                  <a:pt x="14727" y="9818"/>
                  <a:pt x="14727" y="10800"/>
                  <a:pt x="14727" y="10800"/>
                </a:cubicBezTo>
                <a:close/>
                <a:moveTo>
                  <a:pt x="15709" y="16691"/>
                </a:moveTo>
                <a:lnTo>
                  <a:pt x="14727" y="16691"/>
                </a:lnTo>
                <a:lnTo>
                  <a:pt x="14727" y="17673"/>
                </a:lnTo>
                <a:lnTo>
                  <a:pt x="15709" y="17673"/>
                </a:lnTo>
                <a:cubicBezTo>
                  <a:pt x="15709" y="17673"/>
                  <a:pt x="15709" y="16691"/>
                  <a:pt x="15709" y="16691"/>
                </a:cubicBezTo>
                <a:close/>
                <a:moveTo>
                  <a:pt x="14727" y="8836"/>
                </a:moveTo>
                <a:lnTo>
                  <a:pt x="15709" y="8836"/>
                </a:lnTo>
                <a:lnTo>
                  <a:pt x="15709" y="7855"/>
                </a:lnTo>
                <a:lnTo>
                  <a:pt x="14727" y="7855"/>
                </a:lnTo>
                <a:cubicBezTo>
                  <a:pt x="14727" y="7855"/>
                  <a:pt x="14727" y="8836"/>
                  <a:pt x="14727" y="8836"/>
                </a:cubicBezTo>
                <a:close/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1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7" y="6873"/>
                </a:moveTo>
                <a:lnTo>
                  <a:pt x="15709" y="6873"/>
                </a:lnTo>
                <a:lnTo>
                  <a:pt x="15709" y="5891"/>
                </a:lnTo>
                <a:lnTo>
                  <a:pt x="14727" y="5891"/>
                </a:lnTo>
                <a:cubicBezTo>
                  <a:pt x="14727" y="5891"/>
                  <a:pt x="14727" y="6873"/>
                  <a:pt x="14727" y="6873"/>
                </a:cubicBezTo>
                <a:close/>
                <a:moveTo>
                  <a:pt x="16691" y="12273"/>
                </a:moveTo>
                <a:lnTo>
                  <a:pt x="13745" y="12273"/>
                </a:lnTo>
                <a:lnTo>
                  <a:pt x="13745" y="4909"/>
                </a:ln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2273"/>
                  <a:pt x="16691" y="12273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3745" y="20618"/>
                </a:lnTo>
                <a:lnTo>
                  <a:pt x="13745" y="13255"/>
                </a:lnTo>
                <a:lnTo>
                  <a:pt x="16691" y="13255"/>
                </a:lnTo>
                <a:cubicBezTo>
                  <a:pt x="16691" y="13255"/>
                  <a:pt x="16691" y="19636"/>
                  <a:pt x="16691" y="19636"/>
                </a:cubicBezTo>
                <a:close/>
                <a:moveTo>
                  <a:pt x="12764" y="12273"/>
                </a:moveTo>
                <a:lnTo>
                  <a:pt x="4909" y="12273"/>
                </a:lnTo>
                <a:lnTo>
                  <a:pt x="4909" y="4909"/>
                </a:lnTo>
                <a:lnTo>
                  <a:pt x="12764" y="4909"/>
                </a:lnTo>
                <a:cubicBezTo>
                  <a:pt x="12764" y="4909"/>
                  <a:pt x="12764" y="12273"/>
                  <a:pt x="12764" y="12273"/>
                </a:cubicBezTo>
                <a:close/>
                <a:moveTo>
                  <a:pt x="12764" y="20618"/>
                </a:moveTo>
                <a:lnTo>
                  <a:pt x="4909" y="20618"/>
                </a:lnTo>
                <a:lnTo>
                  <a:pt x="4909" y="13255"/>
                </a:lnTo>
                <a:lnTo>
                  <a:pt x="12764" y="13255"/>
                </a:lnTo>
                <a:cubicBezTo>
                  <a:pt x="12764" y="13255"/>
                  <a:pt x="12764" y="20618"/>
                  <a:pt x="12764" y="20618"/>
                </a:cubicBezTo>
                <a:close/>
                <a:moveTo>
                  <a:pt x="3927" y="12273"/>
                </a:moveTo>
                <a:lnTo>
                  <a:pt x="982" y="12273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3927" y="4909"/>
                </a:lnTo>
                <a:cubicBezTo>
                  <a:pt x="3927" y="4909"/>
                  <a:pt x="3927" y="12273"/>
                  <a:pt x="3927" y="12273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255"/>
                </a:lnTo>
                <a:lnTo>
                  <a:pt x="3927" y="13255"/>
                </a:lnTo>
                <a:cubicBezTo>
                  <a:pt x="3927" y="13255"/>
                  <a:pt x="3927" y="20618"/>
                  <a:pt x="3927" y="20618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1964" y="10800"/>
                </a:moveTo>
                <a:lnTo>
                  <a:pt x="2945" y="10800"/>
                </a:lnTo>
                <a:lnTo>
                  <a:pt x="2945" y="9818"/>
                </a:lnTo>
                <a:lnTo>
                  <a:pt x="1964" y="9818"/>
                </a:lnTo>
                <a:cubicBezTo>
                  <a:pt x="1964" y="9818"/>
                  <a:pt x="1964" y="10800"/>
                  <a:pt x="1964" y="10800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14" name="Freeform 9"/>
          <p:cNvSpPr/>
          <p:nvPr/>
        </p:nvSpPr>
        <p:spPr bwMode="auto">
          <a:xfrm flipV="1">
            <a:off x="6987191" y="3187736"/>
            <a:ext cx="1789291" cy="1649158"/>
          </a:xfrm>
          <a:custGeom>
            <a:avLst/>
            <a:gdLst>
              <a:gd name="connsiteX0" fmla="*/ 971829 w 2671591"/>
              <a:gd name="connsiteY0" fmla="*/ 311 h 2234714"/>
              <a:gd name="connsiteX1" fmla="*/ 1658132 w 2671591"/>
              <a:gd name="connsiteY1" fmla="*/ 121675 h 2234714"/>
              <a:gd name="connsiteX2" fmla="*/ 2391482 w 2671591"/>
              <a:gd name="connsiteY2" fmla="*/ 570868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4 h 2234714"/>
              <a:gd name="connsiteX9" fmla="*/ 971829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29" y="311"/>
                </a:moveTo>
                <a:cubicBezTo>
                  <a:pt x="1208558" y="-4512"/>
                  <a:pt x="1452273" y="47220"/>
                  <a:pt x="1658132" y="121675"/>
                </a:cubicBezTo>
                <a:cubicBezTo>
                  <a:pt x="1922757" y="217427"/>
                  <a:pt x="2191606" y="370914"/>
                  <a:pt x="2391482" y="570868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1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0"/>
                  <a:pt x="95716" y="334303"/>
                  <a:pt x="453241" y="130124"/>
                </a:cubicBezTo>
                <a:cubicBezTo>
                  <a:pt x="607811" y="42027"/>
                  <a:pt x="787708" y="4063"/>
                  <a:pt x="971829" y="311"/>
                </a:cubicBezTo>
                <a:close/>
              </a:path>
            </a:pathLst>
          </a:cu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Shape 2784"/>
          <p:cNvSpPr/>
          <p:nvPr/>
        </p:nvSpPr>
        <p:spPr bwMode="auto">
          <a:xfrm>
            <a:off x="7571079" y="3788491"/>
            <a:ext cx="448944" cy="447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22" name="Freeform 10"/>
          <p:cNvSpPr/>
          <p:nvPr/>
        </p:nvSpPr>
        <p:spPr bwMode="auto">
          <a:xfrm flipV="1">
            <a:off x="8776483" y="3187736"/>
            <a:ext cx="1789290" cy="1649158"/>
          </a:xfrm>
          <a:custGeom>
            <a:avLst/>
            <a:gdLst>
              <a:gd name="connsiteX0" fmla="*/ 971829 w 2671591"/>
              <a:gd name="connsiteY0" fmla="*/ 311 h 2234714"/>
              <a:gd name="connsiteX1" fmla="*/ 1658132 w 2671591"/>
              <a:gd name="connsiteY1" fmla="*/ 121675 h 2234714"/>
              <a:gd name="connsiteX2" fmla="*/ 2391482 w 2671591"/>
              <a:gd name="connsiteY2" fmla="*/ 570868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4 h 2234714"/>
              <a:gd name="connsiteX9" fmla="*/ 971829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29" y="311"/>
                </a:moveTo>
                <a:cubicBezTo>
                  <a:pt x="1208558" y="-4512"/>
                  <a:pt x="1452273" y="47220"/>
                  <a:pt x="1658132" y="121675"/>
                </a:cubicBezTo>
                <a:cubicBezTo>
                  <a:pt x="1922757" y="217427"/>
                  <a:pt x="2191606" y="370914"/>
                  <a:pt x="2391482" y="570868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1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0"/>
                  <a:pt x="95716" y="334303"/>
                  <a:pt x="453241" y="130124"/>
                </a:cubicBezTo>
                <a:cubicBezTo>
                  <a:pt x="607811" y="42027"/>
                  <a:pt x="787708" y="4063"/>
                  <a:pt x="971829" y="311"/>
                </a:cubicBezTo>
                <a:close/>
              </a:path>
            </a:pathLst>
          </a:cu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hape 2774"/>
          <p:cNvSpPr/>
          <p:nvPr/>
        </p:nvSpPr>
        <p:spPr bwMode="auto">
          <a:xfrm>
            <a:off x="9351287" y="3788491"/>
            <a:ext cx="448945" cy="447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369315" y="5223196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021845" y="5223196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591345" y="5223196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138484" y="2080663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715768" y="2080662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8780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圆角矩形 23"/>
          <p:cNvSpPr>
            <a:spLocks noChangeArrowheads="1"/>
          </p:cNvSpPr>
          <p:nvPr/>
        </p:nvSpPr>
        <p:spPr bwMode="auto">
          <a:xfrm>
            <a:off x="800100" y="571501"/>
            <a:ext cx="10591800" cy="5676900"/>
          </a:xfrm>
          <a:prstGeom prst="roundRect">
            <a:avLst>
              <a:gd name="adj" fmla="val 7989"/>
            </a:avLst>
          </a:prstGeom>
          <a:noFill/>
          <a:ln w="9525">
            <a:solidFill>
              <a:srgbClr val="18629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 dirty="0">
              <a:gradFill>
                <a:gsLst>
                  <a:gs pos="0">
                    <a:srgbClr val="3F5096"/>
                  </a:gs>
                  <a:gs pos="100000">
                    <a:srgbClr val="3F5096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AutoShape 3"/>
          <p:cNvSpPr>
            <a:spLocks noChangeAspect="1" noChangeArrowheads="1" noTextEdit="1"/>
          </p:cNvSpPr>
          <p:nvPr/>
        </p:nvSpPr>
        <p:spPr bwMode="auto">
          <a:xfrm rot="10800000">
            <a:off x="4610100" y="-17463"/>
            <a:ext cx="2938463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6" name="Freeform 5"/>
          <p:cNvSpPr>
            <a:spLocks/>
          </p:cNvSpPr>
          <p:nvPr/>
        </p:nvSpPr>
        <p:spPr bwMode="auto">
          <a:xfrm rot="10800000">
            <a:off x="4603750" y="-17463"/>
            <a:ext cx="2938463" cy="4087813"/>
          </a:xfrm>
          <a:custGeom>
            <a:avLst/>
            <a:gdLst>
              <a:gd name="T0" fmla="*/ 58 w 519"/>
              <a:gd name="T1" fmla="*/ 889 h 889"/>
              <a:gd name="T2" fmla="*/ 0 w 519"/>
              <a:gd name="T3" fmla="*/ 830 h 889"/>
              <a:gd name="T4" fmla="*/ 0 w 519"/>
              <a:gd name="T5" fmla="*/ 204 h 889"/>
              <a:gd name="T6" fmla="*/ 42 w 519"/>
              <a:gd name="T7" fmla="*/ 140 h 889"/>
              <a:gd name="T8" fmla="*/ 42 w 519"/>
              <a:gd name="T9" fmla="*/ 139 h 889"/>
              <a:gd name="T10" fmla="*/ 262 w 519"/>
              <a:gd name="T11" fmla="*/ 0 h 889"/>
              <a:gd name="T12" fmla="*/ 477 w 519"/>
              <a:gd name="T13" fmla="*/ 140 h 889"/>
              <a:gd name="T14" fmla="*/ 478 w 519"/>
              <a:gd name="T15" fmla="*/ 140 h 889"/>
              <a:gd name="T16" fmla="*/ 519 w 519"/>
              <a:gd name="T17" fmla="*/ 204 h 889"/>
              <a:gd name="T18" fmla="*/ 519 w 519"/>
              <a:gd name="T19" fmla="*/ 830 h 889"/>
              <a:gd name="T20" fmla="*/ 460 w 519"/>
              <a:gd name="T21" fmla="*/ 889 h 889"/>
              <a:gd name="T22" fmla="*/ 58 w 519"/>
              <a:gd name="T23" fmla="*/ 889 h 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19" h="889">
                <a:moveTo>
                  <a:pt x="58" y="889"/>
                </a:moveTo>
                <a:cubicBezTo>
                  <a:pt x="26" y="889"/>
                  <a:pt x="0" y="863"/>
                  <a:pt x="0" y="830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170"/>
                  <a:pt x="28" y="150"/>
                  <a:pt x="42" y="140"/>
                </a:cubicBezTo>
                <a:cubicBezTo>
                  <a:pt x="42" y="139"/>
                  <a:pt x="42" y="139"/>
                  <a:pt x="42" y="139"/>
                </a:cubicBezTo>
                <a:cubicBezTo>
                  <a:pt x="262" y="0"/>
                  <a:pt x="262" y="0"/>
                  <a:pt x="262" y="0"/>
                </a:cubicBezTo>
                <a:cubicBezTo>
                  <a:pt x="477" y="140"/>
                  <a:pt x="477" y="140"/>
                  <a:pt x="477" y="140"/>
                </a:cubicBezTo>
                <a:cubicBezTo>
                  <a:pt x="478" y="140"/>
                  <a:pt x="478" y="140"/>
                  <a:pt x="478" y="140"/>
                </a:cubicBezTo>
                <a:cubicBezTo>
                  <a:pt x="493" y="152"/>
                  <a:pt x="519" y="171"/>
                  <a:pt x="519" y="204"/>
                </a:cubicBezTo>
                <a:cubicBezTo>
                  <a:pt x="519" y="830"/>
                  <a:pt x="519" y="830"/>
                  <a:pt x="519" y="830"/>
                </a:cubicBezTo>
                <a:cubicBezTo>
                  <a:pt x="519" y="863"/>
                  <a:pt x="493" y="889"/>
                  <a:pt x="460" y="889"/>
                </a:cubicBezTo>
                <a:lnTo>
                  <a:pt x="58" y="889"/>
                </a:lnTo>
                <a:close/>
              </a:path>
            </a:pathLst>
          </a:custGeom>
          <a:solidFill>
            <a:srgbClr val="18629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7" name="Freeform 6"/>
          <p:cNvSpPr>
            <a:spLocks noEditPoints="1"/>
          </p:cNvSpPr>
          <p:nvPr/>
        </p:nvSpPr>
        <p:spPr bwMode="auto">
          <a:xfrm rot="10800000">
            <a:off x="4757738" y="106362"/>
            <a:ext cx="2632075" cy="3816350"/>
          </a:xfrm>
          <a:custGeom>
            <a:avLst/>
            <a:gdLst>
              <a:gd name="T0" fmla="*/ 440 w 465"/>
              <a:gd name="T1" fmla="*/ 829 h 830"/>
              <a:gd name="T2" fmla="*/ 408 w 465"/>
              <a:gd name="T3" fmla="*/ 830 h 830"/>
              <a:gd name="T4" fmla="*/ 344 w 465"/>
              <a:gd name="T5" fmla="*/ 830 h 830"/>
              <a:gd name="T6" fmla="*/ 296 w 465"/>
              <a:gd name="T7" fmla="*/ 830 h 830"/>
              <a:gd name="T8" fmla="*/ 264 w 465"/>
              <a:gd name="T9" fmla="*/ 826 h 830"/>
              <a:gd name="T10" fmla="*/ 248 w 465"/>
              <a:gd name="T11" fmla="*/ 826 h 830"/>
              <a:gd name="T12" fmla="*/ 216 w 465"/>
              <a:gd name="T13" fmla="*/ 830 h 830"/>
              <a:gd name="T14" fmla="*/ 152 w 465"/>
              <a:gd name="T15" fmla="*/ 830 h 830"/>
              <a:gd name="T16" fmla="*/ 104 w 465"/>
              <a:gd name="T17" fmla="*/ 830 h 830"/>
              <a:gd name="T18" fmla="*/ 72 w 465"/>
              <a:gd name="T19" fmla="*/ 826 h 830"/>
              <a:gd name="T20" fmla="*/ 56 w 465"/>
              <a:gd name="T21" fmla="*/ 826 h 830"/>
              <a:gd name="T22" fmla="*/ 23 w 465"/>
              <a:gd name="T23" fmla="*/ 829 h 830"/>
              <a:gd name="T24" fmla="*/ 1 w 465"/>
              <a:gd name="T25" fmla="*/ 805 h 830"/>
              <a:gd name="T26" fmla="*/ 1 w 465"/>
              <a:gd name="T27" fmla="*/ 805 h 830"/>
              <a:gd name="T28" fmla="*/ 4 w 465"/>
              <a:gd name="T29" fmla="*/ 773 h 830"/>
              <a:gd name="T30" fmla="*/ 461 w 465"/>
              <a:gd name="T31" fmla="*/ 758 h 830"/>
              <a:gd name="T32" fmla="*/ 0 w 465"/>
              <a:gd name="T33" fmla="*/ 725 h 830"/>
              <a:gd name="T34" fmla="*/ 465 w 465"/>
              <a:gd name="T35" fmla="*/ 710 h 830"/>
              <a:gd name="T36" fmla="*/ 4 w 465"/>
              <a:gd name="T37" fmla="*/ 709 h 830"/>
              <a:gd name="T38" fmla="*/ 4 w 465"/>
              <a:gd name="T39" fmla="*/ 677 h 830"/>
              <a:gd name="T40" fmla="*/ 461 w 465"/>
              <a:gd name="T41" fmla="*/ 662 h 830"/>
              <a:gd name="T42" fmla="*/ 0 w 465"/>
              <a:gd name="T43" fmla="*/ 629 h 830"/>
              <a:gd name="T44" fmla="*/ 465 w 465"/>
              <a:gd name="T45" fmla="*/ 614 h 830"/>
              <a:gd name="T46" fmla="*/ 4 w 465"/>
              <a:gd name="T47" fmla="*/ 613 h 830"/>
              <a:gd name="T48" fmla="*/ 4 w 465"/>
              <a:gd name="T49" fmla="*/ 581 h 830"/>
              <a:gd name="T50" fmla="*/ 461 w 465"/>
              <a:gd name="T51" fmla="*/ 566 h 830"/>
              <a:gd name="T52" fmla="*/ 0 w 465"/>
              <a:gd name="T53" fmla="*/ 533 h 830"/>
              <a:gd name="T54" fmla="*/ 465 w 465"/>
              <a:gd name="T55" fmla="*/ 518 h 830"/>
              <a:gd name="T56" fmla="*/ 4 w 465"/>
              <a:gd name="T57" fmla="*/ 517 h 830"/>
              <a:gd name="T58" fmla="*/ 4 w 465"/>
              <a:gd name="T59" fmla="*/ 485 h 830"/>
              <a:gd name="T60" fmla="*/ 461 w 465"/>
              <a:gd name="T61" fmla="*/ 470 h 830"/>
              <a:gd name="T62" fmla="*/ 0 w 465"/>
              <a:gd name="T63" fmla="*/ 437 h 830"/>
              <a:gd name="T64" fmla="*/ 465 w 465"/>
              <a:gd name="T65" fmla="*/ 422 h 830"/>
              <a:gd name="T66" fmla="*/ 4 w 465"/>
              <a:gd name="T67" fmla="*/ 421 h 830"/>
              <a:gd name="T68" fmla="*/ 4 w 465"/>
              <a:gd name="T69" fmla="*/ 389 h 830"/>
              <a:gd name="T70" fmla="*/ 461 w 465"/>
              <a:gd name="T71" fmla="*/ 374 h 830"/>
              <a:gd name="T72" fmla="*/ 0 w 465"/>
              <a:gd name="T73" fmla="*/ 341 h 830"/>
              <a:gd name="T74" fmla="*/ 465 w 465"/>
              <a:gd name="T75" fmla="*/ 326 h 830"/>
              <a:gd name="T76" fmla="*/ 4 w 465"/>
              <a:gd name="T77" fmla="*/ 325 h 830"/>
              <a:gd name="T78" fmla="*/ 4 w 465"/>
              <a:gd name="T79" fmla="*/ 293 h 830"/>
              <a:gd name="T80" fmla="*/ 461 w 465"/>
              <a:gd name="T81" fmla="*/ 278 h 830"/>
              <a:gd name="T82" fmla="*/ 0 w 465"/>
              <a:gd name="T83" fmla="*/ 245 h 830"/>
              <a:gd name="T84" fmla="*/ 465 w 465"/>
              <a:gd name="T85" fmla="*/ 230 h 830"/>
              <a:gd name="T86" fmla="*/ 4 w 465"/>
              <a:gd name="T87" fmla="*/ 229 h 830"/>
              <a:gd name="T88" fmla="*/ 4 w 465"/>
              <a:gd name="T89" fmla="*/ 197 h 830"/>
              <a:gd name="T90" fmla="*/ 461 w 465"/>
              <a:gd name="T91" fmla="*/ 182 h 830"/>
              <a:gd name="T92" fmla="*/ 4 w 465"/>
              <a:gd name="T93" fmla="*/ 172 h 830"/>
              <a:gd name="T94" fmla="*/ 444 w 465"/>
              <a:gd name="T95" fmla="*/ 142 h 830"/>
              <a:gd name="T96" fmla="*/ 27 w 465"/>
              <a:gd name="T97" fmla="*/ 132 h 830"/>
              <a:gd name="T98" fmla="*/ 433 w 465"/>
              <a:gd name="T99" fmla="*/ 129 h 830"/>
              <a:gd name="T100" fmla="*/ 43 w 465"/>
              <a:gd name="T101" fmla="*/ 126 h 830"/>
              <a:gd name="T102" fmla="*/ 70 w 465"/>
              <a:gd name="T103" fmla="*/ 109 h 830"/>
              <a:gd name="T104" fmla="*/ 364 w 465"/>
              <a:gd name="T105" fmla="*/ 89 h 830"/>
              <a:gd name="T106" fmla="*/ 108 w 465"/>
              <a:gd name="T107" fmla="*/ 80 h 830"/>
              <a:gd name="T108" fmla="*/ 353 w 465"/>
              <a:gd name="T109" fmla="*/ 77 h 830"/>
              <a:gd name="T110" fmla="*/ 124 w 465"/>
              <a:gd name="T111" fmla="*/ 75 h 830"/>
              <a:gd name="T112" fmla="*/ 151 w 465"/>
              <a:gd name="T113" fmla="*/ 58 h 830"/>
              <a:gd name="T114" fmla="*/ 284 w 465"/>
              <a:gd name="T115" fmla="*/ 36 h 830"/>
              <a:gd name="T116" fmla="*/ 189 w 465"/>
              <a:gd name="T117" fmla="*/ 29 h 830"/>
              <a:gd name="T118" fmla="*/ 272 w 465"/>
              <a:gd name="T119" fmla="*/ 24 h 830"/>
              <a:gd name="T120" fmla="*/ 205 w 465"/>
              <a:gd name="T121" fmla="*/ 24 h 830"/>
              <a:gd name="T122" fmla="*/ 246 w 465"/>
              <a:gd name="T123" fmla="*/ 7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5" h="830">
                <a:moveTo>
                  <a:pt x="433" y="830"/>
                </a:moveTo>
                <a:cubicBezTo>
                  <a:pt x="424" y="830"/>
                  <a:pt x="424" y="830"/>
                  <a:pt x="424" y="830"/>
                </a:cubicBezTo>
                <a:cubicBezTo>
                  <a:pt x="424" y="826"/>
                  <a:pt x="424" y="826"/>
                  <a:pt x="424" y="826"/>
                </a:cubicBezTo>
                <a:cubicBezTo>
                  <a:pt x="433" y="826"/>
                  <a:pt x="433" y="826"/>
                  <a:pt x="433" y="826"/>
                </a:cubicBezTo>
                <a:cubicBezTo>
                  <a:pt x="435" y="826"/>
                  <a:pt x="437" y="826"/>
                  <a:pt x="439" y="825"/>
                </a:cubicBezTo>
                <a:cubicBezTo>
                  <a:pt x="440" y="829"/>
                  <a:pt x="440" y="829"/>
                  <a:pt x="440" y="829"/>
                </a:cubicBezTo>
                <a:cubicBezTo>
                  <a:pt x="438" y="830"/>
                  <a:pt x="436" y="830"/>
                  <a:pt x="433" y="830"/>
                </a:cubicBezTo>
                <a:close/>
                <a:moveTo>
                  <a:pt x="408" y="830"/>
                </a:moveTo>
                <a:cubicBezTo>
                  <a:pt x="392" y="830"/>
                  <a:pt x="392" y="830"/>
                  <a:pt x="392" y="830"/>
                </a:cubicBezTo>
                <a:cubicBezTo>
                  <a:pt x="392" y="826"/>
                  <a:pt x="392" y="826"/>
                  <a:pt x="392" y="826"/>
                </a:cubicBezTo>
                <a:cubicBezTo>
                  <a:pt x="408" y="826"/>
                  <a:pt x="408" y="826"/>
                  <a:pt x="408" y="826"/>
                </a:cubicBezTo>
                <a:lnTo>
                  <a:pt x="408" y="830"/>
                </a:lnTo>
                <a:close/>
                <a:moveTo>
                  <a:pt x="376" y="830"/>
                </a:moveTo>
                <a:cubicBezTo>
                  <a:pt x="360" y="830"/>
                  <a:pt x="360" y="830"/>
                  <a:pt x="360" y="830"/>
                </a:cubicBezTo>
                <a:cubicBezTo>
                  <a:pt x="360" y="826"/>
                  <a:pt x="360" y="826"/>
                  <a:pt x="360" y="826"/>
                </a:cubicBezTo>
                <a:cubicBezTo>
                  <a:pt x="376" y="826"/>
                  <a:pt x="376" y="826"/>
                  <a:pt x="376" y="826"/>
                </a:cubicBezTo>
                <a:lnTo>
                  <a:pt x="376" y="830"/>
                </a:lnTo>
                <a:close/>
                <a:moveTo>
                  <a:pt x="344" y="830"/>
                </a:moveTo>
                <a:cubicBezTo>
                  <a:pt x="328" y="830"/>
                  <a:pt x="328" y="830"/>
                  <a:pt x="328" y="830"/>
                </a:cubicBezTo>
                <a:cubicBezTo>
                  <a:pt x="328" y="826"/>
                  <a:pt x="328" y="826"/>
                  <a:pt x="328" y="826"/>
                </a:cubicBezTo>
                <a:cubicBezTo>
                  <a:pt x="344" y="826"/>
                  <a:pt x="344" y="826"/>
                  <a:pt x="344" y="826"/>
                </a:cubicBezTo>
                <a:lnTo>
                  <a:pt x="344" y="830"/>
                </a:lnTo>
                <a:close/>
                <a:moveTo>
                  <a:pt x="312" y="830"/>
                </a:moveTo>
                <a:cubicBezTo>
                  <a:pt x="296" y="830"/>
                  <a:pt x="296" y="830"/>
                  <a:pt x="296" y="830"/>
                </a:cubicBezTo>
                <a:cubicBezTo>
                  <a:pt x="296" y="826"/>
                  <a:pt x="296" y="826"/>
                  <a:pt x="296" y="826"/>
                </a:cubicBezTo>
                <a:cubicBezTo>
                  <a:pt x="312" y="826"/>
                  <a:pt x="312" y="826"/>
                  <a:pt x="312" y="826"/>
                </a:cubicBezTo>
                <a:lnTo>
                  <a:pt x="312" y="830"/>
                </a:lnTo>
                <a:close/>
                <a:moveTo>
                  <a:pt x="280" y="830"/>
                </a:moveTo>
                <a:cubicBezTo>
                  <a:pt x="264" y="830"/>
                  <a:pt x="264" y="830"/>
                  <a:pt x="264" y="830"/>
                </a:cubicBezTo>
                <a:cubicBezTo>
                  <a:pt x="264" y="826"/>
                  <a:pt x="264" y="826"/>
                  <a:pt x="264" y="826"/>
                </a:cubicBezTo>
                <a:cubicBezTo>
                  <a:pt x="280" y="826"/>
                  <a:pt x="280" y="826"/>
                  <a:pt x="280" y="826"/>
                </a:cubicBezTo>
                <a:lnTo>
                  <a:pt x="280" y="830"/>
                </a:lnTo>
                <a:close/>
                <a:moveTo>
                  <a:pt x="248" y="830"/>
                </a:moveTo>
                <a:cubicBezTo>
                  <a:pt x="232" y="830"/>
                  <a:pt x="232" y="830"/>
                  <a:pt x="232" y="830"/>
                </a:cubicBezTo>
                <a:cubicBezTo>
                  <a:pt x="232" y="826"/>
                  <a:pt x="232" y="826"/>
                  <a:pt x="232" y="826"/>
                </a:cubicBezTo>
                <a:cubicBezTo>
                  <a:pt x="248" y="826"/>
                  <a:pt x="248" y="826"/>
                  <a:pt x="248" y="826"/>
                </a:cubicBezTo>
                <a:lnTo>
                  <a:pt x="248" y="830"/>
                </a:lnTo>
                <a:close/>
                <a:moveTo>
                  <a:pt x="216" y="830"/>
                </a:moveTo>
                <a:cubicBezTo>
                  <a:pt x="200" y="830"/>
                  <a:pt x="200" y="830"/>
                  <a:pt x="200" y="830"/>
                </a:cubicBezTo>
                <a:cubicBezTo>
                  <a:pt x="200" y="826"/>
                  <a:pt x="200" y="826"/>
                  <a:pt x="200" y="826"/>
                </a:cubicBezTo>
                <a:cubicBezTo>
                  <a:pt x="216" y="826"/>
                  <a:pt x="216" y="826"/>
                  <a:pt x="216" y="826"/>
                </a:cubicBezTo>
                <a:lnTo>
                  <a:pt x="216" y="830"/>
                </a:lnTo>
                <a:close/>
                <a:moveTo>
                  <a:pt x="184" y="830"/>
                </a:moveTo>
                <a:cubicBezTo>
                  <a:pt x="168" y="830"/>
                  <a:pt x="168" y="830"/>
                  <a:pt x="168" y="830"/>
                </a:cubicBezTo>
                <a:cubicBezTo>
                  <a:pt x="168" y="826"/>
                  <a:pt x="168" y="826"/>
                  <a:pt x="168" y="826"/>
                </a:cubicBezTo>
                <a:cubicBezTo>
                  <a:pt x="184" y="826"/>
                  <a:pt x="184" y="826"/>
                  <a:pt x="184" y="826"/>
                </a:cubicBezTo>
                <a:lnTo>
                  <a:pt x="184" y="830"/>
                </a:lnTo>
                <a:close/>
                <a:moveTo>
                  <a:pt x="152" y="830"/>
                </a:moveTo>
                <a:cubicBezTo>
                  <a:pt x="136" y="830"/>
                  <a:pt x="136" y="830"/>
                  <a:pt x="136" y="830"/>
                </a:cubicBezTo>
                <a:cubicBezTo>
                  <a:pt x="136" y="826"/>
                  <a:pt x="136" y="826"/>
                  <a:pt x="136" y="826"/>
                </a:cubicBezTo>
                <a:cubicBezTo>
                  <a:pt x="152" y="826"/>
                  <a:pt x="152" y="826"/>
                  <a:pt x="152" y="826"/>
                </a:cubicBezTo>
                <a:lnTo>
                  <a:pt x="152" y="830"/>
                </a:lnTo>
                <a:close/>
                <a:moveTo>
                  <a:pt x="120" y="830"/>
                </a:moveTo>
                <a:cubicBezTo>
                  <a:pt x="104" y="830"/>
                  <a:pt x="104" y="830"/>
                  <a:pt x="104" y="830"/>
                </a:cubicBezTo>
                <a:cubicBezTo>
                  <a:pt x="104" y="826"/>
                  <a:pt x="104" y="826"/>
                  <a:pt x="104" y="826"/>
                </a:cubicBezTo>
                <a:cubicBezTo>
                  <a:pt x="120" y="826"/>
                  <a:pt x="120" y="826"/>
                  <a:pt x="120" y="826"/>
                </a:cubicBezTo>
                <a:lnTo>
                  <a:pt x="120" y="830"/>
                </a:lnTo>
                <a:close/>
                <a:moveTo>
                  <a:pt x="88" y="830"/>
                </a:moveTo>
                <a:cubicBezTo>
                  <a:pt x="72" y="830"/>
                  <a:pt x="72" y="830"/>
                  <a:pt x="72" y="830"/>
                </a:cubicBezTo>
                <a:cubicBezTo>
                  <a:pt x="72" y="826"/>
                  <a:pt x="72" y="826"/>
                  <a:pt x="72" y="826"/>
                </a:cubicBezTo>
                <a:cubicBezTo>
                  <a:pt x="88" y="826"/>
                  <a:pt x="88" y="826"/>
                  <a:pt x="88" y="826"/>
                </a:cubicBezTo>
                <a:lnTo>
                  <a:pt x="88" y="830"/>
                </a:lnTo>
                <a:close/>
                <a:moveTo>
                  <a:pt x="56" y="830"/>
                </a:moveTo>
                <a:cubicBezTo>
                  <a:pt x="40" y="830"/>
                  <a:pt x="40" y="830"/>
                  <a:pt x="40" y="830"/>
                </a:cubicBezTo>
                <a:cubicBezTo>
                  <a:pt x="40" y="826"/>
                  <a:pt x="40" y="826"/>
                  <a:pt x="40" y="826"/>
                </a:cubicBezTo>
                <a:cubicBezTo>
                  <a:pt x="56" y="826"/>
                  <a:pt x="56" y="826"/>
                  <a:pt x="56" y="826"/>
                </a:cubicBezTo>
                <a:lnTo>
                  <a:pt x="56" y="830"/>
                </a:lnTo>
                <a:close/>
                <a:moveTo>
                  <a:pt x="23" y="829"/>
                </a:moveTo>
                <a:cubicBezTo>
                  <a:pt x="18" y="827"/>
                  <a:pt x="13" y="824"/>
                  <a:pt x="9" y="820"/>
                </a:cubicBezTo>
                <a:cubicBezTo>
                  <a:pt x="12" y="817"/>
                  <a:pt x="12" y="817"/>
                  <a:pt x="12" y="817"/>
                </a:cubicBezTo>
                <a:cubicBezTo>
                  <a:pt x="15" y="821"/>
                  <a:pt x="20" y="824"/>
                  <a:pt x="24" y="825"/>
                </a:cubicBezTo>
                <a:lnTo>
                  <a:pt x="23" y="829"/>
                </a:lnTo>
                <a:close/>
                <a:moveTo>
                  <a:pt x="455" y="821"/>
                </a:moveTo>
                <a:cubicBezTo>
                  <a:pt x="452" y="818"/>
                  <a:pt x="452" y="818"/>
                  <a:pt x="452" y="818"/>
                </a:cubicBezTo>
                <a:cubicBezTo>
                  <a:pt x="456" y="815"/>
                  <a:pt x="459" y="810"/>
                  <a:pt x="460" y="806"/>
                </a:cubicBezTo>
                <a:cubicBezTo>
                  <a:pt x="464" y="807"/>
                  <a:pt x="464" y="807"/>
                  <a:pt x="464" y="807"/>
                </a:cubicBezTo>
                <a:cubicBezTo>
                  <a:pt x="462" y="812"/>
                  <a:pt x="459" y="817"/>
                  <a:pt x="455" y="821"/>
                </a:cubicBezTo>
                <a:close/>
                <a:moveTo>
                  <a:pt x="1" y="805"/>
                </a:moveTo>
                <a:cubicBezTo>
                  <a:pt x="0" y="803"/>
                  <a:pt x="0" y="801"/>
                  <a:pt x="0" y="798"/>
                </a:cubicBezTo>
                <a:cubicBezTo>
                  <a:pt x="0" y="789"/>
                  <a:pt x="0" y="789"/>
                  <a:pt x="0" y="789"/>
                </a:cubicBezTo>
                <a:cubicBezTo>
                  <a:pt x="4" y="789"/>
                  <a:pt x="4" y="789"/>
                  <a:pt x="4" y="789"/>
                </a:cubicBezTo>
                <a:cubicBezTo>
                  <a:pt x="4" y="798"/>
                  <a:pt x="4" y="798"/>
                  <a:pt x="4" y="798"/>
                </a:cubicBezTo>
                <a:cubicBezTo>
                  <a:pt x="4" y="800"/>
                  <a:pt x="4" y="802"/>
                  <a:pt x="5" y="804"/>
                </a:cubicBezTo>
                <a:lnTo>
                  <a:pt x="1" y="805"/>
                </a:lnTo>
                <a:close/>
                <a:moveTo>
                  <a:pt x="465" y="790"/>
                </a:moveTo>
                <a:cubicBezTo>
                  <a:pt x="461" y="790"/>
                  <a:pt x="461" y="790"/>
                  <a:pt x="461" y="790"/>
                </a:cubicBezTo>
                <a:cubicBezTo>
                  <a:pt x="461" y="774"/>
                  <a:pt x="461" y="774"/>
                  <a:pt x="461" y="774"/>
                </a:cubicBezTo>
                <a:cubicBezTo>
                  <a:pt x="465" y="774"/>
                  <a:pt x="465" y="774"/>
                  <a:pt x="465" y="774"/>
                </a:cubicBezTo>
                <a:lnTo>
                  <a:pt x="465" y="790"/>
                </a:lnTo>
                <a:close/>
                <a:moveTo>
                  <a:pt x="4" y="773"/>
                </a:moveTo>
                <a:cubicBezTo>
                  <a:pt x="0" y="773"/>
                  <a:pt x="0" y="773"/>
                  <a:pt x="0" y="773"/>
                </a:cubicBezTo>
                <a:cubicBezTo>
                  <a:pt x="0" y="757"/>
                  <a:pt x="0" y="757"/>
                  <a:pt x="0" y="757"/>
                </a:cubicBezTo>
                <a:cubicBezTo>
                  <a:pt x="4" y="757"/>
                  <a:pt x="4" y="757"/>
                  <a:pt x="4" y="757"/>
                </a:cubicBezTo>
                <a:lnTo>
                  <a:pt x="4" y="773"/>
                </a:lnTo>
                <a:close/>
                <a:moveTo>
                  <a:pt x="465" y="758"/>
                </a:moveTo>
                <a:cubicBezTo>
                  <a:pt x="461" y="758"/>
                  <a:pt x="461" y="758"/>
                  <a:pt x="461" y="758"/>
                </a:cubicBezTo>
                <a:cubicBezTo>
                  <a:pt x="461" y="742"/>
                  <a:pt x="461" y="742"/>
                  <a:pt x="461" y="742"/>
                </a:cubicBezTo>
                <a:cubicBezTo>
                  <a:pt x="465" y="742"/>
                  <a:pt x="465" y="742"/>
                  <a:pt x="465" y="742"/>
                </a:cubicBezTo>
                <a:lnTo>
                  <a:pt x="465" y="758"/>
                </a:lnTo>
                <a:close/>
                <a:moveTo>
                  <a:pt x="4" y="741"/>
                </a:moveTo>
                <a:cubicBezTo>
                  <a:pt x="0" y="741"/>
                  <a:pt x="0" y="741"/>
                  <a:pt x="0" y="741"/>
                </a:cubicBezTo>
                <a:cubicBezTo>
                  <a:pt x="0" y="725"/>
                  <a:pt x="0" y="725"/>
                  <a:pt x="0" y="725"/>
                </a:cubicBezTo>
                <a:cubicBezTo>
                  <a:pt x="4" y="725"/>
                  <a:pt x="4" y="725"/>
                  <a:pt x="4" y="725"/>
                </a:cubicBezTo>
                <a:lnTo>
                  <a:pt x="4" y="741"/>
                </a:lnTo>
                <a:close/>
                <a:moveTo>
                  <a:pt x="465" y="726"/>
                </a:moveTo>
                <a:cubicBezTo>
                  <a:pt x="461" y="726"/>
                  <a:pt x="461" y="726"/>
                  <a:pt x="461" y="726"/>
                </a:cubicBezTo>
                <a:cubicBezTo>
                  <a:pt x="461" y="710"/>
                  <a:pt x="461" y="710"/>
                  <a:pt x="461" y="710"/>
                </a:cubicBezTo>
                <a:cubicBezTo>
                  <a:pt x="465" y="710"/>
                  <a:pt x="465" y="710"/>
                  <a:pt x="465" y="710"/>
                </a:cubicBezTo>
                <a:lnTo>
                  <a:pt x="465" y="726"/>
                </a:lnTo>
                <a:close/>
                <a:moveTo>
                  <a:pt x="4" y="709"/>
                </a:moveTo>
                <a:cubicBezTo>
                  <a:pt x="0" y="709"/>
                  <a:pt x="0" y="709"/>
                  <a:pt x="0" y="709"/>
                </a:cubicBezTo>
                <a:cubicBezTo>
                  <a:pt x="0" y="693"/>
                  <a:pt x="0" y="693"/>
                  <a:pt x="0" y="693"/>
                </a:cubicBezTo>
                <a:cubicBezTo>
                  <a:pt x="4" y="693"/>
                  <a:pt x="4" y="693"/>
                  <a:pt x="4" y="693"/>
                </a:cubicBezTo>
                <a:lnTo>
                  <a:pt x="4" y="709"/>
                </a:lnTo>
                <a:close/>
                <a:moveTo>
                  <a:pt x="465" y="694"/>
                </a:moveTo>
                <a:cubicBezTo>
                  <a:pt x="461" y="694"/>
                  <a:pt x="461" y="694"/>
                  <a:pt x="461" y="694"/>
                </a:cubicBezTo>
                <a:cubicBezTo>
                  <a:pt x="461" y="678"/>
                  <a:pt x="461" y="678"/>
                  <a:pt x="461" y="678"/>
                </a:cubicBezTo>
                <a:cubicBezTo>
                  <a:pt x="465" y="678"/>
                  <a:pt x="465" y="678"/>
                  <a:pt x="465" y="678"/>
                </a:cubicBezTo>
                <a:lnTo>
                  <a:pt x="465" y="694"/>
                </a:lnTo>
                <a:close/>
                <a:moveTo>
                  <a:pt x="4" y="677"/>
                </a:moveTo>
                <a:cubicBezTo>
                  <a:pt x="0" y="677"/>
                  <a:pt x="0" y="677"/>
                  <a:pt x="0" y="677"/>
                </a:cubicBezTo>
                <a:cubicBezTo>
                  <a:pt x="0" y="661"/>
                  <a:pt x="0" y="661"/>
                  <a:pt x="0" y="661"/>
                </a:cubicBezTo>
                <a:cubicBezTo>
                  <a:pt x="4" y="661"/>
                  <a:pt x="4" y="661"/>
                  <a:pt x="4" y="661"/>
                </a:cubicBezTo>
                <a:lnTo>
                  <a:pt x="4" y="677"/>
                </a:lnTo>
                <a:close/>
                <a:moveTo>
                  <a:pt x="465" y="662"/>
                </a:moveTo>
                <a:cubicBezTo>
                  <a:pt x="461" y="662"/>
                  <a:pt x="461" y="662"/>
                  <a:pt x="461" y="662"/>
                </a:cubicBezTo>
                <a:cubicBezTo>
                  <a:pt x="461" y="646"/>
                  <a:pt x="461" y="646"/>
                  <a:pt x="461" y="646"/>
                </a:cubicBezTo>
                <a:cubicBezTo>
                  <a:pt x="465" y="646"/>
                  <a:pt x="465" y="646"/>
                  <a:pt x="465" y="646"/>
                </a:cubicBezTo>
                <a:lnTo>
                  <a:pt x="465" y="662"/>
                </a:lnTo>
                <a:close/>
                <a:moveTo>
                  <a:pt x="4" y="645"/>
                </a:moveTo>
                <a:cubicBezTo>
                  <a:pt x="0" y="645"/>
                  <a:pt x="0" y="645"/>
                  <a:pt x="0" y="645"/>
                </a:cubicBezTo>
                <a:cubicBezTo>
                  <a:pt x="0" y="629"/>
                  <a:pt x="0" y="629"/>
                  <a:pt x="0" y="629"/>
                </a:cubicBezTo>
                <a:cubicBezTo>
                  <a:pt x="4" y="629"/>
                  <a:pt x="4" y="629"/>
                  <a:pt x="4" y="629"/>
                </a:cubicBezTo>
                <a:lnTo>
                  <a:pt x="4" y="645"/>
                </a:lnTo>
                <a:close/>
                <a:moveTo>
                  <a:pt x="465" y="630"/>
                </a:moveTo>
                <a:cubicBezTo>
                  <a:pt x="461" y="630"/>
                  <a:pt x="461" y="630"/>
                  <a:pt x="461" y="630"/>
                </a:cubicBezTo>
                <a:cubicBezTo>
                  <a:pt x="461" y="614"/>
                  <a:pt x="461" y="614"/>
                  <a:pt x="461" y="614"/>
                </a:cubicBezTo>
                <a:cubicBezTo>
                  <a:pt x="465" y="614"/>
                  <a:pt x="465" y="614"/>
                  <a:pt x="465" y="614"/>
                </a:cubicBezTo>
                <a:lnTo>
                  <a:pt x="465" y="630"/>
                </a:lnTo>
                <a:close/>
                <a:moveTo>
                  <a:pt x="4" y="613"/>
                </a:moveTo>
                <a:cubicBezTo>
                  <a:pt x="0" y="613"/>
                  <a:pt x="0" y="613"/>
                  <a:pt x="0" y="613"/>
                </a:cubicBezTo>
                <a:cubicBezTo>
                  <a:pt x="0" y="597"/>
                  <a:pt x="0" y="597"/>
                  <a:pt x="0" y="597"/>
                </a:cubicBezTo>
                <a:cubicBezTo>
                  <a:pt x="4" y="597"/>
                  <a:pt x="4" y="597"/>
                  <a:pt x="4" y="597"/>
                </a:cubicBezTo>
                <a:lnTo>
                  <a:pt x="4" y="613"/>
                </a:lnTo>
                <a:close/>
                <a:moveTo>
                  <a:pt x="465" y="598"/>
                </a:moveTo>
                <a:cubicBezTo>
                  <a:pt x="461" y="598"/>
                  <a:pt x="461" y="598"/>
                  <a:pt x="461" y="598"/>
                </a:cubicBezTo>
                <a:cubicBezTo>
                  <a:pt x="461" y="582"/>
                  <a:pt x="461" y="582"/>
                  <a:pt x="461" y="582"/>
                </a:cubicBezTo>
                <a:cubicBezTo>
                  <a:pt x="465" y="582"/>
                  <a:pt x="465" y="582"/>
                  <a:pt x="465" y="582"/>
                </a:cubicBezTo>
                <a:lnTo>
                  <a:pt x="465" y="598"/>
                </a:lnTo>
                <a:close/>
                <a:moveTo>
                  <a:pt x="4" y="581"/>
                </a:moveTo>
                <a:cubicBezTo>
                  <a:pt x="0" y="581"/>
                  <a:pt x="0" y="581"/>
                  <a:pt x="0" y="581"/>
                </a:cubicBezTo>
                <a:cubicBezTo>
                  <a:pt x="0" y="565"/>
                  <a:pt x="0" y="565"/>
                  <a:pt x="0" y="565"/>
                </a:cubicBezTo>
                <a:cubicBezTo>
                  <a:pt x="4" y="565"/>
                  <a:pt x="4" y="565"/>
                  <a:pt x="4" y="565"/>
                </a:cubicBezTo>
                <a:lnTo>
                  <a:pt x="4" y="581"/>
                </a:lnTo>
                <a:close/>
                <a:moveTo>
                  <a:pt x="465" y="566"/>
                </a:moveTo>
                <a:cubicBezTo>
                  <a:pt x="461" y="566"/>
                  <a:pt x="461" y="566"/>
                  <a:pt x="461" y="566"/>
                </a:cubicBezTo>
                <a:cubicBezTo>
                  <a:pt x="461" y="550"/>
                  <a:pt x="461" y="550"/>
                  <a:pt x="461" y="550"/>
                </a:cubicBezTo>
                <a:cubicBezTo>
                  <a:pt x="465" y="550"/>
                  <a:pt x="465" y="550"/>
                  <a:pt x="465" y="550"/>
                </a:cubicBezTo>
                <a:lnTo>
                  <a:pt x="465" y="566"/>
                </a:lnTo>
                <a:close/>
                <a:moveTo>
                  <a:pt x="4" y="549"/>
                </a:moveTo>
                <a:cubicBezTo>
                  <a:pt x="0" y="549"/>
                  <a:pt x="0" y="549"/>
                  <a:pt x="0" y="549"/>
                </a:cubicBezTo>
                <a:cubicBezTo>
                  <a:pt x="0" y="533"/>
                  <a:pt x="0" y="533"/>
                  <a:pt x="0" y="533"/>
                </a:cubicBezTo>
                <a:cubicBezTo>
                  <a:pt x="4" y="533"/>
                  <a:pt x="4" y="533"/>
                  <a:pt x="4" y="533"/>
                </a:cubicBezTo>
                <a:lnTo>
                  <a:pt x="4" y="549"/>
                </a:lnTo>
                <a:close/>
                <a:moveTo>
                  <a:pt x="465" y="534"/>
                </a:moveTo>
                <a:cubicBezTo>
                  <a:pt x="461" y="534"/>
                  <a:pt x="461" y="534"/>
                  <a:pt x="461" y="534"/>
                </a:cubicBezTo>
                <a:cubicBezTo>
                  <a:pt x="461" y="518"/>
                  <a:pt x="461" y="518"/>
                  <a:pt x="461" y="518"/>
                </a:cubicBezTo>
                <a:cubicBezTo>
                  <a:pt x="465" y="518"/>
                  <a:pt x="465" y="518"/>
                  <a:pt x="465" y="518"/>
                </a:cubicBezTo>
                <a:lnTo>
                  <a:pt x="465" y="534"/>
                </a:lnTo>
                <a:close/>
                <a:moveTo>
                  <a:pt x="4" y="517"/>
                </a:moveTo>
                <a:cubicBezTo>
                  <a:pt x="0" y="517"/>
                  <a:pt x="0" y="517"/>
                  <a:pt x="0" y="517"/>
                </a:cubicBezTo>
                <a:cubicBezTo>
                  <a:pt x="0" y="501"/>
                  <a:pt x="0" y="501"/>
                  <a:pt x="0" y="501"/>
                </a:cubicBezTo>
                <a:cubicBezTo>
                  <a:pt x="4" y="501"/>
                  <a:pt x="4" y="501"/>
                  <a:pt x="4" y="501"/>
                </a:cubicBezTo>
                <a:lnTo>
                  <a:pt x="4" y="517"/>
                </a:lnTo>
                <a:close/>
                <a:moveTo>
                  <a:pt x="465" y="502"/>
                </a:moveTo>
                <a:cubicBezTo>
                  <a:pt x="461" y="502"/>
                  <a:pt x="461" y="502"/>
                  <a:pt x="461" y="502"/>
                </a:cubicBezTo>
                <a:cubicBezTo>
                  <a:pt x="461" y="486"/>
                  <a:pt x="461" y="486"/>
                  <a:pt x="461" y="486"/>
                </a:cubicBezTo>
                <a:cubicBezTo>
                  <a:pt x="465" y="486"/>
                  <a:pt x="465" y="486"/>
                  <a:pt x="465" y="486"/>
                </a:cubicBezTo>
                <a:lnTo>
                  <a:pt x="465" y="502"/>
                </a:lnTo>
                <a:close/>
                <a:moveTo>
                  <a:pt x="4" y="485"/>
                </a:moveTo>
                <a:cubicBezTo>
                  <a:pt x="0" y="485"/>
                  <a:pt x="0" y="485"/>
                  <a:pt x="0" y="485"/>
                </a:cubicBezTo>
                <a:cubicBezTo>
                  <a:pt x="0" y="469"/>
                  <a:pt x="0" y="469"/>
                  <a:pt x="0" y="469"/>
                </a:cubicBezTo>
                <a:cubicBezTo>
                  <a:pt x="4" y="469"/>
                  <a:pt x="4" y="469"/>
                  <a:pt x="4" y="469"/>
                </a:cubicBezTo>
                <a:lnTo>
                  <a:pt x="4" y="485"/>
                </a:lnTo>
                <a:close/>
                <a:moveTo>
                  <a:pt x="465" y="470"/>
                </a:moveTo>
                <a:cubicBezTo>
                  <a:pt x="461" y="470"/>
                  <a:pt x="461" y="470"/>
                  <a:pt x="461" y="470"/>
                </a:cubicBezTo>
                <a:cubicBezTo>
                  <a:pt x="461" y="454"/>
                  <a:pt x="461" y="454"/>
                  <a:pt x="461" y="454"/>
                </a:cubicBezTo>
                <a:cubicBezTo>
                  <a:pt x="465" y="454"/>
                  <a:pt x="465" y="454"/>
                  <a:pt x="465" y="454"/>
                </a:cubicBezTo>
                <a:lnTo>
                  <a:pt x="465" y="470"/>
                </a:lnTo>
                <a:close/>
                <a:moveTo>
                  <a:pt x="4" y="453"/>
                </a:moveTo>
                <a:cubicBezTo>
                  <a:pt x="0" y="453"/>
                  <a:pt x="0" y="453"/>
                  <a:pt x="0" y="453"/>
                </a:cubicBezTo>
                <a:cubicBezTo>
                  <a:pt x="0" y="437"/>
                  <a:pt x="0" y="437"/>
                  <a:pt x="0" y="437"/>
                </a:cubicBezTo>
                <a:cubicBezTo>
                  <a:pt x="4" y="437"/>
                  <a:pt x="4" y="437"/>
                  <a:pt x="4" y="437"/>
                </a:cubicBezTo>
                <a:lnTo>
                  <a:pt x="4" y="453"/>
                </a:lnTo>
                <a:close/>
                <a:moveTo>
                  <a:pt x="465" y="438"/>
                </a:moveTo>
                <a:cubicBezTo>
                  <a:pt x="461" y="438"/>
                  <a:pt x="461" y="438"/>
                  <a:pt x="461" y="438"/>
                </a:cubicBezTo>
                <a:cubicBezTo>
                  <a:pt x="461" y="422"/>
                  <a:pt x="461" y="422"/>
                  <a:pt x="461" y="422"/>
                </a:cubicBezTo>
                <a:cubicBezTo>
                  <a:pt x="465" y="422"/>
                  <a:pt x="465" y="422"/>
                  <a:pt x="465" y="422"/>
                </a:cubicBezTo>
                <a:lnTo>
                  <a:pt x="465" y="438"/>
                </a:lnTo>
                <a:close/>
                <a:moveTo>
                  <a:pt x="4" y="421"/>
                </a:moveTo>
                <a:cubicBezTo>
                  <a:pt x="0" y="421"/>
                  <a:pt x="0" y="421"/>
                  <a:pt x="0" y="421"/>
                </a:cubicBezTo>
                <a:cubicBezTo>
                  <a:pt x="0" y="405"/>
                  <a:pt x="0" y="405"/>
                  <a:pt x="0" y="405"/>
                </a:cubicBezTo>
                <a:cubicBezTo>
                  <a:pt x="4" y="405"/>
                  <a:pt x="4" y="405"/>
                  <a:pt x="4" y="405"/>
                </a:cubicBezTo>
                <a:lnTo>
                  <a:pt x="4" y="421"/>
                </a:lnTo>
                <a:close/>
                <a:moveTo>
                  <a:pt x="465" y="406"/>
                </a:moveTo>
                <a:cubicBezTo>
                  <a:pt x="461" y="406"/>
                  <a:pt x="461" y="406"/>
                  <a:pt x="461" y="406"/>
                </a:cubicBezTo>
                <a:cubicBezTo>
                  <a:pt x="461" y="390"/>
                  <a:pt x="461" y="390"/>
                  <a:pt x="461" y="390"/>
                </a:cubicBezTo>
                <a:cubicBezTo>
                  <a:pt x="465" y="390"/>
                  <a:pt x="465" y="390"/>
                  <a:pt x="465" y="390"/>
                </a:cubicBezTo>
                <a:lnTo>
                  <a:pt x="465" y="406"/>
                </a:lnTo>
                <a:close/>
                <a:moveTo>
                  <a:pt x="4" y="389"/>
                </a:moveTo>
                <a:cubicBezTo>
                  <a:pt x="0" y="389"/>
                  <a:pt x="0" y="389"/>
                  <a:pt x="0" y="389"/>
                </a:cubicBezTo>
                <a:cubicBezTo>
                  <a:pt x="0" y="373"/>
                  <a:pt x="0" y="373"/>
                  <a:pt x="0" y="373"/>
                </a:cubicBezTo>
                <a:cubicBezTo>
                  <a:pt x="4" y="373"/>
                  <a:pt x="4" y="373"/>
                  <a:pt x="4" y="373"/>
                </a:cubicBezTo>
                <a:lnTo>
                  <a:pt x="4" y="389"/>
                </a:lnTo>
                <a:close/>
                <a:moveTo>
                  <a:pt x="465" y="374"/>
                </a:moveTo>
                <a:cubicBezTo>
                  <a:pt x="461" y="374"/>
                  <a:pt x="461" y="374"/>
                  <a:pt x="461" y="374"/>
                </a:cubicBezTo>
                <a:cubicBezTo>
                  <a:pt x="461" y="358"/>
                  <a:pt x="461" y="358"/>
                  <a:pt x="461" y="358"/>
                </a:cubicBezTo>
                <a:cubicBezTo>
                  <a:pt x="465" y="358"/>
                  <a:pt x="465" y="358"/>
                  <a:pt x="465" y="358"/>
                </a:cubicBezTo>
                <a:lnTo>
                  <a:pt x="465" y="374"/>
                </a:lnTo>
                <a:close/>
                <a:moveTo>
                  <a:pt x="4" y="357"/>
                </a:moveTo>
                <a:cubicBezTo>
                  <a:pt x="0" y="357"/>
                  <a:pt x="0" y="357"/>
                  <a:pt x="0" y="357"/>
                </a:cubicBezTo>
                <a:cubicBezTo>
                  <a:pt x="0" y="341"/>
                  <a:pt x="0" y="341"/>
                  <a:pt x="0" y="341"/>
                </a:cubicBezTo>
                <a:cubicBezTo>
                  <a:pt x="4" y="341"/>
                  <a:pt x="4" y="341"/>
                  <a:pt x="4" y="341"/>
                </a:cubicBezTo>
                <a:lnTo>
                  <a:pt x="4" y="357"/>
                </a:lnTo>
                <a:close/>
                <a:moveTo>
                  <a:pt x="465" y="342"/>
                </a:moveTo>
                <a:cubicBezTo>
                  <a:pt x="461" y="342"/>
                  <a:pt x="461" y="342"/>
                  <a:pt x="461" y="342"/>
                </a:cubicBezTo>
                <a:cubicBezTo>
                  <a:pt x="461" y="326"/>
                  <a:pt x="461" y="326"/>
                  <a:pt x="461" y="326"/>
                </a:cubicBezTo>
                <a:cubicBezTo>
                  <a:pt x="465" y="326"/>
                  <a:pt x="465" y="326"/>
                  <a:pt x="465" y="326"/>
                </a:cubicBezTo>
                <a:lnTo>
                  <a:pt x="465" y="342"/>
                </a:lnTo>
                <a:close/>
                <a:moveTo>
                  <a:pt x="4" y="325"/>
                </a:moveTo>
                <a:cubicBezTo>
                  <a:pt x="0" y="325"/>
                  <a:pt x="0" y="325"/>
                  <a:pt x="0" y="325"/>
                </a:cubicBezTo>
                <a:cubicBezTo>
                  <a:pt x="0" y="309"/>
                  <a:pt x="0" y="309"/>
                  <a:pt x="0" y="309"/>
                </a:cubicBezTo>
                <a:cubicBezTo>
                  <a:pt x="4" y="309"/>
                  <a:pt x="4" y="309"/>
                  <a:pt x="4" y="309"/>
                </a:cubicBezTo>
                <a:lnTo>
                  <a:pt x="4" y="325"/>
                </a:lnTo>
                <a:close/>
                <a:moveTo>
                  <a:pt x="465" y="310"/>
                </a:moveTo>
                <a:cubicBezTo>
                  <a:pt x="461" y="310"/>
                  <a:pt x="461" y="310"/>
                  <a:pt x="461" y="310"/>
                </a:cubicBezTo>
                <a:cubicBezTo>
                  <a:pt x="461" y="294"/>
                  <a:pt x="461" y="294"/>
                  <a:pt x="461" y="294"/>
                </a:cubicBezTo>
                <a:cubicBezTo>
                  <a:pt x="465" y="294"/>
                  <a:pt x="465" y="294"/>
                  <a:pt x="465" y="294"/>
                </a:cubicBezTo>
                <a:lnTo>
                  <a:pt x="465" y="310"/>
                </a:lnTo>
                <a:close/>
                <a:moveTo>
                  <a:pt x="4" y="293"/>
                </a:moveTo>
                <a:cubicBezTo>
                  <a:pt x="0" y="293"/>
                  <a:pt x="0" y="293"/>
                  <a:pt x="0" y="293"/>
                </a:cubicBezTo>
                <a:cubicBezTo>
                  <a:pt x="0" y="277"/>
                  <a:pt x="0" y="277"/>
                  <a:pt x="0" y="277"/>
                </a:cubicBezTo>
                <a:cubicBezTo>
                  <a:pt x="4" y="277"/>
                  <a:pt x="4" y="277"/>
                  <a:pt x="4" y="277"/>
                </a:cubicBezTo>
                <a:lnTo>
                  <a:pt x="4" y="293"/>
                </a:lnTo>
                <a:close/>
                <a:moveTo>
                  <a:pt x="465" y="278"/>
                </a:moveTo>
                <a:cubicBezTo>
                  <a:pt x="461" y="278"/>
                  <a:pt x="461" y="278"/>
                  <a:pt x="461" y="278"/>
                </a:cubicBezTo>
                <a:cubicBezTo>
                  <a:pt x="461" y="262"/>
                  <a:pt x="461" y="262"/>
                  <a:pt x="461" y="262"/>
                </a:cubicBezTo>
                <a:cubicBezTo>
                  <a:pt x="465" y="262"/>
                  <a:pt x="465" y="262"/>
                  <a:pt x="465" y="262"/>
                </a:cubicBezTo>
                <a:lnTo>
                  <a:pt x="465" y="278"/>
                </a:lnTo>
                <a:close/>
                <a:moveTo>
                  <a:pt x="4" y="261"/>
                </a:moveTo>
                <a:cubicBezTo>
                  <a:pt x="0" y="261"/>
                  <a:pt x="0" y="261"/>
                  <a:pt x="0" y="261"/>
                </a:cubicBezTo>
                <a:cubicBezTo>
                  <a:pt x="0" y="245"/>
                  <a:pt x="0" y="245"/>
                  <a:pt x="0" y="245"/>
                </a:cubicBezTo>
                <a:cubicBezTo>
                  <a:pt x="4" y="245"/>
                  <a:pt x="4" y="245"/>
                  <a:pt x="4" y="245"/>
                </a:cubicBezTo>
                <a:lnTo>
                  <a:pt x="4" y="261"/>
                </a:lnTo>
                <a:close/>
                <a:moveTo>
                  <a:pt x="465" y="246"/>
                </a:moveTo>
                <a:cubicBezTo>
                  <a:pt x="461" y="246"/>
                  <a:pt x="461" y="246"/>
                  <a:pt x="461" y="246"/>
                </a:cubicBezTo>
                <a:cubicBezTo>
                  <a:pt x="461" y="230"/>
                  <a:pt x="461" y="230"/>
                  <a:pt x="461" y="230"/>
                </a:cubicBezTo>
                <a:cubicBezTo>
                  <a:pt x="465" y="230"/>
                  <a:pt x="465" y="230"/>
                  <a:pt x="465" y="230"/>
                </a:cubicBezTo>
                <a:lnTo>
                  <a:pt x="465" y="246"/>
                </a:lnTo>
                <a:close/>
                <a:moveTo>
                  <a:pt x="4" y="229"/>
                </a:moveTo>
                <a:cubicBezTo>
                  <a:pt x="0" y="229"/>
                  <a:pt x="0" y="229"/>
                  <a:pt x="0" y="229"/>
                </a:cubicBezTo>
                <a:cubicBezTo>
                  <a:pt x="0" y="213"/>
                  <a:pt x="0" y="213"/>
                  <a:pt x="0" y="213"/>
                </a:cubicBezTo>
                <a:cubicBezTo>
                  <a:pt x="4" y="213"/>
                  <a:pt x="4" y="213"/>
                  <a:pt x="4" y="213"/>
                </a:cubicBezTo>
                <a:lnTo>
                  <a:pt x="4" y="229"/>
                </a:lnTo>
                <a:close/>
                <a:moveTo>
                  <a:pt x="465" y="214"/>
                </a:moveTo>
                <a:cubicBezTo>
                  <a:pt x="461" y="214"/>
                  <a:pt x="461" y="214"/>
                  <a:pt x="461" y="214"/>
                </a:cubicBezTo>
                <a:cubicBezTo>
                  <a:pt x="461" y="198"/>
                  <a:pt x="461" y="198"/>
                  <a:pt x="461" y="198"/>
                </a:cubicBezTo>
                <a:cubicBezTo>
                  <a:pt x="465" y="198"/>
                  <a:pt x="465" y="198"/>
                  <a:pt x="465" y="198"/>
                </a:cubicBezTo>
                <a:lnTo>
                  <a:pt x="465" y="214"/>
                </a:lnTo>
                <a:close/>
                <a:moveTo>
                  <a:pt x="4" y="197"/>
                </a:moveTo>
                <a:cubicBezTo>
                  <a:pt x="0" y="197"/>
                  <a:pt x="0" y="197"/>
                  <a:pt x="0" y="197"/>
                </a:cubicBezTo>
                <a:cubicBezTo>
                  <a:pt x="0" y="181"/>
                  <a:pt x="0" y="181"/>
                  <a:pt x="0" y="181"/>
                </a:cubicBezTo>
                <a:cubicBezTo>
                  <a:pt x="4" y="181"/>
                  <a:pt x="4" y="181"/>
                  <a:pt x="4" y="181"/>
                </a:cubicBezTo>
                <a:lnTo>
                  <a:pt x="4" y="197"/>
                </a:lnTo>
                <a:close/>
                <a:moveTo>
                  <a:pt x="465" y="182"/>
                </a:moveTo>
                <a:cubicBezTo>
                  <a:pt x="461" y="182"/>
                  <a:pt x="461" y="182"/>
                  <a:pt x="461" y="182"/>
                </a:cubicBezTo>
                <a:cubicBezTo>
                  <a:pt x="461" y="172"/>
                  <a:pt x="461" y="172"/>
                  <a:pt x="461" y="172"/>
                </a:cubicBezTo>
                <a:cubicBezTo>
                  <a:pt x="461" y="170"/>
                  <a:pt x="461" y="168"/>
                  <a:pt x="461" y="167"/>
                </a:cubicBezTo>
                <a:cubicBezTo>
                  <a:pt x="464" y="166"/>
                  <a:pt x="464" y="166"/>
                  <a:pt x="464" y="166"/>
                </a:cubicBezTo>
                <a:cubicBezTo>
                  <a:pt x="465" y="168"/>
                  <a:pt x="465" y="170"/>
                  <a:pt x="465" y="172"/>
                </a:cubicBezTo>
                <a:lnTo>
                  <a:pt x="465" y="182"/>
                </a:lnTo>
                <a:close/>
                <a:moveTo>
                  <a:pt x="4" y="172"/>
                </a:moveTo>
                <a:cubicBezTo>
                  <a:pt x="0" y="172"/>
                  <a:pt x="0" y="172"/>
                  <a:pt x="0" y="172"/>
                </a:cubicBezTo>
                <a:cubicBezTo>
                  <a:pt x="0" y="166"/>
                  <a:pt x="1" y="161"/>
                  <a:pt x="4" y="155"/>
                </a:cubicBezTo>
                <a:cubicBezTo>
                  <a:pt x="8" y="157"/>
                  <a:pt x="8" y="157"/>
                  <a:pt x="8" y="157"/>
                </a:cubicBezTo>
                <a:cubicBezTo>
                  <a:pt x="5" y="162"/>
                  <a:pt x="4" y="167"/>
                  <a:pt x="4" y="172"/>
                </a:cubicBezTo>
                <a:close/>
                <a:moveTo>
                  <a:pt x="454" y="153"/>
                </a:moveTo>
                <a:cubicBezTo>
                  <a:pt x="452" y="150"/>
                  <a:pt x="448" y="146"/>
                  <a:pt x="444" y="142"/>
                </a:cubicBezTo>
                <a:cubicBezTo>
                  <a:pt x="446" y="139"/>
                  <a:pt x="446" y="139"/>
                  <a:pt x="446" y="139"/>
                </a:cubicBezTo>
                <a:cubicBezTo>
                  <a:pt x="451" y="143"/>
                  <a:pt x="455" y="147"/>
                  <a:pt x="458" y="151"/>
                </a:cubicBezTo>
                <a:lnTo>
                  <a:pt x="454" y="153"/>
                </a:lnTo>
                <a:close/>
                <a:moveTo>
                  <a:pt x="18" y="145"/>
                </a:moveTo>
                <a:cubicBezTo>
                  <a:pt x="15" y="142"/>
                  <a:pt x="15" y="142"/>
                  <a:pt x="15" y="142"/>
                </a:cubicBezTo>
                <a:cubicBezTo>
                  <a:pt x="18" y="139"/>
                  <a:pt x="22" y="136"/>
                  <a:pt x="27" y="132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25" y="139"/>
                  <a:pt x="21" y="142"/>
                  <a:pt x="18" y="145"/>
                </a:cubicBezTo>
                <a:close/>
                <a:moveTo>
                  <a:pt x="431" y="132"/>
                </a:moveTo>
                <a:cubicBezTo>
                  <a:pt x="418" y="124"/>
                  <a:pt x="418" y="124"/>
                  <a:pt x="418" y="124"/>
                </a:cubicBezTo>
                <a:cubicBezTo>
                  <a:pt x="420" y="120"/>
                  <a:pt x="420" y="120"/>
                  <a:pt x="420" y="120"/>
                </a:cubicBezTo>
                <a:cubicBezTo>
                  <a:pt x="433" y="129"/>
                  <a:pt x="433" y="129"/>
                  <a:pt x="433" y="129"/>
                </a:cubicBezTo>
                <a:lnTo>
                  <a:pt x="431" y="132"/>
                </a:lnTo>
                <a:close/>
                <a:moveTo>
                  <a:pt x="43" y="126"/>
                </a:moveTo>
                <a:cubicBezTo>
                  <a:pt x="41" y="123"/>
                  <a:pt x="41" y="123"/>
                  <a:pt x="41" y="123"/>
                </a:cubicBezTo>
                <a:cubicBezTo>
                  <a:pt x="54" y="115"/>
                  <a:pt x="54" y="115"/>
                  <a:pt x="54" y="115"/>
                </a:cubicBezTo>
                <a:cubicBezTo>
                  <a:pt x="56" y="118"/>
                  <a:pt x="56" y="118"/>
                  <a:pt x="56" y="118"/>
                </a:cubicBezTo>
                <a:lnTo>
                  <a:pt x="43" y="126"/>
                </a:lnTo>
                <a:close/>
                <a:moveTo>
                  <a:pt x="404" y="115"/>
                </a:moveTo>
                <a:cubicBezTo>
                  <a:pt x="391" y="106"/>
                  <a:pt x="391" y="106"/>
                  <a:pt x="391" y="106"/>
                </a:cubicBezTo>
                <a:cubicBezTo>
                  <a:pt x="393" y="103"/>
                  <a:pt x="393" y="103"/>
                  <a:pt x="393" y="103"/>
                </a:cubicBezTo>
                <a:cubicBezTo>
                  <a:pt x="407" y="111"/>
                  <a:pt x="407" y="111"/>
                  <a:pt x="407" y="111"/>
                </a:cubicBezTo>
                <a:lnTo>
                  <a:pt x="404" y="115"/>
                </a:lnTo>
                <a:close/>
                <a:moveTo>
                  <a:pt x="70" y="109"/>
                </a:moveTo>
                <a:cubicBezTo>
                  <a:pt x="68" y="106"/>
                  <a:pt x="68" y="106"/>
                  <a:pt x="68" y="106"/>
                </a:cubicBezTo>
                <a:cubicBezTo>
                  <a:pt x="81" y="97"/>
                  <a:pt x="81" y="97"/>
                  <a:pt x="81" y="97"/>
                </a:cubicBezTo>
                <a:cubicBezTo>
                  <a:pt x="83" y="101"/>
                  <a:pt x="83" y="101"/>
                  <a:pt x="83" y="101"/>
                </a:cubicBezTo>
                <a:lnTo>
                  <a:pt x="70" y="109"/>
                </a:lnTo>
                <a:close/>
                <a:moveTo>
                  <a:pt x="378" y="97"/>
                </a:moveTo>
                <a:cubicBezTo>
                  <a:pt x="364" y="89"/>
                  <a:pt x="364" y="89"/>
                  <a:pt x="364" y="89"/>
                </a:cubicBezTo>
                <a:cubicBezTo>
                  <a:pt x="366" y="85"/>
                  <a:pt x="366" y="85"/>
                  <a:pt x="366" y="85"/>
                </a:cubicBezTo>
                <a:cubicBezTo>
                  <a:pt x="380" y="94"/>
                  <a:pt x="380" y="94"/>
                  <a:pt x="380" y="94"/>
                </a:cubicBezTo>
                <a:lnTo>
                  <a:pt x="378" y="97"/>
                </a:lnTo>
                <a:close/>
                <a:moveTo>
                  <a:pt x="97" y="92"/>
                </a:moveTo>
                <a:cubicBezTo>
                  <a:pt x="95" y="89"/>
                  <a:pt x="95" y="89"/>
                  <a:pt x="95" y="89"/>
                </a:cubicBezTo>
                <a:cubicBezTo>
                  <a:pt x="108" y="80"/>
                  <a:pt x="108" y="80"/>
                  <a:pt x="108" y="80"/>
                </a:cubicBezTo>
                <a:cubicBezTo>
                  <a:pt x="110" y="84"/>
                  <a:pt x="110" y="84"/>
                  <a:pt x="110" y="84"/>
                </a:cubicBezTo>
                <a:lnTo>
                  <a:pt x="97" y="92"/>
                </a:lnTo>
                <a:close/>
                <a:moveTo>
                  <a:pt x="351" y="80"/>
                </a:moveTo>
                <a:cubicBezTo>
                  <a:pt x="337" y="71"/>
                  <a:pt x="337" y="71"/>
                  <a:pt x="337" y="71"/>
                </a:cubicBezTo>
                <a:cubicBezTo>
                  <a:pt x="340" y="68"/>
                  <a:pt x="340" y="68"/>
                  <a:pt x="340" y="68"/>
                </a:cubicBezTo>
                <a:cubicBezTo>
                  <a:pt x="353" y="77"/>
                  <a:pt x="353" y="77"/>
                  <a:pt x="353" y="77"/>
                </a:cubicBezTo>
                <a:lnTo>
                  <a:pt x="351" y="80"/>
                </a:lnTo>
                <a:close/>
                <a:moveTo>
                  <a:pt x="124" y="75"/>
                </a:moveTo>
                <a:cubicBezTo>
                  <a:pt x="122" y="72"/>
                  <a:pt x="122" y="72"/>
                  <a:pt x="122" y="72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37" y="67"/>
                  <a:pt x="137" y="67"/>
                  <a:pt x="137" y="67"/>
                </a:cubicBezTo>
                <a:lnTo>
                  <a:pt x="124" y="75"/>
                </a:lnTo>
                <a:close/>
                <a:moveTo>
                  <a:pt x="324" y="62"/>
                </a:moveTo>
                <a:cubicBezTo>
                  <a:pt x="310" y="54"/>
                  <a:pt x="310" y="54"/>
                  <a:pt x="310" y="54"/>
                </a:cubicBezTo>
                <a:cubicBezTo>
                  <a:pt x="313" y="50"/>
                  <a:pt x="313" y="50"/>
                  <a:pt x="313" y="50"/>
                </a:cubicBezTo>
                <a:cubicBezTo>
                  <a:pt x="326" y="59"/>
                  <a:pt x="326" y="59"/>
                  <a:pt x="326" y="59"/>
                </a:cubicBezTo>
                <a:lnTo>
                  <a:pt x="324" y="62"/>
                </a:lnTo>
                <a:close/>
                <a:moveTo>
                  <a:pt x="151" y="58"/>
                </a:moveTo>
                <a:cubicBezTo>
                  <a:pt x="149" y="55"/>
                  <a:pt x="149" y="55"/>
                  <a:pt x="149" y="55"/>
                </a:cubicBezTo>
                <a:cubicBezTo>
                  <a:pt x="162" y="46"/>
                  <a:pt x="162" y="46"/>
                  <a:pt x="162" y="46"/>
                </a:cubicBezTo>
                <a:cubicBezTo>
                  <a:pt x="165" y="50"/>
                  <a:pt x="165" y="50"/>
                  <a:pt x="165" y="50"/>
                </a:cubicBezTo>
                <a:lnTo>
                  <a:pt x="151" y="58"/>
                </a:lnTo>
                <a:close/>
                <a:moveTo>
                  <a:pt x="297" y="45"/>
                </a:moveTo>
                <a:cubicBezTo>
                  <a:pt x="284" y="36"/>
                  <a:pt x="284" y="36"/>
                  <a:pt x="284" y="36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9" y="42"/>
                  <a:pt x="299" y="42"/>
                  <a:pt x="299" y="42"/>
                </a:cubicBezTo>
                <a:lnTo>
                  <a:pt x="297" y="45"/>
                </a:lnTo>
                <a:close/>
                <a:moveTo>
                  <a:pt x="178" y="41"/>
                </a:moveTo>
                <a:cubicBezTo>
                  <a:pt x="176" y="38"/>
                  <a:pt x="176" y="38"/>
                  <a:pt x="176" y="38"/>
                </a:cubicBezTo>
                <a:cubicBezTo>
                  <a:pt x="189" y="29"/>
                  <a:pt x="189" y="29"/>
                  <a:pt x="189" y="29"/>
                </a:cubicBezTo>
                <a:cubicBezTo>
                  <a:pt x="192" y="32"/>
                  <a:pt x="192" y="32"/>
                  <a:pt x="192" y="32"/>
                </a:cubicBezTo>
                <a:lnTo>
                  <a:pt x="178" y="41"/>
                </a:lnTo>
                <a:close/>
                <a:moveTo>
                  <a:pt x="270" y="28"/>
                </a:moveTo>
                <a:cubicBezTo>
                  <a:pt x="257" y="19"/>
                  <a:pt x="257" y="19"/>
                  <a:pt x="257" y="19"/>
                </a:cubicBezTo>
                <a:cubicBezTo>
                  <a:pt x="259" y="16"/>
                  <a:pt x="259" y="16"/>
                  <a:pt x="259" y="16"/>
                </a:cubicBezTo>
                <a:cubicBezTo>
                  <a:pt x="272" y="24"/>
                  <a:pt x="272" y="24"/>
                  <a:pt x="272" y="24"/>
                </a:cubicBezTo>
                <a:lnTo>
                  <a:pt x="270" y="28"/>
                </a:lnTo>
                <a:close/>
                <a:moveTo>
                  <a:pt x="205" y="24"/>
                </a:moveTo>
                <a:cubicBezTo>
                  <a:pt x="203" y="20"/>
                  <a:pt x="203" y="20"/>
                  <a:pt x="203" y="20"/>
                </a:cubicBezTo>
                <a:cubicBezTo>
                  <a:pt x="216" y="12"/>
                  <a:pt x="216" y="12"/>
                  <a:pt x="216" y="12"/>
                </a:cubicBezTo>
                <a:cubicBezTo>
                  <a:pt x="219" y="15"/>
                  <a:pt x="219" y="15"/>
                  <a:pt x="219" y="15"/>
                </a:cubicBezTo>
                <a:lnTo>
                  <a:pt x="205" y="24"/>
                </a:lnTo>
                <a:close/>
                <a:moveTo>
                  <a:pt x="243" y="10"/>
                </a:moveTo>
                <a:cubicBezTo>
                  <a:pt x="235" y="5"/>
                  <a:pt x="235" y="5"/>
                  <a:pt x="235" y="5"/>
                </a:cubicBezTo>
                <a:cubicBezTo>
                  <a:pt x="232" y="7"/>
                  <a:pt x="232" y="7"/>
                  <a:pt x="232" y="7"/>
                </a:cubicBezTo>
                <a:cubicBezTo>
                  <a:pt x="230" y="3"/>
                  <a:pt x="230" y="3"/>
                  <a:pt x="230" y="3"/>
                </a:cubicBezTo>
                <a:cubicBezTo>
                  <a:pt x="235" y="0"/>
                  <a:pt x="235" y="0"/>
                  <a:pt x="235" y="0"/>
                </a:cubicBezTo>
                <a:cubicBezTo>
                  <a:pt x="246" y="7"/>
                  <a:pt x="246" y="7"/>
                  <a:pt x="246" y="7"/>
                </a:cubicBezTo>
                <a:lnTo>
                  <a:pt x="243" y="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8" name="Line 7"/>
          <p:cNvSpPr>
            <a:spLocks noChangeShapeType="1"/>
          </p:cNvSpPr>
          <p:nvPr/>
        </p:nvSpPr>
        <p:spPr bwMode="auto">
          <a:xfrm rot="10800000">
            <a:off x="6076950" y="15970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9" name="Line 8"/>
          <p:cNvSpPr>
            <a:spLocks noChangeShapeType="1"/>
          </p:cNvSpPr>
          <p:nvPr/>
        </p:nvSpPr>
        <p:spPr bwMode="auto">
          <a:xfrm rot="10800000">
            <a:off x="6076950" y="15970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773479" y="853600"/>
            <a:ext cx="261281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6600" b="1" kern="0" dirty="0">
                <a:gradFill>
                  <a:gsLst>
                    <a:gs pos="90000">
                      <a:prstClr val="white"/>
                    </a:gs>
                    <a:gs pos="30000">
                      <a:prstClr val="white"/>
                    </a:gs>
                  </a:gsLst>
                  <a:lin ang="5400000" scaled="1"/>
                </a:gradFill>
                <a:latin typeface="Agency FB" panose="020B0503020202020204" pitchFamily="34" charset="0"/>
                <a:ea typeface="Microsoft YaHei" panose="020B0503020204020204" pitchFamily="34" charset="-122"/>
              </a:rPr>
              <a:t>PART  </a:t>
            </a:r>
          </a:p>
          <a:p>
            <a:pPr algn="ctr">
              <a:defRPr/>
            </a:pPr>
            <a:r>
              <a:rPr lang="en-US" altLang="zh-CN" sz="6600" b="1" kern="0" dirty="0">
                <a:gradFill>
                  <a:gsLst>
                    <a:gs pos="90000">
                      <a:prstClr val="white"/>
                    </a:gs>
                    <a:gs pos="30000">
                      <a:prstClr val="white"/>
                    </a:gs>
                  </a:gsLst>
                  <a:lin ang="5400000" scaled="1"/>
                </a:gradFill>
                <a:latin typeface="Agency FB" panose="020B0503020202020204" pitchFamily="34" charset="0"/>
                <a:ea typeface="Microsoft YaHei" panose="020B0503020204020204" pitchFamily="34" charset="-122"/>
              </a:rPr>
              <a:t> 03</a:t>
            </a:r>
            <a:endParaRPr lang="zh-CN" altLang="en-US" sz="8000" kern="0" dirty="0">
              <a:gradFill>
                <a:gsLst>
                  <a:gs pos="90000">
                    <a:prstClr val="white"/>
                  </a:gs>
                  <a:gs pos="30000">
                    <a:prstClr val="white"/>
                  </a:gs>
                </a:gsLst>
                <a:lin ang="5400000" scaled="1"/>
              </a:gradFill>
              <a:latin typeface="Agency FB" panose="020B0503020202020204" pitchFamily="34" charset="0"/>
              <a:ea typeface="華康娃娃體W7(P)" panose="040B0700000000000000" pitchFamily="82" charset="-120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1" t="6548" r="2601" b="48373"/>
          <a:stretch/>
        </p:blipFill>
        <p:spPr>
          <a:xfrm>
            <a:off x="8867603" y="-1"/>
            <a:ext cx="3324398" cy="2481943"/>
          </a:xfrm>
          <a:custGeom>
            <a:avLst/>
            <a:gdLst>
              <a:gd name="connsiteX0" fmla="*/ 0 w 3718077"/>
              <a:gd name="connsiteY0" fmla="*/ 0 h 2775857"/>
              <a:gd name="connsiteX1" fmla="*/ 3718077 w 3718077"/>
              <a:gd name="connsiteY1" fmla="*/ 0 h 2775857"/>
              <a:gd name="connsiteX2" fmla="*/ 3718077 w 3718077"/>
              <a:gd name="connsiteY2" fmla="*/ 2775857 h 2775857"/>
              <a:gd name="connsiteX3" fmla="*/ 0 w 3718077"/>
              <a:gd name="connsiteY3" fmla="*/ 2775857 h 277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8077" h="2775857">
                <a:moveTo>
                  <a:pt x="0" y="0"/>
                </a:moveTo>
                <a:lnTo>
                  <a:pt x="3718077" y="0"/>
                </a:lnTo>
                <a:lnTo>
                  <a:pt x="3718077" y="2775857"/>
                </a:lnTo>
                <a:lnTo>
                  <a:pt x="0" y="2775857"/>
                </a:lnTo>
                <a:close/>
              </a:path>
            </a:pathLst>
          </a:cu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3" t="56620" r="77765" b="16585"/>
          <a:stretch/>
        </p:blipFill>
        <p:spPr>
          <a:xfrm>
            <a:off x="99177" y="3318259"/>
            <a:ext cx="1620089" cy="2705141"/>
          </a:xfrm>
          <a:custGeom>
            <a:avLst/>
            <a:gdLst>
              <a:gd name="connsiteX0" fmla="*/ 0 w 988143"/>
              <a:gd name="connsiteY0" fmla="*/ 0 h 1649950"/>
              <a:gd name="connsiteX1" fmla="*/ 988143 w 988143"/>
              <a:gd name="connsiteY1" fmla="*/ 0 h 1649950"/>
              <a:gd name="connsiteX2" fmla="*/ 988143 w 988143"/>
              <a:gd name="connsiteY2" fmla="*/ 1649950 h 1649950"/>
              <a:gd name="connsiteX3" fmla="*/ 0 w 988143"/>
              <a:gd name="connsiteY3" fmla="*/ 1649950 h 164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8143" h="1649950">
                <a:moveTo>
                  <a:pt x="0" y="0"/>
                </a:moveTo>
                <a:lnTo>
                  <a:pt x="988143" y="0"/>
                </a:lnTo>
                <a:lnTo>
                  <a:pt x="988143" y="1649950"/>
                </a:lnTo>
                <a:lnTo>
                  <a:pt x="0" y="1649950"/>
                </a:lnTo>
                <a:close/>
              </a:path>
            </a:pathLst>
          </a:custGeom>
        </p:spPr>
      </p:pic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2" t="56280" r="56437" b="11078"/>
          <a:stretch/>
        </p:blipFill>
        <p:spPr>
          <a:xfrm>
            <a:off x="934661" y="4382356"/>
            <a:ext cx="3370624" cy="2522980"/>
          </a:xfrm>
          <a:custGeom>
            <a:avLst/>
            <a:gdLst>
              <a:gd name="connsiteX0" fmla="*/ 1383908 w 2685351"/>
              <a:gd name="connsiteY0" fmla="*/ 0 h 2010039"/>
              <a:gd name="connsiteX1" fmla="*/ 2685351 w 2685351"/>
              <a:gd name="connsiteY1" fmla="*/ 2004747 h 2010039"/>
              <a:gd name="connsiteX2" fmla="*/ 2677199 w 2685351"/>
              <a:gd name="connsiteY2" fmla="*/ 2010039 h 2010039"/>
              <a:gd name="connsiteX3" fmla="*/ 721651 w 2685351"/>
              <a:gd name="connsiteY3" fmla="*/ 2010039 h 2010039"/>
              <a:gd name="connsiteX4" fmla="*/ 0 w 2685351"/>
              <a:gd name="connsiteY4" fmla="*/ 898407 h 201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351" h="2010039">
                <a:moveTo>
                  <a:pt x="1383908" y="0"/>
                </a:moveTo>
                <a:lnTo>
                  <a:pt x="2685351" y="2004747"/>
                </a:lnTo>
                <a:lnTo>
                  <a:pt x="2677199" y="2010039"/>
                </a:lnTo>
                <a:lnTo>
                  <a:pt x="721651" y="2010039"/>
                </a:lnTo>
                <a:lnTo>
                  <a:pt x="0" y="898407"/>
                </a:lnTo>
                <a:close/>
              </a:path>
            </a:pathLst>
          </a:custGeom>
        </p:spPr>
      </p:pic>
      <p:pic>
        <p:nvPicPr>
          <p:cNvPr id="63" name="图片 6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6308" r="55337" b="40760"/>
          <a:stretch/>
        </p:blipFill>
        <p:spPr>
          <a:xfrm>
            <a:off x="2" y="-14748"/>
            <a:ext cx="3562757" cy="2227293"/>
          </a:xfrm>
          <a:custGeom>
            <a:avLst/>
            <a:gdLst>
              <a:gd name="connsiteX0" fmla="*/ 0 w 5213699"/>
              <a:gd name="connsiteY0" fmla="*/ 0 h 3259395"/>
              <a:gd name="connsiteX1" fmla="*/ 5213699 w 5213699"/>
              <a:gd name="connsiteY1" fmla="*/ 0 h 3259395"/>
              <a:gd name="connsiteX2" fmla="*/ 5213699 w 5213699"/>
              <a:gd name="connsiteY2" fmla="*/ 3259395 h 3259395"/>
              <a:gd name="connsiteX3" fmla="*/ 3939387 w 5213699"/>
              <a:gd name="connsiteY3" fmla="*/ 3259395 h 3259395"/>
              <a:gd name="connsiteX4" fmla="*/ 3939387 w 5213699"/>
              <a:gd name="connsiteY4" fmla="*/ 2408966 h 3259395"/>
              <a:gd name="connsiteX5" fmla="*/ 2752344 w 5213699"/>
              <a:gd name="connsiteY5" fmla="*/ 2408966 h 3259395"/>
              <a:gd name="connsiteX6" fmla="*/ 2752344 w 5213699"/>
              <a:gd name="connsiteY6" fmla="*/ 3259395 h 3259395"/>
              <a:gd name="connsiteX7" fmla="*/ 0 w 5213699"/>
              <a:gd name="connsiteY7" fmla="*/ 3259395 h 325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3699" h="3259395">
                <a:moveTo>
                  <a:pt x="0" y="0"/>
                </a:moveTo>
                <a:lnTo>
                  <a:pt x="5213699" y="0"/>
                </a:lnTo>
                <a:lnTo>
                  <a:pt x="5213699" y="3259395"/>
                </a:lnTo>
                <a:lnTo>
                  <a:pt x="3939387" y="3259395"/>
                </a:lnTo>
                <a:lnTo>
                  <a:pt x="3939387" y="2408966"/>
                </a:lnTo>
                <a:lnTo>
                  <a:pt x="2752344" y="2408966"/>
                </a:lnTo>
                <a:lnTo>
                  <a:pt x="2752344" y="3259395"/>
                </a:lnTo>
                <a:lnTo>
                  <a:pt x="0" y="3259395"/>
                </a:lnTo>
                <a:close/>
              </a:path>
            </a:pathLst>
          </a:custGeom>
        </p:spPr>
      </p:pic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9" t="58761" r="2601" b="11078"/>
          <a:stretch/>
        </p:blipFill>
        <p:spPr>
          <a:xfrm>
            <a:off x="8597921" y="4996543"/>
            <a:ext cx="3594079" cy="1861457"/>
          </a:xfrm>
          <a:custGeom>
            <a:avLst/>
            <a:gdLst>
              <a:gd name="connsiteX0" fmla="*/ 0 w 3585970"/>
              <a:gd name="connsiteY0" fmla="*/ 0 h 1857257"/>
              <a:gd name="connsiteX1" fmla="*/ 3585970 w 3585970"/>
              <a:gd name="connsiteY1" fmla="*/ 0 h 1857257"/>
              <a:gd name="connsiteX2" fmla="*/ 3585970 w 3585970"/>
              <a:gd name="connsiteY2" fmla="*/ 1857257 h 1857257"/>
              <a:gd name="connsiteX3" fmla="*/ 0 w 3585970"/>
              <a:gd name="connsiteY3" fmla="*/ 1857257 h 18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5970" h="1857257">
                <a:moveTo>
                  <a:pt x="0" y="0"/>
                </a:moveTo>
                <a:lnTo>
                  <a:pt x="3585970" y="0"/>
                </a:lnTo>
                <a:lnTo>
                  <a:pt x="3585970" y="1857257"/>
                </a:lnTo>
                <a:lnTo>
                  <a:pt x="0" y="1857257"/>
                </a:lnTo>
                <a:close/>
              </a:path>
            </a:pathLst>
          </a:custGeom>
        </p:spPr>
      </p:pic>
      <p:sp>
        <p:nvSpPr>
          <p:cNvPr id="65" name="矩形 64"/>
          <p:cNvSpPr/>
          <p:nvPr/>
        </p:nvSpPr>
        <p:spPr>
          <a:xfrm>
            <a:off x="489299" y="-1159307"/>
            <a:ext cx="718409" cy="799490"/>
          </a:xfrm>
          <a:prstGeom prst="rect">
            <a:avLst/>
          </a:pr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1207708" y="-1159307"/>
            <a:ext cx="718409" cy="799490"/>
          </a:xfrm>
          <a:prstGeom prst="rect">
            <a:avLst/>
          </a:pr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305285" y="4303100"/>
            <a:ext cx="35830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18629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Teaching process</a:t>
            </a:r>
          </a:p>
        </p:txBody>
      </p:sp>
    </p:spTree>
    <p:extLst>
      <p:ext uri="{BB962C8B-B14F-4D97-AF65-F5344CB8AC3E}">
        <p14:creationId xmlns:p14="http://schemas.microsoft.com/office/powerpoint/2010/main" val="1526131066"/>
      </p:ext>
    </p:extLst>
  </p:cSld>
  <p:clrMapOvr>
    <a:masterClrMapping/>
  </p:clrMapOvr>
  <p:transition spd="slow" advClick="0" advTm="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89299" y="-1159307"/>
            <a:ext cx="718409" cy="799490"/>
          </a:xfrm>
          <a:prstGeom prst="rect">
            <a:avLst/>
          </a:pr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207708" y="-1159307"/>
            <a:ext cx="718409" cy="799490"/>
          </a:xfrm>
          <a:prstGeom prst="rect">
            <a:avLst/>
          </a:pr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1" t="6548" r="2601" b="48373"/>
          <a:stretch/>
        </p:blipFill>
        <p:spPr>
          <a:xfrm>
            <a:off x="9910978" y="-1"/>
            <a:ext cx="2281022" cy="1702975"/>
          </a:xfrm>
          <a:custGeom>
            <a:avLst/>
            <a:gdLst>
              <a:gd name="connsiteX0" fmla="*/ 0 w 3718077"/>
              <a:gd name="connsiteY0" fmla="*/ 0 h 2775857"/>
              <a:gd name="connsiteX1" fmla="*/ 3718077 w 3718077"/>
              <a:gd name="connsiteY1" fmla="*/ 0 h 2775857"/>
              <a:gd name="connsiteX2" fmla="*/ 3718077 w 3718077"/>
              <a:gd name="connsiteY2" fmla="*/ 2775857 h 2775857"/>
              <a:gd name="connsiteX3" fmla="*/ 0 w 3718077"/>
              <a:gd name="connsiteY3" fmla="*/ 2775857 h 277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8077" h="2775857">
                <a:moveTo>
                  <a:pt x="0" y="0"/>
                </a:moveTo>
                <a:lnTo>
                  <a:pt x="3718077" y="0"/>
                </a:lnTo>
                <a:lnTo>
                  <a:pt x="3718077" y="2775857"/>
                </a:lnTo>
                <a:lnTo>
                  <a:pt x="0" y="2775857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6308" r="55337" b="40760"/>
          <a:stretch/>
        </p:blipFill>
        <p:spPr>
          <a:xfrm>
            <a:off x="0" y="-1"/>
            <a:ext cx="2724063" cy="1702975"/>
          </a:xfrm>
          <a:custGeom>
            <a:avLst/>
            <a:gdLst>
              <a:gd name="connsiteX0" fmla="*/ 0 w 5213699"/>
              <a:gd name="connsiteY0" fmla="*/ 0 h 3259395"/>
              <a:gd name="connsiteX1" fmla="*/ 5213699 w 5213699"/>
              <a:gd name="connsiteY1" fmla="*/ 0 h 3259395"/>
              <a:gd name="connsiteX2" fmla="*/ 5213699 w 5213699"/>
              <a:gd name="connsiteY2" fmla="*/ 3259395 h 3259395"/>
              <a:gd name="connsiteX3" fmla="*/ 3939387 w 5213699"/>
              <a:gd name="connsiteY3" fmla="*/ 3259395 h 3259395"/>
              <a:gd name="connsiteX4" fmla="*/ 3939387 w 5213699"/>
              <a:gd name="connsiteY4" fmla="*/ 2408966 h 3259395"/>
              <a:gd name="connsiteX5" fmla="*/ 2752344 w 5213699"/>
              <a:gd name="connsiteY5" fmla="*/ 2408966 h 3259395"/>
              <a:gd name="connsiteX6" fmla="*/ 2752344 w 5213699"/>
              <a:gd name="connsiteY6" fmla="*/ 3259395 h 3259395"/>
              <a:gd name="connsiteX7" fmla="*/ 0 w 5213699"/>
              <a:gd name="connsiteY7" fmla="*/ 3259395 h 325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3699" h="3259395">
                <a:moveTo>
                  <a:pt x="0" y="0"/>
                </a:moveTo>
                <a:lnTo>
                  <a:pt x="5213699" y="0"/>
                </a:lnTo>
                <a:lnTo>
                  <a:pt x="5213699" y="3259395"/>
                </a:lnTo>
                <a:lnTo>
                  <a:pt x="3939387" y="3259395"/>
                </a:lnTo>
                <a:lnTo>
                  <a:pt x="3939387" y="2408966"/>
                </a:lnTo>
                <a:lnTo>
                  <a:pt x="2752344" y="2408966"/>
                </a:lnTo>
                <a:lnTo>
                  <a:pt x="2752344" y="3259395"/>
                </a:lnTo>
                <a:lnTo>
                  <a:pt x="0" y="3259395"/>
                </a:lnTo>
                <a:close/>
              </a:path>
            </a:pathLst>
          </a:custGeom>
        </p:spPr>
      </p:pic>
      <p:sp>
        <p:nvSpPr>
          <p:cNvPr id="20" name="文本框 19"/>
          <p:cNvSpPr txBox="1"/>
          <p:nvPr/>
        </p:nvSpPr>
        <p:spPr>
          <a:xfrm flipH="1">
            <a:off x="3706156" y="178182"/>
            <a:ext cx="4747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18629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Enter the title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2" t="58282" r="53311" b="24474"/>
          <a:stretch/>
        </p:blipFill>
        <p:spPr>
          <a:xfrm>
            <a:off x="8662981" y="94856"/>
            <a:ext cx="1247997" cy="1182313"/>
          </a:xfrm>
          <a:custGeom>
            <a:avLst/>
            <a:gdLst>
              <a:gd name="connsiteX0" fmla="*/ 0 w 1120878"/>
              <a:gd name="connsiteY0" fmla="*/ 0 h 1061884"/>
              <a:gd name="connsiteX1" fmla="*/ 1120878 w 1120878"/>
              <a:gd name="connsiteY1" fmla="*/ 0 h 1061884"/>
              <a:gd name="connsiteX2" fmla="*/ 1120878 w 1120878"/>
              <a:gd name="connsiteY2" fmla="*/ 1061884 h 1061884"/>
              <a:gd name="connsiteX3" fmla="*/ 0 w 1120878"/>
              <a:gd name="connsiteY3" fmla="*/ 1061884 h 10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878" h="1061884">
                <a:moveTo>
                  <a:pt x="0" y="0"/>
                </a:moveTo>
                <a:lnTo>
                  <a:pt x="1120878" y="0"/>
                </a:lnTo>
                <a:lnTo>
                  <a:pt x="1120878" y="1061884"/>
                </a:lnTo>
                <a:lnTo>
                  <a:pt x="0" y="1061884"/>
                </a:lnTo>
                <a:close/>
              </a:path>
            </a:pathLst>
          </a:custGeom>
        </p:spPr>
      </p:pic>
      <p:grpSp>
        <p:nvGrpSpPr>
          <p:cNvPr id="8" name="Group 23"/>
          <p:cNvGrpSpPr/>
          <p:nvPr/>
        </p:nvGrpSpPr>
        <p:grpSpPr>
          <a:xfrm>
            <a:off x="8472824" y="1833500"/>
            <a:ext cx="1413167" cy="3518254"/>
            <a:chOff x="12646890" y="2106013"/>
            <a:chExt cx="2119750" cy="5277381"/>
          </a:xfrm>
          <a:solidFill>
            <a:srgbClr val="186296"/>
          </a:solidFill>
        </p:grpSpPr>
        <p:sp>
          <p:nvSpPr>
            <p:cNvPr id="9" name="Oval 10"/>
            <p:cNvSpPr/>
            <p:nvPr/>
          </p:nvSpPr>
          <p:spPr>
            <a:xfrm>
              <a:off x="13269915" y="2106013"/>
              <a:ext cx="873702" cy="873704"/>
            </a:xfrm>
            <a:prstGeom prst="ellipse">
              <a:avLst/>
            </a:prstGeom>
            <a:grpFill/>
            <a:ln w="38100">
              <a:solidFill>
                <a:srgbClr val="F4F4F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10" name="Freeform 39"/>
            <p:cNvSpPr/>
            <p:nvPr/>
          </p:nvSpPr>
          <p:spPr>
            <a:xfrm>
              <a:off x="12646890" y="3263695"/>
              <a:ext cx="2119750" cy="4119699"/>
            </a:xfrm>
            <a:custGeom>
              <a:avLst/>
              <a:gdLst>
                <a:gd name="connsiteX0" fmla="*/ 621420 w 2119750"/>
                <a:gd name="connsiteY0" fmla="*/ 0 h 4119699"/>
                <a:gd name="connsiteX1" fmla="*/ 1498329 w 2119750"/>
                <a:gd name="connsiteY1" fmla="*/ 0 h 4119699"/>
                <a:gd name="connsiteX2" fmla="*/ 1737897 w 2119750"/>
                <a:gd name="connsiteY2" fmla="*/ 158796 h 4119699"/>
                <a:gd name="connsiteX3" fmla="*/ 1747538 w 2119750"/>
                <a:gd name="connsiteY3" fmla="*/ 189853 h 4119699"/>
                <a:gd name="connsiteX4" fmla="*/ 1761713 w 2119750"/>
                <a:gd name="connsiteY4" fmla="*/ 217819 h 4119699"/>
                <a:gd name="connsiteX5" fmla="*/ 2114228 w 2119750"/>
                <a:gd name="connsiteY5" fmla="*/ 1491877 h 4119699"/>
                <a:gd name="connsiteX6" fmla="*/ 2008651 w 2119750"/>
                <a:gd name="connsiteY6" fmla="*/ 1678226 h 4119699"/>
                <a:gd name="connsiteX7" fmla="*/ 1999534 w 2119750"/>
                <a:gd name="connsiteY7" fmla="*/ 1680748 h 4119699"/>
                <a:gd name="connsiteX8" fmla="*/ 1813186 w 2119750"/>
                <a:gd name="connsiteY8" fmla="*/ 1575171 h 4119699"/>
                <a:gd name="connsiteX9" fmla="*/ 1521234 w 2119750"/>
                <a:gd name="connsiteY9" fmla="*/ 519999 h 4119699"/>
                <a:gd name="connsiteX10" fmla="*/ 1432887 w 2119750"/>
                <a:gd name="connsiteY10" fmla="*/ 519999 h 4119699"/>
                <a:gd name="connsiteX11" fmla="*/ 2010193 w 2119750"/>
                <a:gd name="connsiteY11" fmla="*/ 2435057 h 4119699"/>
                <a:gd name="connsiteX12" fmla="*/ 1551668 w 2119750"/>
                <a:gd name="connsiteY12" fmla="*/ 2435057 h 4119699"/>
                <a:gd name="connsiteX13" fmla="*/ 1551668 w 2119750"/>
                <a:gd name="connsiteY13" fmla="*/ 3905082 h 4119699"/>
                <a:gd name="connsiteX14" fmla="*/ 1337051 w 2119750"/>
                <a:gd name="connsiteY14" fmla="*/ 4119699 h 4119699"/>
                <a:gd name="connsiteX15" fmla="*/ 1323647 w 2119750"/>
                <a:gd name="connsiteY15" fmla="*/ 4119699 h 4119699"/>
                <a:gd name="connsiteX16" fmla="*/ 1109030 w 2119750"/>
                <a:gd name="connsiteY16" fmla="*/ 3905082 h 4119699"/>
                <a:gd name="connsiteX17" fmla="*/ 1109030 w 2119750"/>
                <a:gd name="connsiteY17" fmla="*/ 2435057 h 4119699"/>
                <a:gd name="connsiteX18" fmla="*/ 1010721 w 2119750"/>
                <a:gd name="connsiteY18" fmla="*/ 2435057 h 4119699"/>
                <a:gd name="connsiteX19" fmla="*/ 1010721 w 2119750"/>
                <a:gd name="connsiteY19" fmla="*/ 3905082 h 4119699"/>
                <a:gd name="connsiteX20" fmla="*/ 796104 w 2119750"/>
                <a:gd name="connsiteY20" fmla="*/ 4119699 h 4119699"/>
                <a:gd name="connsiteX21" fmla="*/ 782700 w 2119750"/>
                <a:gd name="connsiteY21" fmla="*/ 4119699 h 4119699"/>
                <a:gd name="connsiteX22" fmla="*/ 568083 w 2119750"/>
                <a:gd name="connsiteY22" fmla="*/ 3905082 h 4119699"/>
                <a:gd name="connsiteX23" fmla="*/ 568083 w 2119750"/>
                <a:gd name="connsiteY23" fmla="*/ 2435057 h 4119699"/>
                <a:gd name="connsiteX24" fmla="*/ 109557 w 2119750"/>
                <a:gd name="connsiteY24" fmla="*/ 2435057 h 4119699"/>
                <a:gd name="connsiteX25" fmla="*/ 686863 w 2119750"/>
                <a:gd name="connsiteY25" fmla="*/ 519999 h 4119699"/>
                <a:gd name="connsiteX26" fmla="*/ 603196 w 2119750"/>
                <a:gd name="connsiteY26" fmla="*/ 519999 h 4119699"/>
                <a:gd name="connsiteX27" fmla="*/ 306564 w 2119750"/>
                <a:gd name="connsiteY27" fmla="*/ 1592083 h 4119699"/>
                <a:gd name="connsiteX28" fmla="*/ 120216 w 2119750"/>
                <a:gd name="connsiteY28" fmla="*/ 1697660 h 4119699"/>
                <a:gd name="connsiteX29" fmla="*/ 111099 w 2119750"/>
                <a:gd name="connsiteY29" fmla="*/ 1695138 h 4119699"/>
                <a:gd name="connsiteX30" fmla="*/ 5522 w 2119750"/>
                <a:gd name="connsiteY30" fmla="*/ 1508789 h 4119699"/>
                <a:gd name="connsiteX31" fmla="*/ 358037 w 2119750"/>
                <a:gd name="connsiteY31" fmla="*/ 234731 h 4119699"/>
                <a:gd name="connsiteX32" fmla="*/ 365440 w 2119750"/>
                <a:gd name="connsiteY32" fmla="*/ 220127 h 4119699"/>
                <a:gd name="connsiteX33" fmla="*/ 366702 w 2119750"/>
                <a:gd name="connsiteY33" fmla="*/ 207601 h 4119699"/>
                <a:gd name="connsiteX34" fmla="*/ 621420 w 2119750"/>
                <a:gd name="connsiteY34" fmla="*/ 0 h 411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9750" h="4119699">
                  <a:moveTo>
                    <a:pt x="621420" y="0"/>
                  </a:moveTo>
                  <a:lnTo>
                    <a:pt x="1498329" y="0"/>
                  </a:lnTo>
                  <a:cubicBezTo>
                    <a:pt x="1606024" y="0"/>
                    <a:pt x="1698427" y="65478"/>
                    <a:pt x="1737897" y="158796"/>
                  </a:cubicBezTo>
                  <a:lnTo>
                    <a:pt x="1747538" y="189853"/>
                  </a:lnTo>
                  <a:lnTo>
                    <a:pt x="1761713" y="217819"/>
                  </a:lnTo>
                  <a:lnTo>
                    <a:pt x="2114228" y="1491877"/>
                  </a:lnTo>
                  <a:cubicBezTo>
                    <a:pt x="2136532" y="1572490"/>
                    <a:pt x="2089264" y="1655921"/>
                    <a:pt x="2008651" y="1678226"/>
                  </a:cubicBezTo>
                  <a:lnTo>
                    <a:pt x="1999534" y="1680748"/>
                  </a:lnTo>
                  <a:cubicBezTo>
                    <a:pt x="1918921" y="1703053"/>
                    <a:pt x="1835490" y="1655784"/>
                    <a:pt x="1813186" y="1575171"/>
                  </a:cubicBezTo>
                  <a:lnTo>
                    <a:pt x="1521234" y="519999"/>
                  </a:lnTo>
                  <a:lnTo>
                    <a:pt x="1432887" y="519999"/>
                  </a:lnTo>
                  <a:lnTo>
                    <a:pt x="2010193" y="2435057"/>
                  </a:lnTo>
                  <a:lnTo>
                    <a:pt x="1551668" y="2435057"/>
                  </a:lnTo>
                  <a:lnTo>
                    <a:pt x="1551668" y="3905082"/>
                  </a:lnTo>
                  <a:cubicBezTo>
                    <a:pt x="1551668" y="4023612"/>
                    <a:pt x="1455581" y="4119699"/>
                    <a:pt x="1337051" y="4119699"/>
                  </a:cubicBezTo>
                  <a:lnTo>
                    <a:pt x="1323647" y="4119699"/>
                  </a:lnTo>
                  <a:cubicBezTo>
                    <a:pt x="1205117" y="4119699"/>
                    <a:pt x="1109030" y="4023612"/>
                    <a:pt x="1109030" y="3905082"/>
                  </a:cubicBezTo>
                  <a:lnTo>
                    <a:pt x="1109030" y="2435057"/>
                  </a:lnTo>
                  <a:lnTo>
                    <a:pt x="1010721" y="2435057"/>
                  </a:lnTo>
                  <a:lnTo>
                    <a:pt x="1010721" y="3905082"/>
                  </a:lnTo>
                  <a:cubicBezTo>
                    <a:pt x="1010721" y="4023612"/>
                    <a:pt x="914634" y="4119699"/>
                    <a:pt x="796104" y="4119699"/>
                  </a:cubicBezTo>
                  <a:lnTo>
                    <a:pt x="782700" y="4119699"/>
                  </a:lnTo>
                  <a:cubicBezTo>
                    <a:pt x="664170" y="4119699"/>
                    <a:pt x="568083" y="4023612"/>
                    <a:pt x="568083" y="3905082"/>
                  </a:cubicBezTo>
                  <a:lnTo>
                    <a:pt x="568083" y="2435057"/>
                  </a:lnTo>
                  <a:lnTo>
                    <a:pt x="109557" y="2435057"/>
                  </a:lnTo>
                  <a:lnTo>
                    <a:pt x="686863" y="519999"/>
                  </a:lnTo>
                  <a:lnTo>
                    <a:pt x="603196" y="519999"/>
                  </a:lnTo>
                  <a:lnTo>
                    <a:pt x="306564" y="1592083"/>
                  </a:lnTo>
                  <a:cubicBezTo>
                    <a:pt x="284260" y="1672696"/>
                    <a:pt x="200829" y="1719965"/>
                    <a:pt x="120216" y="1697660"/>
                  </a:cubicBezTo>
                  <a:lnTo>
                    <a:pt x="111099" y="1695138"/>
                  </a:lnTo>
                  <a:cubicBezTo>
                    <a:pt x="30486" y="1672833"/>
                    <a:pt x="-16782" y="1589402"/>
                    <a:pt x="5522" y="1508789"/>
                  </a:cubicBezTo>
                  <a:lnTo>
                    <a:pt x="358037" y="234731"/>
                  </a:lnTo>
                  <a:lnTo>
                    <a:pt x="365440" y="220127"/>
                  </a:lnTo>
                  <a:lnTo>
                    <a:pt x="366702" y="207601"/>
                  </a:lnTo>
                  <a:cubicBezTo>
                    <a:pt x="390946" y="89123"/>
                    <a:pt x="495775" y="0"/>
                    <a:pt x="621420" y="0"/>
                  </a:cubicBezTo>
                  <a:close/>
                </a:path>
              </a:pathLst>
            </a:custGeom>
            <a:grpFill/>
            <a:ln w="38100">
              <a:solidFill>
                <a:srgbClr val="F4F4F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uk-UA" sz="120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190241" y="2638657"/>
            <a:ext cx="1659996" cy="1907942"/>
            <a:chOff x="6190241" y="2638657"/>
            <a:chExt cx="1659996" cy="1907942"/>
          </a:xfrm>
          <a:solidFill>
            <a:srgbClr val="186296"/>
          </a:solidFill>
        </p:grpSpPr>
        <p:sp>
          <p:nvSpPr>
            <p:cNvPr id="12" name="Trapezoid 18"/>
            <p:cNvSpPr/>
            <p:nvPr/>
          </p:nvSpPr>
          <p:spPr>
            <a:xfrm rot="16200000">
              <a:off x="6066268" y="2762630"/>
              <a:ext cx="1907942" cy="1659996"/>
            </a:xfrm>
            <a:prstGeom prst="trapezoid">
              <a:avLst>
                <a:gd name="adj" fmla="val 8034"/>
              </a:avLst>
            </a:prstGeom>
            <a:grp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6449449" y="3207906"/>
              <a:ext cx="1141580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55%</a:t>
              </a:r>
              <a:endParaRPr lang="uk-UA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427359" y="2793823"/>
            <a:ext cx="1659996" cy="1597609"/>
            <a:chOff x="4427359" y="2793823"/>
            <a:chExt cx="1659996" cy="1597609"/>
          </a:xfrm>
          <a:solidFill>
            <a:srgbClr val="63A7D9"/>
          </a:solidFill>
        </p:grpSpPr>
        <p:sp>
          <p:nvSpPr>
            <p:cNvPr id="15" name="Trapezoid 19"/>
            <p:cNvSpPr/>
            <p:nvPr/>
          </p:nvSpPr>
          <p:spPr>
            <a:xfrm rot="16200000">
              <a:off x="4458552" y="2762630"/>
              <a:ext cx="1597609" cy="1659996"/>
            </a:xfrm>
            <a:prstGeom prst="trapezoid">
              <a:avLst>
                <a:gd name="adj" fmla="val 8034"/>
              </a:avLst>
            </a:prstGeom>
            <a:grp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22" name="TextBox 15"/>
            <p:cNvSpPr txBox="1"/>
            <p:nvPr/>
          </p:nvSpPr>
          <p:spPr>
            <a:xfrm>
              <a:off x="4573767" y="3238684"/>
              <a:ext cx="1367178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45%</a:t>
              </a:r>
              <a:endParaRPr lang="uk-UA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38"/>
          <p:cNvGrpSpPr/>
          <p:nvPr/>
        </p:nvGrpSpPr>
        <p:grpSpPr>
          <a:xfrm>
            <a:off x="2389138" y="2028570"/>
            <a:ext cx="1180841" cy="2980872"/>
            <a:chOff x="-139133" y="2264907"/>
            <a:chExt cx="1771262" cy="4471308"/>
          </a:xfrm>
          <a:solidFill>
            <a:srgbClr val="63A7D9"/>
          </a:solidFill>
          <a:effectLst/>
        </p:grpSpPr>
        <p:sp>
          <p:nvSpPr>
            <p:cNvPr id="24" name="Oval 30"/>
            <p:cNvSpPr/>
            <p:nvPr/>
          </p:nvSpPr>
          <p:spPr>
            <a:xfrm>
              <a:off x="348507" y="2264907"/>
              <a:ext cx="791111" cy="791110"/>
            </a:xfrm>
            <a:prstGeom prst="ellipse">
              <a:avLst/>
            </a:prstGeom>
            <a:grpFill/>
            <a:ln w="38100">
              <a:solidFill>
                <a:srgbClr val="F4F4F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/>
            </a:p>
          </p:txBody>
        </p:sp>
        <p:sp>
          <p:nvSpPr>
            <p:cNvPr id="25" name="Freeform 37"/>
            <p:cNvSpPr/>
            <p:nvPr/>
          </p:nvSpPr>
          <p:spPr>
            <a:xfrm>
              <a:off x="-139133" y="3201164"/>
              <a:ext cx="1771262" cy="3535051"/>
            </a:xfrm>
            <a:custGeom>
              <a:avLst/>
              <a:gdLst>
                <a:gd name="connsiteX0" fmla="*/ 328200 w 1771262"/>
                <a:gd name="connsiteY0" fmla="*/ 0 h 3535051"/>
                <a:gd name="connsiteX1" fmla="*/ 1443062 w 1771262"/>
                <a:gd name="connsiteY1" fmla="*/ 0 h 3535051"/>
                <a:gd name="connsiteX2" fmla="*/ 1771262 w 1771262"/>
                <a:gd name="connsiteY2" fmla="*/ 328200 h 3535051"/>
                <a:gd name="connsiteX3" fmla="*/ 1771262 w 1771262"/>
                <a:gd name="connsiteY3" fmla="*/ 508163 h 3535051"/>
                <a:gd name="connsiteX4" fmla="*/ 1771262 w 1771262"/>
                <a:gd name="connsiteY4" fmla="*/ 656400 h 3535051"/>
                <a:gd name="connsiteX5" fmla="*/ 1771262 w 1771262"/>
                <a:gd name="connsiteY5" fmla="*/ 1534496 h 3535051"/>
                <a:gd name="connsiteX6" fmla="*/ 1607026 w 1771262"/>
                <a:gd name="connsiteY6" fmla="*/ 1698732 h 3535051"/>
                <a:gd name="connsiteX7" fmla="*/ 1596770 w 1771262"/>
                <a:gd name="connsiteY7" fmla="*/ 1698732 h 3535051"/>
                <a:gd name="connsiteX8" fmla="*/ 1432534 w 1771262"/>
                <a:gd name="connsiteY8" fmla="*/ 1534496 h 3535051"/>
                <a:gd name="connsiteX9" fmla="*/ 1432534 w 1771262"/>
                <a:gd name="connsiteY9" fmla="*/ 656400 h 3535051"/>
                <a:gd name="connsiteX10" fmla="*/ 1356778 w 1771262"/>
                <a:gd name="connsiteY10" fmla="*/ 656400 h 3535051"/>
                <a:gd name="connsiteX11" fmla="*/ 1356778 w 1771262"/>
                <a:gd name="connsiteY11" fmla="*/ 1550923 h 3535051"/>
                <a:gd name="connsiteX12" fmla="*/ 1356779 w 1771262"/>
                <a:gd name="connsiteY12" fmla="*/ 1550933 h 3535051"/>
                <a:gd name="connsiteX13" fmla="*/ 1356779 w 1771262"/>
                <a:gd name="connsiteY13" fmla="*/ 3318492 h 3535051"/>
                <a:gd name="connsiteX14" fmla="*/ 1140220 w 1771262"/>
                <a:gd name="connsiteY14" fmla="*/ 3535051 h 3535051"/>
                <a:gd name="connsiteX15" fmla="*/ 1126696 w 1771262"/>
                <a:gd name="connsiteY15" fmla="*/ 3535051 h 3535051"/>
                <a:gd name="connsiteX16" fmla="*/ 910137 w 1771262"/>
                <a:gd name="connsiteY16" fmla="*/ 3318492 h 3535051"/>
                <a:gd name="connsiteX17" fmla="*/ 910137 w 1771262"/>
                <a:gd name="connsiteY17" fmla="*/ 1697215 h 3535051"/>
                <a:gd name="connsiteX18" fmla="*/ 861123 w 1771262"/>
                <a:gd name="connsiteY18" fmla="*/ 1697215 h 3535051"/>
                <a:gd name="connsiteX19" fmla="*/ 861123 w 1771262"/>
                <a:gd name="connsiteY19" fmla="*/ 3318492 h 3535051"/>
                <a:gd name="connsiteX20" fmla="*/ 644564 w 1771262"/>
                <a:gd name="connsiteY20" fmla="*/ 3535051 h 3535051"/>
                <a:gd name="connsiteX21" fmla="*/ 631040 w 1771262"/>
                <a:gd name="connsiteY21" fmla="*/ 3535051 h 3535051"/>
                <a:gd name="connsiteX22" fmla="*/ 414481 w 1771262"/>
                <a:gd name="connsiteY22" fmla="*/ 3318492 h 3535051"/>
                <a:gd name="connsiteX23" fmla="*/ 414481 w 1771262"/>
                <a:gd name="connsiteY23" fmla="*/ 1697215 h 3535051"/>
                <a:gd name="connsiteX24" fmla="*/ 414481 w 1771262"/>
                <a:gd name="connsiteY24" fmla="*/ 1697215 h 3535051"/>
                <a:gd name="connsiteX25" fmla="*/ 414481 w 1771262"/>
                <a:gd name="connsiteY25" fmla="*/ 656400 h 3535051"/>
                <a:gd name="connsiteX26" fmla="*/ 338728 w 1771262"/>
                <a:gd name="connsiteY26" fmla="*/ 656400 h 3535051"/>
                <a:gd name="connsiteX27" fmla="*/ 338728 w 1771262"/>
                <a:gd name="connsiteY27" fmla="*/ 1534496 h 3535051"/>
                <a:gd name="connsiteX28" fmla="*/ 174492 w 1771262"/>
                <a:gd name="connsiteY28" fmla="*/ 1698732 h 3535051"/>
                <a:gd name="connsiteX29" fmla="*/ 164236 w 1771262"/>
                <a:gd name="connsiteY29" fmla="*/ 1698732 h 3535051"/>
                <a:gd name="connsiteX30" fmla="*/ 0 w 1771262"/>
                <a:gd name="connsiteY30" fmla="*/ 1534496 h 3535051"/>
                <a:gd name="connsiteX31" fmla="*/ 0 w 1771262"/>
                <a:gd name="connsiteY31" fmla="*/ 508161 h 3535051"/>
                <a:gd name="connsiteX32" fmla="*/ 0 w 1771262"/>
                <a:gd name="connsiteY32" fmla="*/ 508161 h 3535051"/>
                <a:gd name="connsiteX33" fmla="*/ 0 w 1771262"/>
                <a:gd name="connsiteY33" fmla="*/ 328200 h 3535051"/>
                <a:gd name="connsiteX34" fmla="*/ 328200 w 1771262"/>
                <a:gd name="connsiteY34" fmla="*/ 0 h 353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71262" h="3535051">
                  <a:moveTo>
                    <a:pt x="328200" y="0"/>
                  </a:moveTo>
                  <a:lnTo>
                    <a:pt x="1443062" y="0"/>
                  </a:lnTo>
                  <a:cubicBezTo>
                    <a:pt x="1624322" y="0"/>
                    <a:pt x="1771262" y="146940"/>
                    <a:pt x="1771262" y="328200"/>
                  </a:cubicBezTo>
                  <a:lnTo>
                    <a:pt x="1771262" y="508163"/>
                  </a:lnTo>
                  <a:lnTo>
                    <a:pt x="1771262" y="656400"/>
                  </a:lnTo>
                  <a:lnTo>
                    <a:pt x="1771262" y="1534496"/>
                  </a:lnTo>
                  <a:cubicBezTo>
                    <a:pt x="1771262" y="1625201"/>
                    <a:pt x="1697731" y="1698732"/>
                    <a:pt x="1607026" y="1698732"/>
                  </a:cubicBezTo>
                  <a:lnTo>
                    <a:pt x="1596770" y="1698732"/>
                  </a:lnTo>
                  <a:cubicBezTo>
                    <a:pt x="1506065" y="1698732"/>
                    <a:pt x="1432534" y="1625201"/>
                    <a:pt x="1432534" y="1534496"/>
                  </a:cubicBezTo>
                  <a:lnTo>
                    <a:pt x="1432534" y="656400"/>
                  </a:lnTo>
                  <a:lnTo>
                    <a:pt x="1356778" y="656400"/>
                  </a:lnTo>
                  <a:lnTo>
                    <a:pt x="1356778" y="1550923"/>
                  </a:lnTo>
                  <a:lnTo>
                    <a:pt x="1356779" y="1550933"/>
                  </a:lnTo>
                  <a:lnTo>
                    <a:pt x="1356779" y="3318492"/>
                  </a:lnTo>
                  <a:cubicBezTo>
                    <a:pt x="1356779" y="3438094"/>
                    <a:pt x="1259822" y="3535051"/>
                    <a:pt x="1140220" y="3535051"/>
                  </a:cubicBezTo>
                  <a:lnTo>
                    <a:pt x="1126696" y="3535051"/>
                  </a:lnTo>
                  <a:cubicBezTo>
                    <a:pt x="1007094" y="3535051"/>
                    <a:pt x="910137" y="3438094"/>
                    <a:pt x="910137" y="3318492"/>
                  </a:cubicBezTo>
                  <a:lnTo>
                    <a:pt x="910137" y="1697215"/>
                  </a:lnTo>
                  <a:lnTo>
                    <a:pt x="861123" y="1697215"/>
                  </a:lnTo>
                  <a:lnTo>
                    <a:pt x="861123" y="3318492"/>
                  </a:lnTo>
                  <a:cubicBezTo>
                    <a:pt x="861123" y="3438094"/>
                    <a:pt x="764166" y="3535051"/>
                    <a:pt x="644564" y="3535051"/>
                  </a:cubicBezTo>
                  <a:lnTo>
                    <a:pt x="631040" y="3535051"/>
                  </a:lnTo>
                  <a:cubicBezTo>
                    <a:pt x="511438" y="3535051"/>
                    <a:pt x="414481" y="3438094"/>
                    <a:pt x="414481" y="3318492"/>
                  </a:cubicBezTo>
                  <a:lnTo>
                    <a:pt x="414481" y="1697215"/>
                  </a:lnTo>
                  <a:lnTo>
                    <a:pt x="414481" y="1697215"/>
                  </a:lnTo>
                  <a:lnTo>
                    <a:pt x="414481" y="656400"/>
                  </a:lnTo>
                  <a:lnTo>
                    <a:pt x="338728" y="656400"/>
                  </a:lnTo>
                  <a:lnTo>
                    <a:pt x="338728" y="1534496"/>
                  </a:lnTo>
                  <a:cubicBezTo>
                    <a:pt x="338728" y="1625201"/>
                    <a:pt x="265197" y="1698732"/>
                    <a:pt x="174492" y="1698732"/>
                  </a:cubicBezTo>
                  <a:lnTo>
                    <a:pt x="164236" y="1698732"/>
                  </a:lnTo>
                  <a:cubicBezTo>
                    <a:pt x="73531" y="1698732"/>
                    <a:pt x="0" y="1625201"/>
                    <a:pt x="0" y="1534496"/>
                  </a:cubicBezTo>
                  <a:lnTo>
                    <a:pt x="0" y="508161"/>
                  </a:lnTo>
                  <a:lnTo>
                    <a:pt x="0" y="508161"/>
                  </a:lnTo>
                  <a:lnTo>
                    <a:pt x="0" y="328200"/>
                  </a:lnTo>
                  <a:cubicBezTo>
                    <a:pt x="0" y="146940"/>
                    <a:pt x="146940" y="0"/>
                    <a:pt x="328200" y="0"/>
                  </a:cubicBezTo>
                  <a:close/>
                </a:path>
              </a:pathLst>
            </a:custGeom>
            <a:grpFill/>
            <a:ln w="38100">
              <a:solidFill>
                <a:srgbClr val="F4F4F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uk-UA" sz="1200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808383" y="555523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009856" y="557904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1664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89299" y="-1159307"/>
            <a:ext cx="718409" cy="799490"/>
          </a:xfrm>
          <a:prstGeom prst="rect">
            <a:avLst/>
          </a:pr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207708" y="-1159307"/>
            <a:ext cx="718409" cy="799490"/>
          </a:xfrm>
          <a:prstGeom prst="rect">
            <a:avLst/>
          </a:pr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1" t="6548" r="2601" b="48373"/>
          <a:stretch/>
        </p:blipFill>
        <p:spPr>
          <a:xfrm>
            <a:off x="9910978" y="-1"/>
            <a:ext cx="2281022" cy="1702975"/>
          </a:xfrm>
          <a:custGeom>
            <a:avLst/>
            <a:gdLst>
              <a:gd name="connsiteX0" fmla="*/ 0 w 3718077"/>
              <a:gd name="connsiteY0" fmla="*/ 0 h 2775857"/>
              <a:gd name="connsiteX1" fmla="*/ 3718077 w 3718077"/>
              <a:gd name="connsiteY1" fmla="*/ 0 h 2775857"/>
              <a:gd name="connsiteX2" fmla="*/ 3718077 w 3718077"/>
              <a:gd name="connsiteY2" fmla="*/ 2775857 h 2775857"/>
              <a:gd name="connsiteX3" fmla="*/ 0 w 3718077"/>
              <a:gd name="connsiteY3" fmla="*/ 2775857 h 277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8077" h="2775857">
                <a:moveTo>
                  <a:pt x="0" y="0"/>
                </a:moveTo>
                <a:lnTo>
                  <a:pt x="3718077" y="0"/>
                </a:lnTo>
                <a:lnTo>
                  <a:pt x="3718077" y="2775857"/>
                </a:lnTo>
                <a:lnTo>
                  <a:pt x="0" y="2775857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6308" r="55337" b="40760"/>
          <a:stretch/>
        </p:blipFill>
        <p:spPr>
          <a:xfrm>
            <a:off x="0" y="-1"/>
            <a:ext cx="2724063" cy="1702975"/>
          </a:xfrm>
          <a:custGeom>
            <a:avLst/>
            <a:gdLst>
              <a:gd name="connsiteX0" fmla="*/ 0 w 5213699"/>
              <a:gd name="connsiteY0" fmla="*/ 0 h 3259395"/>
              <a:gd name="connsiteX1" fmla="*/ 5213699 w 5213699"/>
              <a:gd name="connsiteY1" fmla="*/ 0 h 3259395"/>
              <a:gd name="connsiteX2" fmla="*/ 5213699 w 5213699"/>
              <a:gd name="connsiteY2" fmla="*/ 3259395 h 3259395"/>
              <a:gd name="connsiteX3" fmla="*/ 3939387 w 5213699"/>
              <a:gd name="connsiteY3" fmla="*/ 3259395 h 3259395"/>
              <a:gd name="connsiteX4" fmla="*/ 3939387 w 5213699"/>
              <a:gd name="connsiteY4" fmla="*/ 2408966 h 3259395"/>
              <a:gd name="connsiteX5" fmla="*/ 2752344 w 5213699"/>
              <a:gd name="connsiteY5" fmla="*/ 2408966 h 3259395"/>
              <a:gd name="connsiteX6" fmla="*/ 2752344 w 5213699"/>
              <a:gd name="connsiteY6" fmla="*/ 3259395 h 3259395"/>
              <a:gd name="connsiteX7" fmla="*/ 0 w 5213699"/>
              <a:gd name="connsiteY7" fmla="*/ 3259395 h 325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3699" h="3259395">
                <a:moveTo>
                  <a:pt x="0" y="0"/>
                </a:moveTo>
                <a:lnTo>
                  <a:pt x="5213699" y="0"/>
                </a:lnTo>
                <a:lnTo>
                  <a:pt x="5213699" y="3259395"/>
                </a:lnTo>
                <a:lnTo>
                  <a:pt x="3939387" y="3259395"/>
                </a:lnTo>
                <a:lnTo>
                  <a:pt x="3939387" y="2408966"/>
                </a:lnTo>
                <a:lnTo>
                  <a:pt x="2752344" y="2408966"/>
                </a:lnTo>
                <a:lnTo>
                  <a:pt x="2752344" y="3259395"/>
                </a:lnTo>
                <a:lnTo>
                  <a:pt x="0" y="3259395"/>
                </a:lnTo>
                <a:close/>
              </a:path>
            </a:pathLst>
          </a:custGeom>
        </p:spPr>
      </p:pic>
      <p:sp>
        <p:nvSpPr>
          <p:cNvPr id="20" name="文本框 19"/>
          <p:cNvSpPr txBox="1"/>
          <p:nvPr/>
        </p:nvSpPr>
        <p:spPr>
          <a:xfrm flipH="1">
            <a:off x="3706156" y="178182"/>
            <a:ext cx="4747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18629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Enter the title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2" t="58282" r="53311" b="24474"/>
          <a:stretch/>
        </p:blipFill>
        <p:spPr>
          <a:xfrm>
            <a:off x="8662981" y="94856"/>
            <a:ext cx="1247997" cy="1182313"/>
          </a:xfrm>
          <a:custGeom>
            <a:avLst/>
            <a:gdLst>
              <a:gd name="connsiteX0" fmla="*/ 0 w 1120878"/>
              <a:gd name="connsiteY0" fmla="*/ 0 h 1061884"/>
              <a:gd name="connsiteX1" fmla="*/ 1120878 w 1120878"/>
              <a:gd name="connsiteY1" fmla="*/ 0 h 1061884"/>
              <a:gd name="connsiteX2" fmla="*/ 1120878 w 1120878"/>
              <a:gd name="connsiteY2" fmla="*/ 1061884 h 1061884"/>
              <a:gd name="connsiteX3" fmla="*/ 0 w 1120878"/>
              <a:gd name="connsiteY3" fmla="*/ 1061884 h 10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878" h="1061884">
                <a:moveTo>
                  <a:pt x="0" y="0"/>
                </a:moveTo>
                <a:lnTo>
                  <a:pt x="1120878" y="0"/>
                </a:lnTo>
                <a:lnTo>
                  <a:pt x="1120878" y="1061884"/>
                </a:lnTo>
                <a:lnTo>
                  <a:pt x="0" y="1061884"/>
                </a:lnTo>
                <a:close/>
              </a:path>
            </a:pathLst>
          </a:custGeom>
        </p:spPr>
      </p:pic>
      <p:sp>
        <p:nvSpPr>
          <p:cNvPr id="8" name="六边形 7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6688467" y="2634968"/>
            <a:ext cx="1724307" cy="1485935"/>
          </a:xfrm>
          <a:prstGeom prst="hexagon">
            <a:avLst/>
          </a:prstGeom>
          <a:solidFill>
            <a:srgbClr val="18629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六边形 8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5228072" y="3432576"/>
            <a:ext cx="1724307" cy="1485935"/>
          </a:xfrm>
          <a:prstGeom prst="hexagon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10" name="六边形 9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8148860" y="3179212"/>
            <a:ext cx="2308649" cy="1989495"/>
          </a:xfrm>
          <a:prstGeom prst="hexagon">
            <a:avLst/>
          </a:prstGeom>
          <a:blipFill>
            <a:blip r:embed="rId4"/>
            <a:stretch>
              <a:fillRect/>
            </a:stretch>
          </a:blip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11" name="六边形 10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6693160" y="4240735"/>
            <a:ext cx="1724307" cy="1485935"/>
          </a:xfrm>
          <a:prstGeom prst="hexagon">
            <a:avLst/>
          </a:prstGeom>
          <a:solidFill>
            <a:srgbClr val="63A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六边形 11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1671389" y="3151268"/>
            <a:ext cx="2308649" cy="1989495"/>
          </a:xfrm>
          <a:prstGeom prst="hexagon">
            <a:avLst/>
          </a:prstGeom>
          <a:blipFill>
            <a:blip r:embed="rId5"/>
            <a:stretch>
              <a:fillRect/>
            </a:stretch>
          </a:blip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13" name="六边形 12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3767680" y="4228311"/>
            <a:ext cx="1724307" cy="1485935"/>
          </a:xfrm>
          <a:prstGeom prst="hexagon">
            <a:avLst/>
          </a:prstGeom>
          <a:solidFill>
            <a:srgbClr val="18629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六边形 13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3747632" y="2608133"/>
            <a:ext cx="1724307" cy="1485935"/>
          </a:xfrm>
          <a:prstGeom prst="hexagon">
            <a:avLst/>
          </a:prstGeom>
          <a:solidFill>
            <a:srgbClr val="63A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5228075" y="5048925"/>
            <a:ext cx="1724307" cy="1485935"/>
          </a:xfrm>
          <a:prstGeom prst="hexagon">
            <a:avLst/>
          </a:prstGeom>
          <a:blipFill>
            <a:blip r:embed="rId6"/>
            <a:stretch>
              <a:fillRect/>
            </a:stretch>
          </a:blip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22" name="六边形 21" descr="e7d195523061f1c0deeec63e560781cfd59afb0ea006f2a87ABB68BF51EA6619813959095094C18C62A12F549504892A4AAA8C1554C6663626E05CA27F281A14E6983772AFC3FB97135759321DEA3D70D3A1A6E5C304F5B70C2E70ECF3F85DB29B29CE85FC9BB385AFE6C82F84D9625C3F4F3BE9B93DA30402C7700BA80D8E0DC0A5AC58389B3DCF41FDDD4EED03E62B"/>
          <p:cNvSpPr/>
          <p:nvPr/>
        </p:nvSpPr>
        <p:spPr>
          <a:xfrm>
            <a:off x="5228072" y="1855424"/>
            <a:ext cx="1724307" cy="1485935"/>
          </a:xfrm>
          <a:prstGeom prst="hexagon">
            <a:avLst/>
          </a:prstGeom>
          <a:blipFill>
            <a:blip r:embed="rId7"/>
            <a:stretch>
              <a:fillRect/>
            </a:stretch>
          </a:blip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23" name="文本框 22"/>
          <p:cNvSpPr txBox="1"/>
          <p:nvPr/>
        </p:nvSpPr>
        <p:spPr>
          <a:xfrm>
            <a:off x="3978507" y="2956241"/>
            <a:ext cx="132440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defTabSz="1218804">
              <a:defRPr/>
            </a:pP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</a:t>
            </a:r>
            <a:endParaRPr lang="en-US" altLang="zh-CN" sz="2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8804">
              <a:defRPr/>
            </a:pP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title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995157" y="4474304"/>
            <a:ext cx="132440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defTabSz="1218804">
              <a:defRPr/>
            </a:pP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</a:t>
            </a:r>
            <a:endParaRPr lang="en-US" altLang="zh-CN" sz="2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8804">
              <a:defRPr/>
            </a:pP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title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932332" y="2929033"/>
            <a:ext cx="132440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defTabSz="1218804">
              <a:defRPr/>
            </a:pP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</a:t>
            </a:r>
            <a:endParaRPr lang="en-US" altLang="zh-CN" sz="2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8804">
              <a:defRPr/>
            </a:pP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title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947687" y="4555779"/>
            <a:ext cx="1324402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defTabSz="1218804">
              <a:defRPr/>
            </a:pP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</a:t>
            </a:r>
            <a:endParaRPr lang="en-US" altLang="zh-CN" sz="2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8804">
              <a:defRPr/>
            </a:pP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title</a:t>
            </a:r>
          </a:p>
        </p:txBody>
      </p:sp>
    </p:spTree>
    <p:extLst>
      <p:ext uri="{BB962C8B-B14F-4D97-AF65-F5344CB8AC3E}">
        <p14:creationId xmlns:p14="http://schemas.microsoft.com/office/powerpoint/2010/main" val="2839302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89299" y="-1159307"/>
            <a:ext cx="718409" cy="799490"/>
          </a:xfrm>
          <a:prstGeom prst="rect">
            <a:avLst/>
          </a:pr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207708" y="-1159307"/>
            <a:ext cx="718409" cy="799490"/>
          </a:xfrm>
          <a:prstGeom prst="rect">
            <a:avLst/>
          </a:pr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1" t="6548" r="2601" b="48373"/>
          <a:stretch/>
        </p:blipFill>
        <p:spPr>
          <a:xfrm>
            <a:off x="9910978" y="-1"/>
            <a:ext cx="2281022" cy="1702975"/>
          </a:xfrm>
          <a:custGeom>
            <a:avLst/>
            <a:gdLst>
              <a:gd name="connsiteX0" fmla="*/ 0 w 3718077"/>
              <a:gd name="connsiteY0" fmla="*/ 0 h 2775857"/>
              <a:gd name="connsiteX1" fmla="*/ 3718077 w 3718077"/>
              <a:gd name="connsiteY1" fmla="*/ 0 h 2775857"/>
              <a:gd name="connsiteX2" fmla="*/ 3718077 w 3718077"/>
              <a:gd name="connsiteY2" fmla="*/ 2775857 h 2775857"/>
              <a:gd name="connsiteX3" fmla="*/ 0 w 3718077"/>
              <a:gd name="connsiteY3" fmla="*/ 2775857 h 277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8077" h="2775857">
                <a:moveTo>
                  <a:pt x="0" y="0"/>
                </a:moveTo>
                <a:lnTo>
                  <a:pt x="3718077" y="0"/>
                </a:lnTo>
                <a:lnTo>
                  <a:pt x="3718077" y="2775857"/>
                </a:lnTo>
                <a:lnTo>
                  <a:pt x="0" y="2775857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6308" r="55337" b="40760"/>
          <a:stretch/>
        </p:blipFill>
        <p:spPr>
          <a:xfrm>
            <a:off x="0" y="-1"/>
            <a:ext cx="2724063" cy="1702975"/>
          </a:xfrm>
          <a:custGeom>
            <a:avLst/>
            <a:gdLst>
              <a:gd name="connsiteX0" fmla="*/ 0 w 5213699"/>
              <a:gd name="connsiteY0" fmla="*/ 0 h 3259395"/>
              <a:gd name="connsiteX1" fmla="*/ 5213699 w 5213699"/>
              <a:gd name="connsiteY1" fmla="*/ 0 h 3259395"/>
              <a:gd name="connsiteX2" fmla="*/ 5213699 w 5213699"/>
              <a:gd name="connsiteY2" fmla="*/ 3259395 h 3259395"/>
              <a:gd name="connsiteX3" fmla="*/ 3939387 w 5213699"/>
              <a:gd name="connsiteY3" fmla="*/ 3259395 h 3259395"/>
              <a:gd name="connsiteX4" fmla="*/ 3939387 w 5213699"/>
              <a:gd name="connsiteY4" fmla="*/ 2408966 h 3259395"/>
              <a:gd name="connsiteX5" fmla="*/ 2752344 w 5213699"/>
              <a:gd name="connsiteY5" fmla="*/ 2408966 h 3259395"/>
              <a:gd name="connsiteX6" fmla="*/ 2752344 w 5213699"/>
              <a:gd name="connsiteY6" fmla="*/ 3259395 h 3259395"/>
              <a:gd name="connsiteX7" fmla="*/ 0 w 5213699"/>
              <a:gd name="connsiteY7" fmla="*/ 3259395 h 325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3699" h="3259395">
                <a:moveTo>
                  <a:pt x="0" y="0"/>
                </a:moveTo>
                <a:lnTo>
                  <a:pt x="5213699" y="0"/>
                </a:lnTo>
                <a:lnTo>
                  <a:pt x="5213699" y="3259395"/>
                </a:lnTo>
                <a:lnTo>
                  <a:pt x="3939387" y="3259395"/>
                </a:lnTo>
                <a:lnTo>
                  <a:pt x="3939387" y="2408966"/>
                </a:lnTo>
                <a:lnTo>
                  <a:pt x="2752344" y="2408966"/>
                </a:lnTo>
                <a:lnTo>
                  <a:pt x="2752344" y="3259395"/>
                </a:lnTo>
                <a:lnTo>
                  <a:pt x="0" y="3259395"/>
                </a:lnTo>
                <a:close/>
              </a:path>
            </a:pathLst>
          </a:custGeom>
        </p:spPr>
      </p:pic>
      <p:sp>
        <p:nvSpPr>
          <p:cNvPr id="20" name="文本框 19"/>
          <p:cNvSpPr txBox="1"/>
          <p:nvPr/>
        </p:nvSpPr>
        <p:spPr>
          <a:xfrm flipH="1">
            <a:off x="3706156" y="178182"/>
            <a:ext cx="4747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18629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Enter the title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2" t="58282" r="53311" b="24474"/>
          <a:stretch/>
        </p:blipFill>
        <p:spPr>
          <a:xfrm>
            <a:off x="8662981" y="94856"/>
            <a:ext cx="1247997" cy="1182313"/>
          </a:xfrm>
          <a:custGeom>
            <a:avLst/>
            <a:gdLst>
              <a:gd name="connsiteX0" fmla="*/ 0 w 1120878"/>
              <a:gd name="connsiteY0" fmla="*/ 0 h 1061884"/>
              <a:gd name="connsiteX1" fmla="*/ 1120878 w 1120878"/>
              <a:gd name="connsiteY1" fmla="*/ 0 h 1061884"/>
              <a:gd name="connsiteX2" fmla="*/ 1120878 w 1120878"/>
              <a:gd name="connsiteY2" fmla="*/ 1061884 h 1061884"/>
              <a:gd name="connsiteX3" fmla="*/ 0 w 1120878"/>
              <a:gd name="connsiteY3" fmla="*/ 1061884 h 10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878" h="1061884">
                <a:moveTo>
                  <a:pt x="0" y="0"/>
                </a:moveTo>
                <a:lnTo>
                  <a:pt x="1120878" y="0"/>
                </a:lnTo>
                <a:lnTo>
                  <a:pt x="1120878" y="1061884"/>
                </a:lnTo>
                <a:lnTo>
                  <a:pt x="0" y="1061884"/>
                </a:lnTo>
                <a:close/>
              </a:path>
            </a:pathLst>
          </a:custGeom>
        </p:spPr>
      </p:pic>
      <p:sp>
        <p:nvSpPr>
          <p:cNvPr id="8" name="Freeform 25"/>
          <p:cNvSpPr/>
          <p:nvPr/>
        </p:nvSpPr>
        <p:spPr bwMode="auto">
          <a:xfrm>
            <a:off x="5739431" y="1964497"/>
            <a:ext cx="1981200" cy="1417638"/>
          </a:xfrm>
          <a:custGeom>
            <a:avLst/>
            <a:gdLst>
              <a:gd name="T0" fmla="*/ 0 w 527"/>
              <a:gd name="T1" fmla="*/ 212 h 377"/>
              <a:gd name="T2" fmla="*/ 53 w 527"/>
              <a:gd name="T3" fmla="*/ 271 h 377"/>
              <a:gd name="T4" fmla="*/ 169 w 527"/>
              <a:gd name="T5" fmla="*/ 347 h 377"/>
              <a:gd name="T6" fmla="*/ 325 w 527"/>
              <a:gd name="T7" fmla="*/ 370 h 377"/>
              <a:gd name="T8" fmla="*/ 461 w 527"/>
              <a:gd name="T9" fmla="*/ 303 h 377"/>
              <a:gd name="T10" fmla="*/ 467 w 527"/>
              <a:gd name="T11" fmla="*/ 298 h 377"/>
              <a:gd name="T12" fmla="*/ 515 w 527"/>
              <a:gd name="T13" fmla="*/ 211 h 377"/>
              <a:gd name="T14" fmla="*/ 524 w 527"/>
              <a:gd name="T15" fmla="*/ 118 h 377"/>
              <a:gd name="T16" fmla="*/ 503 w 527"/>
              <a:gd name="T17" fmla="*/ 45 h 377"/>
              <a:gd name="T18" fmla="*/ 463 w 527"/>
              <a:gd name="T19" fmla="*/ 6 h 377"/>
              <a:gd name="T20" fmla="*/ 417 w 527"/>
              <a:gd name="T21" fmla="*/ 3 h 377"/>
              <a:gd name="T22" fmla="*/ 373 w 527"/>
              <a:gd name="T23" fmla="*/ 21 h 377"/>
              <a:gd name="T24" fmla="*/ 333 w 527"/>
              <a:gd name="T25" fmla="*/ 48 h 377"/>
              <a:gd name="T26" fmla="*/ 296 w 527"/>
              <a:gd name="T27" fmla="*/ 82 h 377"/>
              <a:gd name="T28" fmla="*/ 294 w 527"/>
              <a:gd name="T29" fmla="*/ 85 h 377"/>
              <a:gd name="T30" fmla="*/ 235 w 527"/>
              <a:gd name="T31" fmla="*/ 148 h 377"/>
              <a:gd name="T32" fmla="*/ 154 w 527"/>
              <a:gd name="T33" fmla="*/ 200 h 377"/>
              <a:gd name="T34" fmla="*/ 62 w 527"/>
              <a:gd name="T35" fmla="*/ 218 h 377"/>
              <a:gd name="T36" fmla="*/ 0 w 527"/>
              <a:gd name="T37" fmla="*/ 212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377">
                <a:moveTo>
                  <a:pt x="0" y="212"/>
                </a:moveTo>
                <a:cubicBezTo>
                  <a:pt x="7" y="222"/>
                  <a:pt x="25" y="245"/>
                  <a:pt x="53" y="271"/>
                </a:cubicBezTo>
                <a:cubicBezTo>
                  <a:pt x="82" y="297"/>
                  <a:pt x="121" y="327"/>
                  <a:pt x="169" y="347"/>
                </a:cubicBezTo>
                <a:cubicBezTo>
                  <a:pt x="217" y="367"/>
                  <a:pt x="272" y="377"/>
                  <a:pt x="325" y="370"/>
                </a:cubicBezTo>
                <a:cubicBezTo>
                  <a:pt x="377" y="364"/>
                  <a:pt x="427" y="340"/>
                  <a:pt x="461" y="303"/>
                </a:cubicBezTo>
                <a:cubicBezTo>
                  <a:pt x="463" y="302"/>
                  <a:pt x="465" y="300"/>
                  <a:pt x="467" y="298"/>
                </a:cubicBezTo>
                <a:cubicBezTo>
                  <a:pt x="489" y="273"/>
                  <a:pt x="505" y="243"/>
                  <a:pt x="515" y="211"/>
                </a:cubicBezTo>
                <a:cubicBezTo>
                  <a:pt x="524" y="180"/>
                  <a:pt x="527" y="147"/>
                  <a:pt x="524" y="118"/>
                </a:cubicBezTo>
                <a:cubicBezTo>
                  <a:pt x="521" y="90"/>
                  <a:pt x="513" y="64"/>
                  <a:pt x="503" y="45"/>
                </a:cubicBezTo>
                <a:cubicBezTo>
                  <a:pt x="492" y="26"/>
                  <a:pt x="478" y="13"/>
                  <a:pt x="463" y="6"/>
                </a:cubicBezTo>
                <a:cubicBezTo>
                  <a:pt x="447" y="0"/>
                  <a:pt x="432" y="0"/>
                  <a:pt x="417" y="3"/>
                </a:cubicBezTo>
                <a:cubicBezTo>
                  <a:pt x="402" y="6"/>
                  <a:pt x="387" y="13"/>
                  <a:pt x="373" y="21"/>
                </a:cubicBezTo>
                <a:cubicBezTo>
                  <a:pt x="359" y="29"/>
                  <a:pt x="345" y="38"/>
                  <a:pt x="333" y="48"/>
                </a:cubicBezTo>
                <a:cubicBezTo>
                  <a:pt x="320" y="58"/>
                  <a:pt x="308" y="69"/>
                  <a:pt x="296" y="82"/>
                </a:cubicBezTo>
                <a:cubicBezTo>
                  <a:pt x="295" y="83"/>
                  <a:pt x="295" y="84"/>
                  <a:pt x="294" y="85"/>
                </a:cubicBezTo>
                <a:cubicBezTo>
                  <a:pt x="276" y="103"/>
                  <a:pt x="259" y="127"/>
                  <a:pt x="235" y="148"/>
                </a:cubicBezTo>
                <a:cubicBezTo>
                  <a:pt x="213" y="169"/>
                  <a:pt x="185" y="188"/>
                  <a:pt x="154" y="200"/>
                </a:cubicBezTo>
                <a:cubicBezTo>
                  <a:pt x="124" y="213"/>
                  <a:pt x="90" y="218"/>
                  <a:pt x="62" y="218"/>
                </a:cubicBezTo>
                <a:cubicBezTo>
                  <a:pt x="33" y="219"/>
                  <a:pt x="9" y="213"/>
                  <a:pt x="0" y="212"/>
                </a:cubicBezTo>
                <a:close/>
              </a:path>
            </a:pathLst>
          </a:custGeom>
          <a:solidFill>
            <a:srgbClr val="63A7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9" name="Freeform 26"/>
          <p:cNvSpPr/>
          <p:nvPr/>
        </p:nvSpPr>
        <p:spPr bwMode="auto">
          <a:xfrm>
            <a:off x="5769594" y="2780472"/>
            <a:ext cx="22225" cy="15875"/>
          </a:xfrm>
          <a:custGeom>
            <a:avLst/>
            <a:gdLst>
              <a:gd name="T0" fmla="*/ 4 w 6"/>
              <a:gd name="T1" fmla="*/ 4 h 4"/>
              <a:gd name="T2" fmla="*/ 4 w 6"/>
              <a:gd name="T3" fmla="*/ 4 h 4"/>
              <a:gd name="T4" fmla="*/ 4 w 6"/>
              <a:gd name="T5" fmla="*/ 3 h 4"/>
              <a:gd name="T6" fmla="*/ 3 w 6"/>
              <a:gd name="T7" fmla="*/ 2 h 4"/>
              <a:gd name="T8" fmla="*/ 5 w 6"/>
              <a:gd name="T9" fmla="*/ 2 h 4"/>
              <a:gd name="T10" fmla="*/ 6 w 6"/>
              <a:gd name="T11" fmla="*/ 1 h 4"/>
              <a:gd name="T12" fmla="*/ 5 w 6"/>
              <a:gd name="T13" fmla="*/ 0 h 4"/>
              <a:gd name="T14" fmla="*/ 1 w 6"/>
              <a:gd name="T15" fmla="*/ 0 h 4"/>
              <a:gd name="T16" fmla="*/ 0 w 6"/>
              <a:gd name="T17" fmla="*/ 0 h 4"/>
              <a:gd name="T18" fmla="*/ 1 w 6"/>
              <a:gd name="T19" fmla="*/ 1 h 4"/>
              <a:gd name="T20" fmla="*/ 3 w 6"/>
              <a:gd name="T21" fmla="*/ 4 h 4"/>
              <a:gd name="T22" fmla="*/ 4 w 6"/>
              <a:gd name="T2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" h="4">
                <a:moveTo>
                  <a:pt x="4" y="4"/>
                </a:move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3"/>
                  <a:pt x="4" y="3"/>
                </a:cubicBezTo>
                <a:cubicBezTo>
                  <a:pt x="4" y="3"/>
                  <a:pt x="4" y="2"/>
                  <a:pt x="3" y="2"/>
                </a:cubicBezTo>
                <a:cubicBezTo>
                  <a:pt x="4" y="2"/>
                  <a:pt x="4" y="2"/>
                  <a:pt x="5" y="2"/>
                </a:cubicBezTo>
                <a:cubicBezTo>
                  <a:pt x="5" y="2"/>
                  <a:pt x="5" y="2"/>
                  <a:pt x="6" y="1"/>
                </a:cubicBezTo>
                <a:cubicBezTo>
                  <a:pt x="6" y="1"/>
                  <a:pt x="5" y="0"/>
                  <a:pt x="5" y="0"/>
                </a:cubicBezTo>
                <a:cubicBezTo>
                  <a:pt x="4" y="0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1" y="1"/>
                </a:cubicBezTo>
                <a:cubicBezTo>
                  <a:pt x="1" y="2"/>
                  <a:pt x="2" y="3"/>
                  <a:pt x="3" y="4"/>
                </a:cubicBezTo>
                <a:cubicBezTo>
                  <a:pt x="3" y="4"/>
                  <a:pt x="3" y="4"/>
                  <a:pt x="4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10" name="Freeform 27"/>
          <p:cNvSpPr>
            <a:spLocks noEditPoints="1"/>
          </p:cNvSpPr>
          <p:nvPr/>
        </p:nvSpPr>
        <p:spPr bwMode="auto">
          <a:xfrm>
            <a:off x="5794994" y="1980372"/>
            <a:ext cx="1908175" cy="1371600"/>
          </a:xfrm>
          <a:custGeom>
            <a:avLst/>
            <a:gdLst>
              <a:gd name="T0" fmla="*/ 370 w 507"/>
              <a:gd name="T1" fmla="*/ 345 h 365"/>
              <a:gd name="T2" fmla="*/ 351 w 507"/>
              <a:gd name="T3" fmla="*/ 354 h 365"/>
              <a:gd name="T4" fmla="*/ 402 w 507"/>
              <a:gd name="T5" fmla="*/ 331 h 365"/>
              <a:gd name="T6" fmla="*/ 420 w 507"/>
              <a:gd name="T7" fmla="*/ 318 h 365"/>
              <a:gd name="T8" fmla="*/ 424 w 507"/>
              <a:gd name="T9" fmla="*/ 314 h 365"/>
              <a:gd name="T10" fmla="*/ 309 w 507"/>
              <a:gd name="T11" fmla="*/ 361 h 365"/>
              <a:gd name="T12" fmla="*/ 435 w 507"/>
              <a:gd name="T13" fmla="*/ 305 h 365"/>
              <a:gd name="T14" fmla="*/ 451 w 507"/>
              <a:gd name="T15" fmla="*/ 289 h 365"/>
              <a:gd name="T16" fmla="*/ 288 w 507"/>
              <a:gd name="T17" fmla="*/ 365 h 365"/>
              <a:gd name="T18" fmla="*/ 274 w 507"/>
              <a:gd name="T19" fmla="*/ 364 h 365"/>
              <a:gd name="T20" fmla="*/ 463 w 507"/>
              <a:gd name="T21" fmla="*/ 272 h 365"/>
              <a:gd name="T22" fmla="*/ 246 w 507"/>
              <a:gd name="T23" fmla="*/ 364 h 365"/>
              <a:gd name="T24" fmla="*/ 225 w 507"/>
              <a:gd name="T25" fmla="*/ 359 h 365"/>
              <a:gd name="T26" fmla="*/ 218 w 507"/>
              <a:gd name="T27" fmla="*/ 359 h 365"/>
              <a:gd name="T28" fmla="*/ 485 w 507"/>
              <a:gd name="T29" fmla="*/ 237 h 365"/>
              <a:gd name="T30" fmla="*/ 492 w 507"/>
              <a:gd name="T31" fmla="*/ 216 h 365"/>
              <a:gd name="T32" fmla="*/ 190 w 507"/>
              <a:gd name="T33" fmla="*/ 352 h 365"/>
              <a:gd name="T34" fmla="*/ 169 w 507"/>
              <a:gd name="T35" fmla="*/ 345 h 365"/>
              <a:gd name="T36" fmla="*/ 498 w 507"/>
              <a:gd name="T37" fmla="*/ 197 h 365"/>
              <a:gd name="T38" fmla="*/ 504 w 507"/>
              <a:gd name="T39" fmla="*/ 176 h 365"/>
              <a:gd name="T40" fmla="*/ 503 w 507"/>
              <a:gd name="T41" fmla="*/ 169 h 365"/>
              <a:gd name="T42" fmla="*/ 138 w 507"/>
              <a:gd name="T43" fmla="*/ 332 h 365"/>
              <a:gd name="T44" fmla="*/ 506 w 507"/>
              <a:gd name="T45" fmla="*/ 147 h 365"/>
              <a:gd name="T46" fmla="*/ 506 w 507"/>
              <a:gd name="T47" fmla="*/ 141 h 365"/>
              <a:gd name="T48" fmla="*/ 102 w 507"/>
              <a:gd name="T49" fmla="*/ 311 h 365"/>
              <a:gd name="T50" fmla="*/ 83 w 507"/>
              <a:gd name="T51" fmla="*/ 298 h 365"/>
              <a:gd name="T52" fmla="*/ 505 w 507"/>
              <a:gd name="T53" fmla="*/ 113 h 365"/>
              <a:gd name="T54" fmla="*/ 502 w 507"/>
              <a:gd name="T55" fmla="*/ 91 h 365"/>
              <a:gd name="T56" fmla="*/ 499 w 507"/>
              <a:gd name="T57" fmla="*/ 85 h 365"/>
              <a:gd name="T58" fmla="*/ 56 w 507"/>
              <a:gd name="T59" fmla="*/ 278 h 365"/>
              <a:gd name="T60" fmla="*/ 39 w 507"/>
              <a:gd name="T61" fmla="*/ 262 h 365"/>
              <a:gd name="T62" fmla="*/ 491 w 507"/>
              <a:gd name="T63" fmla="*/ 55 h 365"/>
              <a:gd name="T64" fmla="*/ 142 w 507"/>
              <a:gd name="T65" fmla="*/ 199 h 365"/>
              <a:gd name="T66" fmla="*/ 163 w 507"/>
              <a:gd name="T67" fmla="*/ 191 h 365"/>
              <a:gd name="T68" fmla="*/ 168 w 507"/>
              <a:gd name="T69" fmla="*/ 186 h 365"/>
              <a:gd name="T70" fmla="*/ 123 w 507"/>
              <a:gd name="T71" fmla="*/ 207 h 365"/>
              <a:gd name="T72" fmla="*/ 180 w 507"/>
              <a:gd name="T73" fmla="*/ 179 h 365"/>
              <a:gd name="T74" fmla="*/ 25 w 507"/>
              <a:gd name="T75" fmla="*/ 249 h 365"/>
              <a:gd name="T76" fmla="*/ 199 w 507"/>
              <a:gd name="T77" fmla="*/ 167 h 365"/>
              <a:gd name="T78" fmla="*/ 203 w 507"/>
              <a:gd name="T79" fmla="*/ 164 h 365"/>
              <a:gd name="T80" fmla="*/ 83 w 507"/>
              <a:gd name="T81" fmla="*/ 216 h 365"/>
              <a:gd name="T82" fmla="*/ 60 w 507"/>
              <a:gd name="T83" fmla="*/ 218 h 365"/>
              <a:gd name="T84" fmla="*/ 477 w 507"/>
              <a:gd name="T85" fmla="*/ 34 h 365"/>
              <a:gd name="T86" fmla="*/ 15 w 507"/>
              <a:gd name="T87" fmla="*/ 237 h 365"/>
              <a:gd name="T88" fmla="*/ 235 w 507"/>
              <a:gd name="T89" fmla="*/ 134 h 365"/>
              <a:gd name="T90" fmla="*/ 40 w 507"/>
              <a:gd name="T91" fmla="*/ 219 h 365"/>
              <a:gd name="T92" fmla="*/ 463 w 507"/>
              <a:gd name="T93" fmla="*/ 17 h 365"/>
              <a:gd name="T94" fmla="*/ 6 w 507"/>
              <a:gd name="T95" fmla="*/ 228 h 365"/>
              <a:gd name="T96" fmla="*/ 260 w 507"/>
              <a:gd name="T97" fmla="*/ 108 h 365"/>
              <a:gd name="T98" fmla="*/ 263 w 507"/>
              <a:gd name="T99" fmla="*/ 104 h 365"/>
              <a:gd name="T100" fmla="*/ 453 w 507"/>
              <a:gd name="T101" fmla="*/ 8 h 365"/>
              <a:gd name="T102" fmla="*/ 282 w 507"/>
              <a:gd name="T103" fmla="*/ 83 h 365"/>
              <a:gd name="T104" fmla="*/ 438 w 507"/>
              <a:gd name="T105" fmla="*/ 3 h 365"/>
              <a:gd name="T106" fmla="*/ 292 w 507"/>
              <a:gd name="T107" fmla="*/ 73 h 365"/>
              <a:gd name="T108" fmla="*/ 426 w 507"/>
              <a:gd name="T109" fmla="*/ 0 h 365"/>
              <a:gd name="T110" fmla="*/ 323 w 507"/>
              <a:gd name="T111" fmla="*/ 45 h 365"/>
              <a:gd name="T112" fmla="*/ 419 w 507"/>
              <a:gd name="T113" fmla="*/ 1 h 365"/>
              <a:gd name="T114" fmla="*/ 352 w 507"/>
              <a:gd name="T115" fmla="*/ 24 h 365"/>
              <a:gd name="T116" fmla="*/ 405 w 507"/>
              <a:gd name="T117" fmla="*/ 2 h 365"/>
              <a:gd name="T118" fmla="*/ 391 w 507"/>
              <a:gd name="T119" fmla="*/ 7 h 365"/>
              <a:gd name="T120" fmla="*/ 378 w 507"/>
              <a:gd name="T121" fmla="*/ 12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7" h="365">
                <a:moveTo>
                  <a:pt x="376" y="344"/>
                </a:moveTo>
                <a:cubicBezTo>
                  <a:pt x="376" y="343"/>
                  <a:pt x="376" y="343"/>
                  <a:pt x="376" y="342"/>
                </a:cubicBezTo>
                <a:cubicBezTo>
                  <a:pt x="378" y="341"/>
                  <a:pt x="381" y="340"/>
                  <a:pt x="383" y="339"/>
                </a:cubicBezTo>
                <a:cubicBezTo>
                  <a:pt x="383" y="339"/>
                  <a:pt x="384" y="339"/>
                  <a:pt x="384" y="340"/>
                </a:cubicBezTo>
                <a:cubicBezTo>
                  <a:pt x="384" y="340"/>
                  <a:pt x="384" y="341"/>
                  <a:pt x="383" y="341"/>
                </a:cubicBezTo>
                <a:cubicBezTo>
                  <a:pt x="381" y="342"/>
                  <a:pt x="379" y="343"/>
                  <a:pt x="377" y="344"/>
                </a:cubicBezTo>
                <a:cubicBezTo>
                  <a:pt x="377" y="344"/>
                  <a:pt x="377" y="344"/>
                  <a:pt x="377" y="344"/>
                </a:cubicBezTo>
                <a:cubicBezTo>
                  <a:pt x="377" y="344"/>
                  <a:pt x="376" y="344"/>
                  <a:pt x="376" y="344"/>
                </a:cubicBezTo>
                <a:close/>
                <a:moveTo>
                  <a:pt x="371" y="347"/>
                </a:moveTo>
                <a:cubicBezTo>
                  <a:pt x="368" y="348"/>
                  <a:pt x="366" y="349"/>
                  <a:pt x="364" y="349"/>
                </a:cubicBezTo>
                <a:cubicBezTo>
                  <a:pt x="364" y="350"/>
                  <a:pt x="363" y="349"/>
                  <a:pt x="363" y="349"/>
                </a:cubicBezTo>
                <a:cubicBezTo>
                  <a:pt x="363" y="348"/>
                  <a:pt x="363" y="348"/>
                  <a:pt x="363" y="348"/>
                </a:cubicBezTo>
                <a:cubicBezTo>
                  <a:pt x="366" y="347"/>
                  <a:pt x="368" y="346"/>
                  <a:pt x="370" y="345"/>
                </a:cubicBezTo>
                <a:cubicBezTo>
                  <a:pt x="370" y="345"/>
                  <a:pt x="371" y="345"/>
                  <a:pt x="371" y="346"/>
                </a:cubicBezTo>
                <a:cubicBezTo>
                  <a:pt x="371" y="346"/>
                  <a:pt x="371" y="347"/>
                  <a:pt x="371" y="347"/>
                </a:cubicBezTo>
                <a:cubicBezTo>
                  <a:pt x="371" y="347"/>
                  <a:pt x="371" y="347"/>
                  <a:pt x="371" y="347"/>
                </a:cubicBezTo>
                <a:close/>
                <a:moveTo>
                  <a:pt x="389" y="337"/>
                </a:moveTo>
                <a:cubicBezTo>
                  <a:pt x="388" y="337"/>
                  <a:pt x="389" y="336"/>
                  <a:pt x="389" y="336"/>
                </a:cubicBezTo>
                <a:cubicBezTo>
                  <a:pt x="391" y="335"/>
                  <a:pt x="393" y="334"/>
                  <a:pt x="395" y="333"/>
                </a:cubicBezTo>
                <a:cubicBezTo>
                  <a:pt x="396" y="333"/>
                  <a:pt x="396" y="333"/>
                  <a:pt x="396" y="333"/>
                </a:cubicBezTo>
                <a:cubicBezTo>
                  <a:pt x="397" y="334"/>
                  <a:pt x="396" y="334"/>
                  <a:pt x="396" y="334"/>
                </a:cubicBezTo>
                <a:cubicBezTo>
                  <a:pt x="394" y="336"/>
                  <a:pt x="392" y="337"/>
                  <a:pt x="390" y="338"/>
                </a:cubicBezTo>
                <a:cubicBezTo>
                  <a:pt x="390" y="338"/>
                  <a:pt x="390" y="338"/>
                  <a:pt x="390" y="338"/>
                </a:cubicBezTo>
                <a:cubicBezTo>
                  <a:pt x="389" y="338"/>
                  <a:pt x="389" y="338"/>
                  <a:pt x="389" y="337"/>
                </a:cubicBezTo>
                <a:close/>
                <a:moveTo>
                  <a:pt x="357" y="352"/>
                </a:moveTo>
                <a:cubicBezTo>
                  <a:pt x="355" y="353"/>
                  <a:pt x="353" y="353"/>
                  <a:pt x="351" y="354"/>
                </a:cubicBezTo>
                <a:cubicBezTo>
                  <a:pt x="350" y="354"/>
                  <a:pt x="350" y="354"/>
                  <a:pt x="350" y="353"/>
                </a:cubicBezTo>
                <a:cubicBezTo>
                  <a:pt x="349" y="353"/>
                  <a:pt x="350" y="353"/>
                  <a:pt x="350" y="352"/>
                </a:cubicBezTo>
                <a:cubicBezTo>
                  <a:pt x="352" y="352"/>
                  <a:pt x="355" y="351"/>
                  <a:pt x="357" y="350"/>
                </a:cubicBezTo>
                <a:cubicBezTo>
                  <a:pt x="357" y="350"/>
                  <a:pt x="358" y="350"/>
                  <a:pt x="358" y="351"/>
                </a:cubicBezTo>
                <a:cubicBezTo>
                  <a:pt x="358" y="351"/>
                  <a:pt x="358" y="352"/>
                  <a:pt x="357" y="352"/>
                </a:cubicBezTo>
                <a:cubicBezTo>
                  <a:pt x="357" y="352"/>
                  <a:pt x="357" y="352"/>
                  <a:pt x="357" y="352"/>
                </a:cubicBezTo>
                <a:close/>
                <a:moveTo>
                  <a:pt x="401" y="330"/>
                </a:moveTo>
                <a:cubicBezTo>
                  <a:pt x="401" y="330"/>
                  <a:pt x="401" y="330"/>
                  <a:pt x="401" y="329"/>
                </a:cubicBezTo>
                <a:cubicBezTo>
                  <a:pt x="403" y="328"/>
                  <a:pt x="405" y="327"/>
                  <a:pt x="407" y="326"/>
                </a:cubicBezTo>
                <a:cubicBezTo>
                  <a:pt x="408" y="325"/>
                  <a:pt x="408" y="325"/>
                  <a:pt x="408" y="326"/>
                </a:cubicBezTo>
                <a:cubicBezTo>
                  <a:pt x="409" y="326"/>
                  <a:pt x="409" y="327"/>
                  <a:pt x="408" y="327"/>
                </a:cubicBezTo>
                <a:cubicBezTo>
                  <a:pt x="406" y="328"/>
                  <a:pt x="404" y="330"/>
                  <a:pt x="402" y="331"/>
                </a:cubicBezTo>
                <a:cubicBezTo>
                  <a:pt x="402" y="331"/>
                  <a:pt x="402" y="331"/>
                  <a:pt x="402" y="331"/>
                </a:cubicBezTo>
                <a:cubicBezTo>
                  <a:pt x="402" y="331"/>
                  <a:pt x="401" y="331"/>
                  <a:pt x="401" y="330"/>
                </a:cubicBezTo>
                <a:close/>
                <a:moveTo>
                  <a:pt x="344" y="356"/>
                </a:moveTo>
                <a:cubicBezTo>
                  <a:pt x="342" y="357"/>
                  <a:pt x="339" y="357"/>
                  <a:pt x="337" y="358"/>
                </a:cubicBezTo>
                <a:cubicBezTo>
                  <a:pt x="337" y="358"/>
                  <a:pt x="336" y="358"/>
                  <a:pt x="336" y="357"/>
                </a:cubicBezTo>
                <a:cubicBezTo>
                  <a:pt x="336" y="357"/>
                  <a:pt x="336" y="356"/>
                  <a:pt x="337" y="356"/>
                </a:cubicBezTo>
                <a:cubicBezTo>
                  <a:pt x="339" y="356"/>
                  <a:pt x="341" y="355"/>
                  <a:pt x="343" y="354"/>
                </a:cubicBezTo>
                <a:cubicBezTo>
                  <a:pt x="344" y="354"/>
                  <a:pt x="344" y="355"/>
                  <a:pt x="344" y="355"/>
                </a:cubicBezTo>
                <a:cubicBezTo>
                  <a:pt x="345" y="355"/>
                  <a:pt x="344" y="356"/>
                  <a:pt x="344" y="356"/>
                </a:cubicBezTo>
                <a:cubicBezTo>
                  <a:pt x="344" y="356"/>
                  <a:pt x="344" y="356"/>
                  <a:pt x="344" y="356"/>
                </a:cubicBezTo>
                <a:close/>
                <a:moveTo>
                  <a:pt x="413" y="323"/>
                </a:moveTo>
                <a:cubicBezTo>
                  <a:pt x="412" y="322"/>
                  <a:pt x="413" y="322"/>
                  <a:pt x="413" y="322"/>
                </a:cubicBezTo>
                <a:cubicBezTo>
                  <a:pt x="415" y="320"/>
                  <a:pt x="417" y="319"/>
                  <a:pt x="419" y="317"/>
                </a:cubicBezTo>
                <a:cubicBezTo>
                  <a:pt x="419" y="317"/>
                  <a:pt x="420" y="317"/>
                  <a:pt x="420" y="318"/>
                </a:cubicBezTo>
                <a:cubicBezTo>
                  <a:pt x="420" y="318"/>
                  <a:pt x="420" y="319"/>
                  <a:pt x="420" y="319"/>
                </a:cubicBezTo>
                <a:cubicBezTo>
                  <a:pt x="418" y="320"/>
                  <a:pt x="416" y="322"/>
                  <a:pt x="414" y="323"/>
                </a:cubicBezTo>
                <a:cubicBezTo>
                  <a:pt x="414" y="323"/>
                  <a:pt x="414" y="323"/>
                  <a:pt x="414" y="323"/>
                </a:cubicBezTo>
                <a:cubicBezTo>
                  <a:pt x="413" y="323"/>
                  <a:pt x="413" y="323"/>
                  <a:pt x="413" y="323"/>
                </a:cubicBezTo>
                <a:close/>
                <a:moveTo>
                  <a:pt x="330" y="360"/>
                </a:moveTo>
                <a:cubicBezTo>
                  <a:pt x="328" y="360"/>
                  <a:pt x="325" y="360"/>
                  <a:pt x="323" y="361"/>
                </a:cubicBezTo>
                <a:cubicBezTo>
                  <a:pt x="323" y="361"/>
                  <a:pt x="322" y="361"/>
                  <a:pt x="322" y="360"/>
                </a:cubicBezTo>
                <a:cubicBezTo>
                  <a:pt x="322" y="360"/>
                  <a:pt x="322" y="359"/>
                  <a:pt x="323" y="359"/>
                </a:cubicBezTo>
                <a:cubicBezTo>
                  <a:pt x="325" y="359"/>
                  <a:pt x="327" y="358"/>
                  <a:pt x="330" y="358"/>
                </a:cubicBezTo>
                <a:cubicBezTo>
                  <a:pt x="330" y="358"/>
                  <a:pt x="331" y="358"/>
                  <a:pt x="331" y="358"/>
                </a:cubicBezTo>
                <a:cubicBezTo>
                  <a:pt x="331" y="359"/>
                  <a:pt x="331" y="359"/>
                  <a:pt x="330" y="359"/>
                </a:cubicBezTo>
                <a:cubicBezTo>
                  <a:pt x="330" y="359"/>
                  <a:pt x="330" y="359"/>
                  <a:pt x="330" y="360"/>
                </a:cubicBezTo>
                <a:close/>
                <a:moveTo>
                  <a:pt x="424" y="314"/>
                </a:moveTo>
                <a:cubicBezTo>
                  <a:pt x="424" y="314"/>
                  <a:pt x="424" y="313"/>
                  <a:pt x="424" y="313"/>
                </a:cubicBezTo>
                <a:cubicBezTo>
                  <a:pt x="426" y="312"/>
                  <a:pt x="428" y="310"/>
                  <a:pt x="430" y="309"/>
                </a:cubicBezTo>
                <a:cubicBezTo>
                  <a:pt x="430" y="308"/>
                  <a:pt x="431" y="308"/>
                  <a:pt x="431" y="309"/>
                </a:cubicBezTo>
                <a:cubicBezTo>
                  <a:pt x="431" y="309"/>
                  <a:pt x="431" y="310"/>
                  <a:pt x="431" y="310"/>
                </a:cubicBezTo>
                <a:cubicBezTo>
                  <a:pt x="429" y="311"/>
                  <a:pt x="427" y="313"/>
                  <a:pt x="425" y="314"/>
                </a:cubicBezTo>
                <a:cubicBezTo>
                  <a:pt x="425" y="315"/>
                  <a:pt x="425" y="315"/>
                  <a:pt x="425" y="315"/>
                </a:cubicBezTo>
                <a:cubicBezTo>
                  <a:pt x="425" y="315"/>
                  <a:pt x="424" y="315"/>
                  <a:pt x="424" y="314"/>
                </a:cubicBezTo>
                <a:close/>
                <a:moveTo>
                  <a:pt x="316" y="362"/>
                </a:moveTo>
                <a:cubicBezTo>
                  <a:pt x="314" y="362"/>
                  <a:pt x="312" y="363"/>
                  <a:pt x="309" y="363"/>
                </a:cubicBezTo>
                <a:cubicBezTo>
                  <a:pt x="309" y="362"/>
                  <a:pt x="309" y="362"/>
                  <a:pt x="309" y="362"/>
                </a:cubicBezTo>
                <a:cubicBezTo>
                  <a:pt x="309" y="363"/>
                  <a:pt x="309" y="363"/>
                  <a:pt x="309" y="363"/>
                </a:cubicBezTo>
                <a:cubicBezTo>
                  <a:pt x="309" y="363"/>
                  <a:pt x="308" y="363"/>
                  <a:pt x="308" y="362"/>
                </a:cubicBezTo>
                <a:cubicBezTo>
                  <a:pt x="308" y="362"/>
                  <a:pt x="308" y="361"/>
                  <a:pt x="309" y="361"/>
                </a:cubicBezTo>
                <a:cubicBezTo>
                  <a:pt x="309" y="361"/>
                  <a:pt x="309" y="361"/>
                  <a:pt x="309" y="361"/>
                </a:cubicBezTo>
                <a:cubicBezTo>
                  <a:pt x="311" y="361"/>
                  <a:pt x="314" y="361"/>
                  <a:pt x="316" y="360"/>
                </a:cubicBezTo>
                <a:cubicBezTo>
                  <a:pt x="316" y="360"/>
                  <a:pt x="317" y="361"/>
                  <a:pt x="317" y="361"/>
                </a:cubicBezTo>
                <a:cubicBezTo>
                  <a:pt x="317" y="361"/>
                  <a:pt x="317" y="362"/>
                  <a:pt x="316" y="362"/>
                </a:cubicBezTo>
                <a:cubicBezTo>
                  <a:pt x="316" y="362"/>
                  <a:pt x="316" y="362"/>
                  <a:pt x="316" y="362"/>
                </a:cubicBezTo>
                <a:close/>
                <a:moveTo>
                  <a:pt x="435" y="305"/>
                </a:moveTo>
                <a:cubicBezTo>
                  <a:pt x="434" y="305"/>
                  <a:pt x="434" y="304"/>
                  <a:pt x="435" y="304"/>
                </a:cubicBezTo>
                <a:cubicBezTo>
                  <a:pt x="437" y="302"/>
                  <a:pt x="438" y="301"/>
                  <a:pt x="440" y="299"/>
                </a:cubicBezTo>
                <a:cubicBezTo>
                  <a:pt x="440" y="299"/>
                  <a:pt x="441" y="299"/>
                  <a:pt x="441" y="299"/>
                </a:cubicBezTo>
                <a:cubicBezTo>
                  <a:pt x="441" y="299"/>
                  <a:pt x="441" y="300"/>
                  <a:pt x="441" y="300"/>
                </a:cubicBezTo>
                <a:cubicBezTo>
                  <a:pt x="439" y="302"/>
                  <a:pt x="438" y="304"/>
                  <a:pt x="436" y="305"/>
                </a:cubicBezTo>
                <a:cubicBezTo>
                  <a:pt x="436" y="305"/>
                  <a:pt x="436" y="305"/>
                  <a:pt x="436" y="305"/>
                </a:cubicBezTo>
                <a:cubicBezTo>
                  <a:pt x="435" y="306"/>
                  <a:pt x="435" y="305"/>
                  <a:pt x="435" y="305"/>
                </a:cubicBezTo>
                <a:close/>
                <a:moveTo>
                  <a:pt x="302" y="364"/>
                </a:moveTo>
                <a:cubicBezTo>
                  <a:pt x="300" y="364"/>
                  <a:pt x="297" y="364"/>
                  <a:pt x="295" y="365"/>
                </a:cubicBezTo>
                <a:cubicBezTo>
                  <a:pt x="295" y="365"/>
                  <a:pt x="294" y="364"/>
                  <a:pt x="294" y="364"/>
                </a:cubicBezTo>
                <a:cubicBezTo>
                  <a:pt x="294" y="363"/>
                  <a:pt x="294" y="363"/>
                  <a:pt x="295" y="363"/>
                </a:cubicBezTo>
                <a:cubicBezTo>
                  <a:pt x="297" y="363"/>
                  <a:pt x="300" y="362"/>
                  <a:pt x="302" y="362"/>
                </a:cubicBezTo>
                <a:cubicBezTo>
                  <a:pt x="302" y="362"/>
                  <a:pt x="303" y="362"/>
                  <a:pt x="303" y="363"/>
                </a:cubicBezTo>
                <a:cubicBezTo>
                  <a:pt x="303" y="363"/>
                  <a:pt x="303" y="364"/>
                  <a:pt x="302" y="364"/>
                </a:cubicBezTo>
                <a:cubicBezTo>
                  <a:pt x="302" y="364"/>
                  <a:pt x="302" y="364"/>
                  <a:pt x="302" y="364"/>
                </a:cubicBezTo>
                <a:close/>
                <a:moveTo>
                  <a:pt x="445" y="295"/>
                </a:moveTo>
                <a:cubicBezTo>
                  <a:pt x="444" y="295"/>
                  <a:pt x="444" y="294"/>
                  <a:pt x="445" y="294"/>
                </a:cubicBezTo>
                <a:cubicBezTo>
                  <a:pt x="446" y="293"/>
                  <a:pt x="447" y="292"/>
                  <a:pt x="448" y="291"/>
                </a:cubicBezTo>
                <a:cubicBezTo>
                  <a:pt x="449" y="290"/>
                  <a:pt x="449" y="289"/>
                  <a:pt x="450" y="289"/>
                </a:cubicBezTo>
                <a:cubicBezTo>
                  <a:pt x="450" y="289"/>
                  <a:pt x="450" y="289"/>
                  <a:pt x="451" y="289"/>
                </a:cubicBezTo>
                <a:cubicBezTo>
                  <a:pt x="451" y="289"/>
                  <a:pt x="451" y="290"/>
                  <a:pt x="451" y="290"/>
                </a:cubicBezTo>
                <a:cubicBezTo>
                  <a:pt x="450" y="291"/>
                  <a:pt x="450" y="291"/>
                  <a:pt x="449" y="292"/>
                </a:cubicBezTo>
                <a:cubicBezTo>
                  <a:pt x="448" y="293"/>
                  <a:pt x="447" y="294"/>
                  <a:pt x="446" y="295"/>
                </a:cubicBezTo>
                <a:cubicBezTo>
                  <a:pt x="446" y="295"/>
                  <a:pt x="446" y="295"/>
                  <a:pt x="446" y="295"/>
                </a:cubicBezTo>
                <a:cubicBezTo>
                  <a:pt x="445" y="296"/>
                  <a:pt x="445" y="296"/>
                  <a:pt x="445" y="295"/>
                </a:cubicBezTo>
                <a:close/>
                <a:moveTo>
                  <a:pt x="288" y="365"/>
                </a:moveTo>
                <a:cubicBezTo>
                  <a:pt x="286" y="365"/>
                  <a:pt x="283" y="365"/>
                  <a:pt x="281" y="365"/>
                </a:cubicBezTo>
                <a:cubicBezTo>
                  <a:pt x="280" y="365"/>
                  <a:pt x="280" y="365"/>
                  <a:pt x="280" y="364"/>
                </a:cubicBezTo>
                <a:cubicBezTo>
                  <a:pt x="280" y="364"/>
                  <a:pt x="280" y="363"/>
                  <a:pt x="281" y="363"/>
                </a:cubicBezTo>
                <a:cubicBezTo>
                  <a:pt x="283" y="363"/>
                  <a:pt x="286" y="363"/>
                  <a:pt x="288" y="363"/>
                </a:cubicBezTo>
                <a:cubicBezTo>
                  <a:pt x="288" y="363"/>
                  <a:pt x="289" y="364"/>
                  <a:pt x="289" y="364"/>
                </a:cubicBezTo>
                <a:cubicBezTo>
                  <a:pt x="289" y="364"/>
                  <a:pt x="289" y="365"/>
                  <a:pt x="288" y="365"/>
                </a:cubicBezTo>
                <a:cubicBezTo>
                  <a:pt x="288" y="365"/>
                  <a:pt x="288" y="365"/>
                  <a:pt x="288" y="365"/>
                </a:cubicBezTo>
                <a:close/>
                <a:moveTo>
                  <a:pt x="454" y="285"/>
                </a:moveTo>
                <a:cubicBezTo>
                  <a:pt x="454" y="284"/>
                  <a:pt x="454" y="284"/>
                  <a:pt x="454" y="284"/>
                </a:cubicBezTo>
                <a:cubicBezTo>
                  <a:pt x="456" y="282"/>
                  <a:pt x="457" y="280"/>
                  <a:pt x="459" y="278"/>
                </a:cubicBezTo>
                <a:cubicBezTo>
                  <a:pt x="459" y="278"/>
                  <a:pt x="459" y="278"/>
                  <a:pt x="460" y="278"/>
                </a:cubicBezTo>
                <a:cubicBezTo>
                  <a:pt x="460" y="278"/>
                  <a:pt x="460" y="279"/>
                  <a:pt x="460" y="279"/>
                </a:cubicBezTo>
                <a:cubicBezTo>
                  <a:pt x="458" y="281"/>
                  <a:pt x="457" y="283"/>
                  <a:pt x="455" y="285"/>
                </a:cubicBezTo>
                <a:cubicBezTo>
                  <a:pt x="455" y="285"/>
                  <a:pt x="455" y="285"/>
                  <a:pt x="455" y="285"/>
                </a:cubicBezTo>
                <a:cubicBezTo>
                  <a:pt x="455" y="285"/>
                  <a:pt x="455" y="285"/>
                  <a:pt x="454" y="285"/>
                </a:cubicBezTo>
                <a:close/>
                <a:moveTo>
                  <a:pt x="274" y="365"/>
                </a:moveTo>
                <a:cubicBezTo>
                  <a:pt x="272" y="365"/>
                  <a:pt x="269" y="365"/>
                  <a:pt x="267" y="365"/>
                </a:cubicBezTo>
                <a:cubicBezTo>
                  <a:pt x="266" y="365"/>
                  <a:pt x="266" y="365"/>
                  <a:pt x="266" y="364"/>
                </a:cubicBezTo>
                <a:cubicBezTo>
                  <a:pt x="266" y="364"/>
                  <a:pt x="266" y="363"/>
                  <a:pt x="267" y="363"/>
                </a:cubicBezTo>
                <a:cubicBezTo>
                  <a:pt x="269" y="363"/>
                  <a:pt x="272" y="364"/>
                  <a:pt x="274" y="364"/>
                </a:cubicBezTo>
                <a:cubicBezTo>
                  <a:pt x="274" y="364"/>
                  <a:pt x="275" y="364"/>
                  <a:pt x="275" y="364"/>
                </a:cubicBezTo>
                <a:cubicBezTo>
                  <a:pt x="275" y="365"/>
                  <a:pt x="275" y="365"/>
                  <a:pt x="274" y="365"/>
                </a:cubicBezTo>
                <a:cubicBezTo>
                  <a:pt x="274" y="365"/>
                  <a:pt x="274" y="365"/>
                  <a:pt x="274" y="365"/>
                </a:cubicBezTo>
                <a:close/>
                <a:moveTo>
                  <a:pt x="260" y="365"/>
                </a:moveTo>
                <a:cubicBezTo>
                  <a:pt x="257" y="365"/>
                  <a:pt x="255" y="365"/>
                  <a:pt x="253" y="364"/>
                </a:cubicBezTo>
                <a:cubicBezTo>
                  <a:pt x="252" y="364"/>
                  <a:pt x="252" y="364"/>
                  <a:pt x="252" y="363"/>
                </a:cubicBezTo>
                <a:cubicBezTo>
                  <a:pt x="252" y="363"/>
                  <a:pt x="252" y="363"/>
                  <a:pt x="253" y="363"/>
                </a:cubicBezTo>
                <a:cubicBezTo>
                  <a:pt x="255" y="363"/>
                  <a:pt x="257" y="363"/>
                  <a:pt x="260" y="363"/>
                </a:cubicBezTo>
                <a:cubicBezTo>
                  <a:pt x="260" y="363"/>
                  <a:pt x="261" y="364"/>
                  <a:pt x="261" y="364"/>
                </a:cubicBezTo>
                <a:cubicBezTo>
                  <a:pt x="261" y="364"/>
                  <a:pt x="260" y="365"/>
                  <a:pt x="260" y="365"/>
                </a:cubicBezTo>
                <a:cubicBezTo>
                  <a:pt x="260" y="365"/>
                  <a:pt x="260" y="365"/>
                  <a:pt x="260" y="365"/>
                </a:cubicBezTo>
                <a:close/>
                <a:moveTo>
                  <a:pt x="463" y="274"/>
                </a:moveTo>
                <a:cubicBezTo>
                  <a:pt x="463" y="273"/>
                  <a:pt x="462" y="273"/>
                  <a:pt x="463" y="272"/>
                </a:cubicBezTo>
                <a:cubicBezTo>
                  <a:pt x="464" y="271"/>
                  <a:pt x="465" y="269"/>
                  <a:pt x="467" y="267"/>
                </a:cubicBezTo>
                <a:cubicBezTo>
                  <a:pt x="467" y="266"/>
                  <a:pt x="468" y="266"/>
                  <a:pt x="468" y="266"/>
                </a:cubicBezTo>
                <a:cubicBezTo>
                  <a:pt x="468" y="267"/>
                  <a:pt x="468" y="267"/>
                  <a:pt x="468" y="268"/>
                </a:cubicBezTo>
                <a:cubicBezTo>
                  <a:pt x="467" y="270"/>
                  <a:pt x="465" y="272"/>
                  <a:pt x="464" y="273"/>
                </a:cubicBezTo>
                <a:cubicBezTo>
                  <a:pt x="464" y="274"/>
                  <a:pt x="464" y="274"/>
                  <a:pt x="464" y="274"/>
                </a:cubicBezTo>
                <a:cubicBezTo>
                  <a:pt x="464" y="274"/>
                  <a:pt x="463" y="274"/>
                  <a:pt x="463" y="274"/>
                </a:cubicBezTo>
                <a:close/>
                <a:moveTo>
                  <a:pt x="246" y="364"/>
                </a:moveTo>
                <a:cubicBezTo>
                  <a:pt x="243" y="363"/>
                  <a:pt x="241" y="363"/>
                  <a:pt x="239" y="363"/>
                </a:cubicBezTo>
                <a:cubicBezTo>
                  <a:pt x="238" y="363"/>
                  <a:pt x="238" y="362"/>
                  <a:pt x="238" y="362"/>
                </a:cubicBezTo>
                <a:cubicBezTo>
                  <a:pt x="238" y="361"/>
                  <a:pt x="238" y="361"/>
                  <a:pt x="239" y="361"/>
                </a:cubicBezTo>
                <a:cubicBezTo>
                  <a:pt x="241" y="361"/>
                  <a:pt x="243" y="362"/>
                  <a:pt x="246" y="362"/>
                </a:cubicBezTo>
                <a:cubicBezTo>
                  <a:pt x="246" y="362"/>
                  <a:pt x="247" y="362"/>
                  <a:pt x="247" y="363"/>
                </a:cubicBezTo>
                <a:cubicBezTo>
                  <a:pt x="247" y="363"/>
                  <a:pt x="246" y="363"/>
                  <a:pt x="246" y="364"/>
                </a:cubicBezTo>
                <a:cubicBezTo>
                  <a:pt x="246" y="364"/>
                  <a:pt x="246" y="364"/>
                  <a:pt x="246" y="364"/>
                </a:cubicBezTo>
                <a:close/>
                <a:moveTo>
                  <a:pt x="471" y="262"/>
                </a:moveTo>
                <a:cubicBezTo>
                  <a:pt x="470" y="262"/>
                  <a:pt x="470" y="261"/>
                  <a:pt x="470" y="261"/>
                </a:cubicBezTo>
                <a:cubicBezTo>
                  <a:pt x="472" y="259"/>
                  <a:pt x="473" y="257"/>
                  <a:pt x="474" y="255"/>
                </a:cubicBezTo>
                <a:cubicBezTo>
                  <a:pt x="474" y="254"/>
                  <a:pt x="475" y="254"/>
                  <a:pt x="475" y="254"/>
                </a:cubicBezTo>
                <a:cubicBezTo>
                  <a:pt x="476" y="255"/>
                  <a:pt x="476" y="255"/>
                  <a:pt x="476" y="256"/>
                </a:cubicBezTo>
                <a:cubicBezTo>
                  <a:pt x="474" y="258"/>
                  <a:pt x="473" y="260"/>
                  <a:pt x="472" y="262"/>
                </a:cubicBezTo>
                <a:cubicBezTo>
                  <a:pt x="472" y="262"/>
                  <a:pt x="472" y="262"/>
                  <a:pt x="472" y="262"/>
                </a:cubicBezTo>
                <a:cubicBezTo>
                  <a:pt x="471" y="262"/>
                  <a:pt x="471" y="262"/>
                  <a:pt x="471" y="262"/>
                </a:cubicBezTo>
                <a:close/>
                <a:moveTo>
                  <a:pt x="232" y="362"/>
                </a:moveTo>
                <a:cubicBezTo>
                  <a:pt x="229" y="361"/>
                  <a:pt x="227" y="361"/>
                  <a:pt x="225" y="361"/>
                </a:cubicBezTo>
                <a:cubicBezTo>
                  <a:pt x="224" y="361"/>
                  <a:pt x="224" y="360"/>
                  <a:pt x="224" y="360"/>
                </a:cubicBezTo>
                <a:cubicBezTo>
                  <a:pt x="224" y="359"/>
                  <a:pt x="224" y="359"/>
                  <a:pt x="225" y="359"/>
                </a:cubicBezTo>
                <a:cubicBezTo>
                  <a:pt x="227" y="359"/>
                  <a:pt x="229" y="360"/>
                  <a:pt x="232" y="360"/>
                </a:cubicBezTo>
                <a:cubicBezTo>
                  <a:pt x="232" y="360"/>
                  <a:pt x="233" y="361"/>
                  <a:pt x="233" y="361"/>
                </a:cubicBezTo>
                <a:cubicBezTo>
                  <a:pt x="232" y="361"/>
                  <a:pt x="232" y="362"/>
                  <a:pt x="232" y="362"/>
                </a:cubicBezTo>
                <a:cubicBezTo>
                  <a:pt x="232" y="362"/>
                  <a:pt x="232" y="362"/>
                  <a:pt x="232" y="362"/>
                </a:cubicBezTo>
                <a:close/>
                <a:moveTo>
                  <a:pt x="478" y="250"/>
                </a:moveTo>
                <a:cubicBezTo>
                  <a:pt x="477" y="250"/>
                  <a:pt x="477" y="249"/>
                  <a:pt x="477" y="249"/>
                </a:cubicBezTo>
                <a:cubicBezTo>
                  <a:pt x="479" y="247"/>
                  <a:pt x="480" y="244"/>
                  <a:pt x="481" y="242"/>
                </a:cubicBezTo>
                <a:cubicBezTo>
                  <a:pt x="481" y="242"/>
                  <a:pt x="481" y="242"/>
                  <a:pt x="482" y="242"/>
                </a:cubicBezTo>
                <a:cubicBezTo>
                  <a:pt x="482" y="242"/>
                  <a:pt x="482" y="243"/>
                  <a:pt x="482" y="243"/>
                </a:cubicBezTo>
                <a:cubicBezTo>
                  <a:pt x="481" y="245"/>
                  <a:pt x="480" y="247"/>
                  <a:pt x="479" y="249"/>
                </a:cubicBezTo>
                <a:cubicBezTo>
                  <a:pt x="479" y="250"/>
                  <a:pt x="479" y="250"/>
                  <a:pt x="479" y="250"/>
                </a:cubicBezTo>
                <a:cubicBezTo>
                  <a:pt x="478" y="250"/>
                  <a:pt x="478" y="250"/>
                  <a:pt x="478" y="250"/>
                </a:cubicBezTo>
                <a:close/>
                <a:moveTo>
                  <a:pt x="218" y="359"/>
                </a:moveTo>
                <a:cubicBezTo>
                  <a:pt x="215" y="359"/>
                  <a:pt x="213" y="358"/>
                  <a:pt x="211" y="358"/>
                </a:cubicBezTo>
                <a:cubicBezTo>
                  <a:pt x="210" y="358"/>
                  <a:pt x="210" y="357"/>
                  <a:pt x="210" y="357"/>
                </a:cubicBezTo>
                <a:cubicBezTo>
                  <a:pt x="210" y="356"/>
                  <a:pt x="211" y="356"/>
                  <a:pt x="211" y="356"/>
                </a:cubicBezTo>
                <a:cubicBezTo>
                  <a:pt x="213" y="357"/>
                  <a:pt x="216" y="357"/>
                  <a:pt x="218" y="358"/>
                </a:cubicBezTo>
                <a:cubicBezTo>
                  <a:pt x="218" y="358"/>
                  <a:pt x="219" y="358"/>
                  <a:pt x="219" y="359"/>
                </a:cubicBezTo>
                <a:cubicBezTo>
                  <a:pt x="219" y="359"/>
                  <a:pt x="218" y="359"/>
                  <a:pt x="218" y="359"/>
                </a:cubicBezTo>
                <a:cubicBezTo>
                  <a:pt x="218" y="359"/>
                  <a:pt x="218" y="359"/>
                  <a:pt x="218" y="359"/>
                </a:cubicBezTo>
                <a:close/>
                <a:moveTo>
                  <a:pt x="484" y="237"/>
                </a:moveTo>
                <a:cubicBezTo>
                  <a:pt x="484" y="237"/>
                  <a:pt x="483" y="236"/>
                  <a:pt x="484" y="236"/>
                </a:cubicBezTo>
                <a:cubicBezTo>
                  <a:pt x="485" y="234"/>
                  <a:pt x="486" y="232"/>
                  <a:pt x="486" y="230"/>
                </a:cubicBezTo>
                <a:cubicBezTo>
                  <a:pt x="487" y="229"/>
                  <a:pt x="487" y="229"/>
                  <a:pt x="488" y="229"/>
                </a:cubicBezTo>
                <a:cubicBezTo>
                  <a:pt x="488" y="229"/>
                  <a:pt x="488" y="230"/>
                  <a:pt x="488" y="230"/>
                </a:cubicBezTo>
                <a:cubicBezTo>
                  <a:pt x="487" y="232"/>
                  <a:pt x="486" y="235"/>
                  <a:pt x="485" y="237"/>
                </a:cubicBezTo>
                <a:cubicBezTo>
                  <a:pt x="485" y="237"/>
                  <a:pt x="485" y="237"/>
                  <a:pt x="485" y="237"/>
                </a:cubicBezTo>
                <a:cubicBezTo>
                  <a:pt x="485" y="237"/>
                  <a:pt x="484" y="237"/>
                  <a:pt x="484" y="237"/>
                </a:cubicBezTo>
                <a:close/>
                <a:moveTo>
                  <a:pt x="204" y="356"/>
                </a:moveTo>
                <a:cubicBezTo>
                  <a:pt x="202" y="356"/>
                  <a:pt x="199" y="355"/>
                  <a:pt x="197" y="354"/>
                </a:cubicBezTo>
                <a:cubicBezTo>
                  <a:pt x="196" y="354"/>
                  <a:pt x="196" y="354"/>
                  <a:pt x="196" y="353"/>
                </a:cubicBezTo>
                <a:cubicBezTo>
                  <a:pt x="196" y="353"/>
                  <a:pt x="197" y="353"/>
                  <a:pt x="197" y="353"/>
                </a:cubicBezTo>
                <a:cubicBezTo>
                  <a:pt x="200" y="353"/>
                  <a:pt x="202" y="354"/>
                  <a:pt x="204" y="354"/>
                </a:cubicBezTo>
                <a:cubicBezTo>
                  <a:pt x="205" y="355"/>
                  <a:pt x="205" y="355"/>
                  <a:pt x="205" y="356"/>
                </a:cubicBezTo>
                <a:cubicBezTo>
                  <a:pt x="205" y="356"/>
                  <a:pt x="205" y="356"/>
                  <a:pt x="204" y="356"/>
                </a:cubicBezTo>
                <a:cubicBezTo>
                  <a:pt x="204" y="356"/>
                  <a:pt x="204" y="356"/>
                  <a:pt x="204" y="356"/>
                </a:cubicBezTo>
                <a:close/>
                <a:moveTo>
                  <a:pt x="490" y="224"/>
                </a:moveTo>
                <a:cubicBezTo>
                  <a:pt x="489" y="224"/>
                  <a:pt x="489" y="223"/>
                  <a:pt x="489" y="223"/>
                </a:cubicBezTo>
                <a:cubicBezTo>
                  <a:pt x="490" y="221"/>
                  <a:pt x="491" y="219"/>
                  <a:pt x="492" y="216"/>
                </a:cubicBezTo>
                <a:cubicBezTo>
                  <a:pt x="492" y="216"/>
                  <a:pt x="492" y="216"/>
                  <a:pt x="493" y="216"/>
                </a:cubicBezTo>
                <a:cubicBezTo>
                  <a:pt x="493" y="216"/>
                  <a:pt x="493" y="217"/>
                  <a:pt x="493" y="217"/>
                </a:cubicBezTo>
                <a:cubicBezTo>
                  <a:pt x="492" y="219"/>
                  <a:pt x="492" y="221"/>
                  <a:pt x="491" y="224"/>
                </a:cubicBezTo>
                <a:cubicBezTo>
                  <a:pt x="491" y="224"/>
                  <a:pt x="490" y="224"/>
                  <a:pt x="490" y="224"/>
                </a:cubicBezTo>
                <a:cubicBezTo>
                  <a:pt x="490" y="224"/>
                  <a:pt x="490" y="224"/>
                  <a:pt x="490" y="224"/>
                </a:cubicBezTo>
                <a:close/>
                <a:moveTo>
                  <a:pt x="190" y="352"/>
                </a:moveTo>
                <a:cubicBezTo>
                  <a:pt x="188" y="352"/>
                  <a:pt x="186" y="351"/>
                  <a:pt x="183" y="350"/>
                </a:cubicBezTo>
                <a:cubicBezTo>
                  <a:pt x="183" y="350"/>
                  <a:pt x="183" y="350"/>
                  <a:pt x="183" y="349"/>
                </a:cubicBezTo>
                <a:cubicBezTo>
                  <a:pt x="183" y="349"/>
                  <a:pt x="183" y="348"/>
                  <a:pt x="184" y="349"/>
                </a:cubicBezTo>
                <a:cubicBezTo>
                  <a:pt x="186" y="349"/>
                  <a:pt x="188" y="350"/>
                  <a:pt x="191" y="351"/>
                </a:cubicBezTo>
                <a:cubicBezTo>
                  <a:pt x="191" y="351"/>
                  <a:pt x="191" y="351"/>
                  <a:pt x="191" y="352"/>
                </a:cubicBezTo>
                <a:cubicBezTo>
                  <a:pt x="191" y="352"/>
                  <a:pt x="191" y="352"/>
                  <a:pt x="191" y="352"/>
                </a:cubicBezTo>
                <a:cubicBezTo>
                  <a:pt x="191" y="352"/>
                  <a:pt x="190" y="352"/>
                  <a:pt x="190" y="352"/>
                </a:cubicBezTo>
                <a:close/>
                <a:moveTo>
                  <a:pt x="494" y="211"/>
                </a:moveTo>
                <a:cubicBezTo>
                  <a:pt x="494" y="211"/>
                  <a:pt x="494" y="210"/>
                  <a:pt x="494" y="210"/>
                </a:cubicBezTo>
                <a:cubicBezTo>
                  <a:pt x="494" y="208"/>
                  <a:pt x="495" y="207"/>
                  <a:pt x="495" y="206"/>
                </a:cubicBezTo>
                <a:cubicBezTo>
                  <a:pt x="495" y="205"/>
                  <a:pt x="495" y="204"/>
                  <a:pt x="496" y="203"/>
                </a:cubicBezTo>
                <a:cubicBezTo>
                  <a:pt x="496" y="203"/>
                  <a:pt x="496" y="202"/>
                  <a:pt x="497" y="202"/>
                </a:cubicBezTo>
                <a:cubicBezTo>
                  <a:pt x="497" y="203"/>
                  <a:pt x="498" y="203"/>
                  <a:pt x="497" y="203"/>
                </a:cubicBezTo>
                <a:cubicBezTo>
                  <a:pt x="497" y="204"/>
                  <a:pt x="497" y="205"/>
                  <a:pt x="497" y="206"/>
                </a:cubicBezTo>
                <a:cubicBezTo>
                  <a:pt x="496" y="208"/>
                  <a:pt x="496" y="209"/>
                  <a:pt x="495" y="210"/>
                </a:cubicBezTo>
                <a:cubicBezTo>
                  <a:pt x="495" y="211"/>
                  <a:pt x="495" y="211"/>
                  <a:pt x="495" y="211"/>
                </a:cubicBezTo>
                <a:cubicBezTo>
                  <a:pt x="495" y="211"/>
                  <a:pt x="495" y="211"/>
                  <a:pt x="494" y="211"/>
                </a:cubicBezTo>
                <a:close/>
                <a:moveTo>
                  <a:pt x="177" y="348"/>
                </a:moveTo>
                <a:cubicBezTo>
                  <a:pt x="174" y="347"/>
                  <a:pt x="172" y="347"/>
                  <a:pt x="170" y="346"/>
                </a:cubicBezTo>
                <a:cubicBezTo>
                  <a:pt x="170" y="346"/>
                  <a:pt x="169" y="345"/>
                  <a:pt x="169" y="345"/>
                </a:cubicBezTo>
                <a:cubicBezTo>
                  <a:pt x="170" y="344"/>
                  <a:pt x="170" y="344"/>
                  <a:pt x="171" y="344"/>
                </a:cubicBezTo>
                <a:cubicBezTo>
                  <a:pt x="173" y="345"/>
                  <a:pt x="175" y="346"/>
                  <a:pt x="177" y="346"/>
                </a:cubicBezTo>
                <a:cubicBezTo>
                  <a:pt x="178" y="347"/>
                  <a:pt x="178" y="347"/>
                  <a:pt x="178" y="348"/>
                </a:cubicBezTo>
                <a:cubicBezTo>
                  <a:pt x="178" y="348"/>
                  <a:pt x="178" y="348"/>
                  <a:pt x="177" y="348"/>
                </a:cubicBezTo>
                <a:cubicBezTo>
                  <a:pt x="177" y="348"/>
                  <a:pt x="177" y="348"/>
                  <a:pt x="177" y="348"/>
                </a:cubicBezTo>
                <a:close/>
                <a:moveTo>
                  <a:pt x="498" y="197"/>
                </a:moveTo>
                <a:cubicBezTo>
                  <a:pt x="498" y="197"/>
                  <a:pt x="497" y="197"/>
                  <a:pt x="498" y="196"/>
                </a:cubicBezTo>
                <a:cubicBezTo>
                  <a:pt x="498" y="194"/>
                  <a:pt x="499" y="192"/>
                  <a:pt x="499" y="189"/>
                </a:cubicBezTo>
                <a:cubicBezTo>
                  <a:pt x="499" y="189"/>
                  <a:pt x="500" y="189"/>
                  <a:pt x="500" y="189"/>
                </a:cubicBezTo>
                <a:cubicBezTo>
                  <a:pt x="501" y="189"/>
                  <a:pt x="501" y="189"/>
                  <a:pt x="501" y="190"/>
                </a:cubicBezTo>
                <a:cubicBezTo>
                  <a:pt x="500" y="192"/>
                  <a:pt x="500" y="194"/>
                  <a:pt x="499" y="197"/>
                </a:cubicBezTo>
                <a:cubicBezTo>
                  <a:pt x="499" y="197"/>
                  <a:pt x="499" y="197"/>
                  <a:pt x="499" y="197"/>
                </a:cubicBezTo>
                <a:cubicBezTo>
                  <a:pt x="499" y="197"/>
                  <a:pt x="498" y="197"/>
                  <a:pt x="498" y="197"/>
                </a:cubicBezTo>
                <a:close/>
                <a:moveTo>
                  <a:pt x="163" y="343"/>
                </a:moveTo>
                <a:cubicBezTo>
                  <a:pt x="161" y="342"/>
                  <a:pt x="159" y="341"/>
                  <a:pt x="157" y="340"/>
                </a:cubicBezTo>
                <a:cubicBezTo>
                  <a:pt x="156" y="340"/>
                  <a:pt x="156" y="340"/>
                  <a:pt x="156" y="339"/>
                </a:cubicBezTo>
                <a:cubicBezTo>
                  <a:pt x="157" y="339"/>
                  <a:pt x="157" y="339"/>
                  <a:pt x="157" y="339"/>
                </a:cubicBezTo>
                <a:cubicBezTo>
                  <a:pt x="160" y="340"/>
                  <a:pt x="162" y="341"/>
                  <a:pt x="164" y="342"/>
                </a:cubicBezTo>
                <a:cubicBezTo>
                  <a:pt x="164" y="342"/>
                  <a:pt x="165" y="342"/>
                  <a:pt x="165" y="343"/>
                </a:cubicBezTo>
                <a:cubicBezTo>
                  <a:pt x="164" y="343"/>
                  <a:pt x="164" y="343"/>
                  <a:pt x="164" y="343"/>
                </a:cubicBezTo>
                <a:cubicBezTo>
                  <a:pt x="164" y="343"/>
                  <a:pt x="164" y="343"/>
                  <a:pt x="163" y="343"/>
                </a:cubicBezTo>
                <a:close/>
                <a:moveTo>
                  <a:pt x="501" y="184"/>
                </a:moveTo>
                <a:cubicBezTo>
                  <a:pt x="501" y="183"/>
                  <a:pt x="501" y="183"/>
                  <a:pt x="501" y="182"/>
                </a:cubicBezTo>
                <a:cubicBezTo>
                  <a:pt x="501" y="180"/>
                  <a:pt x="501" y="178"/>
                  <a:pt x="502" y="176"/>
                </a:cubicBezTo>
                <a:cubicBezTo>
                  <a:pt x="502" y="175"/>
                  <a:pt x="502" y="175"/>
                  <a:pt x="503" y="175"/>
                </a:cubicBezTo>
                <a:cubicBezTo>
                  <a:pt x="503" y="175"/>
                  <a:pt x="504" y="175"/>
                  <a:pt x="504" y="176"/>
                </a:cubicBezTo>
                <a:cubicBezTo>
                  <a:pt x="503" y="178"/>
                  <a:pt x="503" y="181"/>
                  <a:pt x="502" y="183"/>
                </a:cubicBezTo>
                <a:cubicBezTo>
                  <a:pt x="502" y="183"/>
                  <a:pt x="502" y="183"/>
                  <a:pt x="502" y="183"/>
                </a:cubicBezTo>
                <a:cubicBezTo>
                  <a:pt x="502" y="184"/>
                  <a:pt x="502" y="184"/>
                  <a:pt x="501" y="184"/>
                </a:cubicBezTo>
                <a:close/>
                <a:moveTo>
                  <a:pt x="150" y="338"/>
                </a:moveTo>
                <a:cubicBezTo>
                  <a:pt x="148" y="337"/>
                  <a:pt x="146" y="336"/>
                  <a:pt x="144" y="335"/>
                </a:cubicBezTo>
                <a:cubicBezTo>
                  <a:pt x="143" y="335"/>
                  <a:pt x="143" y="334"/>
                  <a:pt x="143" y="334"/>
                </a:cubicBezTo>
                <a:cubicBezTo>
                  <a:pt x="144" y="333"/>
                  <a:pt x="144" y="333"/>
                  <a:pt x="145" y="333"/>
                </a:cubicBezTo>
                <a:cubicBezTo>
                  <a:pt x="147" y="334"/>
                  <a:pt x="149" y="335"/>
                  <a:pt x="151" y="336"/>
                </a:cubicBezTo>
                <a:cubicBezTo>
                  <a:pt x="151" y="336"/>
                  <a:pt x="152" y="337"/>
                  <a:pt x="151" y="337"/>
                </a:cubicBezTo>
                <a:cubicBezTo>
                  <a:pt x="151" y="337"/>
                  <a:pt x="151" y="338"/>
                  <a:pt x="151" y="338"/>
                </a:cubicBezTo>
                <a:cubicBezTo>
                  <a:pt x="151" y="338"/>
                  <a:pt x="151" y="338"/>
                  <a:pt x="150" y="338"/>
                </a:cubicBezTo>
                <a:close/>
                <a:moveTo>
                  <a:pt x="504" y="170"/>
                </a:moveTo>
                <a:cubicBezTo>
                  <a:pt x="503" y="170"/>
                  <a:pt x="503" y="169"/>
                  <a:pt x="503" y="169"/>
                </a:cubicBezTo>
                <a:cubicBezTo>
                  <a:pt x="503" y="166"/>
                  <a:pt x="503" y="164"/>
                  <a:pt x="504" y="162"/>
                </a:cubicBezTo>
                <a:cubicBezTo>
                  <a:pt x="504" y="161"/>
                  <a:pt x="504" y="161"/>
                  <a:pt x="505" y="161"/>
                </a:cubicBezTo>
                <a:cubicBezTo>
                  <a:pt x="505" y="161"/>
                  <a:pt x="506" y="161"/>
                  <a:pt x="505" y="162"/>
                </a:cubicBezTo>
                <a:cubicBezTo>
                  <a:pt x="505" y="164"/>
                  <a:pt x="505" y="167"/>
                  <a:pt x="505" y="169"/>
                </a:cubicBezTo>
                <a:cubicBezTo>
                  <a:pt x="505" y="169"/>
                  <a:pt x="504" y="169"/>
                  <a:pt x="504" y="170"/>
                </a:cubicBezTo>
                <a:cubicBezTo>
                  <a:pt x="504" y="170"/>
                  <a:pt x="504" y="170"/>
                  <a:pt x="504" y="170"/>
                </a:cubicBezTo>
                <a:close/>
                <a:moveTo>
                  <a:pt x="137" y="332"/>
                </a:moveTo>
                <a:cubicBezTo>
                  <a:pt x="135" y="331"/>
                  <a:pt x="133" y="330"/>
                  <a:pt x="131" y="329"/>
                </a:cubicBezTo>
                <a:cubicBezTo>
                  <a:pt x="131" y="328"/>
                  <a:pt x="131" y="328"/>
                  <a:pt x="131" y="327"/>
                </a:cubicBezTo>
                <a:cubicBezTo>
                  <a:pt x="131" y="327"/>
                  <a:pt x="131" y="327"/>
                  <a:pt x="132" y="327"/>
                </a:cubicBezTo>
                <a:cubicBezTo>
                  <a:pt x="134" y="328"/>
                  <a:pt x="136" y="329"/>
                  <a:pt x="138" y="330"/>
                </a:cubicBezTo>
                <a:cubicBezTo>
                  <a:pt x="139" y="330"/>
                  <a:pt x="139" y="331"/>
                  <a:pt x="139" y="331"/>
                </a:cubicBezTo>
                <a:cubicBezTo>
                  <a:pt x="139" y="332"/>
                  <a:pt x="138" y="332"/>
                  <a:pt x="138" y="332"/>
                </a:cubicBezTo>
                <a:cubicBezTo>
                  <a:pt x="138" y="332"/>
                  <a:pt x="138" y="332"/>
                  <a:pt x="137" y="332"/>
                </a:cubicBezTo>
                <a:close/>
                <a:moveTo>
                  <a:pt x="125" y="325"/>
                </a:moveTo>
                <a:cubicBezTo>
                  <a:pt x="123" y="324"/>
                  <a:pt x="121" y="323"/>
                  <a:pt x="119" y="322"/>
                </a:cubicBezTo>
                <a:cubicBezTo>
                  <a:pt x="118" y="322"/>
                  <a:pt x="118" y="321"/>
                  <a:pt x="118" y="321"/>
                </a:cubicBezTo>
                <a:cubicBezTo>
                  <a:pt x="119" y="320"/>
                  <a:pt x="119" y="320"/>
                  <a:pt x="120" y="320"/>
                </a:cubicBezTo>
                <a:cubicBezTo>
                  <a:pt x="122" y="322"/>
                  <a:pt x="124" y="323"/>
                  <a:pt x="126" y="324"/>
                </a:cubicBezTo>
                <a:cubicBezTo>
                  <a:pt x="126" y="324"/>
                  <a:pt x="126" y="325"/>
                  <a:pt x="126" y="325"/>
                </a:cubicBezTo>
                <a:cubicBezTo>
                  <a:pt x="126" y="325"/>
                  <a:pt x="126" y="325"/>
                  <a:pt x="126" y="325"/>
                </a:cubicBezTo>
                <a:cubicBezTo>
                  <a:pt x="125" y="325"/>
                  <a:pt x="125" y="325"/>
                  <a:pt x="125" y="325"/>
                </a:cubicBezTo>
                <a:close/>
                <a:moveTo>
                  <a:pt x="505" y="156"/>
                </a:moveTo>
                <a:cubicBezTo>
                  <a:pt x="505" y="156"/>
                  <a:pt x="504" y="155"/>
                  <a:pt x="504" y="155"/>
                </a:cubicBezTo>
                <a:cubicBezTo>
                  <a:pt x="505" y="152"/>
                  <a:pt x="505" y="150"/>
                  <a:pt x="505" y="148"/>
                </a:cubicBezTo>
                <a:cubicBezTo>
                  <a:pt x="505" y="147"/>
                  <a:pt x="505" y="147"/>
                  <a:pt x="506" y="147"/>
                </a:cubicBezTo>
                <a:cubicBezTo>
                  <a:pt x="506" y="147"/>
                  <a:pt x="507" y="147"/>
                  <a:pt x="507" y="148"/>
                </a:cubicBezTo>
                <a:cubicBezTo>
                  <a:pt x="506" y="150"/>
                  <a:pt x="506" y="152"/>
                  <a:pt x="506" y="155"/>
                </a:cubicBezTo>
                <a:cubicBezTo>
                  <a:pt x="506" y="155"/>
                  <a:pt x="506" y="155"/>
                  <a:pt x="506" y="156"/>
                </a:cubicBezTo>
                <a:cubicBezTo>
                  <a:pt x="505" y="156"/>
                  <a:pt x="505" y="156"/>
                  <a:pt x="505" y="156"/>
                </a:cubicBezTo>
                <a:close/>
                <a:moveTo>
                  <a:pt x="113" y="318"/>
                </a:moveTo>
                <a:cubicBezTo>
                  <a:pt x="110" y="317"/>
                  <a:pt x="108" y="316"/>
                  <a:pt x="106" y="315"/>
                </a:cubicBezTo>
                <a:cubicBezTo>
                  <a:pt x="106" y="315"/>
                  <a:pt x="106" y="314"/>
                  <a:pt x="106" y="314"/>
                </a:cubicBezTo>
                <a:cubicBezTo>
                  <a:pt x="106" y="313"/>
                  <a:pt x="107" y="313"/>
                  <a:pt x="107" y="313"/>
                </a:cubicBezTo>
                <a:cubicBezTo>
                  <a:pt x="109" y="315"/>
                  <a:pt x="111" y="316"/>
                  <a:pt x="113" y="317"/>
                </a:cubicBezTo>
                <a:cubicBezTo>
                  <a:pt x="114" y="317"/>
                  <a:pt x="114" y="318"/>
                  <a:pt x="114" y="318"/>
                </a:cubicBezTo>
                <a:cubicBezTo>
                  <a:pt x="114" y="318"/>
                  <a:pt x="113" y="318"/>
                  <a:pt x="113" y="318"/>
                </a:cubicBezTo>
                <a:cubicBezTo>
                  <a:pt x="113" y="319"/>
                  <a:pt x="113" y="319"/>
                  <a:pt x="113" y="318"/>
                </a:cubicBezTo>
                <a:close/>
                <a:moveTo>
                  <a:pt x="506" y="141"/>
                </a:moveTo>
                <a:cubicBezTo>
                  <a:pt x="505" y="141"/>
                  <a:pt x="505" y="141"/>
                  <a:pt x="505" y="141"/>
                </a:cubicBezTo>
                <a:cubicBezTo>
                  <a:pt x="505" y="138"/>
                  <a:pt x="505" y="136"/>
                  <a:pt x="505" y="134"/>
                </a:cubicBezTo>
                <a:cubicBezTo>
                  <a:pt x="505" y="133"/>
                  <a:pt x="505" y="133"/>
                  <a:pt x="506" y="133"/>
                </a:cubicBezTo>
                <a:cubicBezTo>
                  <a:pt x="506" y="133"/>
                  <a:pt x="507" y="133"/>
                  <a:pt x="507" y="134"/>
                </a:cubicBezTo>
                <a:cubicBezTo>
                  <a:pt x="507" y="136"/>
                  <a:pt x="507" y="138"/>
                  <a:pt x="507" y="141"/>
                </a:cubicBezTo>
                <a:cubicBezTo>
                  <a:pt x="507" y="141"/>
                  <a:pt x="507" y="141"/>
                  <a:pt x="506" y="141"/>
                </a:cubicBezTo>
                <a:cubicBezTo>
                  <a:pt x="506" y="141"/>
                  <a:pt x="506" y="141"/>
                  <a:pt x="506" y="141"/>
                </a:cubicBezTo>
                <a:close/>
                <a:moveTo>
                  <a:pt x="100" y="311"/>
                </a:moveTo>
                <a:cubicBezTo>
                  <a:pt x="98" y="310"/>
                  <a:pt x="96" y="309"/>
                  <a:pt x="95" y="307"/>
                </a:cubicBezTo>
                <a:cubicBezTo>
                  <a:pt x="94" y="307"/>
                  <a:pt x="94" y="306"/>
                  <a:pt x="94" y="306"/>
                </a:cubicBezTo>
                <a:cubicBezTo>
                  <a:pt x="95" y="306"/>
                  <a:pt x="95" y="305"/>
                  <a:pt x="95" y="306"/>
                </a:cubicBezTo>
                <a:cubicBezTo>
                  <a:pt x="97" y="307"/>
                  <a:pt x="99" y="308"/>
                  <a:pt x="101" y="310"/>
                </a:cubicBezTo>
                <a:cubicBezTo>
                  <a:pt x="102" y="310"/>
                  <a:pt x="102" y="310"/>
                  <a:pt x="102" y="311"/>
                </a:cubicBezTo>
                <a:cubicBezTo>
                  <a:pt x="102" y="311"/>
                  <a:pt x="101" y="311"/>
                  <a:pt x="101" y="311"/>
                </a:cubicBezTo>
                <a:cubicBezTo>
                  <a:pt x="101" y="311"/>
                  <a:pt x="101" y="311"/>
                  <a:pt x="100" y="311"/>
                </a:cubicBezTo>
                <a:close/>
                <a:moveTo>
                  <a:pt x="506" y="127"/>
                </a:moveTo>
                <a:cubicBezTo>
                  <a:pt x="505" y="127"/>
                  <a:pt x="505" y="127"/>
                  <a:pt x="505" y="127"/>
                </a:cubicBezTo>
                <a:cubicBezTo>
                  <a:pt x="505" y="124"/>
                  <a:pt x="505" y="122"/>
                  <a:pt x="504" y="120"/>
                </a:cubicBezTo>
                <a:cubicBezTo>
                  <a:pt x="504" y="119"/>
                  <a:pt x="505" y="119"/>
                  <a:pt x="505" y="119"/>
                </a:cubicBezTo>
                <a:cubicBezTo>
                  <a:pt x="506" y="119"/>
                  <a:pt x="506" y="119"/>
                  <a:pt x="506" y="119"/>
                </a:cubicBezTo>
                <a:cubicBezTo>
                  <a:pt x="506" y="122"/>
                  <a:pt x="507" y="124"/>
                  <a:pt x="507" y="126"/>
                </a:cubicBezTo>
                <a:cubicBezTo>
                  <a:pt x="507" y="127"/>
                  <a:pt x="506" y="127"/>
                  <a:pt x="506" y="127"/>
                </a:cubicBezTo>
                <a:cubicBezTo>
                  <a:pt x="506" y="127"/>
                  <a:pt x="506" y="127"/>
                  <a:pt x="506" y="127"/>
                </a:cubicBezTo>
                <a:close/>
                <a:moveTo>
                  <a:pt x="89" y="303"/>
                </a:moveTo>
                <a:cubicBezTo>
                  <a:pt x="87" y="302"/>
                  <a:pt x="85" y="301"/>
                  <a:pt x="83" y="299"/>
                </a:cubicBezTo>
                <a:cubicBezTo>
                  <a:pt x="82" y="299"/>
                  <a:pt x="82" y="298"/>
                  <a:pt x="83" y="298"/>
                </a:cubicBezTo>
                <a:cubicBezTo>
                  <a:pt x="83" y="298"/>
                  <a:pt x="83" y="297"/>
                  <a:pt x="84" y="298"/>
                </a:cubicBezTo>
                <a:cubicBezTo>
                  <a:pt x="86" y="299"/>
                  <a:pt x="88" y="300"/>
                  <a:pt x="90" y="302"/>
                </a:cubicBezTo>
                <a:cubicBezTo>
                  <a:pt x="90" y="302"/>
                  <a:pt x="90" y="303"/>
                  <a:pt x="90" y="303"/>
                </a:cubicBezTo>
                <a:cubicBezTo>
                  <a:pt x="90" y="303"/>
                  <a:pt x="90" y="303"/>
                  <a:pt x="90" y="303"/>
                </a:cubicBezTo>
                <a:cubicBezTo>
                  <a:pt x="89" y="303"/>
                  <a:pt x="89" y="303"/>
                  <a:pt x="89" y="303"/>
                </a:cubicBezTo>
                <a:close/>
                <a:moveTo>
                  <a:pt x="505" y="113"/>
                </a:moveTo>
                <a:cubicBezTo>
                  <a:pt x="504" y="113"/>
                  <a:pt x="504" y="113"/>
                  <a:pt x="504" y="113"/>
                </a:cubicBezTo>
                <a:cubicBezTo>
                  <a:pt x="504" y="110"/>
                  <a:pt x="503" y="108"/>
                  <a:pt x="503" y="106"/>
                </a:cubicBezTo>
                <a:cubicBezTo>
                  <a:pt x="503" y="105"/>
                  <a:pt x="503" y="105"/>
                  <a:pt x="504" y="105"/>
                </a:cubicBezTo>
                <a:cubicBezTo>
                  <a:pt x="504" y="104"/>
                  <a:pt x="505" y="105"/>
                  <a:pt x="505" y="105"/>
                </a:cubicBezTo>
                <a:cubicBezTo>
                  <a:pt x="505" y="108"/>
                  <a:pt x="505" y="110"/>
                  <a:pt x="506" y="112"/>
                </a:cubicBezTo>
                <a:cubicBezTo>
                  <a:pt x="506" y="113"/>
                  <a:pt x="505" y="113"/>
                  <a:pt x="505" y="113"/>
                </a:cubicBezTo>
                <a:cubicBezTo>
                  <a:pt x="505" y="113"/>
                  <a:pt x="505" y="113"/>
                  <a:pt x="505" y="113"/>
                </a:cubicBezTo>
                <a:close/>
                <a:moveTo>
                  <a:pt x="77" y="295"/>
                </a:moveTo>
                <a:cubicBezTo>
                  <a:pt x="75" y="294"/>
                  <a:pt x="73" y="292"/>
                  <a:pt x="71" y="291"/>
                </a:cubicBezTo>
                <a:cubicBezTo>
                  <a:pt x="71" y="291"/>
                  <a:pt x="71" y="290"/>
                  <a:pt x="71" y="290"/>
                </a:cubicBezTo>
                <a:cubicBezTo>
                  <a:pt x="72" y="289"/>
                  <a:pt x="72" y="289"/>
                  <a:pt x="73" y="289"/>
                </a:cubicBezTo>
                <a:cubicBezTo>
                  <a:pt x="74" y="291"/>
                  <a:pt x="76" y="292"/>
                  <a:pt x="78" y="294"/>
                </a:cubicBezTo>
                <a:cubicBezTo>
                  <a:pt x="79" y="294"/>
                  <a:pt x="79" y="294"/>
                  <a:pt x="78" y="295"/>
                </a:cubicBezTo>
                <a:cubicBezTo>
                  <a:pt x="78" y="295"/>
                  <a:pt x="78" y="295"/>
                  <a:pt x="78" y="295"/>
                </a:cubicBezTo>
                <a:cubicBezTo>
                  <a:pt x="78" y="295"/>
                  <a:pt x="77" y="295"/>
                  <a:pt x="77" y="295"/>
                </a:cubicBezTo>
                <a:close/>
                <a:moveTo>
                  <a:pt x="503" y="99"/>
                </a:moveTo>
                <a:cubicBezTo>
                  <a:pt x="502" y="99"/>
                  <a:pt x="502" y="99"/>
                  <a:pt x="502" y="99"/>
                </a:cubicBezTo>
                <a:cubicBezTo>
                  <a:pt x="502" y="96"/>
                  <a:pt x="501" y="94"/>
                  <a:pt x="501" y="92"/>
                </a:cubicBezTo>
                <a:cubicBezTo>
                  <a:pt x="501" y="91"/>
                  <a:pt x="501" y="91"/>
                  <a:pt x="501" y="91"/>
                </a:cubicBezTo>
                <a:cubicBezTo>
                  <a:pt x="502" y="91"/>
                  <a:pt x="502" y="91"/>
                  <a:pt x="502" y="91"/>
                </a:cubicBezTo>
                <a:cubicBezTo>
                  <a:pt x="503" y="94"/>
                  <a:pt x="503" y="96"/>
                  <a:pt x="504" y="98"/>
                </a:cubicBezTo>
                <a:cubicBezTo>
                  <a:pt x="504" y="99"/>
                  <a:pt x="504" y="99"/>
                  <a:pt x="503" y="99"/>
                </a:cubicBezTo>
                <a:cubicBezTo>
                  <a:pt x="503" y="99"/>
                  <a:pt x="503" y="99"/>
                  <a:pt x="503" y="99"/>
                </a:cubicBezTo>
                <a:close/>
                <a:moveTo>
                  <a:pt x="66" y="286"/>
                </a:moveTo>
                <a:cubicBezTo>
                  <a:pt x="64" y="285"/>
                  <a:pt x="62" y="284"/>
                  <a:pt x="60" y="282"/>
                </a:cubicBezTo>
                <a:cubicBezTo>
                  <a:pt x="60" y="282"/>
                  <a:pt x="60" y="281"/>
                  <a:pt x="60" y="281"/>
                </a:cubicBezTo>
                <a:cubicBezTo>
                  <a:pt x="61" y="280"/>
                  <a:pt x="61" y="280"/>
                  <a:pt x="61" y="281"/>
                </a:cubicBezTo>
                <a:cubicBezTo>
                  <a:pt x="63" y="282"/>
                  <a:pt x="65" y="284"/>
                  <a:pt x="67" y="285"/>
                </a:cubicBezTo>
                <a:cubicBezTo>
                  <a:pt x="67" y="285"/>
                  <a:pt x="67" y="286"/>
                  <a:pt x="67" y="286"/>
                </a:cubicBezTo>
                <a:cubicBezTo>
                  <a:pt x="67" y="286"/>
                  <a:pt x="67" y="287"/>
                  <a:pt x="67" y="287"/>
                </a:cubicBezTo>
                <a:cubicBezTo>
                  <a:pt x="67" y="287"/>
                  <a:pt x="66" y="287"/>
                  <a:pt x="66" y="286"/>
                </a:cubicBezTo>
                <a:close/>
                <a:moveTo>
                  <a:pt x="500" y="85"/>
                </a:moveTo>
                <a:cubicBezTo>
                  <a:pt x="500" y="86"/>
                  <a:pt x="499" y="85"/>
                  <a:pt x="499" y="85"/>
                </a:cubicBezTo>
                <a:cubicBezTo>
                  <a:pt x="499" y="83"/>
                  <a:pt x="498" y="80"/>
                  <a:pt x="497" y="78"/>
                </a:cubicBezTo>
                <a:cubicBezTo>
                  <a:pt x="497" y="78"/>
                  <a:pt x="498" y="77"/>
                  <a:pt x="498" y="77"/>
                </a:cubicBezTo>
                <a:cubicBezTo>
                  <a:pt x="498" y="77"/>
                  <a:pt x="499" y="77"/>
                  <a:pt x="499" y="78"/>
                </a:cubicBezTo>
                <a:cubicBezTo>
                  <a:pt x="500" y="80"/>
                  <a:pt x="500" y="82"/>
                  <a:pt x="501" y="84"/>
                </a:cubicBezTo>
                <a:cubicBezTo>
                  <a:pt x="501" y="85"/>
                  <a:pt x="501" y="85"/>
                  <a:pt x="500" y="85"/>
                </a:cubicBezTo>
                <a:cubicBezTo>
                  <a:pt x="500" y="85"/>
                  <a:pt x="500" y="85"/>
                  <a:pt x="500" y="85"/>
                </a:cubicBezTo>
                <a:close/>
                <a:moveTo>
                  <a:pt x="55" y="278"/>
                </a:moveTo>
                <a:cubicBezTo>
                  <a:pt x="53" y="276"/>
                  <a:pt x="51" y="274"/>
                  <a:pt x="50" y="273"/>
                </a:cubicBezTo>
                <a:cubicBezTo>
                  <a:pt x="49" y="273"/>
                  <a:pt x="49" y="272"/>
                  <a:pt x="49" y="272"/>
                </a:cubicBezTo>
                <a:cubicBezTo>
                  <a:pt x="50" y="271"/>
                  <a:pt x="50" y="271"/>
                  <a:pt x="51" y="272"/>
                </a:cubicBezTo>
                <a:cubicBezTo>
                  <a:pt x="52" y="273"/>
                  <a:pt x="54" y="275"/>
                  <a:pt x="56" y="276"/>
                </a:cubicBezTo>
                <a:cubicBezTo>
                  <a:pt x="56" y="277"/>
                  <a:pt x="56" y="277"/>
                  <a:pt x="56" y="277"/>
                </a:cubicBezTo>
                <a:cubicBezTo>
                  <a:pt x="56" y="278"/>
                  <a:pt x="56" y="278"/>
                  <a:pt x="56" y="278"/>
                </a:cubicBezTo>
                <a:cubicBezTo>
                  <a:pt x="56" y="278"/>
                  <a:pt x="55" y="278"/>
                  <a:pt x="55" y="278"/>
                </a:cubicBezTo>
                <a:close/>
                <a:moveTo>
                  <a:pt x="496" y="72"/>
                </a:moveTo>
                <a:cubicBezTo>
                  <a:pt x="496" y="72"/>
                  <a:pt x="496" y="72"/>
                  <a:pt x="495" y="71"/>
                </a:cubicBezTo>
                <a:cubicBezTo>
                  <a:pt x="495" y="69"/>
                  <a:pt x="494" y="67"/>
                  <a:pt x="493" y="65"/>
                </a:cubicBezTo>
                <a:cubicBezTo>
                  <a:pt x="493" y="64"/>
                  <a:pt x="493" y="64"/>
                  <a:pt x="494" y="64"/>
                </a:cubicBezTo>
                <a:cubicBezTo>
                  <a:pt x="494" y="63"/>
                  <a:pt x="495" y="64"/>
                  <a:pt x="495" y="64"/>
                </a:cubicBezTo>
                <a:cubicBezTo>
                  <a:pt x="496" y="66"/>
                  <a:pt x="496" y="69"/>
                  <a:pt x="497" y="71"/>
                </a:cubicBezTo>
                <a:cubicBezTo>
                  <a:pt x="497" y="71"/>
                  <a:pt x="497" y="72"/>
                  <a:pt x="497" y="72"/>
                </a:cubicBezTo>
                <a:cubicBezTo>
                  <a:pt x="497" y="72"/>
                  <a:pt x="496" y="72"/>
                  <a:pt x="496" y="72"/>
                </a:cubicBezTo>
                <a:close/>
                <a:moveTo>
                  <a:pt x="44" y="268"/>
                </a:moveTo>
                <a:cubicBezTo>
                  <a:pt x="43" y="267"/>
                  <a:pt x="42" y="266"/>
                  <a:pt x="40" y="265"/>
                </a:cubicBezTo>
                <a:cubicBezTo>
                  <a:pt x="40" y="264"/>
                  <a:pt x="40" y="264"/>
                  <a:pt x="39" y="263"/>
                </a:cubicBezTo>
                <a:cubicBezTo>
                  <a:pt x="39" y="263"/>
                  <a:pt x="39" y="263"/>
                  <a:pt x="39" y="262"/>
                </a:cubicBezTo>
                <a:cubicBezTo>
                  <a:pt x="39" y="262"/>
                  <a:pt x="40" y="262"/>
                  <a:pt x="40" y="262"/>
                </a:cubicBezTo>
                <a:cubicBezTo>
                  <a:pt x="41" y="263"/>
                  <a:pt x="41" y="263"/>
                  <a:pt x="42" y="263"/>
                </a:cubicBezTo>
                <a:cubicBezTo>
                  <a:pt x="43" y="265"/>
                  <a:pt x="44" y="266"/>
                  <a:pt x="45" y="267"/>
                </a:cubicBezTo>
                <a:cubicBezTo>
                  <a:pt x="46" y="267"/>
                  <a:pt x="46" y="268"/>
                  <a:pt x="46" y="268"/>
                </a:cubicBezTo>
                <a:cubicBezTo>
                  <a:pt x="45" y="268"/>
                  <a:pt x="45" y="268"/>
                  <a:pt x="45" y="268"/>
                </a:cubicBezTo>
                <a:cubicBezTo>
                  <a:pt x="45" y="269"/>
                  <a:pt x="45" y="268"/>
                  <a:pt x="44" y="268"/>
                </a:cubicBezTo>
                <a:close/>
                <a:moveTo>
                  <a:pt x="492" y="59"/>
                </a:moveTo>
                <a:cubicBezTo>
                  <a:pt x="491" y="59"/>
                  <a:pt x="491" y="59"/>
                  <a:pt x="490" y="58"/>
                </a:cubicBezTo>
                <a:cubicBezTo>
                  <a:pt x="490" y="57"/>
                  <a:pt x="490" y="56"/>
                  <a:pt x="489" y="55"/>
                </a:cubicBezTo>
                <a:cubicBezTo>
                  <a:pt x="489" y="54"/>
                  <a:pt x="488" y="53"/>
                  <a:pt x="488" y="52"/>
                </a:cubicBezTo>
                <a:cubicBezTo>
                  <a:pt x="487" y="51"/>
                  <a:pt x="488" y="51"/>
                  <a:pt x="488" y="51"/>
                </a:cubicBezTo>
                <a:cubicBezTo>
                  <a:pt x="488" y="50"/>
                  <a:pt x="489" y="51"/>
                  <a:pt x="489" y="51"/>
                </a:cubicBezTo>
                <a:cubicBezTo>
                  <a:pt x="490" y="52"/>
                  <a:pt x="490" y="53"/>
                  <a:pt x="491" y="55"/>
                </a:cubicBezTo>
                <a:cubicBezTo>
                  <a:pt x="491" y="56"/>
                  <a:pt x="492" y="57"/>
                  <a:pt x="492" y="57"/>
                </a:cubicBezTo>
                <a:cubicBezTo>
                  <a:pt x="492" y="58"/>
                  <a:pt x="492" y="58"/>
                  <a:pt x="492" y="59"/>
                </a:cubicBezTo>
                <a:cubicBezTo>
                  <a:pt x="492" y="59"/>
                  <a:pt x="492" y="59"/>
                  <a:pt x="492" y="59"/>
                </a:cubicBezTo>
                <a:close/>
                <a:moveTo>
                  <a:pt x="34" y="259"/>
                </a:moveTo>
                <a:cubicBezTo>
                  <a:pt x="32" y="257"/>
                  <a:pt x="31" y="255"/>
                  <a:pt x="29" y="254"/>
                </a:cubicBezTo>
                <a:cubicBezTo>
                  <a:pt x="29" y="253"/>
                  <a:pt x="29" y="253"/>
                  <a:pt x="29" y="252"/>
                </a:cubicBezTo>
                <a:cubicBezTo>
                  <a:pt x="29" y="252"/>
                  <a:pt x="30" y="252"/>
                  <a:pt x="30" y="252"/>
                </a:cubicBezTo>
                <a:cubicBezTo>
                  <a:pt x="32" y="254"/>
                  <a:pt x="33" y="256"/>
                  <a:pt x="35" y="257"/>
                </a:cubicBezTo>
                <a:cubicBezTo>
                  <a:pt x="35" y="258"/>
                  <a:pt x="36" y="258"/>
                  <a:pt x="35" y="259"/>
                </a:cubicBezTo>
                <a:cubicBezTo>
                  <a:pt x="35" y="259"/>
                  <a:pt x="35" y="259"/>
                  <a:pt x="35" y="259"/>
                </a:cubicBezTo>
                <a:cubicBezTo>
                  <a:pt x="35" y="259"/>
                  <a:pt x="34" y="259"/>
                  <a:pt x="34" y="259"/>
                </a:cubicBezTo>
                <a:close/>
                <a:moveTo>
                  <a:pt x="143" y="200"/>
                </a:moveTo>
                <a:cubicBezTo>
                  <a:pt x="143" y="200"/>
                  <a:pt x="142" y="200"/>
                  <a:pt x="142" y="199"/>
                </a:cubicBezTo>
                <a:cubicBezTo>
                  <a:pt x="142" y="199"/>
                  <a:pt x="142" y="198"/>
                  <a:pt x="143" y="198"/>
                </a:cubicBezTo>
                <a:cubicBezTo>
                  <a:pt x="145" y="197"/>
                  <a:pt x="147" y="196"/>
                  <a:pt x="149" y="195"/>
                </a:cubicBezTo>
                <a:cubicBezTo>
                  <a:pt x="149" y="195"/>
                  <a:pt x="149" y="195"/>
                  <a:pt x="149" y="195"/>
                </a:cubicBezTo>
                <a:cubicBezTo>
                  <a:pt x="149" y="195"/>
                  <a:pt x="149" y="195"/>
                  <a:pt x="149" y="195"/>
                </a:cubicBezTo>
                <a:cubicBezTo>
                  <a:pt x="149" y="195"/>
                  <a:pt x="150" y="195"/>
                  <a:pt x="150" y="196"/>
                </a:cubicBezTo>
                <a:cubicBezTo>
                  <a:pt x="150" y="196"/>
                  <a:pt x="150" y="197"/>
                  <a:pt x="150" y="197"/>
                </a:cubicBezTo>
                <a:cubicBezTo>
                  <a:pt x="149" y="197"/>
                  <a:pt x="149" y="197"/>
                  <a:pt x="149" y="197"/>
                </a:cubicBezTo>
                <a:cubicBezTo>
                  <a:pt x="147" y="198"/>
                  <a:pt x="145" y="199"/>
                  <a:pt x="143" y="200"/>
                </a:cubicBezTo>
                <a:close/>
                <a:moveTo>
                  <a:pt x="155" y="193"/>
                </a:moveTo>
                <a:cubicBezTo>
                  <a:pt x="155" y="193"/>
                  <a:pt x="155" y="193"/>
                  <a:pt x="155" y="192"/>
                </a:cubicBezTo>
                <a:cubicBezTo>
                  <a:pt x="158" y="191"/>
                  <a:pt x="160" y="190"/>
                  <a:pt x="162" y="189"/>
                </a:cubicBezTo>
                <a:cubicBezTo>
                  <a:pt x="162" y="189"/>
                  <a:pt x="163" y="189"/>
                  <a:pt x="163" y="190"/>
                </a:cubicBezTo>
                <a:cubicBezTo>
                  <a:pt x="163" y="190"/>
                  <a:pt x="163" y="190"/>
                  <a:pt x="163" y="191"/>
                </a:cubicBezTo>
                <a:cubicBezTo>
                  <a:pt x="160" y="192"/>
                  <a:pt x="158" y="193"/>
                  <a:pt x="156" y="194"/>
                </a:cubicBezTo>
                <a:cubicBezTo>
                  <a:pt x="156" y="194"/>
                  <a:pt x="156" y="194"/>
                  <a:pt x="156" y="194"/>
                </a:cubicBezTo>
                <a:cubicBezTo>
                  <a:pt x="156" y="194"/>
                  <a:pt x="155" y="194"/>
                  <a:pt x="155" y="193"/>
                </a:cubicBezTo>
                <a:close/>
                <a:moveTo>
                  <a:pt x="137" y="202"/>
                </a:moveTo>
                <a:cubicBezTo>
                  <a:pt x="135" y="203"/>
                  <a:pt x="132" y="204"/>
                  <a:pt x="130" y="205"/>
                </a:cubicBezTo>
                <a:cubicBezTo>
                  <a:pt x="130" y="205"/>
                  <a:pt x="129" y="205"/>
                  <a:pt x="129" y="204"/>
                </a:cubicBezTo>
                <a:cubicBezTo>
                  <a:pt x="129" y="204"/>
                  <a:pt x="129" y="203"/>
                  <a:pt x="129" y="203"/>
                </a:cubicBezTo>
                <a:cubicBezTo>
                  <a:pt x="132" y="202"/>
                  <a:pt x="134" y="201"/>
                  <a:pt x="136" y="201"/>
                </a:cubicBezTo>
                <a:cubicBezTo>
                  <a:pt x="137" y="200"/>
                  <a:pt x="137" y="201"/>
                  <a:pt x="137" y="201"/>
                </a:cubicBezTo>
                <a:cubicBezTo>
                  <a:pt x="137" y="202"/>
                  <a:pt x="137" y="202"/>
                  <a:pt x="137" y="202"/>
                </a:cubicBezTo>
                <a:cubicBezTo>
                  <a:pt x="137" y="202"/>
                  <a:pt x="137" y="202"/>
                  <a:pt x="137" y="202"/>
                </a:cubicBezTo>
                <a:close/>
                <a:moveTo>
                  <a:pt x="168" y="187"/>
                </a:moveTo>
                <a:cubicBezTo>
                  <a:pt x="167" y="187"/>
                  <a:pt x="167" y="186"/>
                  <a:pt x="168" y="186"/>
                </a:cubicBezTo>
                <a:cubicBezTo>
                  <a:pt x="170" y="185"/>
                  <a:pt x="172" y="184"/>
                  <a:pt x="174" y="182"/>
                </a:cubicBezTo>
                <a:cubicBezTo>
                  <a:pt x="174" y="182"/>
                  <a:pt x="175" y="182"/>
                  <a:pt x="175" y="183"/>
                </a:cubicBezTo>
                <a:cubicBezTo>
                  <a:pt x="175" y="183"/>
                  <a:pt x="175" y="184"/>
                  <a:pt x="175" y="184"/>
                </a:cubicBezTo>
                <a:cubicBezTo>
                  <a:pt x="173" y="185"/>
                  <a:pt x="171" y="186"/>
                  <a:pt x="169" y="187"/>
                </a:cubicBezTo>
                <a:cubicBezTo>
                  <a:pt x="169" y="187"/>
                  <a:pt x="169" y="187"/>
                  <a:pt x="169" y="187"/>
                </a:cubicBezTo>
                <a:cubicBezTo>
                  <a:pt x="168" y="188"/>
                  <a:pt x="168" y="187"/>
                  <a:pt x="168" y="187"/>
                </a:cubicBezTo>
                <a:close/>
                <a:moveTo>
                  <a:pt x="123" y="207"/>
                </a:moveTo>
                <a:cubicBezTo>
                  <a:pt x="121" y="208"/>
                  <a:pt x="119" y="208"/>
                  <a:pt x="117" y="209"/>
                </a:cubicBezTo>
                <a:cubicBezTo>
                  <a:pt x="116" y="209"/>
                  <a:pt x="116" y="209"/>
                  <a:pt x="115" y="208"/>
                </a:cubicBezTo>
                <a:cubicBezTo>
                  <a:pt x="115" y="208"/>
                  <a:pt x="116" y="208"/>
                  <a:pt x="116" y="207"/>
                </a:cubicBezTo>
                <a:cubicBezTo>
                  <a:pt x="118" y="207"/>
                  <a:pt x="121" y="206"/>
                  <a:pt x="123" y="205"/>
                </a:cubicBezTo>
                <a:cubicBezTo>
                  <a:pt x="123" y="205"/>
                  <a:pt x="124" y="205"/>
                  <a:pt x="124" y="206"/>
                </a:cubicBezTo>
                <a:cubicBezTo>
                  <a:pt x="124" y="206"/>
                  <a:pt x="124" y="207"/>
                  <a:pt x="123" y="207"/>
                </a:cubicBezTo>
                <a:cubicBezTo>
                  <a:pt x="123" y="207"/>
                  <a:pt x="123" y="207"/>
                  <a:pt x="123" y="207"/>
                </a:cubicBezTo>
                <a:close/>
                <a:moveTo>
                  <a:pt x="484" y="46"/>
                </a:moveTo>
                <a:cubicBezTo>
                  <a:pt x="484" y="45"/>
                  <a:pt x="484" y="44"/>
                  <a:pt x="483" y="44"/>
                </a:cubicBezTo>
                <a:cubicBezTo>
                  <a:pt x="483" y="42"/>
                  <a:pt x="482" y="41"/>
                  <a:pt x="481" y="39"/>
                </a:cubicBezTo>
                <a:cubicBezTo>
                  <a:pt x="481" y="39"/>
                  <a:pt x="481" y="38"/>
                  <a:pt x="481" y="38"/>
                </a:cubicBezTo>
                <a:cubicBezTo>
                  <a:pt x="482" y="38"/>
                  <a:pt x="482" y="38"/>
                  <a:pt x="482" y="39"/>
                </a:cubicBezTo>
                <a:cubicBezTo>
                  <a:pt x="483" y="40"/>
                  <a:pt x="484" y="41"/>
                  <a:pt x="485" y="43"/>
                </a:cubicBezTo>
                <a:cubicBezTo>
                  <a:pt x="485" y="43"/>
                  <a:pt x="486" y="44"/>
                  <a:pt x="486" y="45"/>
                </a:cubicBezTo>
                <a:cubicBezTo>
                  <a:pt x="486" y="45"/>
                  <a:pt x="486" y="46"/>
                  <a:pt x="486" y="46"/>
                </a:cubicBezTo>
                <a:cubicBezTo>
                  <a:pt x="486" y="46"/>
                  <a:pt x="486" y="46"/>
                  <a:pt x="486" y="46"/>
                </a:cubicBezTo>
                <a:cubicBezTo>
                  <a:pt x="485" y="46"/>
                  <a:pt x="485" y="46"/>
                  <a:pt x="484" y="46"/>
                </a:cubicBezTo>
                <a:close/>
                <a:moveTo>
                  <a:pt x="180" y="180"/>
                </a:moveTo>
                <a:cubicBezTo>
                  <a:pt x="179" y="179"/>
                  <a:pt x="180" y="179"/>
                  <a:pt x="180" y="179"/>
                </a:cubicBezTo>
                <a:cubicBezTo>
                  <a:pt x="182" y="177"/>
                  <a:pt x="184" y="176"/>
                  <a:pt x="186" y="175"/>
                </a:cubicBezTo>
                <a:cubicBezTo>
                  <a:pt x="186" y="175"/>
                  <a:pt x="187" y="175"/>
                  <a:pt x="187" y="175"/>
                </a:cubicBezTo>
                <a:cubicBezTo>
                  <a:pt x="187" y="176"/>
                  <a:pt x="187" y="176"/>
                  <a:pt x="187" y="176"/>
                </a:cubicBezTo>
                <a:cubicBezTo>
                  <a:pt x="185" y="178"/>
                  <a:pt x="183" y="179"/>
                  <a:pt x="181" y="180"/>
                </a:cubicBezTo>
                <a:cubicBezTo>
                  <a:pt x="181" y="180"/>
                  <a:pt x="181" y="180"/>
                  <a:pt x="181" y="180"/>
                </a:cubicBezTo>
                <a:cubicBezTo>
                  <a:pt x="180" y="180"/>
                  <a:pt x="180" y="180"/>
                  <a:pt x="180" y="180"/>
                </a:cubicBezTo>
                <a:close/>
                <a:moveTo>
                  <a:pt x="24" y="249"/>
                </a:moveTo>
                <a:cubicBezTo>
                  <a:pt x="22" y="247"/>
                  <a:pt x="21" y="245"/>
                  <a:pt x="19" y="244"/>
                </a:cubicBezTo>
                <a:cubicBezTo>
                  <a:pt x="19" y="243"/>
                  <a:pt x="19" y="243"/>
                  <a:pt x="19" y="242"/>
                </a:cubicBezTo>
                <a:cubicBezTo>
                  <a:pt x="19" y="242"/>
                  <a:pt x="20" y="242"/>
                  <a:pt x="20" y="242"/>
                </a:cubicBezTo>
                <a:cubicBezTo>
                  <a:pt x="22" y="244"/>
                  <a:pt x="23" y="246"/>
                  <a:pt x="25" y="247"/>
                </a:cubicBezTo>
                <a:cubicBezTo>
                  <a:pt x="25" y="248"/>
                  <a:pt x="25" y="248"/>
                  <a:pt x="25" y="249"/>
                </a:cubicBezTo>
                <a:cubicBezTo>
                  <a:pt x="25" y="249"/>
                  <a:pt x="25" y="249"/>
                  <a:pt x="25" y="249"/>
                </a:cubicBezTo>
                <a:cubicBezTo>
                  <a:pt x="25" y="249"/>
                  <a:pt x="24" y="249"/>
                  <a:pt x="24" y="249"/>
                </a:cubicBezTo>
                <a:close/>
                <a:moveTo>
                  <a:pt x="110" y="211"/>
                </a:moveTo>
                <a:cubicBezTo>
                  <a:pt x="107" y="212"/>
                  <a:pt x="105" y="212"/>
                  <a:pt x="103" y="213"/>
                </a:cubicBezTo>
                <a:cubicBezTo>
                  <a:pt x="102" y="213"/>
                  <a:pt x="102" y="212"/>
                  <a:pt x="102" y="212"/>
                </a:cubicBezTo>
                <a:cubicBezTo>
                  <a:pt x="102" y="212"/>
                  <a:pt x="102" y="211"/>
                  <a:pt x="102" y="211"/>
                </a:cubicBezTo>
                <a:cubicBezTo>
                  <a:pt x="105" y="210"/>
                  <a:pt x="107" y="210"/>
                  <a:pt x="109" y="209"/>
                </a:cubicBezTo>
                <a:cubicBezTo>
                  <a:pt x="110" y="209"/>
                  <a:pt x="110" y="209"/>
                  <a:pt x="110" y="210"/>
                </a:cubicBezTo>
                <a:cubicBezTo>
                  <a:pt x="110" y="210"/>
                  <a:pt x="110" y="211"/>
                  <a:pt x="110" y="211"/>
                </a:cubicBezTo>
                <a:cubicBezTo>
                  <a:pt x="110" y="211"/>
                  <a:pt x="110" y="211"/>
                  <a:pt x="110" y="211"/>
                </a:cubicBezTo>
                <a:close/>
                <a:moveTo>
                  <a:pt x="192" y="172"/>
                </a:moveTo>
                <a:cubicBezTo>
                  <a:pt x="191" y="172"/>
                  <a:pt x="191" y="171"/>
                  <a:pt x="192" y="171"/>
                </a:cubicBezTo>
                <a:cubicBezTo>
                  <a:pt x="194" y="170"/>
                  <a:pt x="196" y="168"/>
                  <a:pt x="197" y="167"/>
                </a:cubicBezTo>
                <a:cubicBezTo>
                  <a:pt x="198" y="167"/>
                  <a:pt x="198" y="167"/>
                  <a:pt x="199" y="167"/>
                </a:cubicBezTo>
                <a:cubicBezTo>
                  <a:pt x="199" y="167"/>
                  <a:pt x="199" y="168"/>
                  <a:pt x="199" y="168"/>
                </a:cubicBezTo>
                <a:cubicBezTo>
                  <a:pt x="197" y="170"/>
                  <a:pt x="195" y="171"/>
                  <a:pt x="193" y="172"/>
                </a:cubicBezTo>
                <a:cubicBezTo>
                  <a:pt x="193" y="172"/>
                  <a:pt x="193" y="172"/>
                  <a:pt x="193" y="172"/>
                </a:cubicBezTo>
                <a:cubicBezTo>
                  <a:pt x="192" y="173"/>
                  <a:pt x="192" y="173"/>
                  <a:pt x="192" y="172"/>
                </a:cubicBezTo>
                <a:close/>
                <a:moveTo>
                  <a:pt x="96" y="214"/>
                </a:moveTo>
                <a:cubicBezTo>
                  <a:pt x="94" y="215"/>
                  <a:pt x="91" y="215"/>
                  <a:pt x="89" y="215"/>
                </a:cubicBezTo>
                <a:cubicBezTo>
                  <a:pt x="89" y="216"/>
                  <a:pt x="88" y="215"/>
                  <a:pt x="88" y="215"/>
                </a:cubicBezTo>
                <a:cubicBezTo>
                  <a:pt x="88" y="214"/>
                  <a:pt x="88" y="214"/>
                  <a:pt x="89" y="214"/>
                </a:cubicBezTo>
                <a:cubicBezTo>
                  <a:pt x="91" y="213"/>
                  <a:pt x="93" y="213"/>
                  <a:pt x="96" y="212"/>
                </a:cubicBezTo>
                <a:cubicBezTo>
                  <a:pt x="96" y="212"/>
                  <a:pt x="97" y="213"/>
                  <a:pt x="97" y="213"/>
                </a:cubicBezTo>
                <a:cubicBezTo>
                  <a:pt x="97" y="214"/>
                  <a:pt x="97" y="214"/>
                  <a:pt x="96" y="214"/>
                </a:cubicBezTo>
                <a:cubicBezTo>
                  <a:pt x="96" y="214"/>
                  <a:pt x="96" y="214"/>
                  <a:pt x="96" y="214"/>
                </a:cubicBezTo>
                <a:close/>
                <a:moveTo>
                  <a:pt x="203" y="164"/>
                </a:moveTo>
                <a:cubicBezTo>
                  <a:pt x="203" y="163"/>
                  <a:pt x="203" y="163"/>
                  <a:pt x="203" y="163"/>
                </a:cubicBezTo>
                <a:cubicBezTo>
                  <a:pt x="205" y="161"/>
                  <a:pt x="207" y="160"/>
                  <a:pt x="209" y="158"/>
                </a:cubicBezTo>
                <a:cubicBezTo>
                  <a:pt x="209" y="158"/>
                  <a:pt x="210" y="158"/>
                  <a:pt x="210" y="158"/>
                </a:cubicBezTo>
                <a:cubicBezTo>
                  <a:pt x="210" y="159"/>
                  <a:pt x="210" y="159"/>
                  <a:pt x="210" y="160"/>
                </a:cubicBezTo>
                <a:cubicBezTo>
                  <a:pt x="208" y="161"/>
                  <a:pt x="206" y="163"/>
                  <a:pt x="204" y="164"/>
                </a:cubicBezTo>
                <a:cubicBezTo>
                  <a:pt x="204" y="164"/>
                  <a:pt x="204" y="164"/>
                  <a:pt x="204" y="164"/>
                </a:cubicBezTo>
                <a:cubicBezTo>
                  <a:pt x="204" y="164"/>
                  <a:pt x="203" y="164"/>
                  <a:pt x="203" y="164"/>
                </a:cubicBezTo>
                <a:close/>
                <a:moveTo>
                  <a:pt x="82" y="217"/>
                </a:moveTo>
                <a:cubicBezTo>
                  <a:pt x="80" y="217"/>
                  <a:pt x="77" y="217"/>
                  <a:pt x="75" y="218"/>
                </a:cubicBezTo>
                <a:cubicBezTo>
                  <a:pt x="75" y="218"/>
                  <a:pt x="74" y="217"/>
                  <a:pt x="74" y="217"/>
                </a:cubicBezTo>
                <a:cubicBezTo>
                  <a:pt x="74" y="216"/>
                  <a:pt x="74" y="216"/>
                  <a:pt x="75" y="216"/>
                </a:cubicBezTo>
                <a:cubicBezTo>
                  <a:pt x="77" y="216"/>
                  <a:pt x="79" y="215"/>
                  <a:pt x="82" y="215"/>
                </a:cubicBezTo>
                <a:cubicBezTo>
                  <a:pt x="82" y="215"/>
                  <a:pt x="83" y="215"/>
                  <a:pt x="83" y="216"/>
                </a:cubicBezTo>
                <a:cubicBezTo>
                  <a:pt x="83" y="216"/>
                  <a:pt x="83" y="216"/>
                  <a:pt x="82" y="217"/>
                </a:cubicBezTo>
                <a:cubicBezTo>
                  <a:pt x="82" y="217"/>
                  <a:pt x="82" y="217"/>
                  <a:pt x="82" y="217"/>
                </a:cubicBezTo>
                <a:close/>
                <a:moveTo>
                  <a:pt x="214" y="155"/>
                </a:moveTo>
                <a:cubicBezTo>
                  <a:pt x="214" y="155"/>
                  <a:pt x="214" y="154"/>
                  <a:pt x="214" y="154"/>
                </a:cubicBezTo>
                <a:cubicBezTo>
                  <a:pt x="216" y="152"/>
                  <a:pt x="218" y="151"/>
                  <a:pt x="219" y="149"/>
                </a:cubicBezTo>
                <a:cubicBezTo>
                  <a:pt x="220" y="149"/>
                  <a:pt x="220" y="149"/>
                  <a:pt x="221" y="149"/>
                </a:cubicBezTo>
                <a:cubicBezTo>
                  <a:pt x="221" y="149"/>
                  <a:pt x="221" y="150"/>
                  <a:pt x="220" y="150"/>
                </a:cubicBezTo>
                <a:cubicBezTo>
                  <a:pt x="219" y="152"/>
                  <a:pt x="217" y="154"/>
                  <a:pt x="215" y="155"/>
                </a:cubicBezTo>
                <a:cubicBezTo>
                  <a:pt x="215" y="155"/>
                  <a:pt x="215" y="155"/>
                  <a:pt x="215" y="155"/>
                </a:cubicBezTo>
                <a:cubicBezTo>
                  <a:pt x="215" y="155"/>
                  <a:pt x="214" y="155"/>
                  <a:pt x="214" y="155"/>
                </a:cubicBezTo>
                <a:close/>
                <a:moveTo>
                  <a:pt x="68" y="218"/>
                </a:moveTo>
                <a:cubicBezTo>
                  <a:pt x="66" y="218"/>
                  <a:pt x="63" y="219"/>
                  <a:pt x="61" y="219"/>
                </a:cubicBezTo>
                <a:cubicBezTo>
                  <a:pt x="60" y="219"/>
                  <a:pt x="60" y="218"/>
                  <a:pt x="60" y="218"/>
                </a:cubicBezTo>
                <a:cubicBezTo>
                  <a:pt x="60" y="217"/>
                  <a:pt x="60" y="217"/>
                  <a:pt x="61" y="217"/>
                </a:cubicBezTo>
                <a:cubicBezTo>
                  <a:pt x="63" y="217"/>
                  <a:pt x="65" y="217"/>
                  <a:pt x="68" y="217"/>
                </a:cubicBezTo>
                <a:cubicBezTo>
                  <a:pt x="68" y="216"/>
                  <a:pt x="69" y="217"/>
                  <a:pt x="69" y="217"/>
                </a:cubicBezTo>
                <a:cubicBezTo>
                  <a:pt x="69" y="218"/>
                  <a:pt x="69" y="218"/>
                  <a:pt x="68" y="218"/>
                </a:cubicBezTo>
                <a:cubicBezTo>
                  <a:pt x="68" y="218"/>
                  <a:pt x="68" y="218"/>
                  <a:pt x="68" y="218"/>
                </a:cubicBezTo>
                <a:close/>
                <a:moveTo>
                  <a:pt x="477" y="34"/>
                </a:moveTo>
                <a:cubicBezTo>
                  <a:pt x="476" y="32"/>
                  <a:pt x="474" y="30"/>
                  <a:pt x="473" y="28"/>
                </a:cubicBezTo>
                <a:cubicBezTo>
                  <a:pt x="472" y="28"/>
                  <a:pt x="473" y="27"/>
                  <a:pt x="473" y="27"/>
                </a:cubicBezTo>
                <a:cubicBezTo>
                  <a:pt x="473" y="27"/>
                  <a:pt x="474" y="27"/>
                  <a:pt x="474" y="27"/>
                </a:cubicBezTo>
                <a:cubicBezTo>
                  <a:pt x="476" y="29"/>
                  <a:pt x="477" y="31"/>
                  <a:pt x="478" y="33"/>
                </a:cubicBezTo>
                <a:cubicBezTo>
                  <a:pt x="479" y="33"/>
                  <a:pt x="479" y="34"/>
                  <a:pt x="478" y="34"/>
                </a:cubicBezTo>
                <a:cubicBezTo>
                  <a:pt x="478" y="34"/>
                  <a:pt x="478" y="34"/>
                  <a:pt x="478" y="34"/>
                </a:cubicBezTo>
                <a:cubicBezTo>
                  <a:pt x="478" y="34"/>
                  <a:pt x="477" y="34"/>
                  <a:pt x="477" y="34"/>
                </a:cubicBezTo>
                <a:close/>
                <a:moveTo>
                  <a:pt x="224" y="146"/>
                </a:moveTo>
                <a:cubicBezTo>
                  <a:pt x="224" y="145"/>
                  <a:pt x="224" y="145"/>
                  <a:pt x="224" y="144"/>
                </a:cubicBezTo>
                <a:cubicBezTo>
                  <a:pt x="226" y="143"/>
                  <a:pt x="228" y="141"/>
                  <a:pt x="230" y="139"/>
                </a:cubicBezTo>
                <a:cubicBezTo>
                  <a:pt x="230" y="139"/>
                  <a:pt x="230" y="139"/>
                  <a:pt x="231" y="139"/>
                </a:cubicBezTo>
                <a:cubicBezTo>
                  <a:pt x="231" y="140"/>
                  <a:pt x="231" y="140"/>
                  <a:pt x="231" y="141"/>
                </a:cubicBezTo>
                <a:cubicBezTo>
                  <a:pt x="229" y="142"/>
                  <a:pt x="227" y="144"/>
                  <a:pt x="226" y="146"/>
                </a:cubicBezTo>
                <a:cubicBezTo>
                  <a:pt x="226" y="146"/>
                  <a:pt x="226" y="146"/>
                  <a:pt x="225" y="146"/>
                </a:cubicBezTo>
                <a:cubicBezTo>
                  <a:pt x="225" y="146"/>
                  <a:pt x="225" y="146"/>
                  <a:pt x="224" y="146"/>
                </a:cubicBezTo>
                <a:close/>
                <a:moveTo>
                  <a:pt x="14" y="238"/>
                </a:moveTo>
                <a:cubicBezTo>
                  <a:pt x="13" y="237"/>
                  <a:pt x="11" y="235"/>
                  <a:pt x="9" y="233"/>
                </a:cubicBezTo>
                <a:cubicBezTo>
                  <a:pt x="9" y="233"/>
                  <a:pt x="9" y="232"/>
                  <a:pt x="9" y="232"/>
                </a:cubicBezTo>
                <a:cubicBezTo>
                  <a:pt x="10" y="232"/>
                  <a:pt x="10" y="232"/>
                  <a:pt x="11" y="232"/>
                </a:cubicBezTo>
                <a:cubicBezTo>
                  <a:pt x="12" y="234"/>
                  <a:pt x="14" y="236"/>
                  <a:pt x="15" y="237"/>
                </a:cubicBezTo>
                <a:cubicBezTo>
                  <a:pt x="16" y="238"/>
                  <a:pt x="16" y="238"/>
                  <a:pt x="15" y="238"/>
                </a:cubicBezTo>
                <a:cubicBezTo>
                  <a:pt x="15" y="239"/>
                  <a:pt x="15" y="239"/>
                  <a:pt x="15" y="239"/>
                </a:cubicBezTo>
                <a:cubicBezTo>
                  <a:pt x="15" y="239"/>
                  <a:pt x="14" y="239"/>
                  <a:pt x="14" y="238"/>
                </a:cubicBezTo>
                <a:close/>
                <a:moveTo>
                  <a:pt x="54" y="219"/>
                </a:moveTo>
                <a:cubicBezTo>
                  <a:pt x="51" y="219"/>
                  <a:pt x="49" y="219"/>
                  <a:pt x="47" y="219"/>
                </a:cubicBezTo>
                <a:cubicBezTo>
                  <a:pt x="46" y="219"/>
                  <a:pt x="46" y="219"/>
                  <a:pt x="46" y="218"/>
                </a:cubicBezTo>
                <a:cubicBezTo>
                  <a:pt x="46" y="218"/>
                  <a:pt x="46" y="217"/>
                  <a:pt x="47" y="217"/>
                </a:cubicBezTo>
                <a:cubicBezTo>
                  <a:pt x="49" y="217"/>
                  <a:pt x="51" y="217"/>
                  <a:pt x="54" y="217"/>
                </a:cubicBezTo>
                <a:cubicBezTo>
                  <a:pt x="54" y="217"/>
                  <a:pt x="55" y="218"/>
                  <a:pt x="55" y="218"/>
                </a:cubicBezTo>
                <a:cubicBezTo>
                  <a:pt x="55" y="219"/>
                  <a:pt x="54" y="219"/>
                  <a:pt x="54" y="219"/>
                </a:cubicBezTo>
                <a:cubicBezTo>
                  <a:pt x="54" y="219"/>
                  <a:pt x="54" y="219"/>
                  <a:pt x="54" y="219"/>
                </a:cubicBezTo>
                <a:close/>
                <a:moveTo>
                  <a:pt x="235" y="136"/>
                </a:moveTo>
                <a:cubicBezTo>
                  <a:pt x="234" y="135"/>
                  <a:pt x="234" y="135"/>
                  <a:pt x="235" y="134"/>
                </a:cubicBezTo>
                <a:cubicBezTo>
                  <a:pt x="236" y="133"/>
                  <a:pt x="238" y="131"/>
                  <a:pt x="239" y="129"/>
                </a:cubicBezTo>
                <a:cubicBezTo>
                  <a:pt x="240" y="129"/>
                  <a:pt x="240" y="129"/>
                  <a:pt x="241" y="129"/>
                </a:cubicBezTo>
                <a:cubicBezTo>
                  <a:pt x="241" y="130"/>
                  <a:pt x="241" y="130"/>
                  <a:pt x="241" y="131"/>
                </a:cubicBezTo>
                <a:cubicBezTo>
                  <a:pt x="239" y="132"/>
                  <a:pt x="237" y="134"/>
                  <a:pt x="236" y="136"/>
                </a:cubicBezTo>
                <a:cubicBezTo>
                  <a:pt x="236" y="136"/>
                  <a:pt x="236" y="136"/>
                  <a:pt x="236" y="136"/>
                </a:cubicBezTo>
                <a:cubicBezTo>
                  <a:pt x="235" y="136"/>
                  <a:pt x="235" y="136"/>
                  <a:pt x="235" y="136"/>
                </a:cubicBezTo>
                <a:close/>
                <a:moveTo>
                  <a:pt x="40" y="219"/>
                </a:moveTo>
                <a:cubicBezTo>
                  <a:pt x="37" y="219"/>
                  <a:pt x="35" y="219"/>
                  <a:pt x="33" y="219"/>
                </a:cubicBezTo>
                <a:cubicBezTo>
                  <a:pt x="32" y="219"/>
                  <a:pt x="32" y="219"/>
                  <a:pt x="32" y="218"/>
                </a:cubicBezTo>
                <a:cubicBezTo>
                  <a:pt x="32" y="218"/>
                  <a:pt x="32" y="217"/>
                  <a:pt x="33" y="217"/>
                </a:cubicBezTo>
                <a:cubicBezTo>
                  <a:pt x="35" y="217"/>
                  <a:pt x="37" y="217"/>
                  <a:pt x="40" y="217"/>
                </a:cubicBezTo>
                <a:cubicBezTo>
                  <a:pt x="40" y="217"/>
                  <a:pt x="41" y="218"/>
                  <a:pt x="41" y="218"/>
                </a:cubicBezTo>
                <a:cubicBezTo>
                  <a:pt x="41" y="219"/>
                  <a:pt x="40" y="219"/>
                  <a:pt x="40" y="219"/>
                </a:cubicBezTo>
                <a:cubicBezTo>
                  <a:pt x="40" y="219"/>
                  <a:pt x="40" y="219"/>
                  <a:pt x="40" y="219"/>
                </a:cubicBezTo>
                <a:close/>
                <a:moveTo>
                  <a:pt x="244" y="126"/>
                </a:moveTo>
                <a:cubicBezTo>
                  <a:pt x="244" y="125"/>
                  <a:pt x="244" y="125"/>
                  <a:pt x="244" y="124"/>
                </a:cubicBezTo>
                <a:cubicBezTo>
                  <a:pt x="246" y="123"/>
                  <a:pt x="247" y="121"/>
                  <a:pt x="249" y="119"/>
                </a:cubicBezTo>
                <a:cubicBezTo>
                  <a:pt x="249" y="119"/>
                  <a:pt x="250" y="119"/>
                  <a:pt x="250" y="119"/>
                </a:cubicBezTo>
                <a:cubicBezTo>
                  <a:pt x="251" y="119"/>
                  <a:pt x="251" y="120"/>
                  <a:pt x="250" y="120"/>
                </a:cubicBezTo>
                <a:cubicBezTo>
                  <a:pt x="249" y="122"/>
                  <a:pt x="247" y="124"/>
                  <a:pt x="246" y="125"/>
                </a:cubicBezTo>
                <a:cubicBezTo>
                  <a:pt x="245" y="126"/>
                  <a:pt x="245" y="126"/>
                  <a:pt x="245" y="126"/>
                </a:cubicBezTo>
                <a:cubicBezTo>
                  <a:pt x="245" y="126"/>
                  <a:pt x="245" y="126"/>
                  <a:pt x="244" y="126"/>
                </a:cubicBezTo>
                <a:close/>
                <a:moveTo>
                  <a:pt x="468" y="23"/>
                </a:moveTo>
                <a:cubicBezTo>
                  <a:pt x="467" y="22"/>
                  <a:pt x="467" y="21"/>
                  <a:pt x="466" y="21"/>
                </a:cubicBezTo>
                <a:cubicBezTo>
                  <a:pt x="465" y="20"/>
                  <a:pt x="464" y="19"/>
                  <a:pt x="463" y="18"/>
                </a:cubicBezTo>
                <a:cubicBezTo>
                  <a:pt x="463" y="18"/>
                  <a:pt x="463" y="17"/>
                  <a:pt x="463" y="17"/>
                </a:cubicBezTo>
                <a:cubicBezTo>
                  <a:pt x="463" y="16"/>
                  <a:pt x="464" y="16"/>
                  <a:pt x="464" y="17"/>
                </a:cubicBezTo>
                <a:cubicBezTo>
                  <a:pt x="465" y="18"/>
                  <a:pt x="466" y="18"/>
                  <a:pt x="467" y="19"/>
                </a:cubicBezTo>
                <a:cubicBezTo>
                  <a:pt x="468" y="20"/>
                  <a:pt x="469" y="21"/>
                  <a:pt x="469" y="22"/>
                </a:cubicBezTo>
                <a:cubicBezTo>
                  <a:pt x="470" y="22"/>
                  <a:pt x="470" y="23"/>
                  <a:pt x="469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3"/>
                  <a:pt x="468" y="23"/>
                  <a:pt x="468" y="23"/>
                </a:cubicBezTo>
                <a:close/>
                <a:moveTo>
                  <a:pt x="5" y="228"/>
                </a:moveTo>
                <a:cubicBezTo>
                  <a:pt x="3" y="226"/>
                  <a:pt x="2" y="224"/>
                  <a:pt x="0" y="222"/>
                </a:cubicBezTo>
                <a:cubicBezTo>
                  <a:pt x="0" y="222"/>
                  <a:pt x="0" y="222"/>
                  <a:pt x="0" y="221"/>
                </a:cubicBezTo>
                <a:cubicBezTo>
                  <a:pt x="1" y="221"/>
                  <a:pt x="1" y="221"/>
                  <a:pt x="2" y="221"/>
                </a:cubicBezTo>
                <a:cubicBezTo>
                  <a:pt x="3" y="223"/>
                  <a:pt x="5" y="225"/>
                  <a:pt x="6" y="227"/>
                </a:cubicBezTo>
                <a:cubicBezTo>
                  <a:pt x="6" y="227"/>
                  <a:pt x="6" y="228"/>
                  <a:pt x="6" y="228"/>
                </a:cubicBezTo>
                <a:cubicBezTo>
                  <a:pt x="6" y="228"/>
                  <a:pt x="6" y="228"/>
                  <a:pt x="6" y="228"/>
                </a:cubicBezTo>
                <a:cubicBezTo>
                  <a:pt x="5" y="228"/>
                  <a:pt x="5" y="228"/>
                  <a:pt x="5" y="228"/>
                </a:cubicBezTo>
                <a:close/>
                <a:moveTo>
                  <a:pt x="26" y="219"/>
                </a:moveTo>
                <a:cubicBezTo>
                  <a:pt x="23" y="218"/>
                  <a:pt x="21" y="218"/>
                  <a:pt x="18" y="218"/>
                </a:cubicBezTo>
                <a:cubicBezTo>
                  <a:pt x="18" y="218"/>
                  <a:pt x="18" y="217"/>
                  <a:pt x="18" y="217"/>
                </a:cubicBezTo>
                <a:cubicBezTo>
                  <a:pt x="18" y="216"/>
                  <a:pt x="18" y="216"/>
                  <a:pt x="19" y="216"/>
                </a:cubicBezTo>
                <a:cubicBezTo>
                  <a:pt x="21" y="216"/>
                  <a:pt x="23" y="217"/>
                  <a:pt x="26" y="217"/>
                </a:cubicBezTo>
                <a:cubicBezTo>
                  <a:pt x="26" y="217"/>
                  <a:pt x="26" y="217"/>
                  <a:pt x="26" y="218"/>
                </a:cubicBezTo>
                <a:cubicBezTo>
                  <a:pt x="26" y="218"/>
                  <a:pt x="26" y="218"/>
                  <a:pt x="26" y="218"/>
                </a:cubicBezTo>
                <a:cubicBezTo>
                  <a:pt x="26" y="219"/>
                  <a:pt x="26" y="219"/>
                  <a:pt x="26" y="219"/>
                </a:cubicBezTo>
                <a:close/>
                <a:moveTo>
                  <a:pt x="254" y="115"/>
                </a:moveTo>
                <a:cubicBezTo>
                  <a:pt x="253" y="115"/>
                  <a:pt x="253" y="114"/>
                  <a:pt x="254" y="114"/>
                </a:cubicBezTo>
                <a:cubicBezTo>
                  <a:pt x="255" y="112"/>
                  <a:pt x="257" y="110"/>
                  <a:pt x="258" y="109"/>
                </a:cubicBezTo>
                <a:cubicBezTo>
                  <a:pt x="259" y="108"/>
                  <a:pt x="259" y="108"/>
                  <a:pt x="260" y="108"/>
                </a:cubicBezTo>
                <a:cubicBezTo>
                  <a:pt x="260" y="109"/>
                  <a:pt x="260" y="109"/>
                  <a:pt x="260" y="110"/>
                </a:cubicBezTo>
                <a:cubicBezTo>
                  <a:pt x="258" y="111"/>
                  <a:pt x="257" y="113"/>
                  <a:pt x="255" y="115"/>
                </a:cubicBezTo>
                <a:cubicBezTo>
                  <a:pt x="255" y="115"/>
                  <a:pt x="255" y="115"/>
                  <a:pt x="255" y="115"/>
                </a:cubicBezTo>
                <a:cubicBezTo>
                  <a:pt x="254" y="115"/>
                  <a:pt x="254" y="115"/>
                  <a:pt x="254" y="115"/>
                </a:cubicBezTo>
                <a:close/>
                <a:moveTo>
                  <a:pt x="11" y="217"/>
                </a:moveTo>
                <a:cubicBezTo>
                  <a:pt x="9" y="217"/>
                  <a:pt x="7" y="217"/>
                  <a:pt x="4" y="216"/>
                </a:cubicBezTo>
                <a:cubicBezTo>
                  <a:pt x="4" y="216"/>
                  <a:pt x="4" y="216"/>
                  <a:pt x="4" y="215"/>
                </a:cubicBezTo>
                <a:cubicBezTo>
                  <a:pt x="4" y="215"/>
                  <a:pt x="4" y="214"/>
                  <a:pt x="5" y="214"/>
                </a:cubicBezTo>
                <a:cubicBezTo>
                  <a:pt x="7" y="215"/>
                  <a:pt x="9" y="215"/>
                  <a:pt x="12" y="215"/>
                </a:cubicBezTo>
                <a:cubicBezTo>
                  <a:pt x="12" y="215"/>
                  <a:pt x="12" y="216"/>
                  <a:pt x="12" y="216"/>
                </a:cubicBezTo>
                <a:cubicBezTo>
                  <a:pt x="12" y="217"/>
                  <a:pt x="12" y="217"/>
                  <a:pt x="12" y="217"/>
                </a:cubicBezTo>
                <a:cubicBezTo>
                  <a:pt x="12" y="217"/>
                  <a:pt x="12" y="217"/>
                  <a:pt x="11" y="217"/>
                </a:cubicBezTo>
                <a:close/>
                <a:moveTo>
                  <a:pt x="263" y="104"/>
                </a:moveTo>
                <a:cubicBezTo>
                  <a:pt x="263" y="104"/>
                  <a:pt x="263" y="104"/>
                  <a:pt x="263" y="103"/>
                </a:cubicBezTo>
                <a:cubicBezTo>
                  <a:pt x="263" y="103"/>
                  <a:pt x="263" y="103"/>
                  <a:pt x="263" y="103"/>
                </a:cubicBezTo>
                <a:cubicBezTo>
                  <a:pt x="265" y="101"/>
                  <a:pt x="266" y="100"/>
                  <a:pt x="268" y="98"/>
                </a:cubicBezTo>
                <a:cubicBezTo>
                  <a:pt x="268" y="98"/>
                  <a:pt x="268" y="97"/>
                  <a:pt x="269" y="98"/>
                </a:cubicBezTo>
                <a:cubicBezTo>
                  <a:pt x="269" y="98"/>
                  <a:pt x="269" y="99"/>
                  <a:pt x="269" y="99"/>
                </a:cubicBezTo>
                <a:cubicBezTo>
                  <a:pt x="267" y="101"/>
                  <a:pt x="266" y="103"/>
                  <a:pt x="264" y="104"/>
                </a:cubicBezTo>
                <a:cubicBezTo>
                  <a:pt x="264" y="104"/>
                  <a:pt x="264" y="104"/>
                  <a:pt x="264" y="104"/>
                </a:cubicBezTo>
                <a:cubicBezTo>
                  <a:pt x="264" y="104"/>
                  <a:pt x="264" y="105"/>
                  <a:pt x="264" y="105"/>
                </a:cubicBezTo>
                <a:cubicBezTo>
                  <a:pt x="264" y="105"/>
                  <a:pt x="263" y="105"/>
                  <a:pt x="263" y="104"/>
                </a:cubicBezTo>
                <a:close/>
                <a:moveTo>
                  <a:pt x="458" y="14"/>
                </a:moveTo>
                <a:cubicBezTo>
                  <a:pt x="456" y="12"/>
                  <a:pt x="454" y="11"/>
                  <a:pt x="452" y="10"/>
                </a:cubicBezTo>
                <a:cubicBezTo>
                  <a:pt x="451" y="10"/>
                  <a:pt x="451" y="9"/>
                  <a:pt x="451" y="9"/>
                </a:cubicBezTo>
                <a:cubicBezTo>
                  <a:pt x="452" y="8"/>
                  <a:pt x="452" y="8"/>
                  <a:pt x="453" y="8"/>
                </a:cubicBezTo>
                <a:cubicBezTo>
                  <a:pt x="455" y="10"/>
                  <a:pt x="457" y="11"/>
                  <a:pt x="459" y="12"/>
                </a:cubicBezTo>
                <a:cubicBezTo>
                  <a:pt x="459" y="13"/>
                  <a:pt x="459" y="13"/>
                  <a:pt x="459" y="13"/>
                </a:cubicBezTo>
                <a:cubicBezTo>
                  <a:pt x="459" y="14"/>
                  <a:pt x="459" y="14"/>
                  <a:pt x="459" y="14"/>
                </a:cubicBezTo>
                <a:cubicBezTo>
                  <a:pt x="458" y="14"/>
                  <a:pt x="458" y="14"/>
                  <a:pt x="458" y="14"/>
                </a:cubicBezTo>
                <a:close/>
                <a:moveTo>
                  <a:pt x="272" y="94"/>
                </a:moveTo>
                <a:cubicBezTo>
                  <a:pt x="272" y="94"/>
                  <a:pt x="272" y="93"/>
                  <a:pt x="272" y="93"/>
                </a:cubicBezTo>
                <a:cubicBezTo>
                  <a:pt x="274" y="91"/>
                  <a:pt x="276" y="89"/>
                  <a:pt x="277" y="87"/>
                </a:cubicBezTo>
                <a:cubicBezTo>
                  <a:pt x="277" y="87"/>
                  <a:pt x="278" y="87"/>
                  <a:pt x="278" y="87"/>
                </a:cubicBezTo>
                <a:cubicBezTo>
                  <a:pt x="279" y="88"/>
                  <a:pt x="279" y="88"/>
                  <a:pt x="278" y="89"/>
                </a:cubicBezTo>
                <a:cubicBezTo>
                  <a:pt x="277" y="90"/>
                  <a:pt x="275" y="92"/>
                  <a:pt x="274" y="94"/>
                </a:cubicBezTo>
                <a:cubicBezTo>
                  <a:pt x="273" y="94"/>
                  <a:pt x="273" y="94"/>
                  <a:pt x="273" y="94"/>
                </a:cubicBezTo>
                <a:cubicBezTo>
                  <a:pt x="273" y="94"/>
                  <a:pt x="273" y="94"/>
                  <a:pt x="272" y="94"/>
                </a:cubicBezTo>
                <a:close/>
                <a:moveTo>
                  <a:pt x="282" y="83"/>
                </a:moveTo>
                <a:cubicBezTo>
                  <a:pt x="281" y="83"/>
                  <a:pt x="281" y="82"/>
                  <a:pt x="282" y="82"/>
                </a:cubicBezTo>
                <a:cubicBezTo>
                  <a:pt x="282" y="81"/>
                  <a:pt x="283" y="81"/>
                  <a:pt x="284" y="80"/>
                </a:cubicBezTo>
                <a:cubicBezTo>
                  <a:pt x="285" y="79"/>
                  <a:pt x="286" y="78"/>
                  <a:pt x="286" y="77"/>
                </a:cubicBezTo>
                <a:cubicBezTo>
                  <a:pt x="287" y="77"/>
                  <a:pt x="287" y="77"/>
                  <a:pt x="288" y="77"/>
                </a:cubicBezTo>
                <a:cubicBezTo>
                  <a:pt x="288" y="77"/>
                  <a:pt x="288" y="78"/>
                  <a:pt x="288" y="78"/>
                </a:cubicBezTo>
                <a:cubicBezTo>
                  <a:pt x="287" y="79"/>
                  <a:pt x="286" y="80"/>
                  <a:pt x="285" y="81"/>
                </a:cubicBezTo>
                <a:cubicBezTo>
                  <a:pt x="284" y="82"/>
                  <a:pt x="284" y="83"/>
                  <a:pt x="283" y="83"/>
                </a:cubicBezTo>
                <a:cubicBezTo>
                  <a:pt x="283" y="83"/>
                  <a:pt x="283" y="83"/>
                  <a:pt x="283" y="84"/>
                </a:cubicBezTo>
                <a:cubicBezTo>
                  <a:pt x="282" y="84"/>
                  <a:pt x="282" y="84"/>
                  <a:pt x="282" y="83"/>
                </a:cubicBezTo>
                <a:close/>
                <a:moveTo>
                  <a:pt x="446" y="7"/>
                </a:moveTo>
                <a:cubicBezTo>
                  <a:pt x="446" y="7"/>
                  <a:pt x="446" y="7"/>
                  <a:pt x="446" y="7"/>
                </a:cubicBezTo>
                <a:cubicBezTo>
                  <a:pt x="443" y="6"/>
                  <a:pt x="441" y="5"/>
                  <a:pt x="439" y="4"/>
                </a:cubicBezTo>
                <a:cubicBezTo>
                  <a:pt x="439" y="4"/>
                  <a:pt x="438" y="4"/>
                  <a:pt x="438" y="3"/>
                </a:cubicBezTo>
                <a:cubicBezTo>
                  <a:pt x="439" y="3"/>
                  <a:pt x="439" y="3"/>
                  <a:pt x="440" y="3"/>
                </a:cubicBezTo>
                <a:cubicBezTo>
                  <a:pt x="442" y="3"/>
                  <a:pt x="444" y="4"/>
                  <a:pt x="446" y="5"/>
                </a:cubicBezTo>
                <a:cubicBezTo>
                  <a:pt x="446" y="5"/>
                  <a:pt x="446" y="5"/>
                  <a:pt x="446" y="5"/>
                </a:cubicBezTo>
                <a:cubicBezTo>
                  <a:pt x="447" y="5"/>
                  <a:pt x="447" y="6"/>
                  <a:pt x="447" y="6"/>
                </a:cubicBezTo>
                <a:cubicBezTo>
                  <a:pt x="447" y="7"/>
                  <a:pt x="447" y="7"/>
                  <a:pt x="446" y="7"/>
                </a:cubicBezTo>
                <a:cubicBezTo>
                  <a:pt x="446" y="7"/>
                  <a:pt x="446" y="7"/>
                  <a:pt x="446" y="7"/>
                </a:cubicBezTo>
                <a:close/>
                <a:moveTo>
                  <a:pt x="291" y="73"/>
                </a:moveTo>
                <a:cubicBezTo>
                  <a:pt x="291" y="73"/>
                  <a:pt x="291" y="72"/>
                  <a:pt x="291" y="72"/>
                </a:cubicBezTo>
                <a:cubicBezTo>
                  <a:pt x="293" y="70"/>
                  <a:pt x="295" y="68"/>
                  <a:pt x="296" y="67"/>
                </a:cubicBezTo>
                <a:cubicBezTo>
                  <a:pt x="297" y="66"/>
                  <a:pt x="297" y="66"/>
                  <a:pt x="298" y="67"/>
                </a:cubicBezTo>
                <a:cubicBezTo>
                  <a:pt x="298" y="67"/>
                  <a:pt x="298" y="68"/>
                  <a:pt x="298" y="68"/>
                </a:cubicBezTo>
                <a:cubicBezTo>
                  <a:pt x="296" y="70"/>
                  <a:pt x="294" y="71"/>
                  <a:pt x="293" y="73"/>
                </a:cubicBezTo>
                <a:cubicBezTo>
                  <a:pt x="293" y="73"/>
                  <a:pt x="292" y="73"/>
                  <a:pt x="292" y="73"/>
                </a:cubicBezTo>
                <a:cubicBezTo>
                  <a:pt x="292" y="73"/>
                  <a:pt x="292" y="73"/>
                  <a:pt x="291" y="73"/>
                </a:cubicBezTo>
                <a:close/>
                <a:moveTo>
                  <a:pt x="301" y="63"/>
                </a:moveTo>
                <a:cubicBezTo>
                  <a:pt x="301" y="63"/>
                  <a:pt x="301" y="62"/>
                  <a:pt x="302" y="62"/>
                </a:cubicBezTo>
                <a:cubicBezTo>
                  <a:pt x="303" y="60"/>
                  <a:pt x="305" y="59"/>
                  <a:pt x="307" y="57"/>
                </a:cubicBezTo>
                <a:cubicBezTo>
                  <a:pt x="307" y="57"/>
                  <a:pt x="308" y="57"/>
                  <a:pt x="308" y="57"/>
                </a:cubicBezTo>
                <a:cubicBezTo>
                  <a:pt x="308" y="58"/>
                  <a:pt x="308" y="58"/>
                  <a:pt x="308" y="58"/>
                </a:cubicBezTo>
                <a:cubicBezTo>
                  <a:pt x="306" y="60"/>
                  <a:pt x="304" y="62"/>
                  <a:pt x="303" y="63"/>
                </a:cubicBezTo>
                <a:cubicBezTo>
                  <a:pt x="303" y="63"/>
                  <a:pt x="303" y="63"/>
                  <a:pt x="302" y="63"/>
                </a:cubicBezTo>
                <a:cubicBezTo>
                  <a:pt x="302" y="64"/>
                  <a:pt x="302" y="63"/>
                  <a:pt x="301" y="63"/>
                </a:cubicBezTo>
                <a:close/>
                <a:moveTo>
                  <a:pt x="432" y="3"/>
                </a:moveTo>
                <a:cubicBezTo>
                  <a:pt x="430" y="2"/>
                  <a:pt x="428" y="2"/>
                  <a:pt x="425" y="2"/>
                </a:cubicBezTo>
                <a:cubicBezTo>
                  <a:pt x="425" y="2"/>
                  <a:pt x="425" y="1"/>
                  <a:pt x="425" y="1"/>
                </a:cubicBezTo>
                <a:cubicBezTo>
                  <a:pt x="425" y="0"/>
                  <a:pt x="425" y="0"/>
                  <a:pt x="426" y="0"/>
                </a:cubicBezTo>
                <a:cubicBezTo>
                  <a:pt x="428" y="0"/>
                  <a:pt x="430" y="1"/>
                  <a:pt x="433" y="1"/>
                </a:cubicBezTo>
                <a:cubicBezTo>
                  <a:pt x="433" y="1"/>
                  <a:pt x="433" y="2"/>
                  <a:pt x="433" y="2"/>
                </a:cubicBezTo>
                <a:cubicBezTo>
                  <a:pt x="433" y="2"/>
                  <a:pt x="433" y="3"/>
                  <a:pt x="433" y="3"/>
                </a:cubicBezTo>
                <a:cubicBezTo>
                  <a:pt x="433" y="3"/>
                  <a:pt x="433" y="3"/>
                  <a:pt x="432" y="3"/>
                </a:cubicBezTo>
                <a:close/>
                <a:moveTo>
                  <a:pt x="312" y="54"/>
                </a:moveTo>
                <a:cubicBezTo>
                  <a:pt x="312" y="53"/>
                  <a:pt x="312" y="53"/>
                  <a:pt x="312" y="53"/>
                </a:cubicBezTo>
                <a:cubicBezTo>
                  <a:pt x="314" y="51"/>
                  <a:pt x="316" y="50"/>
                  <a:pt x="318" y="48"/>
                </a:cubicBezTo>
                <a:cubicBezTo>
                  <a:pt x="318" y="48"/>
                  <a:pt x="319" y="48"/>
                  <a:pt x="319" y="48"/>
                </a:cubicBezTo>
                <a:cubicBezTo>
                  <a:pt x="319" y="49"/>
                  <a:pt x="319" y="49"/>
                  <a:pt x="319" y="49"/>
                </a:cubicBezTo>
                <a:cubicBezTo>
                  <a:pt x="317" y="51"/>
                  <a:pt x="315" y="52"/>
                  <a:pt x="313" y="54"/>
                </a:cubicBezTo>
                <a:cubicBezTo>
                  <a:pt x="313" y="54"/>
                  <a:pt x="313" y="54"/>
                  <a:pt x="313" y="54"/>
                </a:cubicBezTo>
                <a:cubicBezTo>
                  <a:pt x="313" y="54"/>
                  <a:pt x="312" y="54"/>
                  <a:pt x="312" y="54"/>
                </a:cubicBezTo>
                <a:close/>
                <a:moveTo>
                  <a:pt x="323" y="45"/>
                </a:moveTo>
                <a:cubicBezTo>
                  <a:pt x="323" y="45"/>
                  <a:pt x="323" y="44"/>
                  <a:pt x="323" y="44"/>
                </a:cubicBezTo>
                <a:cubicBezTo>
                  <a:pt x="325" y="42"/>
                  <a:pt x="327" y="41"/>
                  <a:pt x="329" y="39"/>
                </a:cubicBezTo>
                <a:cubicBezTo>
                  <a:pt x="329" y="39"/>
                  <a:pt x="330" y="39"/>
                  <a:pt x="330" y="40"/>
                </a:cubicBezTo>
                <a:cubicBezTo>
                  <a:pt x="330" y="40"/>
                  <a:pt x="330" y="41"/>
                  <a:pt x="330" y="41"/>
                </a:cubicBezTo>
                <a:cubicBezTo>
                  <a:pt x="328" y="42"/>
                  <a:pt x="326" y="44"/>
                  <a:pt x="324" y="45"/>
                </a:cubicBezTo>
                <a:cubicBezTo>
                  <a:pt x="324" y="45"/>
                  <a:pt x="324" y="45"/>
                  <a:pt x="324" y="45"/>
                </a:cubicBezTo>
                <a:cubicBezTo>
                  <a:pt x="324" y="45"/>
                  <a:pt x="323" y="45"/>
                  <a:pt x="323" y="45"/>
                </a:cubicBezTo>
                <a:close/>
                <a:moveTo>
                  <a:pt x="418" y="2"/>
                </a:moveTo>
                <a:cubicBezTo>
                  <a:pt x="416" y="2"/>
                  <a:pt x="414" y="2"/>
                  <a:pt x="412" y="2"/>
                </a:cubicBezTo>
                <a:cubicBezTo>
                  <a:pt x="411" y="2"/>
                  <a:pt x="411" y="2"/>
                  <a:pt x="411" y="1"/>
                </a:cubicBezTo>
                <a:cubicBezTo>
                  <a:pt x="410" y="1"/>
                  <a:pt x="411" y="1"/>
                  <a:pt x="411" y="0"/>
                </a:cubicBezTo>
                <a:cubicBezTo>
                  <a:pt x="414" y="0"/>
                  <a:pt x="416" y="0"/>
                  <a:pt x="418" y="0"/>
                </a:cubicBezTo>
                <a:cubicBezTo>
                  <a:pt x="419" y="0"/>
                  <a:pt x="419" y="0"/>
                  <a:pt x="419" y="1"/>
                </a:cubicBezTo>
                <a:cubicBezTo>
                  <a:pt x="419" y="1"/>
                  <a:pt x="419" y="1"/>
                  <a:pt x="419" y="2"/>
                </a:cubicBezTo>
                <a:cubicBezTo>
                  <a:pt x="419" y="2"/>
                  <a:pt x="419" y="2"/>
                  <a:pt x="418" y="2"/>
                </a:cubicBezTo>
                <a:close/>
                <a:moveTo>
                  <a:pt x="334" y="37"/>
                </a:moveTo>
                <a:cubicBezTo>
                  <a:pt x="334" y="36"/>
                  <a:pt x="334" y="36"/>
                  <a:pt x="335" y="35"/>
                </a:cubicBezTo>
                <a:cubicBezTo>
                  <a:pt x="337" y="34"/>
                  <a:pt x="338" y="33"/>
                  <a:pt x="340" y="31"/>
                </a:cubicBezTo>
                <a:cubicBezTo>
                  <a:pt x="341" y="31"/>
                  <a:pt x="341" y="31"/>
                  <a:pt x="342" y="32"/>
                </a:cubicBezTo>
                <a:cubicBezTo>
                  <a:pt x="342" y="32"/>
                  <a:pt x="342" y="33"/>
                  <a:pt x="341" y="33"/>
                </a:cubicBezTo>
                <a:cubicBezTo>
                  <a:pt x="339" y="34"/>
                  <a:pt x="338" y="35"/>
                  <a:pt x="336" y="37"/>
                </a:cubicBezTo>
                <a:cubicBezTo>
                  <a:pt x="336" y="37"/>
                  <a:pt x="336" y="37"/>
                  <a:pt x="335" y="37"/>
                </a:cubicBezTo>
                <a:cubicBezTo>
                  <a:pt x="335" y="37"/>
                  <a:pt x="335" y="37"/>
                  <a:pt x="334" y="37"/>
                </a:cubicBezTo>
                <a:close/>
                <a:moveTo>
                  <a:pt x="346" y="29"/>
                </a:moveTo>
                <a:cubicBezTo>
                  <a:pt x="346" y="28"/>
                  <a:pt x="346" y="28"/>
                  <a:pt x="346" y="27"/>
                </a:cubicBezTo>
                <a:cubicBezTo>
                  <a:pt x="348" y="26"/>
                  <a:pt x="350" y="25"/>
                  <a:pt x="352" y="24"/>
                </a:cubicBezTo>
                <a:cubicBezTo>
                  <a:pt x="353" y="23"/>
                  <a:pt x="353" y="24"/>
                  <a:pt x="354" y="24"/>
                </a:cubicBezTo>
                <a:cubicBezTo>
                  <a:pt x="354" y="24"/>
                  <a:pt x="354" y="25"/>
                  <a:pt x="353" y="25"/>
                </a:cubicBezTo>
                <a:cubicBezTo>
                  <a:pt x="351" y="26"/>
                  <a:pt x="349" y="28"/>
                  <a:pt x="347" y="29"/>
                </a:cubicBezTo>
                <a:cubicBezTo>
                  <a:pt x="347" y="29"/>
                  <a:pt x="347" y="29"/>
                  <a:pt x="347" y="29"/>
                </a:cubicBezTo>
                <a:cubicBezTo>
                  <a:pt x="347" y="29"/>
                  <a:pt x="346" y="29"/>
                  <a:pt x="346" y="29"/>
                </a:cubicBezTo>
                <a:close/>
                <a:moveTo>
                  <a:pt x="405" y="3"/>
                </a:moveTo>
                <a:cubicBezTo>
                  <a:pt x="404" y="3"/>
                  <a:pt x="403" y="4"/>
                  <a:pt x="403" y="4"/>
                </a:cubicBezTo>
                <a:cubicBezTo>
                  <a:pt x="401" y="4"/>
                  <a:pt x="399" y="4"/>
                  <a:pt x="398" y="5"/>
                </a:cubicBezTo>
                <a:cubicBezTo>
                  <a:pt x="397" y="5"/>
                  <a:pt x="397" y="5"/>
                  <a:pt x="397" y="4"/>
                </a:cubicBezTo>
                <a:cubicBezTo>
                  <a:pt x="397" y="4"/>
                  <a:pt x="397" y="3"/>
                  <a:pt x="397" y="3"/>
                </a:cubicBezTo>
                <a:cubicBezTo>
                  <a:pt x="399" y="3"/>
                  <a:pt x="401" y="2"/>
                  <a:pt x="402" y="2"/>
                </a:cubicBezTo>
                <a:cubicBezTo>
                  <a:pt x="403" y="2"/>
                  <a:pt x="404" y="2"/>
                  <a:pt x="404" y="2"/>
                </a:cubicBezTo>
                <a:cubicBezTo>
                  <a:pt x="405" y="1"/>
                  <a:pt x="405" y="2"/>
                  <a:pt x="405" y="2"/>
                </a:cubicBezTo>
                <a:cubicBezTo>
                  <a:pt x="405" y="3"/>
                  <a:pt x="405" y="3"/>
                  <a:pt x="405" y="3"/>
                </a:cubicBezTo>
                <a:cubicBezTo>
                  <a:pt x="405" y="3"/>
                  <a:pt x="405" y="3"/>
                  <a:pt x="405" y="3"/>
                </a:cubicBezTo>
                <a:close/>
                <a:moveTo>
                  <a:pt x="358" y="21"/>
                </a:moveTo>
                <a:cubicBezTo>
                  <a:pt x="358" y="21"/>
                  <a:pt x="358" y="20"/>
                  <a:pt x="358" y="20"/>
                </a:cubicBezTo>
                <a:cubicBezTo>
                  <a:pt x="359" y="20"/>
                  <a:pt x="359" y="20"/>
                  <a:pt x="359" y="20"/>
                </a:cubicBezTo>
                <a:cubicBezTo>
                  <a:pt x="361" y="19"/>
                  <a:pt x="363" y="18"/>
                  <a:pt x="365" y="17"/>
                </a:cubicBezTo>
                <a:cubicBezTo>
                  <a:pt x="365" y="16"/>
                  <a:pt x="366" y="17"/>
                  <a:pt x="366" y="17"/>
                </a:cubicBezTo>
                <a:cubicBezTo>
                  <a:pt x="366" y="18"/>
                  <a:pt x="366" y="18"/>
                  <a:pt x="365" y="18"/>
                </a:cubicBezTo>
                <a:cubicBezTo>
                  <a:pt x="364" y="19"/>
                  <a:pt x="362" y="20"/>
                  <a:pt x="360" y="21"/>
                </a:cubicBezTo>
                <a:cubicBezTo>
                  <a:pt x="359" y="22"/>
                  <a:pt x="359" y="22"/>
                  <a:pt x="359" y="22"/>
                </a:cubicBezTo>
                <a:cubicBezTo>
                  <a:pt x="359" y="22"/>
                  <a:pt x="359" y="22"/>
                  <a:pt x="359" y="22"/>
                </a:cubicBezTo>
                <a:cubicBezTo>
                  <a:pt x="359" y="22"/>
                  <a:pt x="358" y="22"/>
                  <a:pt x="358" y="21"/>
                </a:cubicBezTo>
                <a:close/>
                <a:moveTo>
                  <a:pt x="391" y="7"/>
                </a:moveTo>
                <a:cubicBezTo>
                  <a:pt x="389" y="8"/>
                  <a:pt x="387" y="9"/>
                  <a:pt x="385" y="9"/>
                </a:cubicBezTo>
                <a:cubicBezTo>
                  <a:pt x="384" y="10"/>
                  <a:pt x="384" y="9"/>
                  <a:pt x="383" y="9"/>
                </a:cubicBezTo>
                <a:cubicBezTo>
                  <a:pt x="383" y="8"/>
                  <a:pt x="383" y="8"/>
                  <a:pt x="384" y="8"/>
                </a:cubicBezTo>
                <a:cubicBezTo>
                  <a:pt x="386" y="7"/>
                  <a:pt x="388" y="6"/>
                  <a:pt x="391" y="5"/>
                </a:cubicBezTo>
                <a:cubicBezTo>
                  <a:pt x="391" y="5"/>
                  <a:pt x="392" y="5"/>
                  <a:pt x="392" y="6"/>
                </a:cubicBezTo>
                <a:cubicBezTo>
                  <a:pt x="392" y="6"/>
                  <a:pt x="392" y="7"/>
                  <a:pt x="391" y="7"/>
                </a:cubicBezTo>
                <a:cubicBezTo>
                  <a:pt x="391" y="7"/>
                  <a:pt x="391" y="7"/>
                  <a:pt x="391" y="7"/>
                </a:cubicBezTo>
                <a:close/>
                <a:moveTo>
                  <a:pt x="371" y="15"/>
                </a:moveTo>
                <a:cubicBezTo>
                  <a:pt x="370" y="14"/>
                  <a:pt x="371" y="14"/>
                  <a:pt x="371" y="13"/>
                </a:cubicBezTo>
                <a:cubicBezTo>
                  <a:pt x="373" y="12"/>
                  <a:pt x="375" y="11"/>
                  <a:pt x="377" y="10"/>
                </a:cubicBezTo>
                <a:cubicBezTo>
                  <a:pt x="377" y="10"/>
                  <a:pt x="377" y="10"/>
                  <a:pt x="377" y="10"/>
                </a:cubicBezTo>
                <a:cubicBezTo>
                  <a:pt x="378" y="10"/>
                  <a:pt x="378" y="10"/>
                  <a:pt x="379" y="11"/>
                </a:cubicBezTo>
                <a:cubicBezTo>
                  <a:pt x="379" y="11"/>
                  <a:pt x="379" y="12"/>
                  <a:pt x="378" y="12"/>
                </a:cubicBezTo>
                <a:cubicBezTo>
                  <a:pt x="376" y="13"/>
                  <a:pt x="374" y="14"/>
                  <a:pt x="372" y="15"/>
                </a:cubicBezTo>
                <a:cubicBezTo>
                  <a:pt x="372" y="15"/>
                  <a:pt x="372" y="15"/>
                  <a:pt x="372" y="15"/>
                </a:cubicBezTo>
                <a:cubicBezTo>
                  <a:pt x="371" y="15"/>
                  <a:pt x="371" y="15"/>
                  <a:pt x="371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11" name="Rectangle 18"/>
          <p:cNvSpPr/>
          <p:nvPr/>
        </p:nvSpPr>
        <p:spPr bwMode="auto">
          <a:xfrm>
            <a:off x="6821284" y="2451662"/>
            <a:ext cx="359073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charset="-122"/>
                <a:cs typeface="+mn-ea"/>
                <a:sym typeface="+mn-lt"/>
              </a:rPr>
              <a:t>01</a:t>
            </a:r>
          </a:p>
        </p:txBody>
      </p:sp>
      <p:sp>
        <p:nvSpPr>
          <p:cNvPr id="12" name="Freeform 22"/>
          <p:cNvSpPr/>
          <p:nvPr/>
        </p:nvSpPr>
        <p:spPr bwMode="auto">
          <a:xfrm>
            <a:off x="4591669" y="2577272"/>
            <a:ext cx="2370138" cy="1700213"/>
          </a:xfrm>
          <a:custGeom>
            <a:avLst/>
            <a:gdLst>
              <a:gd name="T0" fmla="*/ 630 w 630"/>
              <a:gd name="T1" fmla="*/ 254 h 452"/>
              <a:gd name="T2" fmla="*/ 566 w 630"/>
              <a:gd name="T3" fmla="*/ 325 h 452"/>
              <a:gd name="T4" fmla="*/ 427 w 630"/>
              <a:gd name="T5" fmla="*/ 416 h 452"/>
              <a:gd name="T6" fmla="*/ 242 w 630"/>
              <a:gd name="T7" fmla="*/ 444 h 452"/>
              <a:gd name="T8" fmla="*/ 78 w 630"/>
              <a:gd name="T9" fmla="*/ 364 h 452"/>
              <a:gd name="T10" fmla="*/ 72 w 630"/>
              <a:gd name="T11" fmla="*/ 357 h 452"/>
              <a:gd name="T12" fmla="*/ 14 w 630"/>
              <a:gd name="T13" fmla="*/ 253 h 452"/>
              <a:gd name="T14" fmla="*/ 3 w 630"/>
              <a:gd name="T15" fmla="*/ 143 h 452"/>
              <a:gd name="T16" fmla="*/ 29 w 630"/>
              <a:gd name="T17" fmla="*/ 55 h 452"/>
              <a:gd name="T18" fmla="*/ 77 w 630"/>
              <a:gd name="T19" fmla="*/ 8 h 452"/>
              <a:gd name="T20" fmla="*/ 132 w 630"/>
              <a:gd name="T21" fmla="*/ 4 h 452"/>
              <a:gd name="T22" fmla="*/ 184 w 630"/>
              <a:gd name="T23" fmla="*/ 26 h 452"/>
              <a:gd name="T24" fmla="*/ 232 w 630"/>
              <a:gd name="T25" fmla="*/ 58 h 452"/>
              <a:gd name="T26" fmla="*/ 275 w 630"/>
              <a:gd name="T27" fmla="*/ 99 h 452"/>
              <a:gd name="T28" fmla="*/ 279 w 630"/>
              <a:gd name="T29" fmla="*/ 102 h 452"/>
              <a:gd name="T30" fmla="*/ 348 w 630"/>
              <a:gd name="T31" fmla="*/ 177 h 452"/>
              <a:gd name="T32" fmla="*/ 446 w 630"/>
              <a:gd name="T33" fmla="*/ 240 h 452"/>
              <a:gd name="T34" fmla="*/ 556 w 630"/>
              <a:gd name="T35" fmla="*/ 262 h 452"/>
              <a:gd name="T36" fmla="*/ 630 w 630"/>
              <a:gd name="T37" fmla="*/ 25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30" h="452">
                <a:moveTo>
                  <a:pt x="630" y="254"/>
                </a:moveTo>
                <a:cubicBezTo>
                  <a:pt x="621" y="266"/>
                  <a:pt x="600" y="293"/>
                  <a:pt x="566" y="325"/>
                </a:cubicBezTo>
                <a:cubicBezTo>
                  <a:pt x="532" y="356"/>
                  <a:pt x="485" y="392"/>
                  <a:pt x="427" y="416"/>
                </a:cubicBezTo>
                <a:cubicBezTo>
                  <a:pt x="371" y="440"/>
                  <a:pt x="304" y="452"/>
                  <a:pt x="242" y="444"/>
                </a:cubicBezTo>
                <a:cubicBezTo>
                  <a:pt x="179" y="436"/>
                  <a:pt x="120" y="407"/>
                  <a:pt x="78" y="364"/>
                </a:cubicBezTo>
                <a:cubicBezTo>
                  <a:pt x="76" y="362"/>
                  <a:pt x="74" y="359"/>
                  <a:pt x="72" y="357"/>
                </a:cubicBezTo>
                <a:cubicBezTo>
                  <a:pt x="45" y="328"/>
                  <a:pt x="26" y="291"/>
                  <a:pt x="14" y="253"/>
                </a:cubicBezTo>
                <a:cubicBezTo>
                  <a:pt x="3" y="216"/>
                  <a:pt x="0" y="177"/>
                  <a:pt x="3" y="143"/>
                </a:cubicBezTo>
                <a:cubicBezTo>
                  <a:pt x="6" y="108"/>
                  <a:pt x="16" y="78"/>
                  <a:pt x="29" y="55"/>
                </a:cubicBezTo>
                <a:cubicBezTo>
                  <a:pt x="42" y="32"/>
                  <a:pt x="58" y="16"/>
                  <a:pt x="77" y="8"/>
                </a:cubicBezTo>
                <a:cubicBezTo>
                  <a:pt x="95" y="0"/>
                  <a:pt x="114" y="0"/>
                  <a:pt x="132" y="4"/>
                </a:cubicBezTo>
                <a:cubicBezTo>
                  <a:pt x="150" y="8"/>
                  <a:pt x="167" y="16"/>
                  <a:pt x="184" y="26"/>
                </a:cubicBezTo>
                <a:cubicBezTo>
                  <a:pt x="201" y="35"/>
                  <a:pt x="217" y="46"/>
                  <a:pt x="232" y="58"/>
                </a:cubicBezTo>
                <a:cubicBezTo>
                  <a:pt x="247" y="70"/>
                  <a:pt x="262" y="84"/>
                  <a:pt x="275" y="99"/>
                </a:cubicBezTo>
                <a:cubicBezTo>
                  <a:pt x="277" y="100"/>
                  <a:pt x="278" y="101"/>
                  <a:pt x="279" y="102"/>
                </a:cubicBezTo>
                <a:cubicBezTo>
                  <a:pt x="299" y="125"/>
                  <a:pt x="321" y="152"/>
                  <a:pt x="348" y="177"/>
                </a:cubicBezTo>
                <a:cubicBezTo>
                  <a:pt x="375" y="203"/>
                  <a:pt x="409" y="225"/>
                  <a:pt x="446" y="240"/>
                </a:cubicBezTo>
                <a:cubicBezTo>
                  <a:pt x="482" y="255"/>
                  <a:pt x="522" y="262"/>
                  <a:pt x="556" y="262"/>
                </a:cubicBezTo>
                <a:cubicBezTo>
                  <a:pt x="590" y="262"/>
                  <a:pt x="619" y="256"/>
                  <a:pt x="630" y="254"/>
                </a:cubicBezTo>
                <a:close/>
              </a:path>
            </a:pathLst>
          </a:custGeom>
          <a:solidFill>
            <a:srgbClr val="18629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13" name="Freeform 24"/>
          <p:cNvSpPr>
            <a:spLocks noEditPoints="1"/>
          </p:cNvSpPr>
          <p:nvPr/>
        </p:nvSpPr>
        <p:spPr bwMode="auto">
          <a:xfrm>
            <a:off x="4613894" y="2601085"/>
            <a:ext cx="2279650" cy="1638300"/>
          </a:xfrm>
          <a:custGeom>
            <a:avLst/>
            <a:gdLst>
              <a:gd name="T0" fmla="*/ 172 w 606"/>
              <a:gd name="T1" fmla="*/ 417 h 436"/>
              <a:gd name="T2" fmla="*/ 178 w 606"/>
              <a:gd name="T3" fmla="*/ 419 h 436"/>
              <a:gd name="T4" fmla="*/ 126 w 606"/>
              <a:gd name="T5" fmla="*/ 395 h 436"/>
              <a:gd name="T6" fmla="*/ 104 w 606"/>
              <a:gd name="T7" fmla="*/ 379 h 436"/>
              <a:gd name="T8" fmla="*/ 98 w 606"/>
              <a:gd name="T9" fmla="*/ 376 h 436"/>
              <a:gd name="T10" fmla="*/ 237 w 606"/>
              <a:gd name="T11" fmla="*/ 433 h 436"/>
              <a:gd name="T12" fmla="*/ 85 w 606"/>
              <a:gd name="T13" fmla="*/ 365 h 436"/>
              <a:gd name="T14" fmla="*/ 67 w 606"/>
              <a:gd name="T15" fmla="*/ 345 h 436"/>
              <a:gd name="T16" fmla="*/ 261 w 606"/>
              <a:gd name="T17" fmla="*/ 436 h 436"/>
              <a:gd name="T18" fmla="*/ 288 w 606"/>
              <a:gd name="T19" fmla="*/ 435 h 436"/>
              <a:gd name="T20" fmla="*/ 51 w 606"/>
              <a:gd name="T21" fmla="*/ 327 h 436"/>
              <a:gd name="T22" fmla="*/ 312 w 606"/>
              <a:gd name="T23" fmla="*/ 435 h 436"/>
              <a:gd name="T24" fmla="*/ 337 w 606"/>
              <a:gd name="T25" fmla="*/ 429 h 436"/>
              <a:gd name="T26" fmla="*/ 345 w 606"/>
              <a:gd name="T27" fmla="*/ 429 h 436"/>
              <a:gd name="T28" fmla="*/ 28 w 606"/>
              <a:gd name="T29" fmla="*/ 282 h 436"/>
              <a:gd name="T30" fmla="*/ 16 w 606"/>
              <a:gd name="T31" fmla="*/ 259 h 436"/>
              <a:gd name="T32" fmla="*/ 378 w 606"/>
              <a:gd name="T33" fmla="*/ 421 h 436"/>
              <a:gd name="T34" fmla="*/ 394 w 606"/>
              <a:gd name="T35" fmla="*/ 414 h 436"/>
              <a:gd name="T36" fmla="*/ 9 w 606"/>
              <a:gd name="T37" fmla="*/ 236 h 436"/>
              <a:gd name="T38" fmla="*/ 6 w 606"/>
              <a:gd name="T39" fmla="*/ 210 h 436"/>
              <a:gd name="T40" fmla="*/ 2 w 606"/>
              <a:gd name="T41" fmla="*/ 202 h 436"/>
              <a:gd name="T42" fmla="*/ 442 w 606"/>
              <a:gd name="T43" fmla="*/ 396 h 436"/>
              <a:gd name="T44" fmla="*/ 1 w 606"/>
              <a:gd name="T45" fmla="*/ 175 h 436"/>
              <a:gd name="T46" fmla="*/ 1 w 606"/>
              <a:gd name="T47" fmla="*/ 169 h 436"/>
              <a:gd name="T48" fmla="*/ 493 w 606"/>
              <a:gd name="T49" fmla="*/ 367 h 436"/>
              <a:gd name="T50" fmla="*/ 499 w 606"/>
              <a:gd name="T51" fmla="*/ 361 h 436"/>
              <a:gd name="T52" fmla="*/ 2 w 606"/>
              <a:gd name="T53" fmla="*/ 135 h 436"/>
              <a:gd name="T54" fmla="*/ 7 w 606"/>
              <a:gd name="T55" fmla="*/ 109 h 436"/>
              <a:gd name="T56" fmla="*/ 7 w 606"/>
              <a:gd name="T57" fmla="*/ 101 h 436"/>
              <a:gd name="T58" fmla="*/ 540 w 606"/>
              <a:gd name="T59" fmla="*/ 332 h 436"/>
              <a:gd name="T60" fmla="*/ 556 w 606"/>
              <a:gd name="T61" fmla="*/ 315 h 436"/>
              <a:gd name="T62" fmla="*/ 21 w 606"/>
              <a:gd name="T63" fmla="*/ 66 h 436"/>
              <a:gd name="T64" fmla="*/ 427 w 606"/>
              <a:gd name="T65" fmla="*/ 235 h 436"/>
              <a:gd name="T66" fmla="*/ 413 w 606"/>
              <a:gd name="T67" fmla="*/ 226 h 436"/>
              <a:gd name="T68" fmla="*/ 404 w 606"/>
              <a:gd name="T69" fmla="*/ 224 h 436"/>
              <a:gd name="T70" fmla="*/ 458 w 606"/>
              <a:gd name="T71" fmla="*/ 247 h 436"/>
              <a:gd name="T72" fmla="*/ 389 w 606"/>
              <a:gd name="T73" fmla="*/ 215 h 436"/>
              <a:gd name="T74" fmla="*/ 577 w 606"/>
              <a:gd name="T75" fmla="*/ 297 h 436"/>
              <a:gd name="T76" fmla="*/ 368 w 606"/>
              <a:gd name="T77" fmla="*/ 199 h 436"/>
              <a:gd name="T78" fmla="*/ 362 w 606"/>
              <a:gd name="T79" fmla="*/ 196 h 436"/>
              <a:gd name="T80" fmla="*/ 516 w 606"/>
              <a:gd name="T81" fmla="*/ 260 h 436"/>
              <a:gd name="T82" fmla="*/ 525 w 606"/>
              <a:gd name="T83" fmla="*/ 259 h 436"/>
              <a:gd name="T84" fmla="*/ 34 w 606"/>
              <a:gd name="T85" fmla="*/ 40 h 436"/>
              <a:gd name="T86" fmla="*/ 595 w 606"/>
              <a:gd name="T87" fmla="*/ 277 h 436"/>
              <a:gd name="T88" fmla="*/ 324 w 606"/>
              <a:gd name="T89" fmla="*/ 162 h 436"/>
              <a:gd name="T90" fmla="*/ 558 w 606"/>
              <a:gd name="T91" fmla="*/ 262 h 436"/>
              <a:gd name="T92" fmla="*/ 47 w 606"/>
              <a:gd name="T93" fmla="*/ 23 h 436"/>
              <a:gd name="T94" fmla="*/ 600 w 606"/>
              <a:gd name="T95" fmla="*/ 272 h 436"/>
              <a:gd name="T96" fmla="*/ 295 w 606"/>
              <a:gd name="T97" fmla="*/ 129 h 436"/>
              <a:gd name="T98" fmla="*/ 290 w 606"/>
              <a:gd name="T99" fmla="*/ 125 h 436"/>
              <a:gd name="T100" fmla="*/ 65 w 606"/>
              <a:gd name="T101" fmla="*/ 10 h 436"/>
              <a:gd name="T102" fmla="*/ 268 w 606"/>
              <a:gd name="T103" fmla="*/ 100 h 436"/>
              <a:gd name="T104" fmla="*/ 72 w 606"/>
              <a:gd name="T105" fmla="*/ 6 h 436"/>
              <a:gd name="T106" fmla="*/ 257 w 606"/>
              <a:gd name="T107" fmla="*/ 87 h 436"/>
              <a:gd name="T108" fmla="*/ 97 w 606"/>
              <a:gd name="T109" fmla="*/ 0 h 436"/>
              <a:gd name="T110" fmla="*/ 218 w 606"/>
              <a:gd name="T111" fmla="*/ 54 h 436"/>
              <a:gd name="T112" fmla="*/ 114 w 606"/>
              <a:gd name="T113" fmla="*/ 2 h 436"/>
              <a:gd name="T114" fmla="*/ 183 w 606"/>
              <a:gd name="T115" fmla="*/ 30 h 436"/>
              <a:gd name="T116" fmla="*/ 124 w 606"/>
              <a:gd name="T117" fmla="*/ 4 h 436"/>
              <a:gd name="T118" fmla="*/ 138 w 606"/>
              <a:gd name="T119" fmla="*/ 8 h 436"/>
              <a:gd name="T120" fmla="*/ 155 w 606"/>
              <a:gd name="T121" fmla="*/ 12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6" h="436">
                <a:moveTo>
                  <a:pt x="155" y="411"/>
                </a:moveTo>
                <a:cubicBezTo>
                  <a:pt x="155" y="411"/>
                  <a:pt x="155" y="411"/>
                  <a:pt x="155" y="411"/>
                </a:cubicBezTo>
                <a:cubicBezTo>
                  <a:pt x="152" y="410"/>
                  <a:pt x="150" y="409"/>
                  <a:pt x="147" y="407"/>
                </a:cubicBezTo>
                <a:cubicBezTo>
                  <a:pt x="147" y="407"/>
                  <a:pt x="147" y="407"/>
                  <a:pt x="147" y="406"/>
                </a:cubicBezTo>
                <a:cubicBezTo>
                  <a:pt x="147" y="406"/>
                  <a:pt x="148" y="405"/>
                  <a:pt x="148" y="406"/>
                </a:cubicBezTo>
                <a:cubicBezTo>
                  <a:pt x="151" y="407"/>
                  <a:pt x="153" y="408"/>
                  <a:pt x="156" y="409"/>
                </a:cubicBezTo>
                <a:cubicBezTo>
                  <a:pt x="156" y="409"/>
                  <a:pt x="157" y="410"/>
                  <a:pt x="156" y="411"/>
                </a:cubicBezTo>
                <a:cubicBezTo>
                  <a:pt x="156" y="411"/>
                  <a:pt x="156" y="411"/>
                  <a:pt x="155" y="411"/>
                </a:cubicBezTo>
                <a:close/>
                <a:moveTo>
                  <a:pt x="163" y="414"/>
                </a:moveTo>
                <a:cubicBezTo>
                  <a:pt x="162" y="414"/>
                  <a:pt x="162" y="414"/>
                  <a:pt x="162" y="413"/>
                </a:cubicBezTo>
                <a:cubicBezTo>
                  <a:pt x="162" y="412"/>
                  <a:pt x="163" y="412"/>
                  <a:pt x="164" y="412"/>
                </a:cubicBezTo>
                <a:cubicBezTo>
                  <a:pt x="166" y="414"/>
                  <a:pt x="169" y="415"/>
                  <a:pt x="171" y="416"/>
                </a:cubicBezTo>
                <a:cubicBezTo>
                  <a:pt x="172" y="416"/>
                  <a:pt x="172" y="416"/>
                  <a:pt x="172" y="417"/>
                </a:cubicBezTo>
                <a:cubicBezTo>
                  <a:pt x="172" y="417"/>
                  <a:pt x="171" y="418"/>
                  <a:pt x="171" y="418"/>
                </a:cubicBezTo>
                <a:cubicBezTo>
                  <a:pt x="168" y="417"/>
                  <a:pt x="165" y="415"/>
                  <a:pt x="163" y="414"/>
                </a:cubicBezTo>
                <a:cubicBezTo>
                  <a:pt x="163" y="414"/>
                  <a:pt x="163" y="414"/>
                  <a:pt x="163" y="414"/>
                </a:cubicBezTo>
                <a:close/>
                <a:moveTo>
                  <a:pt x="140" y="404"/>
                </a:moveTo>
                <a:cubicBezTo>
                  <a:pt x="140" y="404"/>
                  <a:pt x="140" y="404"/>
                  <a:pt x="140" y="404"/>
                </a:cubicBezTo>
                <a:cubicBezTo>
                  <a:pt x="137" y="402"/>
                  <a:pt x="135" y="401"/>
                  <a:pt x="132" y="400"/>
                </a:cubicBezTo>
                <a:cubicBezTo>
                  <a:pt x="132" y="399"/>
                  <a:pt x="132" y="399"/>
                  <a:pt x="132" y="398"/>
                </a:cubicBezTo>
                <a:cubicBezTo>
                  <a:pt x="132" y="398"/>
                  <a:pt x="133" y="397"/>
                  <a:pt x="133" y="398"/>
                </a:cubicBezTo>
                <a:cubicBezTo>
                  <a:pt x="136" y="399"/>
                  <a:pt x="138" y="400"/>
                  <a:pt x="141" y="402"/>
                </a:cubicBezTo>
                <a:cubicBezTo>
                  <a:pt x="141" y="402"/>
                  <a:pt x="141" y="403"/>
                  <a:pt x="141" y="403"/>
                </a:cubicBezTo>
                <a:cubicBezTo>
                  <a:pt x="141" y="404"/>
                  <a:pt x="140" y="404"/>
                  <a:pt x="140" y="404"/>
                </a:cubicBezTo>
                <a:close/>
                <a:moveTo>
                  <a:pt x="178" y="420"/>
                </a:moveTo>
                <a:cubicBezTo>
                  <a:pt x="178" y="420"/>
                  <a:pt x="178" y="420"/>
                  <a:pt x="178" y="419"/>
                </a:cubicBezTo>
                <a:cubicBezTo>
                  <a:pt x="178" y="419"/>
                  <a:pt x="179" y="418"/>
                  <a:pt x="179" y="418"/>
                </a:cubicBezTo>
                <a:cubicBezTo>
                  <a:pt x="182" y="419"/>
                  <a:pt x="185" y="420"/>
                  <a:pt x="187" y="421"/>
                </a:cubicBezTo>
                <a:cubicBezTo>
                  <a:pt x="188" y="421"/>
                  <a:pt x="188" y="422"/>
                  <a:pt x="188" y="422"/>
                </a:cubicBezTo>
                <a:cubicBezTo>
                  <a:pt x="188" y="423"/>
                  <a:pt x="187" y="423"/>
                  <a:pt x="187" y="423"/>
                </a:cubicBezTo>
                <a:cubicBezTo>
                  <a:pt x="184" y="422"/>
                  <a:pt x="181" y="421"/>
                  <a:pt x="179" y="420"/>
                </a:cubicBezTo>
                <a:cubicBezTo>
                  <a:pt x="179" y="420"/>
                  <a:pt x="179" y="420"/>
                  <a:pt x="178" y="420"/>
                </a:cubicBezTo>
                <a:close/>
                <a:moveTo>
                  <a:pt x="125" y="395"/>
                </a:moveTo>
                <a:cubicBezTo>
                  <a:pt x="125" y="395"/>
                  <a:pt x="125" y="395"/>
                  <a:pt x="125" y="395"/>
                </a:cubicBezTo>
                <a:cubicBezTo>
                  <a:pt x="123" y="394"/>
                  <a:pt x="120" y="392"/>
                  <a:pt x="118" y="391"/>
                </a:cubicBezTo>
                <a:cubicBezTo>
                  <a:pt x="117" y="390"/>
                  <a:pt x="117" y="390"/>
                  <a:pt x="118" y="389"/>
                </a:cubicBezTo>
                <a:cubicBezTo>
                  <a:pt x="118" y="389"/>
                  <a:pt x="119" y="389"/>
                  <a:pt x="119" y="389"/>
                </a:cubicBezTo>
                <a:cubicBezTo>
                  <a:pt x="121" y="390"/>
                  <a:pt x="124" y="392"/>
                  <a:pt x="126" y="393"/>
                </a:cubicBezTo>
                <a:cubicBezTo>
                  <a:pt x="127" y="394"/>
                  <a:pt x="127" y="394"/>
                  <a:pt x="126" y="395"/>
                </a:cubicBezTo>
                <a:cubicBezTo>
                  <a:pt x="126" y="395"/>
                  <a:pt x="126" y="396"/>
                  <a:pt x="125" y="395"/>
                </a:cubicBezTo>
                <a:close/>
                <a:moveTo>
                  <a:pt x="195" y="425"/>
                </a:moveTo>
                <a:cubicBezTo>
                  <a:pt x="194" y="425"/>
                  <a:pt x="194" y="425"/>
                  <a:pt x="194" y="424"/>
                </a:cubicBezTo>
                <a:cubicBezTo>
                  <a:pt x="194" y="424"/>
                  <a:pt x="195" y="423"/>
                  <a:pt x="195" y="423"/>
                </a:cubicBezTo>
                <a:cubicBezTo>
                  <a:pt x="198" y="424"/>
                  <a:pt x="201" y="425"/>
                  <a:pt x="203" y="426"/>
                </a:cubicBezTo>
                <a:cubicBezTo>
                  <a:pt x="204" y="426"/>
                  <a:pt x="204" y="426"/>
                  <a:pt x="204" y="427"/>
                </a:cubicBezTo>
                <a:cubicBezTo>
                  <a:pt x="204" y="427"/>
                  <a:pt x="203" y="428"/>
                  <a:pt x="203" y="428"/>
                </a:cubicBezTo>
                <a:cubicBezTo>
                  <a:pt x="200" y="427"/>
                  <a:pt x="197" y="426"/>
                  <a:pt x="195" y="425"/>
                </a:cubicBezTo>
                <a:cubicBezTo>
                  <a:pt x="195" y="425"/>
                  <a:pt x="195" y="425"/>
                  <a:pt x="195" y="425"/>
                </a:cubicBezTo>
                <a:close/>
                <a:moveTo>
                  <a:pt x="111" y="386"/>
                </a:moveTo>
                <a:cubicBezTo>
                  <a:pt x="111" y="386"/>
                  <a:pt x="111" y="386"/>
                  <a:pt x="111" y="386"/>
                </a:cubicBezTo>
                <a:cubicBezTo>
                  <a:pt x="109" y="384"/>
                  <a:pt x="106" y="383"/>
                  <a:pt x="104" y="381"/>
                </a:cubicBezTo>
                <a:cubicBezTo>
                  <a:pt x="104" y="381"/>
                  <a:pt x="103" y="380"/>
                  <a:pt x="104" y="379"/>
                </a:cubicBezTo>
                <a:cubicBezTo>
                  <a:pt x="104" y="379"/>
                  <a:pt x="105" y="379"/>
                  <a:pt x="105" y="379"/>
                </a:cubicBezTo>
                <a:cubicBezTo>
                  <a:pt x="108" y="381"/>
                  <a:pt x="110" y="383"/>
                  <a:pt x="112" y="384"/>
                </a:cubicBezTo>
                <a:cubicBezTo>
                  <a:pt x="113" y="385"/>
                  <a:pt x="113" y="385"/>
                  <a:pt x="112" y="386"/>
                </a:cubicBezTo>
                <a:cubicBezTo>
                  <a:pt x="112" y="386"/>
                  <a:pt x="111" y="386"/>
                  <a:pt x="111" y="386"/>
                </a:cubicBezTo>
                <a:close/>
                <a:moveTo>
                  <a:pt x="211" y="430"/>
                </a:moveTo>
                <a:cubicBezTo>
                  <a:pt x="211" y="429"/>
                  <a:pt x="210" y="429"/>
                  <a:pt x="210" y="428"/>
                </a:cubicBezTo>
                <a:cubicBezTo>
                  <a:pt x="210" y="428"/>
                  <a:pt x="211" y="427"/>
                  <a:pt x="212" y="428"/>
                </a:cubicBezTo>
                <a:cubicBezTo>
                  <a:pt x="214" y="428"/>
                  <a:pt x="217" y="429"/>
                  <a:pt x="220" y="429"/>
                </a:cubicBezTo>
                <a:cubicBezTo>
                  <a:pt x="220" y="429"/>
                  <a:pt x="221" y="430"/>
                  <a:pt x="221" y="430"/>
                </a:cubicBezTo>
                <a:cubicBezTo>
                  <a:pt x="221" y="431"/>
                  <a:pt x="220" y="431"/>
                  <a:pt x="219" y="431"/>
                </a:cubicBezTo>
                <a:cubicBezTo>
                  <a:pt x="217" y="431"/>
                  <a:pt x="214" y="430"/>
                  <a:pt x="211" y="430"/>
                </a:cubicBezTo>
                <a:cubicBezTo>
                  <a:pt x="211" y="430"/>
                  <a:pt x="211" y="430"/>
                  <a:pt x="211" y="430"/>
                </a:cubicBezTo>
                <a:close/>
                <a:moveTo>
                  <a:pt x="98" y="376"/>
                </a:moveTo>
                <a:cubicBezTo>
                  <a:pt x="97" y="376"/>
                  <a:pt x="97" y="376"/>
                  <a:pt x="97" y="376"/>
                </a:cubicBezTo>
                <a:cubicBezTo>
                  <a:pt x="95" y="374"/>
                  <a:pt x="93" y="372"/>
                  <a:pt x="91" y="370"/>
                </a:cubicBezTo>
                <a:cubicBezTo>
                  <a:pt x="90" y="370"/>
                  <a:pt x="90" y="369"/>
                  <a:pt x="91" y="369"/>
                </a:cubicBezTo>
                <a:cubicBezTo>
                  <a:pt x="91" y="368"/>
                  <a:pt x="92" y="368"/>
                  <a:pt x="92" y="369"/>
                </a:cubicBezTo>
                <a:cubicBezTo>
                  <a:pt x="94" y="371"/>
                  <a:pt x="96" y="372"/>
                  <a:pt x="99" y="374"/>
                </a:cubicBezTo>
                <a:cubicBezTo>
                  <a:pt x="99" y="374"/>
                  <a:pt x="99" y="375"/>
                  <a:pt x="99" y="376"/>
                </a:cubicBezTo>
                <a:cubicBezTo>
                  <a:pt x="99" y="376"/>
                  <a:pt x="98" y="376"/>
                  <a:pt x="98" y="376"/>
                </a:cubicBezTo>
                <a:close/>
                <a:moveTo>
                  <a:pt x="228" y="433"/>
                </a:moveTo>
                <a:cubicBezTo>
                  <a:pt x="227" y="432"/>
                  <a:pt x="227" y="432"/>
                  <a:pt x="227" y="431"/>
                </a:cubicBezTo>
                <a:cubicBezTo>
                  <a:pt x="227" y="431"/>
                  <a:pt x="228" y="431"/>
                  <a:pt x="228" y="431"/>
                </a:cubicBezTo>
                <a:cubicBezTo>
                  <a:pt x="231" y="431"/>
                  <a:pt x="234" y="431"/>
                  <a:pt x="236" y="432"/>
                </a:cubicBezTo>
                <a:cubicBezTo>
                  <a:pt x="236" y="432"/>
                  <a:pt x="236" y="432"/>
                  <a:pt x="236" y="432"/>
                </a:cubicBezTo>
                <a:cubicBezTo>
                  <a:pt x="237" y="432"/>
                  <a:pt x="237" y="432"/>
                  <a:pt x="237" y="433"/>
                </a:cubicBezTo>
                <a:cubicBezTo>
                  <a:pt x="237" y="434"/>
                  <a:pt x="237" y="434"/>
                  <a:pt x="236" y="434"/>
                </a:cubicBezTo>
                <a:cubicBezTo>
                  <a:pt x="236" y="433"/>
                  <a:pt x="236" y="433"/>
                  <a:pt x="236" y="433"/>
                </a:cubicBezTo>
                <a:cubicBezTo>
                  <a:pt x="236" y="434"/>
                  <a:pt x="236" y="434"/>
                  <a:pt x="236" y="434"/>
                </a:cubicBezTo>
                <a:cubicBezTo>
                  <a:pt x="233" y="434"/>
                  <a:pt x="231" y="433"/>
                  <a:pt x="228" y="433"/>
                </a:cubicBezTo>
                <a:cubicBezTo>
                  <a:pt x="228" y="433"/>
                  <a:pt x="228" y="433"/>
                  <a:pt x="228" y="433"/>
                </a:cubicBezTo>
                <a:close/>
                <a:moveTo>
                  <a:pt x="85" y="365"/>
                </a:moveTo>
                <a:cubicBezTo>
                  <a:pt x="85" y="365"/>
                  <a:pt x="85" y="365"/>
                  <a:pt x="85" y="365"/>
                </a:cubicBezTo>
                <a:cubicBezTo>
                  <a:pt x="82" y="363"/>
                  <a:pt x="80" y="361"/>
                  <a:pt x="78" y="359"/>
                </a:cubicBezTo>
                <a:cubicBezTo>
                  <a:pt x="78" y="358"/>
                  <a:pt x="78" y="358"/>
                  <a:pt x="78" y="357"/>
                </a:cubicBezTo>
                <a:cubicBezTo>
                  <a:pt x="79" y="357"/>
                  <a:pt x="79" y="357"/>
                  <a:pt x="80" y="357"/>
                </a:cubicBezTo>
                <a:cubicBezTo>
                  <a:pt x="82" y="359"/>
                  <a:pt x="84" y="361"/>
                  <a:pt x="86" y="363"/>
                </a:cubicBezTo>
                <a:cubicBezTo>
                  <a:pt x="86" y="364"/>
                  <a:pt x="86" y="364"/>
                  <a:pt x="86" y="365"/>
                </a:cubicBezTo>
                <a:cubicBezTo>
                  <a:pt x="86" y="365"/>
                  <a:pt x="85" y="365"/>
                  <a:pt x="85" y="365"/>
                </a:cubicBezTo>
                <a:close/>
                <a:moveTo>
                  <a:pt x="244" y="435"/>
                </a:moveTo>
                <a:cubicBezTo>
                  <a:pt x="244" y="435"/>
                  <a:pt x="244" y="434"/>
                  <a:pt x="244" y="434"/>
                </a:cubicBezTo>
                <a:cubicBezTo>
                  <a:pt x="244" y="433"/>
                  <a:pt x="244" y="433"/>
                  <a:pt x="245" y="433"/>
                </a:cubicBezTo>
                <a:cubicBezTo>
                  <a:pt x="248" y="433"/>
                  <a:pt x="250" y="433"/>
                  <a:pt x="253" y="434"/>
                </a:cubicBezTo>
                <a:cubicBezTo>
                  <a:pt x="254" y="434"/>
                  <a:pt x="254" y="434"/>
                  <a:pt x="254" y="435"/>
                </a:cubicBezTo>
                <a:cubicBezTo>
                  <a:pt x="254" y="435"/>
                  <a:pt x="254" y="436"/>
                  <a:pt x="253" y="436"/>
                </a:cubicBezTo>
                <a:cubicBezTo>
                  <a:pt x="250" y="435"/>
                  <a:pt x="247" y="435"/>
                  <a:pt x="245" y="435"/>
                </a:cubicBezTo>
                <a:cubicBezTo>
                  <a:pt x="244" y="435"/>
                  <a:pt x="244" y="435"/>
                  <a:pt x="244" y="435"/>
                </a:cubicBezTo>
                <a:close/>
                <a:moveTo>
                  <a:pt x="73" y="353"/>
                </a:moveTo>
                <a:cubicBezTo>
                  <a:pt x="73" y="353"/>
                  <a:pt x="73" y="353"/>
                  <a:pt x="72" y="353"/>
                </a:cubicBezTo>
                <a:cubicBezTo>
                  <a:pt x="71" y="351"/>
                  <a:pt x="70" y="350"/>
                  <a:pt x="69" y="349"/>
                </a:cubicBezTo>
                <a:cubicBezTo>
                  <a:pt x="68" y="348"/>
                  <a:pt x="67" y="347"/>
                  <a:pt x="67" y="347"/>
                </a:cubicBezTo>
                <a:cubicBezTo>
                  <a:pt x="66" y="346"/>
                  <a:pt x="66" y="345"/>
                  <a:pt x="67" y="345"/>
                </a:cubicBezTo>
                <a:cubicBezTo>
                  <a:pt x="67" y="345"/>
                  <a:pt x="68" y="345"/>
                  <a:pt x="68" y="345"/>
                </a:cubicBezTo>
                <a:cubicBezTo>
                  <a:pt x="69" y="346"/>
                  <a:pt x="70" y="347"/>
                  <a:pt x="70" y="347"/>
                </a:cubicBezTo>
                <a:cubicBezTo>
                  <a:pt x="71" y="349"/>
                  <a:pt x="73" y="350"/>
                  <a:pt x="74" y="351"/>
                </a:cubicBezTo>
                <a:cubicBezTo>
                  <a:pt x="74" y="352"/>
                  <a:pt x="74" y="352"/>
                  <a:pt x="74" y="353"/>
                </a:cubicBezTo>
                <a:cubicBezTo>
                  <a:pt x="74" y="353"/>
                  <a:pt x="73" y="353"/>
                  <a:pt x="73" y="353"/>
                </a:cubicBezTo>
                <a:close/>
                <a:moveTo>
                  <a:pt x="261" y="436"/>
                </a:moveTo>
                <a:cubicBezTo>
                  <a:pt x="261" y="436"/>
                  <a:pt x="260" y="435"/>
                  <a:pt x="260" y="435"/>
                </a:cubicBezTo>
                <a:cubicBezTo>
                  <a:pt x="261" y="434"/>
                  <a:pt x="261" y="434"/>
                  <a:pt x="262" y="434"/>
                </a:cubicBezTo>
                <a:cubicBezTo>
                  <a:pt x="264" y="434"/>
                  <a:pt x="267" y="434"/>
                  <a:pt x="270" y="434"/>
                </a:cubicBezTo>
                <a:cubicBezTo>
                  <a:pt x="271" y="434"/>
                  <a:pt x="271" y="435"/>
                  <a:pt x="271" y="435"/>
                </a:cubicBezTo>
                <a:cubicBezTo>
                  <a:pt x="271" y="436"/>
                  <a:pt x="271" y="436"/>
                  <a:pt x="270" y="436"/>
                </a:cubicBezTo>
                <a:cubicBezTo>
                  <a:pt x="267" y="436"/>
                  <a:pt x="264" y="436"/>
                  <a:pt x="261" y="436"/>
                </a:cubicBezTo>
                <a:cubicBezTo>
                  <a:pt x="261" y="436"/>
                  <a:pt x="261" y="436"/>
                  <a:pt x="261" y="436"/>
                </a:cubicBezTo>
                <a:close/>
                <a:moveTo>
                  <a:pt x="62" y="340"/>
                </a:moveTo>
                <a:cubicBezTo>
                  <a:pt x="61" y="340"/>
                  <a:pt x="61" y="340"/>
                  <a:pt x="61" y="340"/>
                </a:cubicBezTo>
                <a:cubicBezTo>
                  <a:pt x="59" y="338"/>
                  <a:pt x="58" y="336"/>
                  <a:pt x="56" y="334"/>
                </a:cubicBezTo>
                <a:cubicBezTo>
                  <a:pt x="56" y="333"/>
                  <a:pt x="56" y="332"/>
                  <a:pt x="56" y="332"/>
                </a:cubicBezTo>
                <a:cubicBezTo>
                  <a:pt x="57" y="332"/>
                  <a:pt x="57" y="332"/>
                  <a:pt x="58" y="332"/>
                </a:cubicBezTo>
                <a:cubicBezTo>
                  <a:pt x="59" y="334"/>
                  <a:pt x="61" y="337"/>
                  <a:pt x="63" y="339"/>
                </a:cubicBezTo>
                <a:cubicBezTo>
                  <a:pt x="63" y="339"/>
                  <a:pt x="63" y="340"/>
                  <a:pt x="63" y="340"/>
                </a:cubicBezTo>
                <a:cubicBezTo>
                  <a:pt x="62" y="341"/>
                  <a:pt x="62" y="341"/>
                  <a:pt x="62" y="340"/>
                </a:cubicBezTo>
                <a:close/>
                <a:moveTo>
                  <a:pt x="278" y="436"/>
                </a:moveTo>
                <a:cubicBezTo>
                  <a:pt x="278" y="436"/>
                  <a:pt x="277" y="436"/>
                  <a:pt x="277" y="435"/>
                </a:cubicBezTo>
                <a:cubicBezTo>
                  <a:pt x="277" y="435"/>
                  <a:pt x="278" y="434"/>
                  <a:pt x="278" y="434"/>
                </a:cubicBezTo>
                <a:cubicBezTo>
                  <a:pt x="281" y="434"/>
                  <a:pt x="284" y="434"/>
                  <a:pt x="287" y="434"/>
                </a:cubicBezTo>
                <a:cubicBezTo>
                  <a:pt x="287" y="434"/>
                  <a:pt x="288" y="435"/>
                  <a:pt x="288" y="435"/>
                </a:cubicBezTo>
                <a:cubicBezTo>
                  <a:pt x="288" y="436"/>
                  <a:pt x="287" y="436"/>
                  <a:pt x="287" y="436"/>
                </a:cubicBezTo>
                <a:cubicBezTo>
                  <a:pt x="284" y="436"/>
                  <a:pt x="281" y="436"/>
                  <a:pt x="278" y="436"/>
                </a:cubicBezTo>
                <a:cubicBezTo>
                  <a:pt x="278" y="436"/>
                  <a:pt x="278" y="436"/>
                  <a:pt x="278" y="436"/>
                </a:cubicBezTo>
                <a:close/>
                <a:moveTo>
                  <a:pt x="295" y="436"/>
                </a:moveTo>
                <a:cubicBezTo>
                  <a:pt x="295" y="436"/>
                  <a:pt x="294" y="435"/>
                  <a:pt x="294" y="435"/>
                </a:cubicBezTo>
                <a:cubicBezTo>
                  <a:pt x="294" y="434"/>
                  <a:pt x="295" y="434"/>
                  <a:pt x="295" y="434"/>
                </a:cubicBezTo>
                <a:cubicBezTo>
                  <a:pt x="298" y="434"/>
                  <a:pt x="301" y="433"/>
                  <a:pt x="304" y="433"/>
                </a:cubicBezTo>
                <a:cubicBezTo>
                  <a:pt x="304" y="433"/>
                  <a:pt x="305" y="434"/>
                  <a:pt x="305" y="434"/>
                </a:cubicBezTo>
                <a:cubicBezTo>
                  <a:pt x="305" y="435"/>
                  <a:pt x="304" y="435"/>
                  <a:pt x="304" y="435"/>
                </a:cubicBezTo>
                <a:cubicBezTo>
                  <a:pt x="301" y="436"/>
                  <a:pt x="298" y="436"/>
                  <a:pt x="295" y="436"/>
                </a:cubicBezTo>
                <a:cubicBezTo>
                  <a:pt x="295" y="436"/>
                  <a:pt x="295" y="436"/>
                  <a:pt x="295" y="436"/>
                </a:cubicBezTo>
                <a:close/>
                <a:moveTo>
                  <a:pt x="51" y="327"/>
                </a:moveTo>
                <a:cubicBezTo>
                  <a:pt x="51" y="327"/>
                  <a:pt x="51" y="327"/>
                  <a:pt x="51" y="327"/>
                </a:cubicBezTo>
                <a:cubicBezTo>
                  <a:pt x="49" y="324"/>
                  <a:pt x="48" y="322"/>
                  <a:pt x="46" y="320"/>
                </a:cubicBezTo>
                <a:cubicBezTo>
                  <a:pt x="46" y="319"/>
                  <a:pt x="46" y="319"/>
                  <a:pt x="46" y="318"/>
                </a:cubicBezTo>
                <a:cubicBezTo>
                  <a:pt x="47" y="318"/>
                  <a:pt x="48" y="318"/>
                  <a:pt x="48" y="319"/>
                </a:cubicBezTo>
                <a:cubicBezTo>
                  <a:pt x="49" y="321"/>
                  <a:pt x="51" y="323"/>
                  <a:pt x="53" y="325"/>
                </a:cubicBezTo>
                <a:cubicBezTo>
                  <a:pt x="53" y="326"/>
                  <a:pt x="53" y="327"/>
                  <a:pt x="52" y="327"/>
                </a:cubicBezTo>
                <a:cubicBezTo>
                  <a:pt x="52" y="327"/>
                  <a:pt x="52" y="327"/>
                  <a:pt x="51" y="327"/>
                </a:cubicBezTo>
                <a:close/>
                <a:moveTo>
                  <a:pt x="312" y="434"/>
                </a:moveTo>
                <a:cubicBezTo>
                  <a:pt x="311" y="434"/>
                  <a:pt x="311" y="434"/>
                  <a:pt x="311" y="434"/>
                </a:cubicBezTo>
                <a:cubicBezTo>
                  <a:pt x="311" y="433"/>
                  <a:pt x="311" y="433"/>
                  <a:pt x="312" y="432"/>
                </a:cubicBezTo>
                <a:cubicBezTo>
                  <a:pt x="315" y="432"/>
                  <a:pt x="318" y="432"/>
                  <a:pt x="320" y="431"/>
                </a:cubicBezTo>
                <a:cubicBezTo>
                  <a:pt x="321" y="431"/>
                  <a:pt x="321" y="432"/>
                  <a:pt x="322" y="432"/>
                </a:cubicBezTo>
                <a:cubicBezTo>
                  <a:pt x="322" y="433"/>
                  <a:pt x="321" y="433"/>
                  <a:pt x="321" y="434"/>
                </a:cubicBezTo>
                <a:cubicBezTo>
                  <a:pt x="318" y="434"/>
                  <a:pt x="315" y="434"/>
                  <a:pt x="312" y="435"/>
                </a:cubicBezTo>
                <a:cubicBezTo>
                  <a:pt x="312" y="435"/>
                  <a:pt x="312" y="435"/>
                  <a:pt x="312" y="434"/>
                </a:cubicBezTo>
                <a:close/>
                <a:moveTo>
                  <a:pt x="42" y="313"/>
                </a:moveTo>
                <a:cubicBezTo>
                  <a:pt x="42" y="313"/>
                  <a:pt x="42" y="313"/>
                  <a:pt x="42" y="313"/>
                </a:cubicBezTo>
                <a:cubicBezTo>
                  <a:pt x="40" y="310"/>
                  <a:pt x="39" y="308"/>
                  <a:pt x="37" y="305"/>
                </a:cubicBezTo>
                <a:cubicBezTo>
                  <a:pt x="37" y="305"/>
                  <a:pt x="37" y="304"/>
                  <a:pt x="38" y="304"/>
                </a:cubicBezTo>
                <a:cubicBezTo>
                  <a:pt x="38" y="304"/>
                  <a:pt x="39" y="304"/>
                  <a:pt x="39" y="304"/>
                </a:cubicBezTo>
                <a:cubicBezTo>
                  <a:pt x="40" y="307"/>
                  <a:pt x="42" y="309"/>
                  <a:pt x="43" y="311"/>
                </a:cubicBezTo>
                <a:cubicBezTo>
                  <a:pt x="44" y="312"/>
                  <a:pt x="43" y="313"/>
                  <a:pt x="43" y="313"/>
                </a:cubicBezTo>
                <a:cubicBezTo>
                  <a:pt x="43" y="313"/>
                  <a:pt x="42" y="313"/>
                  <a:pt x="42" y="313"/>
                </a:cubicBezTo>
                <a:close/>
                <a:moveTo>
                  <a:pt x="328" y="432"/>
                </a:moveTo>
                <a:cubicBezTo>
                  <a:pt x="328" y="432"/>
                  <a:pt x="328" y="432"/>
                  <a:pt x="328" y="431"/>
                </a:cubicBezTo>
                <a:cubicBezTo>
                  <a:pt x="328" y="431"/>
                  <a:pt x="328" y="430"/>
                  <a:pt x="329" y="430"/>
                </a:cubicBezTo>
                <a:cubicBezTo>
                  <a:pt x="331" y="430"/>
                  <a:pt x="334" y="429"/>
                  <a:pt x="337" y="429"/>
                </a:cubicBezTo>
                <a:cubicBezTo>
                  <a:pt x="338" y="429"/>
                  <a:pt x="338" y="429"/>
                  <a:pt x="338" y="430"/>
                </a:cubicBezTo>
                <a:cubicBezTo>
                  <a:pt x="338" y="430"/>
                  <a:pt x="338" y="431"/>
                  <a:pt x="337" y="431"/>
                </a:cubicBezTo>
                <a:cubicBezTo>
                  <a:pt x="335" y="431"/>
                  <a:pt x="332" y="432"/>
                  <a:pt x="329" y="432"/>
                </a:cubicBezTo>
                <a:cubicBezTo>
                  <a:pt x="329" y="432"/>
                  <a:pt x="329" y="432"/>
                  <a:pt x="328" y="432"/>
                </a:cubicBezTo>
                <a:close/>
                <a:moveTo>
                  <a:pt x="34" y="298"/>
                </a:moveTo>
                <a:cubicBezTo>
                  <a:pt x="33" y="298"/>
                  <a:pt x="33" y="298"/>
                  <a:pt x="33" y="298"/>
                </a:cubicBezTo>
                <a:cubicBezTo>
                  <a:pt x="32" y="295"/>
                  <a:pt x="30" y="293"/>
                  <a:pt x="29" y="290"/>
                </a:cubicBezTo>
                <a:cubicBezTo>
                  <a:pt x="29" y="290"/>
                  <a:pt x="29" y="289"/>
                  <a:pt x="30" y="289"/>
                </a:cubicBezTo>
                <a:cubicBezTo>
                  <a:pt x="30" y="289"/>
                  <a:pt x="31" y="289"/>
                  <a:pt x="31" y="289"/>
                </a:cubicBezTo>
                <a:cubicBezTo>
                  <a:pt x="32" y="292"/>
                  <a:pt x="34" y="294"/>
                  <a:pt x="35" y="297"/>
                </a:cubicBezTo>
                <a:cubicBezTo>
                  <a:pt x="35" y="297"/>
                  <a:pt x="35" y="298"/>
                  <a:pt x="34" y="298"/>
                </a:cubicBezTo>
                <a:cubicBezTo>
                  <a:pt x="34" y="299"/>
                  <a:pt x="34" y="299"/>
                  <a:pt x="34" y="298"/>
                </a:cubicBezTo>
                <a:close/>
                <a:moveTo>
                  <a:pt x="345" y="429"/>
                </a:moveTo>
                <a:cubicBezTo>
                  <a:pt x="345" y="429"/>
                  <a:pt x="345" y="429"/>
                  <a:pt x="344" y="429"/>
                </a:cubicBezTo>
                <a:cubicBezTo>
                  <a:pt x="344" y="428"/>
                  <a:pt x="345" y="427"/>
                  <a:pt x="345" y="427"/>
                </a:cubicBezTo>
                <a:cubicBezTo>
                  <a:pt x="348" y="427"/>
                  <a:pt x="351" y="426"/>
                  <a:pt x="354" y="425"/>
                </a:cubicBezTo>
                <a:cubicBezTo>
                  <a:pt x="354" y="425"/>
                  <a:pt x="355" y="426"/>
                  <a:pt x="355" y="426"/>
                </a:cubicBezTo>
                <a:cubicBezTo>
                  <a:pt x="355" y="427"/>
                  <a:pt x="355" y="427"/>
                  <a:pt x="354" y="428"/>
                </a:cubicBezTo>
                <a:cubicBezTo>
                  <a:pt x="351" y="428"/>
                  <a:pt x="348" y="429"/>
                  <a:pt x="346" y="429"/>
                </a:cubicBezTo>
                <a:cubicBezTo>
                  <a:pt x="345" y="429"/>
                  <a:pt x="345" y="429"/>
                  <a:pt x="345" y="429"/>
                </a:cubicBezTo>
                <a:close/>
                <a:moveTo>
                  <a:pt x="26" y="283"/>
                </a:moveTo>
                <a:cubicBezTo>
                  <a:pt x="26" y="283"/>
                  <a:pt x="26" y="283"/>
                  <a:pt x="26" y="283"/>
                </a:cubicBezTo>
                <a:cubicBezTo>
                  <a:pt x="24" y="280"/>
                  <a:pt x="23" y="278"/>
                  <a:pt x="22" y="275"/>
                </a:cubicBezTo>
                <a:cubicBezTo>
                  <a:pt x="22" y="274"/>
                  <a:pt x="22" y="274"/>
                  <a:pt x="23" y="274"/>
                </a:cubicBezTo>
                <a:cubicBezTo>
                  <a:pt x="23" y="273"/>
                  <a:pt x="24" y="274"/>
                  <a:pt x="24" y="274"/>
                </a:cubicBezTo>
                <a:cubicBezTo>
                  <a:pt x="25" y="277"/>
                  <a:pt x="26" y="279"/>
                  <a:pt x="28" y="282"/>
                </a:cubicBezTo>
                <a:cubicBezTo>
                  <a:pt x="28" y="282"/>
                  <a:pt x="28" y="283"/>
                  <a:pt x="27" y="283"/>
                </a:cubicBezTo>
                <a:cubicBezTo>
                  <a:pt x="27" y="283"/>
                  <a:pt x="26" y="283"/>
                  <a:pt x="26" y="283"/>
                </a:cubicBezTo>
                <a:close/>
                <a:moveTo>
                  <a:pt x="362" y="426"/>
                </a:moveTo>
                <a:cubicBezTo>
                  <a:pt x="361" y="425"/>
                  <a:pt x="361" y="425"/>
                  <a:pt x="361" y="425"/>
                </a:cubicBezTo>
                <a:cubicBezTo>
                  <a:pt x="361" y="424"/>
                  <a:pt x="361" y="424"/>
                  <a:pt x="362" y="424"/>
                </a:cubicBezTo>
                <a:cubicBezTo>
                  <a:pt x="364" y="423"/>
                  <a:pt x="367" y="422"/>
                  <a:pt x="370" y="421"/>
                </a:cubicBezTo>
                <a:cubicBezTo>
                  <a:pt x="370" y="421"/>
                  <a:pt x="371" y="422"/>
                  <a:pt x="371" y="422"/>
                </a:cubicBezTo>
                <a:cubicBezTo>
                  <a:pt x="371" y="423"/>
                  <a:pt x="371" y="423"/>
                  <a:pt x="370" y="423"/>
                </a:cubicBezTo>
                <a:cubicBezTo>
                  <a:pt x="368" y="424"/>
                  <a:pt x="365" y="425"/>
                  <a:pt x="362" y="426"/>
                </a:cubicBezTo>
                <a:cubicBezTo>
                  <a:pt x="362" y="426"/>
                  <a:pt x="362" y="426"/>
                  <a:pt x="362" y="426"/>
                </a:cubicBezTo>
                <a:close/>
                <a:moveTo>
                  <a:pt x="20" y="268"/>
                </a:moveTo>
                <a:cubicBezTo>
                  <a:pt x="19" y="268"/>
                  <a:pt x="19" y="267"/>
                  <a:pt x="19" y="267"/>
                </a:cubicBezTo>
                <a:cubicBezTo>
                  <a:pt x="18" y="264"/>
                  <a:pt x="17" y="262"/>
                  <a:pt x="16" y="259"/>
                </a:cubicBezTo>
                <a:cubicBezTo>
                  <a:pt x="16" y="259"/>
                  <a:pt x="16" y="258"/>
                  <a:pt x="17" y="258"/>
                </a:cubicBezTo>
                <a:cubicBezTo>
                  <a:pt x="17" y="258"/>
                  <a:pt x="18" y="258"/>
                  <a:pt x="18" y="258"/>
                </a:cubicBezTo>
                <a:cubicBezTo>
                  <a:pt x="19" y="261"/>
                  <a:pt x="20" y="264"/>
                  <a:pt x="21" y="266"/>
                </a:cubicBezTo>
                <a:cubicBezTo>
                  <a:pt x="21" y="267"/>
                  <a:pt x="21" y="268"/>
                  <a:pt x="20" y="268"/>
                </a:cubicBezTo>
                <a:cubicBezTo>
                  <a:pt x="20" y="268"/>
                  <a:pt x="20" y="268"/>
                  <a:pt x="20" y="268"/>
                </a:cubicBezTo>
                <a:close/>
                <a:moveTo>
                  <a:pt x="378" y="421"/>
                </a:moveTo>
                <a:cubicBezTo>
                  <a:pt x="378" y="421"/>
                  <a:pt x="377" y="421"/>
                  <a:pt x="377" y="420"/>
                </a:cubicBezTo>
                <a:cubicBezTo>
                  <a:pt x="377" y="420"/>
                  <a:pt x="377" y="419"/>
                  <a:pt x="378" y="419"/>
                </a:cubicBezTo>
                <a:cubicBezTo>
                  <a:pt x="381" y="418"/>
                  <a:pt x="383" y="417"/>
                  <a:pt x="386" y="417"/>
                </a:cubicBezTo>
                <a:cubicBezTo>
                  <a:pt x="387" y="416"/>
                  <a:pt x="387" y="417"/>
                  <a:pt x="387" y="417"/>
                </a:cubicBezTo>
                <a:cubicBezTo>
                  <a:pt x="387" y="418"/>
                  <a:pt x="387" y="418"/>
                  <a:pt x="387" y="419"/>
                </a:cubicBezTo>
                <a:cubicBezTo>
                  <a:pt x="384" y="419"/>
                  <a:pt x="381" y="420"/>
                  <a:pt x="379" y="421"/>
                </a:cubicBezTo>
                <a:cubicBezTo>
                  <a:pt x="378" y="421"/>
                  <a:pt x="378" y="421"/>
                  <a:pt x="378" y="421"/>
                </a:cubicBezTo>
                <a:close/>
                <a:moveTo>
                  <a:pt x="14" y="252"/>
                </a:moveTo>
                <a:cubicBezTo>
                  <a:pt x="14" y="252"/>
                  <a:pt x="14" y="251"/>
                  <a:pt x="13" y="251"/>
                </a:cubicBezTo>
                <a:cubicBezTo>
                  <a:pt x="13" y="250"/>
                  <a:pt x="13" y="248"/>
                  <a:pt x="12" y="246"/>
                </a:cubicBezTo>
                <a:cubicBezTo>
                  <a:pt x="12" y="245"/>
                  <a:pt x="11" y="244"/>
                  <a:pt x="11" y="243"/>
                </a:cubicBezTo>
                <a:cubicBezTo>
                  <a:pt x="11" y="242"/>
                  <a:pt x="11" y="242"/>
                  <a:pt x="12" y="242"/>
                </a:cubicBezTo>
                <a:cubicBezTo>
                  <a:pt x="12" y="242"/>
                  <a:pt x="13" y="242"/>
                  <a:pt x="13" y="242"/>
                </a:cubicBezTo>
                <a:cubicBezTo>
                  <a:pt x="13" y="244"/>
                  <a:pt x="14" y="245"/>
                  <a:pt x="14" y="246"/>
                </a:cubicBezTo>
                <a:cubicBezTo>
                  <a:pt x="15" y="247"/>
                  <a:pt x="15" y="249"/>
                  <a:pt x="15" y="250"/>
                </a:cubicBezTo>
                <a:cubicBezTo>
                  <a:pt x="16" y="251"/>
                  <a:pt x="15" y="252"/>
                  <a:pt x="15" y="252"/>
                </a:cubicBezTo>
                <a:cubicBezTo>
                  <a:pt x="15" y="252"/>
                  <a:pt x="14" y="252"/>
                  <a:pt x="14" y="252"/>
                </a:cubicBezTo>
                <a:close/>
                <a:moveTo>
                  <a:pt x="394" y="416"/>
                </a:moveTo>
                <a:cubicBezTo>
                  <a:pt x="394" y="416"/>
                  <a:pt x="393" y="416"/>
                  <a:pt x="393" y="415"/>
                </a:cubicBezTo>
                <a:cubicBezTo>
                  <a:pt x="393" y="415"/>
                  <a:pt x="393" y="414"/>
                  <a:pt x="394" y="414"/>
                </a:cubicBezTo>
                <a:cubicBezTo>
                  <a:pt x="397" y="413"/>
                  <a:pt x="399" y="412"/>
                  <a:pt x="402" y="411"/>
                </a:cubicBezTo>
                <a:cubicBezTo>
                  <a:pt x="402" y="411"/>
                  <a:pt x="403" y="411"/>
                  <a:pt x="403" y="412"/>
                </a:cubicBezTo>
                <a:cubicBezTo>
                  <a:pt x="403" y="412"/>
                  <a:pt x="403" y="413"/>
                  <a:pt x="403" y="413"/>
                </a:cubicBezTo>
                <a:cubicBezTo>
                  <a:pt x="400" y="414"/>
                  <a:pt x="397" y="415"/>
                  <a:pt x="395" y="416"/>
                </a:cubicBezTo>
                <a:cubicBezTo>
                  <a:pt x="394" y="416"/>
                  <a:pt x="394" y="416"/>
                  <a:pt x="394" y="416"/>
                </a:cubicBezTo>
                <a:close/>
                <a:moveTo>
                  <a:pt x="9" y="236"/>
                </a:moveTo>
                <a:cubicBezTo>
                  <a:pt x="9" y="235"/>
                  <a:pt x="9" y="235"/>
                  <a:pt x="9" y="235"/>
                </a:cubicBezTo>
                <a:cubicBezTo>
                  <a:pt x="8" y="232"/>
                  <a:pt x="8" y="229"/>
                  <a:pt x="7" y="227"/>
                </a:cubicBezTo>
                <a:cubicBezTo>
                  <a:pt x="7" y="226"/>
                  <a:pt x="7" y="225"/>
                  <a:pt x="8" y="225"/>
                </a:cubicBezTo>
                <a:cubicBezTo>
                  <a:pt x="8" y="225"/>
                  <a:pt x="9" y="226"/>
                  <a:pt x="9" y="226"/>
                </a:cubicBezTo>
                <a:cubicBezTo>
                  <a:pt x="10" y="229"/>
                  <a:pt x="10" y="232"/>
                  <a:pt x="11" y="234"/>
                </a:cubicBezTo>
                <a:cubicBezTo>
                  <a:pt x="11" y="235"/>
                  <a:pt x="11" y="235"/>
                  <a:pt x="10" y="236"/>
                </a:cubicBezTo>
                <a:cubicBezTo>
                  <a:pt x="10" y="236"/>
                  <a:pt x="10" y="236"/>
                  <a:pt x="9" y="236"/>
                </a:cubicBezTo>
                <a:close/>
                <a:moveTo>
                  <a:pt x="410" y="410"/>
                </a:moveTo>
                <a:cubicBezTo>
                  <a:pt x="409" y="410"/>
                  <a:pt x="409" y="410"/>
                  <a:pt x="409" y="409"/>
                </a:cubicBezTo>
                <a:cubicBezTo>
                  <a:pt x="409" y="409"/>
                  <a:pt x="409" y="408"/>
                  <a:pt x="410" y="408"/>
                </a:cubicBezTo>
                <a:cubicBezTo>
                  <a:pt x="412" y="407"/>
                  <a:pt x="415" y="406"/>
                  <a:pt x="418" y="405"/>
                </a:cubicBezTo>
                <a:cubicBezTo>
                  <a:pt x="418" y="405"/>
                  <a:pt x="419" y="405"/>
                  <a:pt x="419" y="405"/>
                </a:cubicBezTo>
                <a:cubicBezTo>
                  <a:pt x="419" y="406"/>
                  <a:pt x="419" y="407"/>
                  <a:pt x="418" y="407"/>
                </a:cubicBezTo>
                <a:cubicBezTo>
                  <a:pt x="416" y="408"/>
                  <a:pt x="413" y="409"/>
                  <a:pt x="411" y="410"/>
                </a:cubicBezTo>
                <a:cubicBezTo>
                  <a:pt x="410" y="410"/>
                  <a:pt x="410" y="410"/>
                  <a:pt x="410" y="410"/>
                </a:cubicBezTo>
                <a:close/>
                <a:moveTo>
                  <a:pt x="6" y="219"/>
                </a:moveTo>
                <a:cubicBezTo>
                  <a:pt x="5" y="219"/>
                  <a:pt x="5" y="219"/>
                  <a:pt x="5" y="218"/>
                </a:cubicBezTo>
                <a:cubicBezTo>
                  <a:pt x="5" y="216"/>
                  <a:pt x="4" y="213"/>
                  <a:pt x="4" y="210"/>
                </a:cubicBezTo>
                <a:cubicBezTo>
                  <a:pt x="4" y="209"/>
                  <a:pt x="4" y="209"/>
                  <a:pt x="5" y="209"/>
                </a:cubicBezTo>
                <a:cubicBezTo>
                  <a:pt x="5" y="209"/>
                  <a:pt x="6" y="209"/>
                  <a:pt x="6" y="210"/>
                </a:cubicBezTo>
                <a:cubicBezTo>
                  <a:pt x="6" y="212"/>
                  <a:pt x="7" y="215"/>
                  <a:pt x="7" y="218"/>
                </a:cubicBezTo>
                <a:cubicBezTo>
                  <a:pt x="7" y="218"/>
                  <a:pt x="7" y="219"/>
                  <a:pt x="6" y="219"/>
                </a:cubicBezTo>
                <a:cubicBezTo>
                  <a:pt x="6" y="219"/>
                  <a:pt x="6" y="219"/>
                  <a:pt x="6" y="219"/>
                </a:cubicBezTo>
                <a:close/>
                <a:moveTo>
                  <a:pt x="425" y="404"/>
                </a:moveTo>
                <a:cubicBezTo>
                  <a:pt x="425" y="403"/>
                  <a:pt x="425" y="403"/>
                  <a:pt x="425" y="403"/>
                </a:cubicBezTo>
                <a:cubicBezTo>
                  <a:pt x="425" y="402"/>
                  <a:pt x="425" y="402"/>
                  <a:pt x="425" y="402"/>
                </a:cubicBezTo>
                <a:cubicBezTo>
                  <a:pt x="428" y="401"/>
                  <a:pt x="430" y="399"/>
                  <a:pt x="433" y="398"/>
                </a:cubicBezTo>
                <a:cubicBezTo>
                  <a:pt x="434" y="398"/>
                  <a:pt x="434" y="398"/>
                  <a:pt x="434" y="399"/>
                </a:cubicBezTo>
                <a:cubicBezTo>
                  <a:pt x="435" y="399"/>
                  <a:pt x="434" y="400"/>
                  <a:pt x="434" y="400"/>
                </a:cubicBezTo>
                <a:cubicBezTo>
                  <a:pt x="431" y="401"/>
                  <a:pt x="429" y="402"/>
                  <a:pt x="426" y="404"/>
                </a:cubicBezTo>
                <a:cubicBezTo>
                  <a:pt x="426" y="404"/>
                  <a:pt x="426" y="404"/>
                  <a:pt x="425" y="404"/>
                </a:cubicBezTo>
                <a:close/>
                <a:moveTo>
                  <a:pt x="3" y="202"/>
                </a:moveTo>
                <a:cubicBezTo>
                  <a:pt x="3" y="202"/>
                  <a:pt x="3" y="202"/>
                  <a:pt x="2" y="202"/>
                </a:cubicBezTo>
                <a:cubicBezTo>
                  <a:pt x="2" y="199"/>
                  <a:pt x="2" y="196"/>
                  <a:pt x="1" y="193"/>
                </a:cubicBezTo>
                <a:cubicBezTo>
                  <a:pt x="1" y="193"/>
                  <a:pt x="2" y="192"/>
                  <a:pt x="2" y="192"/>
                </a:cubicBezTo>
                <a:cubicBezTo>
                  <a:pt x="3" y="192"/>
                  <a:pt x="3" y="192"/>
                  <a:pt x="4" y="193"/>
                </a:cubicBezTo>
                <a:cubicBezTo>
                  <a:pt x="4" y="196"/>
                  <a:pt x="4" y="199"/>
                  <a:pt x="5" y="201"/>
                </a:cubicBezTo>
                <a:cubicBezTo>
                  <a:pt x="5" y="202"/>
                  <a:pt x="4" y="202"/>
                  <a:pt x="4" y="203"/>
                </a:cubicBezTo>
                <a:cubicBezTo>
                  <a:pt x="3" y="203"/>
                  <a:pt x="3" y="203"/>
                  <a:pt x="3" y="202"/>
                </a:cubicBezTo>
                <a:close/>
                <a:moveTo>
                  <a:pt x="441" y="396"/>
                </a:moveTo>
                <a:cubicBezTo>
                  <a:pt x="440" y="396"/>
                  <a:pt x="440" y="396"/>
                  <a:pt x="440" y="396"/>
                </a:cubicBezTo>
                <a:cubicBezTo>
                  <a:pt x="440" y="395"/>
                  <a:pt x="440" y="395"/>
                  <a:pt x="441" y="395"/>
                </a:cubicBezTo>
                <a:cubicBezTo>
                  <a:pt x="443" y="393"/>
                  <a:pt x="446" y="392"/>
                  <a:pt x="448" y="391"/>
                </a:cubicBezTo>
                <a:cubicBezTo>
                  <a:pt x="449" y="391"/>
                  <a:pt x="449" y="391"/>
                  <a:pt x="450" y="391"/>
                </a:cubicBezTo>
                <a:cubicBezTo>
                  <a:pt x="450" y="392"/>
                  <a:pt x="450" y="392"/>
                  <a:pt x="449" y="393"/>
                </a:cubicBezTo>
                <a:cubicBezTo>
                  <a:pt x="447" y="394"/>
                  <a:pt x="444" y="395"/>
                  <a:pt x="442" y="396"/>
                </a:cubicBezTo>
                <a:cubicBezTo>
                  <a:pt x="441" y="397"/>
                  <a:pt x="441" y="397"/>
                  <a:pt x="441" y="396"/>
                </a:cubicBezTo>
                <a:close/>
                <a:moveTo>
                  <a:pt x="456" y="389"/>
                </a:moveTo>
                <a:cubicBezTo>
                  <a:pt x="455" y="389"/>
                  <a:pt x="455" y="389"/>
                  <a:pt x="455" y="388"/>
                </a:cubicBezTo>
                <a:cubicBezTo>
                  <a:pt x="455" y="388"/>
                  <a:pt x="455" y="387"/>
                  <a:pt x="456" y="387"/>
                </a:cubicBezTo>
                <a:cubicBezTo>
                  <a:pt x="458" y="386"/>
                  <a:pt x="461" y="384"/>
                  <a:pt x="463" y="383"/>
                </a:cubicBezTo>
                <a:cubicBezTo>
                  <a:pt x="463" y="383"/>
                  <a:pt x="464" y="383"/>
                  <a:pt x="464" y="383"/>
                </a:cubicBezTo>
                <a:cubicBezTo>
                  <a:pt x="465" y="384"/>
                  <a:pt x="465" y="384"/>
                  <a:pt x="464" y="385"/>
                </a:cubicBezTo>
                <a:cubicBezTo>
                  <a:pt x="462" y="386"/>
                  <a:pt x="459" y="387"/>
                  <a:pt x="457" y="389"/>
                </a:cubicBezTo>
                <a:cubicBezTo>
                  <a:pt x="456" y="389"/>
                  <a:pt x="456" y="389"/>
                  <a:pt x="456" y="389"/>
                </a:cubicBezTo>
                <a:close/>
                <a:moveTo>
                  <a:pt x="1" y="186"/>
                </a:moveTo>
                <a:cubicBezTo>
                  <a:pt x="1" y="185"/>
                  <a:pt x="1" y="185"/>
                  <a:pt x="1" y="185"/>
                </a:cubicBezTo>
                <a:cubicBezTo>
                  <a:pt x="0" y="182"/>
                  <a:pt x="0" y="179"/>
                  <a:pt x="0" y="176"/>
                </a:cubicBezTo>
                <a:cubicBezTo>
                  <a:pt x="0" y="176"/>
                  <a:pt x="1" y="175"/>
                  <a:pt x="1" y="175"/>
                </a:cubicBezTo>
                <a:cubicBezTo>
                  <a:pt x="2" y="175"/>
                  <a:pt x="2" y="176"/>
                  <a:pt x="2" y="176"/>
                </a:cubicBezTo>
                <a:cubicBezTo>
                  <a:pt x="2" y="179"/>
                  <a:pt x="3" y="182"/>
                  <a:pt x="3" y="185"/>
                </a:cubicBezTo>
                <a:cubicBezTo>
                  <a:pt x="3" y="185"/>
                  <a:pt x="2" y="186"/>
                  <a:pt x="2" y="186"/>
                </a:cubicBezTo>
                <a:cubicBezTo>
                  <a:pt x="2" y="186"/>
                  <a:pt x="1" y="186"/>
                  <a:pt x="1" y="186"/>
                </a:cubicBezTo>
                <a:close/>
                <a:moveTo>
                  <a:pt x="470" y="381"/>
                </a:moveTo>
                <a:cubicBezTo>
                  <a:pt x="470" y="380"/>
                  <a:pt x="470" y="380"/>
                  <a:pt x="470" y="380"/>
                </a:cubicBezTo>
                <a:cubicBezTo>
                  <a:pt x="470" y="380"/>
                  <a:pt x="470" y="379"/>
                  <a:pt x="470" y="379"/>
                </a:cubicBezTo>
                <a:cubicBezTo>
                  <a:pt x="473" y="377"/>
                  <a:pt x="475" y="376"/>
                  <a:pt x="478" y="374"/>
                </a:cubicBezTo>
                <a:cubicBezTo>
                  <a:pt x="478" y="374"/>
                  <a:pt x="479" y="374"/>
                  <a:pt x="479" y="375"/>
                </a:cubicBezTo>
                <a:cubicBezTo>
                  <a:pt x="479" y="375"/>
                  <a:pt x="479" y="376"/>
                  <a:pt x="479" y="376"/>
                </a:cubicBezTo>
                <a:cubicBezTo>
                  <a:pt x="476" y="378"/>
                  <a:pt x="474" y="379"/>
                  <a:pt x="471" y="380"/>
                </a:cubicBezTo>
                <a:cubicBezTo>
                  <a:pt x="471" y="381"/>
                  <a:pt x="471" y="381"/>
                  <a:pt x="470" y="381"/>
                </a:cubicBezTo>
                <a:close/>
                <a:moveTo>
                  <a:pt x="1" y="169"/>
                </a:moveTo>
                <a:cubicBezTo>
                  <a:pt x="0" y="169"/>
                  <a:pt x="0" y="168"/>
                  <a:pt x="0" y="168"/>
                </a:cubicBezTo>
                <a:cubicBezTo>
                  <a:pt x="0" y="165"/>
                  <a:pt x="0" y="162"/>
                  <a:pt x="0" y="159"/>
                </a:cubicBezTo>
                <a:cubicBezTo>
                  <a:pt x="0" y="159"/>
                  <a:pt x="0" y="158"/>
                  <a:pt x="1" y="158"/>
                </a:cubicBezTo>
                <a:cubicBezTo>
                  <a:pt x="2" y="158"/>
                  <a:pt x="2" y="159"/>
                  <a:pt x="2" y="159"/>
                </a:cubicBezTo>
                <a:cubicBezTo>
                  <a:pt x="2" y="162"/>
                  <a:pt x="2" y="165"/>
                  <a:pt x="2" y="168"/>
                </a:cubicBezTo>
                <a:cubicBezTo>
                  <a:pt x="2" y="168"/>
                  <a:pt x="2" y="169"/>
                  <a:pt x="1" y="169"/>
                </a:cubicBezTo>
                <a:cubicBezTo>
                  <a:pt x="1" y="169"/>
                  <a:pt x="1" y="169"/>
                  <a:pt x="1" y="169"/>
                </a:cubicBezTo>
                <a:close/>
                <a:moveTo>
                  <a:pt x="485" y="372"/>
                </a:moveTo>
                <a:cubicBezTo>
                  <a:pt x="485" y="372"/>
                  <a:pt x="484" y="372"/>
                  <a:pt x="484" y="371"/>
                </a:cubicBezTo>
                <a:cubicBezTo>
                  <a:pt x="484" y="371"/>
                  <a:pt x="484" y="370"/>
                  <a:pt x="485" y="370"/>
                </a:cubicBezTo>
                <a:cubicBezTo>
                  <a:pt x="487" y="368"/>
                  <a:pt x="489" y="367"/>
                  <a:pt x="492" y="365"/>
                </a:cubicBezTo>
                <a:cubicBezTo>
                  <a:pt x="492" y="365"/>
                  <a:pt x="493" y="365"/>
                  <a:pt x="493" y="366"/>
                </a:cubicBezTo>
                <a:cubicBezTo>
                  <a:pt x="493" y="366"/>
                  <a:pt x="493" y="367"/>
                  <a:pt x="493" y="367"/>
                </a:cubicBezTo>
                <a:cubicBezTo>
                  <a:pt x="491" y="369"/>
                  <a:pt x="488" y="370"/>
                  <a:pt x="486" y="372"/>
                </a:cubicBezTo>
                <a:cubicBezTo>
                  <a:pt x="485" y="372"/>
                  <a:pt x="485" y="372"/>
                  <a:pt x="485" y="372"/>
                </a:cubicBezTo>
                <a:close/>
                <a:moveTo>
                  <a:pt x="1" y="152"/>
                </a:moveTo>
                <a:cubicBezTo>
                  <a:pt x="0" y="152"/>
                  <a:pt x="0" y="151"/>
                  <a:pt x="0" y="151"/>
                </a:cubicBezTo>
                <a:cubicBezTo>
                  <a:pt x="0" y="148"/>
                  <a:pt x="0" y="145"/>
                  <a:pt x="1" y="142"/>
                </a:cubicBezTo>
                <a:cubicBezTo>
                  <a:pt x="1" y="142"/>
                  <a:pt x="1" y="141"/>
                  <a:pt x="2" y="141"/>
                </a:cubicBezTo>
                <a:cubicBezTo>
                  <a:pt x="2" y="142"/>
                  <a:pt x="3" y="142"/>
                  <a:pt x="3" y="143"/>
                </a:cubicBezTo>
                <a:cubicBezTo>
                  <a:pt x="2" y="145"/>
                  <a:pt x="2" y="148"/>
                  <a:pt x="2" y="151"/>
                </a:cubicBezTo>
                <a:cubicBezTo>
                  <a:pt x="2" y="152"/>
                  <a:pt x="2" y="152"/>
                  <a:pt x="1" y="152"/>
                </a:cubicBezTo>
                <a:cubicBezTo>
                  <a:pt x="1" y="152"/>
                  <a:pt x="1" y="152"/>
                  <a:pt x="1" y="152"/>
                </a:cubicBezTo>
                <a:close/>
                <a:moveTo>
                  <a:pt x="499" y="362"/>
                </a:moveTo>
                <a:cubicBezTo>
                  <a:pt x="499" y="362"/>
                  <a:pt x="499" y="362"/>
                  <a:pt x="498" y="362"/>
                </a:cubicBezTo>
                <a:cubicBezTo>
                  <a:pt x="498" y="362"/>
                  <a:pt x="498" y="361"/>
                  <a:pt x="499" y="361"/>
                </a:cubicBezTo>
                <a:cubicBezTo>
                  <a:pt x="501" y="359"/>
                  <a:pt x="503" y="357"/>
                  <a:pt x="506" y="356"/>
                </a:cubicBezTo>
                <a:cubicBezTo>
                  <a:pt x="506" y="355"/>
                  <a:pt x="507" y="356"/>
                  <a:pt x="507" y="356"/>
                </a:cubicBezTo>
                <a:cubicBezTo>
                  <a:pt x="507" y="356"/>
                  <a:pt x="507" y="357"/>
                  <a:pt x="507" y="357"/>
                </a:cubicBezTo>
                <a:cubicBezTo>
                  <a:pt x="505" y="359"/>
                  <a:pt x="502" y="361"/>
                  <a:pt x="500" y="362"/>
                </a:cubicBezTo>
                <a:cubicBezTo>
                  <a:pt x="500" y="363"/>
                  <a:pt x="499" y="363"/>
                  <a:pt x="499" y="362"/>
                </a:cubicBezTo>
                <a:close/>
                <a:moveTo>
                  <a:pt x="2" y="135"/>
                </a:moveTo>
                <a:cubicBezTo>
                  <a:pt x="2" y="135"/>
                  <a:pt x="1" y="134"/>
                  <a:pt x="1" y="134"/>
                </a:cubicBezTo>
                <a:cubicBezTo>
                  <a:pt x="2" y="131"/>
                  <a:pt x="2" y="128"/>
                  <a:pt x="2" y="126"/>
                </a:cubicBezTo>
                <a:cubicBezTo>
                  <a:pt x="2" y="125"/>
                  <a:pt x="3" y="125"/>
                  <a:pt x="3" y="125"/>
                </a:cubicBezTo>
                <a:cubicBezTo>
                  <a:pt x="4" y="125"/>
                  <a:pt x="4" y="125"/>
                  <a:pt x="4" y="126"/>
                </a:cubicBezTo>
                <a:cubicBezTo>
                  <a:pt x="4" y="129"/>
                  <a:pt x="4" y="131"/>
                  <a:pt x="3" y="134"/>
                </a:cubicBezTo>
                <a:cubicBezTo>
                  <a:pt x="3" y="135"/>
                  <a:pt x="3" y="135"/>
                  <a:pt x="2" y="135"/>
                </a:cubicBezTo>
                <a:cubicBezTo>
                  <a:pt x="2" y="135"/>
                  <a:pt x="2" y="135"/>
                  <a:pt x="2" y="135"/>
                </a:cubicBezTo>
                <a:close/>
                <a:moveTo>
                  <a:pt x="513" y="353"/>
                </a:moveTo>
                <a:cubicBezTo>
                  <a:pt x="512" y="353"/>
                  <a:pt x="512" y="352"/>
                  <a:pt x="512" y="352"/>
                </a:cubicBezTo>
                <a:cubicBezTo>
                  <a:pt x="512" y="352"/>
                  <a:pt x="512" y="351"/>
                  <a:pt x="512" y="351"/>
                </a:cubicBezTo>
                <a:cubicBezTo>
                  <a:pt x="515" y="349"/>
                  <a:pt x="517" y="347"/>
                  <a:pt x="519" y="346"/>
                </a:cubicBezTo>
                <a:cubicBezTo>
                  <a:pt x="520" y="345"/>
                  <a:pt x="520" y="346"/>
                  <a:pt x="521" y="346"/>
                </a:cubicBezTo>
                <a:cubicBezTo>
                  <a:pt x="521" y="346"/>
                  <a:pt x="521" y="347"/>
                  <a:pt x="520" y="347"/>
                </a:cubicBezTo>
                <a:cubicBezTo>
                  <a:pt x="518" y="349"/>
                  <a:pt x="516" y="351"/>
                  <a:pt x="514" y="353"/>
                </a:cubicBezTo>
                <a:cubicBezTo>
                  <a:pt x="513" y="353"/>
                  <a:pt x="513" y="353"/>
                  <a:pt x="513" y="353"/>
                </a:cubicBezTo>
                <a:close/>
                <a:moveTo>
                  <a:pt x="4" y="118"/>
                </a:moveTo>
                <a:cubicBezTo>
                  <a:pt x="4" y="118"/>
                  <a:pt x="4" y="118"/>
                  <a:pt x="4" y="117"/>
                </a:cubicBezTo>
                <a:cubicBezTo>
                  <a:pt x="4" y="114"/>
                  <a:pt x="5" y="112"/>
                  <a:pt x="5" y="109"/>
                </a:cubicBezTo>
                <a:cubicBezTo>
                  <a:pt x="5" y="108"/>
                  <a:pt x="6" y="108"/>
                  <a:pt x="6" y="108"/>
                </a:cubicBezTo>
                <a:cubicBezTo>
                  <a:pt x="7" y="108"/>
                  <a:pt x="7" y="109"/>
                  <a:pt x="7" y="109"/>
                </a:cubicBezTo>
                <a:cubicBezTo>
                  <a:pt x="7" y="112"/>
                  <a:pt x="6" y="115"/>
                  <a:pt x="6" y="118"/>
                </a:cubicBezTo>
                <a:cubicBezTo>
                  <a:pt x="6" y="118"/>
                  <a:pt x="5" y="119"/>
                  <a:pt x="4" y="118"/>
                </a:cubicBezTo>
                <a:cubicBezTo>
                  <a:pt x="4" y="118"/>
                  <a:pt x="4" y="118"/>
                  <a:pt x="4" y="118"/>
                </a:cubicBezTo>
                <a:close/>
                <a:moveTo>
                  <a:pt x="526" y="342"/>
                </a:moveTo>
                <a:cubicBezTo>
                  <a:pt x="526" y="342"/>
                  <a:pt x="526" y="342"/>
                  <a:pt x="526" y="342"/>
                </a:cubicBezTo>
                <a:cubicBezTo>
                  <a:pt x="525" y="342"/>
                  <a:pt x="525" y="341"/>
                  <a:pt x="526" y="341"/>
                </a:cubicBezTo>
                <a:cubicBezTo>
                  <a:pt x="528" y="339"/>
                  <a:pt x="530" y="337"/>
                  <a:pt x="532" y="335"/>
                </a:cubicBezTo>
                <a:cubicBezTo>
                  <a:pt x="533" y="335"/>
                  <a:pt x="533" y="335"/>
                  <a:pt x="534" y="335"/>
                </a:cubicBezTo>
                <a:cubicBezTo>
                  <a:pt x="534" y="336"/>
                  <a:pt x="534" y="337"/>
                  <a:pt x="534" y="337"/>
                </a:cubicBezTo>
                <a:cubicBezTo>
                  <a:pt x="532" y="339"/>
                  <a:pt x="529" y="341"/>
                  <a:pt x="527" y="342"/>
                </a:cubicBezTo>
                <a:cubicBezTo>
                  <a:pt x="527" y="343"/>
                  <a:pt x="526" y="343"/>
                  <a:pt x="526" y="342"/>
                </a:cubicBezTo>
                <a:close/>
                <a:moveTo>
                  <a:pt x="8" y="102"/>
                </a:moveTo>
                <a:cubicBezTo>
                  <a:pt x="7" y="102"/>
                  <a:pt x="7" y="101"/>
                  <a:pt x="7" y="101"/>
                </a:cubicBezTo>
                <a:cubicBezTo>
                  <a:pt x="8" y="98"/>
                  <a:pt x="8" y="95"/>
                  <a:pt x="9" y="92"/>
                </a:cubicBezTo>
                <a:cubicBezTo>
                  <a:pt x="9" y="92"/>
                  <a:pt x="10" y="92"/>
                  <a:pt x="10" y="92"/>
                </a:cubicBezTo>
                <a:cubicBezTo>
                  <a:pt x="11" y="92"/>
                  <a:pt x="11" y="92"/>
                  <a:pt x="11" y="93"/>
                </a:cubicBezTo>
                <a:cubicBezTo>
                  <a:pt x="10" y="96"/>
                  <a:pt x="10" y="98"/>
                  <a:pt x="9" y="101"/>
                </a:cubicBezTo>
                <a:cubicBezTo>
                  <a:pt x="9" y="102"/>
                  <a:pt x="8" y="102"/>
                  <a:pt x="8" y="102"/>
                </a:cubicBezTo>
                <a:cubicBezTo>
                  <a:pt x="8" y="102"/>
                  <a:pt x="8" y="102"/>
                  <a:pt x="8" y="102"/>
                </a:cubicBezTo>
                <a:close/>
                <a:moveTo>
                  <a:pt x="539" y="332"/>
                </a:moveTo>
                <a:cubicBezTo>
                  <a:pt x="539" y="332"/>
                  <a:pt x="539" y="332"/>
                  <a:pt x="539" y="331"/>
                </a:cubicBezTo>
                <a:cubicBezTo>
                  <a:pt x="538" y="331"/>
                  <a:pt x="538" y="330"/>
                  <a:pt x="539" y="330"/>
                </a:cubicBezTo>
                <a:cubicBezTo>
                  <a:pt x="541" y="328"/>
                  <a:pt x="543" y="326"/>
                  <a:pt x="545" y="324"/>
                </a:cubicBezTo>
                <a:cubicBezTo>
                  <a:pt x="546" y="324"/>
                  <a:pt x="546" y="324"/>
                  <a:pt x="547" y="325"/>
                </a:cubicBezTo>
                <a:cubicBezTo>
                  <a:pt x="547" y="325"/>
                  <a:pt x="547" y="326"/>
                  <a:pt x="547" y="326"/>
                </a:cubicBezTo>
                <a:cubicBezTo>
                  <a:pt x="545" y="328"/>
                  <a:pt x="542" y="330"/>
                  <a:pt x="540" y="332"/>
                </a:cubicBezTo>
                <a:cubicBezTo>
                  <a:pt x="540" y="332"/>
                  <a:pt x="539" y="332"/>
                  <a:pt x="539" y="332"/>
                </a:cubicBezTo>
                <a:close/>
                <a:moveTo>
                  <a:pt x="12" y="86"/>
                </a:moveTo>
                <a:cubicBezTo>
                  <a:pt x="12" y="85"/>
                  <a:pt x="11" y="85"/>
                  <a:pt x="12" y="84"/>
                </a:cubicBezTo>
                <a:cubicBezTo>
                  <a:pt x="12" y="82"/>
                  <a:pt x="13" y="79"/>
                  <a:pt x="14" y="76"/>
                </a:cubicBezTo>
                <a:cubicBezTo>
                  <a:pt x="15" y="76"/>
                  <a:pt x="15" y="75"/>
                  <a:pt x="16" y="76"/>
                </a:cubicBezTo>
                <a:cubicBezTo>
                  <a:pt x="16" y="76"/>
                  <a:pt x="16" y="76"/>
                  <a:pt x="16" y="77"/>
                </a:cubicBezTo>
                <a:cubicBezTo>
                  <a:pt x="15" y="80"/>
                  <a:pt x="14" y="82"/>
                  <a:pt x="14" y="85"/>
                </a:cubicBezTo>
                <a:cubicBezTo>
                  <a:pt x="13" y="86"/>
                  <a:pt x="13" y="86"/>
                  <a:pt x="12" y="86"/>
                </a:cubicBezTo>
                <a:cubicBezTo>
                  <a:pt x="12" y="86"/>
                  <a:pt x="12" y="86"/>
                  <a:pt x="12" y="86"/>
                </a:cubicBezTo>
                <a:close/>
                <a:moveTo>
                  <a:pt x="552" y="321"/>
                </a:moveTo>
                <a:cubicBezTo>
                  <a:pt x="552" y="321"/>
                  <a:pt x="552" y="320"/>
                  <a:pt x="551" y="320"/>
                </a:cubicBezTo>
                <a:cubicBezTo>
                  <a:pt x="551" y="320"/>
                  <a:pt x="551" y="319"/>
                  <a:pt x="552" y="319"/>
                </a:cubicBezTo>
                <a:cubicBezTo>
                  <a:pt x="553" y="318"/>
                  <a:pt x="555" y="316"/>
                  <a:pt x="556" y="315"/>
                </a:cubicBezTo>
                <a:cubicBezTo>
                  <a:pt x="557" y="314"/>
                  <a:pt x="557" y="314"/>
                  <a:pt x="558" y="313"/>
                </a:cubicBezTo>
                <a:cubicBezTo>
                  <a:pt x="558" y="313"/>
                  <a:pt x="559" y="313"/>
                  <a:pt x="559" y="313"/>
                </a:cubicBezTo>
                <a:cubicBezTo>
                  <a:pt x="560" y="314"/>
                  <a:pt x="560" y="314"/>
                  <a:pt x="559" y="315"/>
                </a:cubicBezTo>
                <a:cubicBezTo>
                  <a:pt x="559" y="315"/>
                  <a:pt x="558" y="316"/>
                  <a:pt x="558" y="316"/>
                </a:cubicBezTo>
                <a:cubicBezTo>
                  <a:pt x="556" y="318"/>
                  <a:pt x="554" y="319"/>
                  <a:pt x="553" y="320"/>
                </a:cubicBezTo>
                <a:cubicBezTo>
                  <a:pt x="553" y="321"/>
                  <a:pt x="552" y="321"/>
                  <a:pt x="552" y="321"/>
                </a:cubicBezTo>
                <a:close/>
                <a:moveTo>
                  <a:pt x="18" y="70"/>
                </a:moveTo>
                <a:cubicBezTo>
                  <a:pt x="17" y="70"/>
                  <a:pt x="17" y="69"/>
                  <a:pt x="17" y="68"/>
                </a:cubicBezTo>
                <a:cubicBezTo>
                  <a:pt x="18" y="67"/>
                  <a:pt x="18" y="66"/>
                  <a:pt x="19" y="65"/>
                </a:cubicBezTo>
                <a:cubicBezTo>
                  <a:pt x="20" y="64"/>
                  <a:pt x="20" y="62"/>
                  <a:pt x="21" y="61"/>
                </a:cubicBezTo>
                <a:cubicBezTo>
                  <a:pt x="21" y="60"/>
                  <a:pt x="22" y="60"/>
                  <a:pt x="22" y="60"/>
                </a:cubicBezTo>
                <a:cubicBezTo>
                  <a:pt x="23" y="60"/>
                  <a:pt x="23" y="61"/>
                  <a:pt x="23" y="62"/>
                </a:cubicBezTo>
                <a:cubicBezTo>
                  <a:pt x="22" y="63"/>
                  <a:pt x="21" y="64"/>
                  <a:pt x="21" y="66"/>
                </a:cubicBezTo>
                <a:cubicBezTo>
                  <a:pt x="20" y="67"/>
                  <a:pt x="20" y="68"/>
                  <a:pt x="19" y="69"/>
                </a:cubicBezTo>
                <a:cubicBezTo>
                  <a:pt x="19" y="70"/>
                  <a:pt x="19" y="70"/>
                  <a:pt x="18" y="70"/>
                </a:cubicBezTo>
                <a:cubicBezTo>
                  <a:pt x="18" y="70"/>
                  <a:pt x="18" y="70"/>
                  <a:pt x="18" y="70"/>
                </a:cubicBezTo>
                <a:close/>
                <a:moveTo>
                  <a:pt x="564" y="309"/>
                </a:moveTo>
                <a:cubicBezTo>
                  <a:pt x="564" y="309"/>
                  <a:pt x="564" y="309"/>
                  <a:pt x="564" y="309"/>
                </a:cubicBezTo>
                <a:cubicBezTo>
                  <a:pt x="563" y="309"/>
                  <a:pt x="563" y="308"/>
                  <a:pt x="564" y="307"/>
                </a:cubicBezTo>
                <a:cubicBezTo>
                  <a:pt x="566" y="306"/>
                  <a:pt x="568" y="304"/>
                  <a:pt x="570" y="302"/>
                </a:cubicBezTo>
                <a:cubicBezTo>
                  <a:pt x="570" y="301"/>
                  <a:pt x="571" y="301"/>
                  <a:pt x="571" y="302"/>
                </a:cubicBezTo>
                <a:cubicBezTo>
                  <a:pt x="572" y="302"/>
                  <a:pt x="572" y="303"/>
                  <a:pt x="571" y="303"/>
                </a:cubicBezTo>
                <a:cubicBezTo>
                  <a:pt x="569" y="305"/>
                  <a:pt x="567" y="307"/>
                  <a:pt x="565" y="309"/>
                </a:cubicBezTo>
                <a:cubicBezTo>
                  <a:pt x="565" y="309"/>
                  <a:pt x="565" y="309"/>
                  <a:pt x="564" y="309"/>
                </a:cubicBezTo>
                <a:close/>
                <a:moveTo>
                  <a:pt x="427" y="235"/>
                </a:moveTo>
                <a:cubicBezTo>
                  <a:pt x="427" y="235"/>
                  <a:pt x="427" y="235"/>
                  <a:pt x="427" y="235"/>
                </a:cubicBezTo>
                <a:cubicBezTo>
                  <a:pt x="426" y="235"/>
                  <a:pt x="426" y="234"/>
                  <a:pt x="426" y="234"/>
                </a:cubicBezTo>
                <a:cubicBezTo>
                  <a:pt x="427" y="233"/>
                  <a:pt x="427" y="233"/>
                  <a:pt x="428" y="233"/>
                </a:cubicBezTo>
                <a:cubicBezTo>
                  <a:pt x="428" y="233"/>
                  <a:pt x="428" y="233"/>
                  <a:pt x="428" y="233"/>
                </a:cubicBezTo>
                <a:cubicBezTo>
                  <a:pt x="428" y="233"/>
                  <a:pt x="428" y="233"/>
                  <a:pt x="428" y="233"/>
                </a:cubicBezTo>
                <a:cubicBezTo>
                  <a:pt x="431" y="234"/>
                  <a:pt x="433" y="236"/>
                  <a:pt x="435" y="237"/>
                </a:cubicBezTo>
                <a:cubicBezTo>
                  <a:pt x="436" y="237"/>
                  <a:pt x="436" y="237"/>
                  <a:pt x="436" y="238"/>
                </a:cubicBezTo>
                <a:cubicBezTo>
                  <a:pt x="436" y="238"/>
                  <a:pt x="435" y="239"/>
                  <a:pt x="435" y="238"/>
                </a:cubicBezTo>
                <a:cubicBezTo>
                  <a:pt x="432" y="237"/>
                  <a:pt x="430" y="236"/>
                  <a:pt x="427" y="235"/>
                </a:cubicBezTo>
                <a:close/>
                <a:moveTo>
                  <a:pt x="419" y="232"/>
                </a:moveTo>
                <a:cubicBezTo>
                  <a:pt x="419" y="232"/>
                  <a:pt x="419" y="232"/>
                  <a:pt x="419" y="232"/>
                </a:cubicBezTo>
                <a:cubicBezTo>
                  <a:pt x="417" y="230"/>
                  <a:pt x="414" y="229"/>
                  <a:pt x="412" y="228"/>
                </a:cubicBezTo>
                <a:cubicBezTo>
                  <a:pt x="411" y="227"/>
                  <a:pt x="411" y="227"/>
                  <a:pt x="411" y="226"/>
                </a:cubicBezTo>
                <a:cubicBezTo>
                  <a:pt x="411" y="226"/>
                  <a:pt x="412" y="226"/>
                  <a:pt x="413" y="226"/>
                </a:cubicBezTo>
                <a:cubicBezTo>
                  <a:pt x="415" y="227"/>
                  <a:pt x="418" y="228"/>
                  <a:pt x="420" y="230"/>
                </a:cubicBezTo>
                <a:cubicBezTo>
                  <a:pt x="421" y="230"/>
                  <a:pt x="421" y="231"/>
                  <a:pt x="421" y="231"/>
                </a:cubicBezTo>
                <a:cubicBezTo>
                  <a:pt x="420" y="232"/>
                  <a:pt x="420" y="232"/>
                  <a:pt x="419" y="232"/>
                </a:cubicBezTo>
                <a:close/>
                <a:moveTo>
                  <a:pt x="442" y="242"/>
                </a:moveTo>
                <a:cubicBezTo>
                  <a:pt x="442" y="241"/>
                  <a:pt x="442" y="241"/>
                  <a:pt x="442" y="240"/>
                </a:cubicBezTo>
                <a:cubicBezTo>
                  <a:pt x="442" y="240"/>
                  <a:pt x="443" y="239"/>
                  <a:pt x="443" y="240"/>
                </a:cubicBezTo>
                <a:cubicBezTo>
                  <a:pt x="446" y="241"/>
                  <a:pt x="448" y="242"/>
                  <a:pt x="451" y="243"/>
                </a:cubicBezTo>
                <a:cubicBezTo>
                  <a:pt x="452" y="243"/>
                  <a:pt x="452" y="243"/>
                  <a:pt x="452" y="244"/>
                </a:cubicBezTo>
                <a:cubicBezTo>
                  <a:pt x="452" y="244"/>
                  <a:pt x="451" y="245"/>
                  <a:pt x="450" y="245"/>
                </a:cubicBezTo>
                <a:cubicBezTo>
                  <a:pt x="448" y="244"/>
                  <a:pt x="445" y="243"/>
                  <a:pt x="442" y="242"/>
                </a:cubicBezTo>
                <a:cubicBezTo>
                  <a:pt x="442" y="242"/>
                  <a:pt x="442" y="242"/>
                  <a:pt x="442" y="242"/>
                </a:cubicBezTo>
                <a:close/>
                <a:moveTo>
                  <a:pt x="404" y="224"/>
                </a:moveTo>
                <a:cubicBezTo>
                  <a:pt x="404" y="224"/>
                  <a:pt x="404" y="224"/>
                  <a:pt x="404" y="224"/>
                </a:cubicBezTo>
                <a:cubicBezTo>
                  <a:pt x="402" y="222"/>
                  <a:pt x="399" y="221"/>
                  <a:pt x="397" y="220"/>
                </a:cubicBezTo>
                <a:cubicBezTo>
                  <a:pt x="396" y="219"/>
                  <a:pt x="396" y="219"/>
                  <a:pt x="396" y="218"/>
                </a:cubicBezTo>
                <a:cubicBezTo>
                  <a:pt x="397" y="218"/>
                  <a:pt x="397" y="217"/>
                  <a:pt x="398" y="218"/>
                </a:cubicBezTo>
                <a:cubicBezTo>
                  <a:pt x="400" y="219"/>
                  <a:pt x="403" y="221"/>
                  <a:pt x="405" y="222"/>
                </a:cubicBezTo>
                <a:cubicBezTo>
                  <a:pt x="406" y="222"/>
                  <a:pt x="406" y="223"/>
                  <a:pt x="406" y="223"/>
                </a:cubicBezTo>
                <a:cubicBezTo>
                  <a:pt x="405" y="224"/>
                  <a:pt x="405" y="224"/>
                  <a:pt x="404" y="224"/>
                </a:cubicBezTo>
                <a:close/>
                <a:moveTo>
                  <a:pt x="458" y="247"/>
                </a:moveTo>
                <a:cubicBezTo>
                  <a:pt x="458" y="247"/>
                  <a:pt x="458" y="246"/>
                  <a:pt x="458" y="246"/>
                </a:cubicBezTo>
                <a:cubicBezTo>
                  <a:pt x="458" y="245"/>
                  <a:pt x="458" y="245"/>
                  <a:pt x="459" y="245"/>
                </a:cubicBezTo>
                <a:cubicBezTo>
                  <a:pt x="462" y="246"/>
                  <a:pt x="464" y="247"/>
                  <a:pt x="467" y="248"/>
                </a:cubicBezTo>
                <a:cubicBezTo>
                  <a:pt x="468" y="248"/>
                  <a:pt x="468" y="248"/>
                  <a:pt x="468" y="249"/>
                </a:cubicBezTo>
                <a:cubicBezTo>
                  <a:pt x="468" y="250"/>
                  <a:pt x="467" y="250"/>
                  <a:pt x="466" y="250"/>
                </a:cubicBezTo>
                <a:cubicBezTo>
                  <a:pt x="464" y="249"/>
                  <a:pt x="461" y="248"/>
                  <a:pt x="458" y="247"/>
                </a:cubicBezTo>
                <a:cubicBezTo>
                  <a:pt x="458" y="247"/>
                  <a:pt x="458" y="247"/>
                  <a:pt x="458" y="247"/>
                </a:cubicBezTo>
                <a:close/>
                <a:moveTo>
                  <a:pt x="25" y="55"/>
                </a:moveTo>
                <a:cubicBezTo>
                  <a:pt x="25" y="55"/>
                  <a:pt x="25" y="55"/>
                  <a:pt x="25" y="55"/>
                </a:cubicBezTo>
                <a:cubicBezTo>
                  <a:pt x="25" y="54"/>
                  <a:pt x="24" y="54"/>
                  <a:pt x="25" y="53"/>
                </a:cubicBezTo>
                <a:cubicBezTo>
                  <a:pt x="25" y="52"/>
                  <a:pt x="26" y="52"/>
                  <a:pt x="26" y="51"/>
                </a:cubicBezTo>
                <a:cubicBezTo>
                  <a:pt x="27" y="49"/>
                  <a:pt x="28" y="47"/>
                  <a:pt x="29" y="46"/>
                </a:cubicBezTo>
                <a:cubicBezTo>
                  <a:pt x="29" y="45"/>
                  <a:pt x="30" y="45"/>
                  <a:pt x="30" y="45"/>
                </a:cubicBezTo>
                <a:cubicBezTo>
                  <a:pt x="31" y="46"/>
                  <a:pt x="31" y="46"/>
                  <a:pt x="31" y="47"/>
                </a:cubicBezTo>
                <a:cubicBezTo>
                  <a:pt x="30" y="48"/>
                  <a:pt x="29" y="50"/>
                  <a:pt x="28" y="52"/>
                </a:cubicBezTo>
                <a:cubicBezTo>
                  <a:pt x="27" y="53"/>
                  <a:pt x="27" y="53"/>
                  <a:pt x="27" y="54"/>
                </a:cubicBezTo>
                <a:cubicBezTo>
                  <a:pt x="26" y="55"/>
                  <a:pt x="26" y="55"/>
                  <a:pt x="25" y="55"/>
                </a:cubicBezTo>
                <a:close/>
                <a:moveTo>
                  <a:pt x="390" y="215"/>
                </a:moveTo>
                <a:cubicBezTo>
                  <a:pt x="390" y="215"/>
                  <a:pt x="390" y="215"/>
                  <a:pt x="389" y="215"/>
                </a:cubicBezTo>
                <a:cubicBezTo>
                  <a:pt x="387" y="214"/>
                  <a:pt x="385" y="212"/>
                  <a:pt x="382" y="211"/>
                </a:cubicBezTo>
                <a:cubicBezTo>
                  <a:pt x="382" y="210"/>
                  <a:pt x="382" y="210"/>
                  <a:pt x="382" y="209"/>
                </a:cubicBezTo>
                <a:cubicBezTo>
                  <a:pt x="382" y="209"/>
                  <a:pt x="383" y="209"/>
                  <a:pt x="384" y="209"/>
                </a:cubicBezTo>
                <a:cubicBezTo>
                  <a:pt x="386" y="210"/>
                  <a:pt x="388" y="212"/>
                  <a:pt x="391" y="213"/>
                </a:cubicBezTo>
                <a:cubicBezTo>
                  <a:pt x="391" y="214"/>
                  <a:pt x="391" y="214"/>
                  <a:pt x="391" y="215"/>
                </a:cubicBezTo>
                <a:cubicBezTo>
                  <a:pt x="391" y="215"/>
                  <a:pt x="390" y="215"/>
                  <a:pt x="390" y="215"/>
                </a:cubicBezTo>
                <a:close/>
                <a:moveTo>
                  <a:pt x="576" y="297"/>
                </a:moveTo>
                <a:cubicBezTo>
                  <a:pt x="576" y="297"/>
                  <a:pt x="576" y="297"/>
                  <a:pt x="576" y="297"/>
                </a:cubicBezTo>
                <a:cubicBezTo>
                  <a:pt x="575" y="297"/>
                  <a:pt x="575" y="296"/>
                  <a:pt x="576" y="296"/>
                </a:cubicBezTo>
                <a:cubicBezTo>
                  <a:pt x="578" y="294"/>
                  <a:pt x="580" y="292"/>
                  <a:pt x="582" y="290"/>
                </a:cubicBezTo>
                <a:cubicBezTo>
                  <a:pt x="582" y="289"/>
                  <a:pt x="583" y="289"/>
                  <a:pt x="583" y="289"/>
                </a:cubicBezTo>
                <a:cubicBezTo>
                  <a:pt x="584" y="290"/>
                  <a:pt x="584" y="291"/>
                  <a:pt x="583" y="291"/>
                </a:cubicBezTo>
                <a:cubicBezTo>
                  <a:pt x="581" y="293"/>
                  <a:pt x="579" y="295"/>
                  <a:pt x="577" y="297"/>
                </a:cubicBezTo>
                <a:cubicBezTo>
                  <a:pt x="577" y="297"/>
                  <a:pt x="577" y="297"/>
                  <a:pt x="576" y="297"/>
                </a:cubicBezTo>
                <a:close/>
                <a:moveTo>
                  <a:pt x="474" y="252"/>
                </a:moveTo>
                <a:cubicBezTo>
                  <a:pt x="474" y="252"/>
                  <a:pt x="474" y="251"/>
                  <a:pt x="474" y="251"/>
                </a:cubicBezTo>
                <a:cubicBezTo>
                  <a:pt x="474" y="250"/>
                  <a:pt x="475" y="250"/>
                  <a:pt x="475" y="250"/>
                </a:cubicBezTo>
                <a:cubicBezTo>
                  <a:pt x="478" y="251"/>
                  <a:pt x="481" y="251"/>
                  <a:pt x="483" y="252"/>
                </a:cubicBezTo>
                <a:cubicBezTo>
                  <a:pt x="484" y="252"/>
                  <a:pt x="484" y="253"/>
                  <a:pt x="484" y="253"/>
                </a:cubicBezTo>
                <a:cubicBezTo>
                  <a:pt x="484" y="254"/>
                  <a:pt x="483" y="254"/>
                  <a:pt x="483" y="254"/>
                </a:cubicBezTo>
                <a:cubicBezTo>
                  <a:pt x="480" y="253"/>
                  <a:pt x="477" y="253"/>
                  <a:pt x="475" y="252"/>
                </a:cubicBezTo>
                <a:cubicBezTo>
                  <a:pt x="475" y="252"/>
                  <a:pt x="475" y="252"/>
                  <a:pt x="474" y="252"/>
                </a:cubicBezTo>
                <a:close/>
                <a:moveTo>
                  <a:pt x="376" y="206"/>
                </a:moveTo>
                <a:cubicBezTo>
                  <a:pt x="375" y="206"/>
                  <a:pt x="375" y="206"/>
                  <a:pt x="375" y="206"/>
                </a:cubicBezTo>
                <a:cubicBezTo>
                  <a:pt x="373" y="204"/>
                  <a:pt x="371" y="203"/>
                  <a:pt x="368" y="201"/>
                </a:cubicBezTo>
                <a:cubicBezTo>
                  <a:pt x="368" y="201"/>
                  <a:pt x="368" y="200"/>
                  <a:pt x="368" y="199"/>
                </a:cubicBezTo>
                <a:cubicBezTo>
                  <a:pt x="369" y="199"/>
                  <a:pt x="369" y="199"/>
                  <a:pt x="370" y="199"/>
                </a:cubicBezTo>
                <a:cubicBezTo>
                  <a:pt x="372" y="201"/>
                  <a:pt x="374" y="203"/>
                  <a:pt x="377" y="204"/>
                </a:cubicBezTo>
                <a:cubicBezTo>
                  <a:pt x="377" y="204"/>
                  <a:pt x="377" y="205"/>
                  <a:pt x="377" y="206"/>
                </a:cubicBezTo>
                <a:cubicBezTo>
                  <a:pt x="377" y="206"/>
                  <a:pt x="376" y="206"/>
                  <a:pt x="376" y="206"/>
                </a:cubicBezTo>
                <a:close/>
                <a:moveTo>
                  <a:pt x="491" y="256"/>
                </a:moveTo>
                <a:cubicBezTo>
                  <a:pt x="490" y="256"/>
                  <a:pt x="490" y="255"/>
                  <a:pt x="490" y="255"/>
                </a:cubicBezTo>
                <a:cubicBezTo>
                  <a:pt x="490" y="254"/>
                  <a:pt x="491" y="254"/>
                  <a:pt x="492" y="254"/>
                </a:cubicBezTo>
                <a:cubicBezTo>
                  <a:pt x="494" y="254"/>
                  <a:pt x="497" y="255"/>
                  <a:pt x="500" y="255"/>
                </a:cubicBezTo>
                <a:cubicBezTo>
                  <a:pt x="500" y="255"/>
                  <a:pt x="501" y="256"/>
                  <a:pt x="501" y="256"/>
                </a:cubicBezTo>
                <a:cubicBezTo>
                  <a:pt x="501" y="257"/>
                  <a:pt x="500" y="257"/>
                  <a:pt x="499" y="257"/>
                </a:cubicBezTo>
                <a:cubicBezTo>
                  <a:pt x="497" y="257"/>
                  <a:pt x="494" y="256"/>
                  <a:pt x="491" y="256"/>
                </a:cubicBezTo>
                <a:cubicBezTo>
                  <a:pt x="491" y="256"/>
                  <a:pt x="491" y="256"/>
                  <a:pt x="491" y="256"/>
                </a:cubicBezTo>
                <a:close/>
                <a:moveTo>
                  <a:pt x="362" y="196"/>
                </a:moveTo>
                <a:cubicBezTo>
                  <a:pt x="362" y="196"/>
                  <a:pt x="362" y="196"/>
                  <a:pt x="362" y="196"/>
                </a:cubicBezTo>
                <a:cubicBezTo>
                  <a:pt x="360" y="194"/>
                  <a:pt x="357" y="192"/>
                  <a:pt x="355" y="191"/>
                </a:cubicBezTo>
                <a:cubicBezTo>
                  <a:pt x="355" y="190"/>
                  <a:pt x="355" y="189"/>
                  <a:pt x="355" y="189"/>
                </a:cubicBezTo>
                <a:cubicBezTo>
                  <a:pt x="355" y="189"/>
                  <a:pt x="356" y="189"/>
                  <a:pt x="356" y="189"/>
                </a:cubicBezTo>
                <a:cubicBezTo>
                  <a:pt x="359" y="191"/>
                  <a:pt x="361" y="192"/>
                  <a:pt x="363" y="194"/>
                </a:cubicBezTo>
                <a:cubicBezTo>
                  <a:pt x="363" y="194"/>
                  <a:pt x="364" y="195"/>
                  <a:pt x="363" y="196"/>
                </a:cubicBezTo>
                <a:cubicBezTo>
                  <a:pt x="363" y="196"/>
                  <a:pt x="362" y="196"/>
                  <a:pt x="362" y="196"/>
                </a:cubicBezTo>
                <a:close/>
                <a:moveTo>
                  <a:pt x="508" y="259"/>
                </a:moveTo>
                <a:cubicBezTo>
                  <a:pt x="507" y="258"/>
                  <a:pt x="507" y="258"/>
                  <a:pt x="507" y="257"/>
                </a:cubicBezTo>
                <a:cubicBezTo>
                  <a:pt x="507" y="257"/>
                  <a:pt x="508" y="257"/>
                  <a:pt x="508" y="257"/>
                </a:cubicBezTo>
                <a:cubicBezTo>
                  <a:pt x="511" y="257"/>
                  <a:pt x="514" y="257"/>
                  <a:pt x="516" y="258"/>
                </a:cubicBezTo>
                <a:cubicBezTo>
                  <a:pt x="517" y="258"/>
                  <a:pt x="517" y="258"/>
                  <a:pt x="517" y="259"/>
                </a:cubicBezTo>
                <a:cubicBezTo>
                  <a:pt x="517" y="259"/>
                  <a:pt x="517" y="260"/>
                  <a:pt x="516" y="260"/>
                </a:cubicBezTo>
                <a:cubicBezTo>
                  <a:pt x="513" y="259"/>
                  <a:pt x="511" y="259"/>
                  <a:pt x="508" y="259"/>
                </a:cubicBezTo>
                <a:cubicBezTo>
                  <a:pt x="508" y="259"/>
                  <a:pt x="508" y="259"/>
                  <a:pt x="508" y="259"/>
                </a:cubicBezTo>
                <a:close/>
                <a:moveTo>
                  <a:pt x="349" y="185"/>
                </a:moveTo>
                <a:cubicBezTo>
                  <a:pt x="349" y="185"/>
                  <a:pt x="349" y="185"/>
                  <a:pt x="349" y="185"/>
                </a:cubicBezTo>
                <a:cubicBezTo>
                  <a:pt x="346" y="183"/>
                  <a:pt x="344" y="181"/>
                  <a:pt x="342" y="180"/>
                </a:cubicBezTo>
                <a:cubicBezTo>
                  <a:pt x="342" y="179"/>
                  <a:pt x="342" y="178"/>
                  <a:pt x="342" y="178"/>
                </a:cubicBezTo>
                <a:cubicBezTo>
                  <a:pt x="343" y="178"/>
                  <a:pt x="343" y="178"/>
                  <a:pt x="344" y="178"/>
                </a:cubicBezTo>
                <a:cubicBezTo>
                  <a:pt x="346" y="180"/>
                  <a:pt x="348" y="182"/>
                  <a:pt x="350" y="183"/>
                </a:cubicBezTo>
                <a:cubicBezTo>
                  <a:pt x="350" y="184"/>
                  <a:pt x="350" y="185"/>
                  <a:pt x="350" y="185"/>
                </a:cubicBezTo>
                <a:cubicBezTo>
                  <a:pt x="350" y="185"/>
                  <a:pt x="349" y="185"/>
                  <a:pt x="349" y="185"/>
                </a:cubicBezTo>
                <a:close/>
                <a:moveTo>
                  <a:pt x="524" y="261"/>
                </a:moveTo>
                <a:cubicBezTo>
                  <a:pt x="524" y="260"/>
                  <a:pt x="524" y="260"/>
                  <a:pt x="524" y="260"/>
                </a:cubicBezTo>
                <a:cubicBezTo>
                  <a:pt x="524" y="259"/>
                  <a:pt x="524" y="259"/>
                  <a:pt x="525" y="259"/>
                </a:cubicBezTo>
                <a:cubicBezTo>
                  <a:pt x="528" y="259"/>
                  <a:pt x="530" y="259"/>
                  <a:pt x="533" y="259"/>
                </a:cubicBezTo>
                <a:cubicBezTo>
                  <a:pt x="534" y="259"/>
                  <a:pt x="534" y="260"/>
                  <a:pt x="534" y="260"/>
                </a:cubicBezTo>
                <a:cubicBezTo>
                  <a:pt x="534" y="261"/>
                  <a:pt x="534" y="261"/>
                  <a:pt x="533" y="261"/>
                </a:cubicBezTo>
                <a:cubicBezTo>
                  <a:pt x="530" y="261"/>
                  <a:pt x="527" y="261"/>
                  <a:pt x="525" y="261"/>
                </a:cubicBezTo>
                <a:cubicBezTo>
                  <a:pt x="525" y="261"/>
                  <a:pt x="524" y="261"/>
                  <a:pt x="524" y="261"/>
                </a:cubicBezTo>
                <a:close/>
                <a:moveTo>
                  <a:pt x="34" y="40"/>
                </a:move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3" y="39"/>
                  <a:pt x="34" y="39"/>
                </a:cubicBezTo>
                <a:cubicBezTo>
                  <a:pt x="35" y="36"/>
                  <a:pt x="37" y="34"/>
                  <a:pt x="39" y="32"/>
                </a:cubicBezTo>
                <a:cubicBezTo>
                  <a:pt x="39" y="31"/>
                  <a:pt x="40" y="31"/>
                  <a:pt x="40" y="32"/>
                </a:cubicBezTo>
                <a:cubicBezTo>
                  <a:pt x="41" y="32"/>
                  <a:pt x="41" y="33"/>
                  <a:pt x="41" y="33"/>
                </a:cubicBezTo>
                <a:cubicBezTo>
                  <a:pt x="39" y="35"/>
                  <a:pt x="37" y="38"/>
                  <a:pt x="35" y="40"/>
                </a:cubicBezTo>
                <a:cubicBezTo>
                  <a:pt x="35" y="40"/>
                  <a:pt x="35" y="40"/>
                  <a:pt x="34" y="40"/>
                </a:cubicBezTo>
                <a:close/>
                <a:moveTo>
                  <a:pt x="336" y="174"/>
                </a:moveTo>
                <a:cubicBezTo>
                  <a:pt x="336" y="174"/>
                  <a:pt x="336" y="174"/>
                  <a:pt x="336" y="174"/>
                </a:cubicBezTo>
                <a:cubicBezTo>
                  <a:pt x="334" y="172"/>
                  <a:pt x="332" y="170"/>
                  <a:pt x="330" y="168"/>
                </a:cubicBezTo>
                <a:cubicBezTo>
                  <a:pt x="330" y="168"/>
                  <a:pt x="329" y="167"/>
                  <a:pt x="330" y="166"/>
                </a:cubicBezTo>
                <a:cubicBezTo>
                  <a:pt x="330" y="166"/>
                  <a:pt x="331" y="166"/>
                  <a:pt x="331" y="166"/>
                </a:cubicBezTo>
                <a:cubicBezTo>
                  <a:pt x="333" y="168"/>
                  <a:pt x="335" y="170"/>
                  <a:pt x="337" y="172"/>
                </a:cubicBezTo>
                <a:cubicBezTo>
                  <a:pt x="338" y="173"/>
                  <a:pt x="338" y="173"/>
                  <a:pt x="338" y="174"/>
                </a:cubicBezTo>
                <a:cubicBezTo>
                  <a:pt x="337" y="174"/>
                  <a:pt x="337" y="174"/>
                  <a:pt x="336" y="174"/>
                </a:cubicBezTo>
                <a:close/>
                <a:moveTo>
                  <a:pt x="588" y="285"/>
                </a:moveTo>
                <a:cubicBezTo>
                  <a:pt x="588" y="285"/>
                  <a:pt x="588" y="285"/>
                  <a:pt x="587" y="285"/>
                </a:cubicBezTo>
                <a:cubicBezTo>
                  <a:pt x="587" y="284"/>
                  <a:pt x="587" y="284"/>
                  <a:pt x="587" y="283"/>
                </a:cubicBezTo>
                <a:cubicBezTo>
                  <a:pt x="589" y="281"/>
                  <a:pt x="591" y="279"/>
                  <a:pt x="593" y="277"/>
                </a:cubicBezTo>
                <a:cubicBezTo>
                  <a:pt x="593" y="277"/>
                  <a:pt x="594" y="277"/>
                  <a:pt x="595" y="277"/>
                </a:cubicBezTo>
                <a:cubicBezTo>
                  <a:pt x="595" y="277"/>
                  <a:pt x="595" y="278"/>
                  <a:pt x="595" y="279"/>
                </a:cubicBezTo>
                <a:cubicBezTo>
                  <a:pt x="593" y="281"/>
                  <a:pt x="591" y="283"/>
                  <a:pt x="589" y="285"/>
                </a:cubicBezTo>
                <a:cubicBezTo>
                  <a:pt x="589" y="285"/>
                  <a:pt x="588" y="285"/>
                  <a:pt x="588" y="285"/>
                </a:cubicBezTo>
                <a:close/>
                <a:moveTo>
                  <a:pt x="541" y="262"/>
                </a:moveTo>
                <a:cubicBezTo>
                  <a:pt x="541" y="261"/>
                  <a:pt x="541" y="261"/>
                  <a:pt x="541" y="261"/>
                </a:cubicBezTo>
                <a:cubicBezTo>
                  <a:pt x="541" y="260"/>
                  <a:pt x="541" y="260"/>
                  <a:pt x="542" y="260"/>
                </a:cubicBezTo>
                <a:cubicBezTo>
                  <a:pt x="544" y="260"/>
                  <a:pt x="547" y="260"/>
                  <a:pt x="550" y="260"/>
                </a:cubicBezTo>
                <a:cubicBezTo>
                  <a:pt x="551" y="260"/>
                  <a:pt x="551" y="260"/>
                  <a:pt x="551" y="261"/>
                </a:cubicBezTo>
                <a:cubicBezTo>
                  <a:pt x="551" y="261"/>
                  <a:pt x="551" y="262"/>
                  <a:pt x="550" y="262"/>
                </a:cubicBezTo>
                <a:cubicBezTo>
                  <a:pt x="547" y="262"/>
                  <a:pt x="544" y="262"/>
                  <a:pt x="542" y="262"/>
                </a:cubicBezTo>
                <a:cubicBezTo>
                  <a:pt x="541" y="262"/>
                  <a:pt x="541" y="262"/>
                  <a:pt x="541" y="262"/>
                </a:cubicBezTo>
                <a:close/>
                <a:moveTo>
                  <a:pt x="324" y="162"/>
                </a:moveTo>
                <a:cubicBezTo>
                  <a:pt x="324" y="162"/>
                  <a:pt x="324" y="162"/>
                  <a:pt x="324" y="162"/>
                </a:cubicBezTo>
                <a:cubicBezTo>
                  <a:pt x="322" y="160"/>
                  <a:pt x="320" y="158"/>
                  <a:pt x="318" y="156"/>
                </a:cubicBezTo>
                <a:cubicBezTo>
                  <a:pt x="318" y="156"/>
                  <a:pt x="318" y="155"/>
                  <a:pt x="318" y="154"/>
                </a:cubicBezTo>
                <a:cubicBezTo>
                  <a:pt x="319" y="154"/>
                  <a:pt x="319" y="154"/>
                  <a:pt x="320" y="154"/>
                </a:cubicBezTo>
                <a:cubicBezTo>
                  <a:pt x="322" y="157"/>
                  <a:pt x="323" y="159"/>
                  <a:pt x="325" y="161"/>
                </a:cubicBezTo>
                <a:cubicBezTo>
                  <a:pt x="326" y="161"/>
                  <a:pt x="326" y="162"/>
                  <a:pt x="325" y="162"/>
                </a:cubicBezTo>
                <a:cubicBezTo>
                  <a:pt x="325" y="162"/>
                  <a:pt x="325" y="162"/>
                  <a:pt x="324" y="162"/>
                </a:cubicBezTo>
                <a:close/>
                <a:moveTo>
                  <a:pt x="558" y="262"/>
                </a:moveTo>
                <a:cubicBezTo>
                  <a:pt x="558" y="262"/>
                  <a:pt x="557" y="261"/>
                  <a:pt x="557" y="261"/>
                </a:cubicBezTo>
                <a:cubicBezTo>
                  <a:pt x="557" y="260"/>
                  <a:pt x="558" y="260"/>
                  <a:pt x="558" y="260"/>
                </a:cubicBezTo>
                <a:cubicBezTo>
                  <a:pt x="561" y="260"/>
                  <a:pt x="564" y="260"/>
                  <a:pt x="567" y="259"/>
                </a:cubicBezTo>
                <a:cubicBezTo>
                  <a:pt x="567" y="259"/>
                  <a:pt x="568" y="260"/>
                  <a:pt x="568" y="260"/>
                </a:cubicBezTo>
                <a:cubicBezTo>
                  <a:pt x="568" y="261"/>
                  <a:pt x="568" y="262"/>
                  <a:pt x="567" y="262"/>
                </a:cubicBezTo>
                <a:cubicBezTo>
                  <a:pt x="564" y="262"/>
                  <a:pt x="561" y="262"/>
                  <a:pt x="558" y="262"/>
                </a:cubicBezTo>
                <a:cubicBezTo>
                  <a:pt x="558" y="262"/>
                  <a:pt x="558" y="262"/>
                  <a:pt x="558" y="262"/>
                </a:cubicBezTo>
                <a:close/>
                <a:moveTo>
                  <a:pt x="313" y="150"/>
                </a:moveTo>
                <a:cubicBezTo>
                  <a:pt x="312" y="150"/>
                  <a:pt x="312" y="150"/>
                  <a:pt x="312" y="150"/>
                </a:cubicBezTo>
                <a:cubicBezTo>
                  <a:pt x="310" y="148"/>
                  <a:pt x="309" y="146"/>
                  <a:pt x="307" y="144"/>
                </a:cubicBezTo>
                <a:cubicBezTo>
                  <a:pt x="306" y="143"/>
                  <a:pt x="306" y="142"/>
                  <a:pt x="307" y="142"/>
                </a:cubicBezTo>
                <a:cubicBezTo>
                  <a:pt x="307" y="142"/>
                  <a:pt x="308" y="142"/>
                  <a:pt x="308" y="142"/>
                </a:cubicBezTo>
                <a:cubicBezTo>
                  <a:pt x="310" y="144"/>
                  <a:pt x="312" y="146"/>
                  <a:pt x="314" y="148"/>
                </a:cubicBezTo>
                <a:cubicBezTo>
                  <a:pt x="314" y="149"/>
                  <a:pt x="314" y="149"/>
                  <a:pt x="314" y="150"/>
                </a:cubicBezTo>
                <a:cubicBezTo>
                  <a:pt x="313" y="150"/>
                  <a:pt x="313" y="150"/>
                  <a:pt x="313" y="150"/>
                </a:cubicBezTo>
                <a:close/>
                <a:moveTo>
                  <a:pt x="45" y="27"/>
                </a:moveTo>
                <a:cubicBezTo>
                  <a:pt x="45" y="27"/>
                  <a:pt x="45" y="27"/>
                  <a:pt x="45" y="27"/>
                </a:cubicBezTo>
                <a:cubicBezTo>
                  <a:pt x="44" y="27"/>
                  <a:pt x="44" y="26"/>
                  <a:pt x="45" y="26"/>
                </a:cubicBezTo>
                <a:cubicBezTo>
                  <a:pt x="45" y="25"/>
                  <a:pt x="46" y="24"/>
                  <a:pt x="47" y="23"/>
                </a:cubicBezTo>
                <a:cubicBezTo>
                  <a:pt x="48" y="22"/>
                  <a:pt x="50" y="21"/>
                  <a:pt x="51" y="20"/>
                </a:cubicBezTo>
                <a:cubicBezTo>
                  <a:pt x="51" y="19"/>
                  <a:pt x="52" y="19"/>
                  <a:pt x="52" y="20"/>
                </a:cubicBezTo>
                <a:cubicBezTo>
                  <a:pt x="53" y="20"/>
                  <a:pt x="53" y="21"/>
                  <a:pt x="52" y="21"/>
                </a:cubicBezTo>
                <a:cubicBezTo>
                  <a:pt x="51" y="22"/>
                  <a:pt x="50" y="23"/>
                  <a:pt x="49" y="24"/>
                </a:cubicBezTo>
                <a:cubicBezTo>
                  <a:pt x="48" y="25"/>
                  <a:pt x="47" y="26"/>
                  <a:pt x="46" y="27"/>
                </a:cubicBezTo>
                <a:cubicBezTo>
                  <a:pt x="46" y="27"/>
                  <a:pt x="45" y="27"/>
                  <a:pt x="45" y="27"/>
                </a:cubicBezTo>
                <a:close/>
                <a:moveTo>
                  <a:pt x="599" y="272"/>
                </a:moveTo>
                <a:cubicBezTo>
                  <a:pt x="599" y="272"/>
                  <a:pt x="599" y="272"/>
                  <a:pt x="599" y="272"/>
                </a:cubicBezTo>
                <a:cubicBezTo>
                  <a:pt x="598" y="272"/>
                  <a:pt x="598" y="271"/>
                  <a:pt x="599" y="271"/>
                </a:cubicBezTo>
                <a:cubicBezTo>
                  <a:pt x="600" y="269"/>
                  <a:pt x="602" y="267"/>
                  <a:pt x="604" y="264"/>
                </a:cubicBezTo>
                <a:cubicBezTo>
                  <a:pt x="604" y="264"/>
                  <a:pt x="605" y="264"/>
                  <a:pt x="606" y="264"/>
                </a:cubicBezTo>
                <a:cubicBezTo>
                  <a:pt x="606" y="265"/>
                  <a:pt x="606" y="265"/>
                  <a:pt x="606" y="266"/>
                </a:cubicBezTo>
                <a:cubicBezTo>
                  <a:pt x="604" y="268"/>
                  <a:pt x="602" y="270"/>
                  <a:pt x="600" y="272"/>
                </a:cubicBezTo>
                <a:cubicBezTo>
                  <a:pt x="600" y="273"/>
                  <a:pt x="599" y="273"/>
                  <a:pt x="599" y="272"/>
                </a:cubicBezTo>
                <a:close/>
                <a:moveTo>
                  <a:pt x="575" y="261"/>
                </a:moveTo>
                <a:cubicBezTo>
                  <a:pt x="575" y="261"/>
                  <a:pt x="574" y="260"/>
                  <a:pt x="574" y="260"/>
                </a:cubicBezTo>
                <a:cubicBezTo>
                  <a:pt x="574" y="259"/>
                  <a:pt x="575" y="259"/>
                  <a:pt x="575" y="259"/>
                </a:cubicBezTo>
                <a:cubicBezTo>
                  <a:pt x="578" y="259"/>
                  <a:pt x="581" y="258"/>
                  <a:pt x="584" y="258"/>
                </a:cubicBezTo>
                <a:cubicBezTo>
                  <a:pt x="584" y="258"/>
                  <a:pt x="585" y="259"/>
                  <a:pt x="585" y="259"/>
                </a:cubicBezTo>
                <a:cubicBezTo>
                  <a:pt x="585" y="260"/>
                  <a:pt x="584" y="260"/>
                  <a:pt x="584" y="260"/>
                </a:cubicBezTo>
                <a:cubicBezTo>
                  <a:pt x="581" y="261"/>
                  <a:pt x="578" y="261"/>
                  <a:pt x="575" y="261"/>
                </a:cubicBezTo>
                <a:cubicBezTo>
                  <a:pt x="575" y="261"/>
                  <a:pt x="575" y="261"/>
                  <a:pt x="575" y="261"/>
                </a:cubicBezTo>
                <a:close/>
                <a:moveTo>
                  <a:pt x="301" y="137"/>
                </a:moveTo>
                <a:cubicBezTo>
                  <a:pt x="301" y="137"/>
                  <a:pt x="301" y="137"/>
                  <a:pt x="301" y="137"/>
                </a:cubicBezTo>
                <a:cubicBezTo>
                  <a:pt x="299" y="135"/>
                  <a:pt x="297" y="133"/>
                  <a:pt x="295" y="131"/>
                </a:cubicBezTo>
                <a:cubicBezTo>
                  <a:pt x="295" y="130"/>
                  <a:pt x="295" y="130"/>
                  <a:pt x="295" y="129"/>
                </a:cubicBezTo>
                <a:cubicBezTo>
                  <a:pt x="296" y="129"/>
                  <a:pt x="297" y="129"/>
                  <a:pt x="297" y="129"/>
                </a:cubicBezTo>
                <a:cubicBezTo>
                  <a:pt x="299" y="132"/>
                  <a:pt x="301" y="134"/>
                  <a:pt x="303" y="136"/>
                </a:cubicBezTo>
                <a:cubicBezTo>
                  <a:pt x="303" y="136"/>
                  <a:pt x="303" y="137"/>
                  <a:pt x="302" y="137"/>
                </a:cubicBezTo>
                <a:cubicBezTo>
                  <a:pt x="302" y="138"/>
                  <a:pt x="302" y="138"/>
                  <a:pt x="301" y="137"/>
                </a:cubicBezTo>
                <a:close/>
                <a:moveTo>
                  <a:pt x="592" y="259"/>
                </a:moveTo>
                <a:cubicBezTo>
                  <a:pt x="591" y="259"/>
                  <a:pt x="591" y="259"/>
                  <a:pt x="591" y="258"/>
                </a:cubicBezTo>
                <a:cubicBezTo>
                  <a:pt x="591" y="258"/>
                  <a:pt x="591" y="257"/>
                  <a:pt x="592" y="257"/>
                </a:cubicBezTo>
                <a:cubicBezTo>
                  <a:pt x="595" y="257"/>
                  <a:pt x="597" y="257"/>
                  <a:pt x="600" y="256"/>
                </a:cubicBezTo>
                <a:cubicBezTo>
                  <a:pt x="601" y="256"/>
                  <a:pt x="601" y="256"/>
                  <a:pt x="601" y="257"/>
                </a:cubicBezTo>
                <a:cubicBezTo>
                  <a:pt x="602" y="258"/>
                  <a:pt x="601" y="258"/>
                  <a:pt x="601" y="258"/>
                </a:cubicBezTo>
                <a:cubicBezTo>
                  <a:pt x="598" y="259"/>
                  <a:pt x="595" y="259"/>
                  <a:pt x="592" y="259"/>
                </a:cubicBezTo>
                <a:cubicBezTo>
                  <a:pt x="592" y="259"/>
                  <a:pt x="592" y="259"/>
                  <a:pt x="592" y="259"/>
                </a:cubicBezTo>
                <a:close/>
                <a:moveTo>
                  <a:pt x="290" y="125"/>
                </a:moveTo>
                <a:cubicBezTo>
                  <a:pt x="290" y="125"/>
                  <a:pt x="290" y="125"/>
                  <a:pt x="290" y="124"/>
                </a:cubicBezTo>
                <a:cubicBezTo>
                  <a:pt x="290" y="124"/>
                  <a:pt x="290" y="124"/>
                  <a:pt x="290" y="124"/>
                </a:cubicBezTo>
                <a:cubicBezTo>
                  <a:pt x="288" y="122"/>
                  <a:pt x="286" y="120"/>
                  <a:pt x="284" y="118"/>
                </a:cubicBezTo>
                <a:cubicBezTo>
                  <a:pt x="284" y="118"/>
                  <a:pt x="284" y="117"/>
                  <a:pt x="284" y="117"/>
                </a:cubicBezTo>
                <a:cubicBezTo>
                  <a:pt x="285" y="116"/>
                  <a:pt x="286" y="116"/>
                  <a:pt x="286" y="117"/>
                </a:cubicBezTo>
                <a:cubicBezTo>
                  <a:pt x="288" y="119"/>
                  <a:pt x="290" y="121"/>
                  <a:pt x="291" y="123"/>
                </a:cubicBezTo>
                <a:cubicBezTo>
                  <a:pt x="291" y="123"/>
                  <a:pt x="291" y="123"/>
                  <a:pt x="291" y="123"/>
                </a:cubicBezTo>
                <a:cubicBezTo>
                  <a:pt x="292" y="124"/>
                  <a:pt x="292" y="124"/>
                  <a:pt x="291" y="125"/>
                </a:cubicBezTo>
                <a:cubicBezTo>
                  <a:pt x="291" y="125"/>
                  <a:pt x="291" y="125"/>
                  <a:pt x="290" y="125"/>
                </a:cubicBezTo>
                <a:close/>
                <a:moveTo>
                  <a:pt x="58" y="16"/>
                </a:moveTo>
                <a:cubicBezTo>
                  <a:pt x="57" y="16"/>
                  <a:pt x="57" y="16"/>
                  <a:pt x="57" y="16"/>
                </a:cubicBezTo>
                <a:cubicBezTo>
                  <a:pt x="57" y="15"/>
                  <a:pt x="57" y="15"/>
                  <a:pt x="57" y="14"/>
                </a:cubicBezTo>
                <a:cubicBezTo>
                  <a:pt x="60" y="13"/>
                  <a:pt x="62" y="11"/>
                  <a:pt x="65" y="10"/>
                </a:cubicBezTo>
                <a:cubicBezTo>
                  <a:pt x="65" y="9"/>
                  <a:pt x="66" y="10"/>
                  <a:pt x="66" y="10"/>
                </a:cubicBezTo>
                <a:cubicBezTo>
                  <a:pt x="66" y="11"/>
                  <a:pt x="66" y="11"/>
                  <a:pt x="66" y="12"/>
                </a:cubicBezTo>
                <a:cubicBezTo>
                  <a:pt x="63" y="13"/>
                  <a:pt x="61" y="14"/>
                  <a:pt x="59" y="16"/>
                </a:cubicBezTo>
                <a:cubicBezTo>
                  <a:pt x="58" y="16"/>
                  <a:pt x="58" y="16"/>
                  <a:pt x="58" y="16"/>
                </a:cubicBezTo>
                <a:close/>
                <a:moveTo>
                  <a:pt x="279" y="112"/>
                </a:moveTo>
                <a:cubicBezTo>
                  <a:pt x="279" y="112"/>
                  <a:pt x="279" y="112"/>
                  <a:pt x="279" y="112"/>
                </a:cubicBezTo>
                <a:cubicBezTo>
                  <a:pt x="277" y="109"/>
                  <a:pt x="275" y="107"/>
                  <a:pt x="273" y="106"/>
                </a:cubicBezTo>
                <a:cubicBezTo>
                  <a:pt x="273" y="105"/>
                  <a:pt x="273" y="104"/>
                  <a:pt x="273" y="104"/>
                </a:cubicBezTo>
                <a:cubicBezTo>
                  <a:pt x="274" y="104"/>
                  <a:pt x="274" y="104"/>
                  <a:pt x="275" y="104"/>
                </a:cubicBezTo>
                <a:cubicBezTo>
                  <a:pt x="276" y="106"/>
                  <a:pt x="278" y="108"/>
                  <a:pt x="280" y="110"/>
                </a:cubicBezTo>
                <a:cubicBezTo>
                  <a:pt x="281" y="111"/>
                  <a:pt x="281" y="112"/>
                  <a:pt x="280" y="112"/>
                </a:cubicBezTo>
                <a:cubicBezTo>
                  <a:pt x="280" y="112"/>
                  <a:pt x="279" y="112"/>
                  <a:pt x="279" y="112"/>
                </a:cubicBezTo>
                <a:close/>
                <a:moveTo>
                  <a:pt x="268" y="100"/>
                </a:moveTo>
                <a:cubicBezTo>
                  <a:pt x="268" y="100"/>
                  <a:pt x="268" y="99"/>
                  <a:pt x="267" y="99"/>
                </a:cubicBezTo>
                <a:cubicBezTo>
                  <a:pt x="267" y="98"/>
                  <a:pt x="266" y="98"/>
                  <a:pt x="265" y="97"/>
                </a:cubicBezTo>
                <a:cubicBezTo>
                  <a:pt x="264" y="95"/>
                  <a:pt x="263" y="94"/>
                  <a:pt x="262" y="93"/>
                </a:cubicBezTo>
                <a:cubicBezTo>
                  <a:pt x="261" y="93"/>
                  <a:pt x="261" y="92"/>
                  <a:pt x="262" y="92"/>
                </a:cubicBezTo>
                <a:cubicBezTo>
                  <a:pt x="262" y="91"/>
                  <a:pt x="263" y="91"/>
                  <a:pt x="263" y="92"/>
                </a:cubicBezTo>
                <a:cubicBezTo>
                  <a:pt x="264" y="93"/>
                  <a:pt x="266" y="94"/>
                  <a:pt x="267" y="95"/>
                </a:cubicBezTo>
                <a:cubicBezTo>
                  <a:pt x="267" y="96"/>
                  <a:pt x="268" y="97"/>
                  <a:pt x="269" y="98"/>
                </a:cubicBezTo>
                <a:cubicBezTo>
                  <a:pt x="269" y="98"/>
                  <a:pt x="269" y="99"/>
                  <a:pt x="269" y="99"/>
                </a:cubicBezTo>
                <a:cubicBezTo>
                  <a:pt x="269" y="100"/>
                  <a:pt x="268" y="100"/>
                  <a:pt x="268" y="100"/>
                </a:cubicBezTo>
                <a:close/>
                <a:moveTo>
                  <a:pt x="72" y="8"/>
                </a:moveTo>
                <a:cubicBezTo>
                  <a:pt x="72" y="8"/>
                  <a:pt x="72" y="7"/>
                  <a:pt x="72" y="7"/>
                </a:cubicBezTo>
                <a:cubicBezTo>
                  <a:pt x="71" y="7"/>
                  <a:pt x="72" y="6"/>
                  <a:pt x="72" y="6"/>
                </a:cubicBezTo>
                <a:cubicBezTo>
                  <a:pt x="72" y="6"/>
                  <a:pt x="72" y="6"/>
                  <a:pt x="72" y="6"/>
                </a:cubicBezTo>
                <a:cubicBezTo>
                  <a:pt x="75" y="5"/>
                  <a:pt x="78" y="4"/>
                  <a:pt x="80" y="3"/>
                </a:cubicBezTo>
                <a:cubicBezTo>
                  <a:pt x="81" y="3"/>
                  <a:pt x="81" y="3"/>
                  <a:pt x="82" y="4"/>
                </a:cubicBezTo>
                <a:cubicBezTo>
                  <a:pt x="82" y="4"/>
                  <a:pt x="81" y="5"/>
                  <a:pt x="81" y="5"/>
                </a:cubicBezTo>
                <a:cubicBezTo>
                  <a:pt x="78" y="6"/>
                  <a:pt x="76" y="7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72" y="8"/>
                  <a:pt x="72" y="8"/>
                </a:cubicBezTo>
                <a:close/>
                <a:moveTo>
                  <a:pt x="256" y="87"/>
                </a:moveTo>
                <a:cubicBezTo>
                  <a:pt x="256" y="87"/>
                  <a:pt x="256" y="87"/>
                  <a:pt x="256" y="87"/>
                </a:cubicBezTo>
                <a:cubicBezTo>
                  <a:pt x="254" y="85"/>
                  <a:pt x="252" y="83"/>
                  <a:pt x="250" y="81"/>
                </a:cubicBezTo>
                <a:cubicBezTo>
                  <a:pt x="250" y="81"/>
                  <a:pt x="250" y="80"/>
                  <a:pt x="250" y="80"/>
                </a:cubicBezTo>
                <a:cubicBezTo>
                  <a:pt x="250" y="79"/>
                  <a:pt x="251" y="79"/>
                  <a:pt x="251" y="80"/>
                </a:cubicBezTo>
                <a:cubicBezTo>
                  <a:pt x="254" y="81"/>
                  <a:pt x="256" y="84"/>
                  <a:pt x="257" y="86"/>
                </a:cubicBezTo>
                <a:cubicBezTo>
                  <a:pt x="258" y="86"/>
                  <a:pt x="258" y="87"/>
                  <a:pt x="257" y="87"/>
                </a:cubicBezTo>
                <a:cubicBezTo>
                  <a:pt x="257" y="87"/>
                  <a:pt x="257" y="87"/>
                  <a:pt x="256" y="87"/>
                </a:cubicBezTo>
                <a:close/>
                <a:moveTo>
                  <a:pt x="244" y="75"/>
                </a:moveTo>
                <a:cubicBezTo>
                  <a:pt x="244" y="75"/>
                  <a:pt x="244" y="75"/>
                  <a:pt x="244" y="75"/>
                </a:cubicBezTo>
                <a:cubicBezTo>
                  <a:pt x="242" y="73"/>
                  <a:pt x="240" y="71"/>
                  <a:pt x="238" y="70"/>
                </a:cubicBezTo>
                <a:cubicBezTo>
                  <a:pt x="237" y="69"/>
                  <a:pt x="237" y="69"/>
                  <a:pt x="238" y="68"/>
                </a:cubicBezTo>
                <a:cubicBezTo>
                  <a:pt x="238" y="68"/>
                  <a:pt x="239" y="68"/>
                  <a:pt x="239" y="68"/>
                </a:cubicBezTo>
                <a:cubicBezTo>
                  <a:pt x="241" y="70"/>
                  <a:pt x="243" y="72"/>
                  <a:pt x="245" y="74"/>
                </a:cubicBezTo>
                <a:cubicBezTo>
                  <a:pt x="246" y="74"/>
                  <a:pt x="246" y="75"/>
                  <a:pt x="245" y="75"/>
                </a:cubicBezTo>
                <a:cubicBezTo>
                  <a:pt x="245" y="76"/>
                  <a:pt x="245" y="76"/>
                  <a:pt x="244" y="75"/>
                </a:cubicBezTo>
                <a:close/>
                <a:moveTo>
                  <a:pt x="88" y="3"/>
                </a:moveTo>
                <a:cubicBezTo>
                  <a:pt x="88" y="3"/>
                  <a:pt x="88" y="2"/>
                  <a:pt x="88" y="2"/>
                </a:cubicBezTo>
                <a:cubicBezTo>
                  <a:pt x="88" y="2"/>
                  <a:pt x="88" y="1"/>
                  <a:pt x="89" y="1"/>
                </a:cubicBezTo>
                <a:cubicBezTo>
                  <a:pt x="91" y="0"/>
                  <a:pt x="94" y="0"/>
                  <a:pt x="97" y="0"/>
                </a:cubicBezTo>
                <a:cubicBezTo>
                  <a:pt x="98" y="0"/>
                  <a:pt x="98" y="0"/>
                  <a:pt x="98" y="1"/>
                </a:cubicBezTo>
                <a:cubicBezTo>
                  <a:pt x="98" y="1"/>
                  <a:pt x="98" y="2"/>
                  <a:pt x="97" y="2"/>
                </a:cubicBezTo>
                <a:cubicBezTo>
                  <a:pt x="94" y="2"/>
                  <a:pt x="92" y="2"/>
                  <a:pt x="89" y="3"/>
                </a:cubicBezTo>
                <a:cubicBezTo>
                  <a:pt x="89" y="3"/>
                  <a:pt x="88" y="3"/>
                  <a:pt x="88" y="3"/>
                </a:cubicBezTo>
                <a:close/>
                <a:moveTo>
                  <a:pt x="232" y="64"/>
                </a:moveTo>
                <a:cubicBezTo>
                  <a:pt x="231" y="64"/>
                  <a:pt x="231" y="64"/>
                  <a:pt x="231" y="64"/>
                </a:cubicBezTo>
                <a:cubicBezTo>
                  <a:pt x="229" y="62"/>
                  <a:pt x="227" y="61"/>
                  <a:pt x="225" y="59"/>
                </a:cubicBezTo>
                <a:cubicBezTo>
                  <a:pt x="224" y="58"/>
                  <a:pt x="224" y="58"/>
                  <a:pt x="225" y="57"/>
                </a:cubicBezTo>
                <a:cubicBezTo>
                  <a:pt x="225" y="57"/>
                  <a:pt x="226" y="57"/>
                  <a:pt x="226" y="57"/>
                </a:cubicBezTo>
                <a:cubicBezTo>
                  <a:pt x="228" y="59"/>
                  <a:pt x="230" y="61"/>
                  <a:pt x="233" y="63"/>
                </a:cubicBezTo>
                <a:cubicBezTo>
                  <a:pt x="233" y="63"/>
                  <a:pt x="233" y="64"/>
                  <a:pt x="233" y="64"/>
                </a:cubicBezTo>
                <a:cubicBezTo>
                  <a:pt x="232" y="64"/>
                  <a:pt x="232" y="65"/>
                  <a:pt x="232" y="64"/>
                </a:cubicBezTo>
                <a:close/>
                <a:moveTo>
                  <a:pt x="218" y="54"/>
                </a:moveTo>
                <a:cubicBezTo>
                  <a:pt x="218" y="54"/>
                  <a:pt x="218" y="54"/>
                  <a:pt x="218" y="54"/>
                </a:cubicBezTo>
                <a:cubicBezTo>
                  <a:pt x="216" y="52"/>
                  <a:pt x="214" y="50"/>
                  <a:pt x="211" y="49"/>
                </a:cubicBezTo>
                <a:cubicBezTo>
                  <a:pt x="211" y="48"/>
                  <a:pt x="211" y="48"/>
                  <a:pt x="211" y="47"/>
                </a:cubicBezTo>
                <a:cubicBezTo>
                  <a:pt x="212" y="47"/>
                  <a:pt x="212" y="47"/>
                  <a:pt x="213" y="47"/>
                </a:cubicBezTo>
                <a:cubicBezTo>
                  <a:pt x="215" y="49"/>
                  <a:pt x="217" y="50"/>
                  <a:pt x="219" y="52"/>
                </a:cubicBezTo>
                <a:cubicBezTo>
                  <a:pt x="220" y="52"/>
                  <a:pt x="220" y="53"/>
                  <a:pt x="220" y="53"/>
                </a:cubicBezTo>
                <a:cubicBezTo>
                  <a:pt x="219" y="54"/>
                  <a:pt x="219" y="54"/>
                  <a:pt x="218" y="54"/>
                </a:cubicBezTo>
                <a:close/>
                <a:moveTo>
                  <a:pt x="105" y="2"/>
                </a:moveTo>
                <a:cubicBezTo>
                  <a:pt x="105" y="1"/>
                  <a:pt x="104" y="1"/>
                  <a:pt x="104" y="1"/>
                </a:cubicBezTo>
                <a:cubicBezTo>
                  <a:pt x="104" y="0"/>
                  <a:pt x="105" y="0"/>
                  <a:pt x="106" y="0"/>
                </a:cubicBezTo>
                <a:cubicBezTo>
                  <a:pt x="108" y="0"/>
                  <a:pt x="111" y="0"/>
                  <a:pt x="114" y="0"/>
                </a:cubicBezTo>
                <a:cubicBezTo>
                  <a:pt x="115" y="0"/>
                  <a:pt x="115" y="1"/>
                  <a:pt x="115" y="1"/>
                </a:cubicBezTo>
                <a:cubicBezTo>
                  <a:pt x="115" y="2"/>
                  <a:pt x="114" y="2"/>
                  <a:pt x="114" y="2"/>
                </a:cubicBezTo>
                <a:cubicBezTo>
                  <a:pt x="111" y="2"/>
                  <a:pt x="108" y="2"/>
                  <a:pt x="105" y="2"/>
                </a:cubicBezTo>
                <a:cubicBezTo>
                  <a:pt x="105" y="2"/>
                  <a:pt x="105" y="2"/>
                  <a:pt x="105" y="2"/>
                </a:cubicBezTo>
                <a:close/>
                <a:moveTo>
                  <a:pt x="205" y="44"/>
                </a:moveTo>
                <a:cubicBezTo>
                  <a:pt x="205" y="44"/>
                  <a:pt x="205" y="44"/>
                  <a:pt x="205" y="44"/>
                </a:cubicBezTo>
                <a:cubicBezTo>
                  <a:pt x="202" y="42"/>
                  <a:pt x="200" y="40"/>
                  <a:pt x="198" y="39"/>
                </a:cubicBezTo>
                <a:cubicBezTo>
                  <a:pt x="197" y="39"/>
                  <a:pt x="197" y="38"/>
                  <a:pt x="197" y="37"/>
                </a:cubicBezTo>
                <a:cubicBezTo>
                  <a:pt x="198" y="37"/>
                  <a:pt x="198" y="37"/>
                  <a:pt x="199" y="37"/>
                </a:cubicBezTo>
                <a:cubicBezTo>
                  <a:pt x="201" y="39"/>
                  <a:pt x="203" y="40"/>
                  <a:pt x="206" y="42"/>
                </a:cubicBezTo>
                <a:cubicBezTo>
                  <a:pt x="206" y="42"/>
                  <a:pt x="206" y="43"/>
                  <a:pt x="206" y="43"/>
                </a:cubicBezTo>
                <a:cubicBezTo>
                  <a:pt x="206" y="44"/>
                  <a:pt x="205" y="44"/>
                  <a:pt x="205" y="44"/>
                </a:cubicBezTo>
                <a:close/>
                <a:moveTo>
                  <a:pt x="191" y="34"/>
                </a:moveTo>
                <a:cubicBezTo>
                  <a:pt x="191" y="34"/>
                  <a:pt x="191" y="34"/>
                  <a:pt x="191" y="34"/>
                </a:cubicBezTo>
                <a:cubicBezTo>
                  <a:pt x="188" y="33"/>
                  <a:pt x="186" y="31"/>
                  <a:pt x="183" y="30"/>
                </a:cubicBezTo>
                <a:cubicBezTo>
                  <a:pt x="183" y="30"/>
                  <a:pt x="183" y="29"/>
                  <a:pt x="183" y="28"/>
                </a:cubicBezTo>
                <a:cubicBezTo>
                  <a:pt x="183" y="28"/>
                  <a:pt x="184" y="28"/>
                  <a:pt x="185" y="28"/>
                </a:cubicBezTo>
                <a:cubicBezTo>
                  <a:pt x="187" y="30"/>
                  <a:pt x="189" y="31"/>
                  <a:pt x="192" y="33"/>
                </a:cubicBezTo>
                <a:cubicBezTo>
                  <a:pt x="192" y="33"/>
                  <a:pt x="192" y="33"/>
                  <a:pt x="192" y="34"/>
                </a:cubicBezTo>
                <a:cubicBezTo>
                  <a:pt x="192" y="34"/>
                  <a:pt x="191" y="35"/>
                  <a:pt x="191" y="34"/>
                </a:cubicBezTo>
                <a:close/>
                <a:moveTo>
                  <a:pt x="122" y="4"/>
                </a:moveTo>
                <a:cubicBezTo>
                  <a:pt x="121" y="3"/>
                  <a:pt x="121" y="3"/>
                  <a:pt x="121" y="2"/>
                </a:cubicBezTo>
                <a:cubicBezTo>
                  <a:pt x="121" y="2"/>
                  <a:pt x="122" y="1"/>
                  <a:pt x="122" y="2"/>
                </a:cubicBezTo>
                <a:cubicBezTo>
                  <a:pt x="123" y="2"/>
                  <a:pt x="124" y="2"/>
                  <a:pt x="125" y="2"/>
                </a:cubicBezTo>
                <a:cubicBezTo>
                  <a:pt x="127" y="3"/>
                  <a:pt x="129" y="3"/>
                  <a:pt x="131" y="4"/>
                </a:cubicBezTo>
                <a:cubicBezTo>
                  <a:pt x="131" y="4"/>
                  <a:pt x="132" y="4"/>
                  <a:pt x="131" y="5"/>
                </a:cubicBezTo>
                <a:cubicBezTo>
                  <a:pt x="131" y="5"/>
                  <a:pt x="131" y="6"/>
                  <a:pt x="130" y="6"/>
                </a:cubicBezTo>
                <a:cubicBezTo>
                  <a:pt x="128" y="5"/>
                  <a:pt x="126" y="5"/>
                  <a:pt x="124" y="4"/>
                </a:cubicBezTo>
                <a:cubicBezTo>
                  <a:pt x="124" y="4"/>
                  <a:pt x="123" y="4"/>
                  <a:pt x="122" y="4"/>
                </a:cubicBezTo>
                <a:cubicBezTo>
                  <a:pt x="122" y="4"/>
                  <a:pt x="122" y="4"/>
                  <a:pt x="122" y="4"/>
                </a:cubicBezTo>
                <a:close/>
                <a:moveTo>
                  <a:pt x="176" y="26"/>
                </a:moveTo>
                <a:cubicBezTo>
                  <a:pt x="176" y="26"/>
                  <a:pt x="176" y="26"/>
                  <a:pt x="176" y="26"/>
                </a:cubicBezTo>
                <a:cubicBezTo>
                  <a:pt x="175" y="25"/>
                  <a:pt x="175" y="25"/>
                  <a:pt x="175" y="25"/>
                </a:cubicBezTo>
                <a:cubicBezTo>
                  <a:pt x="173" y="24"/>
                  <a:pt x="171" y="23"/>
                  <a:pt x="169" y="22"/>
                </a:cubicBezTo>
                <a:cubicBezTo>
                  <a:pt x="168" y="21"/>
                  <a:pt x="168" y="21"/>
                  <a:pt x="168" y="20"/>
                </a:cubicBezTo>
                <a:cubicBezTo>
                  <a:pt x="169" y="20"/>
                  <a:pt x="169" y="19"/>
                  <a:pt x="170" y="20"/>
                </a:cubicBezTo>
                <a:cubicBezTo>
                  <a:pt x="172" y="21"/>
                  <a:pt x="174" y="22"/>
                  <a:pt x="176" y="23"/>
                </a:cubicBezTo>
                <a:cubicBezTo>
                  <a:pt x="177" y="24"/>
                  <a:pt x="177" y="24"/>
                  <a:pt x="177" y="24"/>
                </a:cubicBezTo>
                <a:cubicBezTo>
                  <a:pt x="178" y="24"/>
                  <a:pt x="178" y="25"/>
                  <a:pt x="178" y="25"/>
                </a:cubicBezTo>
                <a:cubicBezTo>
                  <a:pt x="177" y="26"/>
                  <a:pt x="177" y="26"/>
                  <a:pt x="176" y="26"/>
                </a:cubicBezTo>
                <a:close/>
                <a:moveTo>
                  <a:pt x="138" y="8"/>
                </a:moveTo>
                <a:cubicBezTo>
                  <a:pt x="138" y="8"/>
                  <a:pt x="137" y="7"/>
                  <a:pt x="138" y="7"/>
                </a:cubicBezTo>
                <a:cubicBezTo>
                  <a:pt x="138" y="6"/>
                  <a:pt x="138" y="6"/>
                  <a:pt x="139" y="6"/>
                </a:cubicBezTo>
                <a:cubicBezTo>
                  <a:pt x="141" y="7"/>
                  <a:pt x="144" y="8"/>
                  <a:pt x="147" y="9"/>
                </a:cubicBezTo>
                <a:cubicBezTo>
                  <a:pt x="147" y="9"/>
                  <a:pt x="148" y="10"/>
                  <a:pt x="147" y="10"/>
                </a:cubicBezTo>
                <a:cubicBezTo>
                  <a:pt x="147" y="11"/>
                  <a:pt x="147" y="11"/>
                  <a:pt x="146" y="11"/>
                </a:cubicBezTo>
                <a:cubicBezTo>
                  <a:pt x="143" y="10"/>
                  <a:pt x="141" y="9"/>
                  <a:pt x="138" y="8"/>
                </a:cubicBezTo>
                <a:cubicBezTo>
                  <a:pt x="138" y="8"/>
                  <a:pt x="138" y="8"/>
                  <a:pt x="138" y="8"/>
                </a:cubicBezTo>
                <a:close/>
                <a:moveTo>
                  <a:pt x="161" y="18"/>
                </a:moveTo>
                <a:cubicBezTo>
                  <a:pt x="161" y="18"/>
                  <a:pt x="161" y="18"/>
                  <a:pt x="161" y="18"/>
                </a:cubicBezTo>
                <a:cubicBezTo>
                  <a:pt x="159" y="16"/>
                  <a:pt x="156" y="15"/>
                  <a:pt x="154" y="14"/>
                </a:cubicBezTo>
                <a:cubicBezTo>
                  <a:pt x="153" y="14"/>
                  <a:pt x="153" y="13"/>
                  <a:pt x="153" y="13"/>
                </a:cubicBezTo>
                <a:cubicBezTo>
                  <a:pt x="153" y="12"/>
                  <a:pt x="154" y="12"/>
                  <a:pt x="155" y="12"/>
                </a:cubicBezTo>
                <a:cubicBezTo>
                  <a:pt x="155" y="12"/>
                  <a:pt x="155" y="12"/>
                  <a:pt x="155" y="12"/>
                </a:cubicBezTo>
                <a:cubicBezTo>
                  <a:pt x="157" y="13"/>
                  <a:pt x="160" y="15"/>
                  <a:pt x="162" y="16"/>
                </a:cubicBezTo>
                <a:cubicBezTo>
                  <a:pt x="163" y="16"/>
                  <a:pt x="163" y="17"/>
                  <a:pt x="163" y="17"/>
                </a:cubicBezTo>
                <a:cubicBezTo>
                  <a:pt x="163" y="18"/>
                  <a:pt x="162" y="18"/>
                  <a:pt x="161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14" name="Rectangle 18"/>
          <p:cNvSpPr/>
          <p:nvPr/>
        </p:nvSpPr>
        <p:spPr bwMode="auto">
          <a:xfrm>
            <a:off x="5140944" y="3213860"/>
            <a:ext cx="650875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charset="-122"/>
                <a:cs typeface="+mn-ea"/>
                <a:sym typeface="+mn-lt"/>
              </a:rPr>
              <a:t>02</a:t>
            </a:r>
          </a:p>
        </p:txBody>
      </p:sp>
      <p:sp>
        <p:nvSpPr>
          <p:cNvPr id="15" name="Freeform 19"/>
          <p:cNvSpPr/>
          <p:nvPr/>
        </p:nvSpPr>
        <p:spPr bwMode="auto">
          <a:xfrm>
            <a:off x="5542581" y="3420235"/>
            <a:ext cx="2535238" cy="1819275"/>
          </a:xfrm>
          <a:custGeom>
            <a:avLst/>
            <a:gdLst>
              <a:gd name="T0" fmla="*/ 0 w 674"/>
              <a:gd name="T1" fmla="*/ 272 h 484"/>
              <a:gd name="T2" fmla="*/ 68 w 674"/>
              <a:gd name="T3" fmla="*/ 348 h 484"/>
              <a:gd name="T4" fmla="*/ 217 w 674"/>
              <a:gd name="T5" fmla="*/ 445 h 484"/>
              <a:gd name="T6" fmla="*/ 415 w 674"/>
              <a:gd name="T7" fmla="*/ 474 h 484"/>
              <a:gd name="T8" fmla="*/ 590 w 674"/>
              <a:gd name="T9" fmla="*/ 389 h 484"/>
              <a:gd name="T10" fmla="*/ 597 w 674"/>
              <a:gd name="T11" fmla="*/ 382 h 484"/>
              <a:gd name="T12" fmla="*/ 658 w 674"/>
              <a:gd name="T13" fmla="*/ 271 h 484"/>
              <a:gd name="T14" fmla="*/ 670 w 674"/>
              <a:gd name="T15" fmla="*/ 152 h 484"/>
              <a:gd name="T16" fmla="*/ 643 w 674"/>
              <a:gd name="T17" fmla="*/ 58 h 484"/>
              <a:gd name="T18" fmla="*/ 592 w 674"/>
              <a:gd name="T19" fmla="*/ 9 h 484"/>
              <a:gd name="T20" fmla="*/ 533 w 674"/>
              <a:gd name="T21" fmla="*/ 4 h 484"/>
              <a:gd name="T22" fmla="*/ 477 w 674"/>
              <a:gd name="T23" fmla="*/ 27 h 484"/>
              <a:gd name="T24" fmla="*/ 426 w 674"/>
              <a:gd name="T25" fmla="*/ 62 h 484"/>
              <a:gd name="T26" fmla="*/ 379 w 674"/>
              <a:gd name="T27" fmla="*/ 105 h 484"/>
              <a:gd name="T28" fmla="*/ 376 w 674"/>
              <a:gd name="T29" fmla="*/ 109 h 484"/>
              <a:gd name="T30" fmla="*/ 301 w 674"/>
              <a:gd name="T31" fmla="*/ 190 h 484"/>
              <a:gd name="T32" fmla="*/ 197 w 674"/>
              <a:gd name="T33" fmla="*/ 257 h 484"/>
              <a:gd name="T34" fmla="*/ 79 w 674"/>
              <a:gd name="T35" fmla="*/ 280 h 484"/>
              <a:gd name="T36" fmla="*/ 0 w 674"/>
              <a:gd name="T37" fmla="*/ 272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4" h="484">
                <a:moveTo>
                  <a:pt x="0" y="272"/>
                </a:moveTo>
                <a:cubicBezTo>
                  <a:pt x="9" y="284"/>
                  <a:pt x="32" y="314"/>
                  <a:pt x="68" y="348"/>
                </a:cubicBezTo>
                <a:cubicBezTo>
                  <a:pt x="105" y="381"/>
                  <a:pt x="155" y="419"/>
                  <a:pt x="217" y="445"/>
                </a:cubicBezTo>
                <a:cubicBezTo>
                  <a:pt x="277" y="470"/>
                  <a:pt x="348" y="484"/>
                  <a:pt x="415" y="474"/>
                </a:cubicBezTo>
                <a:cubicBezTo>
                  <a:pt x="483" y="466"/>
                  <a:pt x="546" y="435"/>
                  <a:pt x="590" y="389"/>
                </a:cubicBezTo>
                <a:cubicBezTo>
                  <a:pt x="593" y="387"/>
                  <a:pt x="595" y="384"/>
                  <a:pt x="597" y="382"/>
                </a:cubicBezTo>
                <a:cubicBezTo>
                  <a:pt x="626" y="350"/>
                  <a:pt x="647" y="311"/>
                  <a:pt x="658" y="271"/>
                </a:cubicBezTo>
                <a:cubicBezTo>
                  <a:pt x="671" y="231"/>
                  <a:pt x="674" y="189"/>
                  <a:pt x="670" y="152"/>
                </a:cubicBezTo>
                <a:cubicBezTo>
                  <a:pt x="667" y="115"/>
                  <a:pt x="657" y="83"/>
                  <a:pt x="643" y="58"/>
                </a:cubicBezTo>
                <a:cubicBezTo>
                  <a:pt x="629" y="34"/>
                  <a:pt x="611" y="17"/>
                  <a:pt x="592" y="9"/>
                </a:cubicBezTo>
                <a:cubicBezTo>
                  <a:pt x="572" y="0"/>
                  <a:pt x="552" y="0"/>
                  <a:pt x="533" y="4"/>
                </a:cubicBezTo>
                <a:cubicBezTo>
                  <a:pt x="514" y="9"/>
                  <a:pt x="495" y="17"/>
                  <a:pt x="477" y="27"/>
                </a:cubicBezTo>
                <a:cubicBezTo>
                  <a:pt x="459" y="38"/>
                  <a:pt x="442" y="49"/>
                  <a:pt x="426" y="62"/>
                </a:cubicBezTo>
                <a:cubicBezTo>
                  <a:pt x="409" y="75"/>
                  <a:pt x="394" y="89"/>
                  <a:pt x="379" y="105"/>
                </a:cubicBezTo>
                <a:cubicBezTo>
                  <a:pt x="378" y="107"/>
                  <a:pt x="377" y="108"/>
                  <a:pt x="376" y="109"/>
                </a:cubicBezTo>
                <a:cubicBezTo>
                  <a:pt x="353" y="133"/>
                  <a:pt x="331" y="163"/>
                  <a:pt x="301" y="190"/>
                </a:cubicBezTo>
                <a:cubicBezTo>
                  <a:pt x="272" y="217"/>
                  <a:pt x="236" y="241"/>
                  <a:pt x="197" y="257"/>
                </a:cubicBezTo>
                <a:cubicBezTo>
                  <a:pt x="158" y="273"/>
                  <a:pt x="116" y="280"/>
                  <a:pt x="79" y="280"/>
                </a:cubicBezTo>
                <a:cubicBezTo>
                  <a:pt x="42" y="281"/>
                  <a:pt x="12" y="274"/>
                  <a:pt x="0" y="272"/>
                </a:cubicBezTo>
                <a:close/>
              </a:path>
            </a:pathLst>
          </a:custGeom>
          <a:solidFill>
            <a:srgbClr val="63A7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>
            <a:off x="5614019" y="3442460"/>
            <a:ext cx="2441575" cy="1755775"/>
          </a:xfrm>
          <a:custGeom>
            <a:avLst/>
            <a:gdLst>
              <a:gd name="T0" fmla="*/ 473 w 649"/>
              <a:gd name="T1" fmla="*/ 441 h 467"/>
              <a:gd name="T2" fmla="*/ 449 w 649"/>
              <a:gd name="T3" fmla="*/ 453 h 467"/>
              <a:gd name="T4" fmla="*/ 515 w 649"/>
              <a:gd name="T5" fmla="*/ 423 h 467"/>
              <a:gd name="T6" fmla="*/ 537 w 649"/>
              <a:gd name="T7" fmla="*/ 406 h 467"/>
              <a:gd name="T8" fmla="*/ 543 w 649"/>
              <a:gd name="T9" fmla="*/ 402 h 467"/>
              <a:gd name="T10" fmla="*/ 395 w 649"/>
              <a:gd name="T11" fmla="*/ 462 h 467"/>
              <a:gd name="T12" fmla="*/ 556 w 649"/>
              <a:gd name="T13" fmla="*/ 390 h 467"/>
              <a:gd name="T14" fmla="*/ 577 w 649"/>
              <a:gd name="T15" fmla="*/ 369 h 467"/>
              <a:gd name="T16" fmla="*/ 369 w 649"/>
              <a:gd name="T17" fmla="*/ 467 h 467"/>
              <a:gd name="T18" fmla="*/ 351 w 649"/>
              <a:gd name="T19" fmla="*/ 465 h 467"/>
              <a:gd name="T20" fmla="*/ 592 w 649"/>
              <a:gd name="T21" fmla="*/ 348 h 467"/>
              <a:gd name="T22" fmla="*/ 315 w 649"/>
              <a:gd name="T23" fmla="*/ 465 h 467"/>
              <a:gd name="T24" fmla="*/ 288 w 649"/>
              <a:gd name="T25" fmla="*/ 459 h 467"/>
              <a:gd name="T26" fmla="*/ 279 w 649"/>
              <a:gd name="T27" fmla="*/ 460 h 467"/>
              <a:gd name="T28" fmla="*/ 621 w 649"/>
              <a:gd name="T29" fmla="*/ 303 h 467"/>
              <a:gd name="T30" fmla="*/ 629 w 649"/>
              <a:gd name="T31" fmla="*/ 277 h 467"/>
              <a:gd name="T32" fmla="*/ 243 w 649"/>
              <a:gd name="T33" fmla="*/ 451 h 467"/>
              <a:gd name="T34" fmla="*/ 217 w 649"/>
              <a:gd name="T35" fmla="*/ 441 h 467"/>
              <a:gd name="T36" fmla="*/ 638 w 649"/>
              <a:gd name="T37" fmla="*/ 252 h 467"/>
              <a:gd name="T38" fmla="*/ 645 w 649"/>
              <a:gd name="T39" fmla="*/ 225 h 467"/>
              <a:gd name="T40" fmla="*/ 644 w 649"/>
              <a:gd name="T41" fmla="*/ 216 h 467"/>
              <a:gd name="T42" fmla="*/ 177 w 649"/>
              <a:gd name="T43" fmla="*/ 424 h 467"/>
              <a:gd name="T44" fmla="*/ 647 w 649"/>
              <a:gd name="T45" fmla="*/ 188 h 467"/>
              <a:gd name="T46" fmla="*/ 647 w 649"/>
              <a:gd name="T47" fmla="*/ 181 h 467"/>
              <a:gd name="T48" fmla="*/ 130 w 649"/>
              <a:gd name="T49" fmla="*/ 397 h 467"/>
              <a:gd name="T50" fmla="*/ 106 w 649"/>
              <a:gd name="T51" fmla="*/ 381 h 467"/>
              <a:gd name="T52" fmla="*/ 646 w 649"/>
              <a:gd name="T53" fmla="*/ 145 h 467"/>
              <a:gd name="T54" fmla="*/ 643 w 649"/>
              <a:gd name="T55" fmla="*/ 117 h 467"/>
              <a:gd name="T56" fmla="*/ 639 w 649"/>
              <a:gd name="T57" fmla="*/ 108 h 467"/>
              <a:gd name="T58" fmla="*/ 72 w 649"/>
              <a:gd name="T59" fmla="*/ 355 h 467"/>
              <a:gd name="T60" fmla="*/ 50 w 649"/>
              <a:gd name="T61" fmla="*/ 335 h 467"/>
              <a:gd name="T62" fmla="*/ 628 w 649"/>
              <a:gd name="T63" fmla="*/ 70 h 467"/>
              <a:gd name="T64" fmla="*/ 182 w 649"/>
              <a:gd name="T65" fmla="*/ 255 h 467"/>
              <a:gd name="T66" fmla="*/ 208 w 649"/>
              <a:gd name="T67" fmla="*/ 244 h 467"/>
              <a:gd name="T68" fmla="*/ 215 w 649"/>
              <a:gd name="T69" fmla="*/ 238 h 467"/>
              <a:gd name="T70" fmla="*/ 158 w 649"/>
              <a:gd name="T71" fmla="*/ 265 h 467"/>
              <a:gd name="T72" fmla="*/ 231 w 649"/>
              <a:gd name="T73" fmla="*/ 228 h 467"/>
              <a:gd name="T74" fmla="*/ 32 w 649"/>
              <a:gd name="T75" fmla="*/ 318 h 467"/>
              <a:gd name="T76" fmla="*/ 254 w 649"/>
              <a:gd name="T77" fmla="*/ 214 h 467"/>
              <a:gd name="T78" fmla="*/ 260 w 649"/>
              <a:gd name="T79" fmla="*/ 209 h 467"/>
              <a:gd name="T80" fmla="*/ 106 w 649"/>
              <a:gd name="T81" fmla="*/ 276 h 467"/>
              <a:gd name="T82" fmla="*/ 77 w 649"/>
              <a:gd name="T83" fmla="*/ 279 h 467"/>
              <a:gd name="T84" fmla="*/ 611 w 649"/>
              <a:gd name="T85" fmla="*/ 43 h 467"/>
              <a:gd name="T86" fmla="*/ 20 w 649"/>
              <a:gd name="T87" fmla="*/ 303 h 467"/>
              <a:gd name="T88" fmla="*/ 300 w 649"/>
              <a:gd name="T89" fmla="*/ 172 h 467"/>
              <a:gd name="T90" fmla="*/ 51 w 649"/>
              <a:gd name="T91" fmla="*/ 280 h 467"/>
              <a:gd name="T92" fmla="*/ 593 w 649"/>
              <a:gd name="T93" fmla="*/ 21 h 467"/>
              <a:gd name="T94" fmla="*/ 8 w 649"/>
              <a:gd name="T95" fmla="*/ 292 h 467"/>
              <a:gd name="T96" fmla="*/ 332 w 649"/>
              <a:gd name="T97" fmla="*/ 139 h 467"/>
              <a:gd name="T98" fmla="*/ 337 w 649"/>
              <a:gd name="T99" fmla="*/ 133 h 467"/>
              <a:gd name="T100" fmla="*/ 579 w 649"/>
              <a:gd name="T101" fmla="*/ 11 h 467"/>
              <a:gd name="T102" fmla="*/ 361 w 649"/>
              <a:gd name="T103" fmla="*/ 107 h 467"/>
              <a:gd name="T104" fmla="*/ 561 w 649"/>
              <a:gd name="T105" fmla="*/ 4 h 467"/>
              <a:gd name="T106" fmla="*/ 374 w 649"/>
              <a:gd name="T107" fmla="*/ 93 h 467"/>
              <a:gd name="T108" fmla="*/ 545 w 649"/>
              <a:gd name="T109" fmla="*/ 0 h 467"/>
              <a:gd name="T110" fmla="*/ 414 w 649"/>
              <a:gd name="T111" fmla="*/ 57 h 467"/>
              <a:gd name="T112" fmla="*/ 537 w 649"/>
              <a:gd name="T113" fmla="*/ 1 h 467"/>
              <a:gd name="T114" fmla="*/ 451 w 649"/>
              <a:gd name="T115" fmla="*/ 30 h 467"/>
              <a:gd name="T116" fmla="*/ 519 w 649"/>
              <a:gd name="T117" fmla="*/ 3 h 467"/>
              <a:gd name="T118" fmla="*/ 501 w 649"/>
              <a:gd name="T119" fmla="*/ 9 h 467"/>
              <a:gd name="T120" fmla="*/ 484 w 649"/>
              <a:gd name="T121" fmla="*/ 15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49" h="467">
                <a:moveTo>
                  <a:pt x="481" y="439"/>
                </a:moveTo>
                <a:cubicBezTo>
                  <a:pt x="481" y="439"/>
                  <a:pt x="481" y="438"/>
                  <a:pt x="482" y="438"/>
                </a:cubicBezTo>
                <a:cubicBezTo>
                  <a:pt x="484" y="437"/>
                  <a:pt x="487" y="435"/>
                  <a:pt x="490" y="434"/>
                </a:cubicBezTo>
                <a:cubicBezTo>
                  <a:pt x="490" y="434"/>
                  <a:pt x="491" y="434"/>
                  <a:pt x="491" y="435"/>
                </a:cubicBezTo>
                <a:cubicBezTo>
                  <a:pt x="492" y="435"/>
                  <a:pt x="491" y="436"/>
                  <a:pt x="491" y="436"/>
                </a:cubicBezTo>
                <a:cubicBezTo>
                  <a:pt x="488" y="437"/>
                  <a:pt x="485" y="439"/>
                  <a:pt x="483" y="440"/>
                </a:cubicBezTo>
                <a:cubicBezTo>
                  <a:pt x="483" y="440"/>
                  <a:pt x="483" y="440"/>
                  <a:pt x="483" y="440"/>
                </a:cubicBezTo>
                <a:cubicBezTo>
                  <a:pt x="482" y="440"/>
                  <a:pt x="481" y="440"/>
                  <a:pt x="481" y="439"/>
                </a:cubicBezTo>
                <a:close/>
                <a:moveTo>
                  <a:pt x="474" y="444"/>
                </a:moveTo>
                <a:cubicBezTo>
                  <a:pt x="472" y="445"/>
                  <a:pt x="469" y="446"/>
                  <a:pt x="466" y="447"/>
                </a:cubicBezTo>
                <a:cubicBezTo>
                  <a:pt x="465" y="447"/>
                  <a:pt x="465" y="447"/>
                  <a:pt x="464" y="446"/>
                </a:cubicBezTo>
                <a:cubicBezTo>
                  <a:pt x="464" y="446"/>
                  <a:pt x="465" y="445"/>
                  <a:pt x="465" y="445"/>
                </a:cubicBezTo>
                <a:cubicBezTo>
                  <a:pt x="468" y="444"/>
                  <a:pt x="471" y="443"/>
                  <a:pt x="473" y="441"/>
                </a:cubicBezTo>
                <a:cubicBezTo>
                  <a:pt x="474" y="441"/>
                  <a:pt x="475" y="442"/>
                  <a:pt x="475" y="442"/>
                </a:cubicBezTo>
                <a:cubicBezTo>
                  <a:pt x="475" y="443"/>
                  <a:pt x="475" y="443"/>
                  <a:pt x="474" y="444"/>
                </a:cubicBezTo>
                <a:cubicBezTo>
                  <a:pt x="474" y="444"/>
                  <a:pt x="474" y="444"/>
                  <a:pt x="474" y="444"/>
                </a:cubicBezTo>
                <a:close/>
                <a:moveTo>
                  <a:pt x="497" y="432"/>
                </a:moveTo>
                <a:cubicBezTo>
                  <a:pt x="497" y="431"/>
                  <a:pt x="497" y="430"/>
                  <a:pt x="498" y="430"/>
                </a:cubicBezTo>
                <a:cubicBezTo>
                  <a:pt x="501" y="429"/>
                  <a:pt x="503" y="427"/>
                  <a:pt x="506" y="426"/>
                </a:cubicBezTo>
                <a:cubicBezTo>
                  <a:pt x="506" y="425"/>
                  <a:pt x="507" y="426"/>
                  <a:pt x="507" y="426"/>
                </a:cubicBezTo>
                <a:cubicBezTo>
                  <a:pt x="508" y="427"/>
                  <a:pt x="507" y="427"/>
                  <a:pt x="507" y="428"/>
                </a:cubicBezTo>
                <a:cubicBezTo>
                  <a:pt x="504" y="429"/>
                  <a:pt x="502" y="431"/>
                  <a:pt x="499" y="432"/>
                </a:cubicBezTo>
                <a:cubicBezTo>
                  <a:pt x="499" y="432"/>
                  <a:pt x="499" y="432"/>
                  <a:pt x="499" y="432"/>
                </a:cubicBezTo>
                <a:cubicBezTo>
                  <a:pt x="498" y="432"/>
                  <a:pt x="498" y="432"/>
                  <a:pt x="497" y="432"/>
                </a:cubicBezTo>
                <a:close/>
                <a:moveTo>
                  <a:pt x="457" y="450"/>
                </a:moveTo>
                <a:cubicBezTo>
                  <a:pt x="455" y="451"/>
                  <a:pt x="452" y="452"/>
                  <a:pt x="449" y="453"/>
                </a:cubicBezTo>
                <a:cubicBezTo>
                  <a:pt x="448" y="453"/>
                  <a:pt x="448" y="453"/>
                  <a:pt x="447" y="452"/>
                </a:cubicBezTo>
                <a:cubicBezTo>
                  <a:pt x="447" y="452"/>
                  <a:pt x="448" y="451"/>
                  <a:pt x="448" y="451"/>
                </a:cubicBezTo>
                <a:cubicBezTo>
                  <a:pt x="451" y="450"/>
                  <a:pt x="454" y="449"/>
                  <a:pt x="457" y="448"/>
                </a:cubicBezTo>
                <a:cubicBezTo>
                  <a:pt x="457" y="448"/>
                  <a:pt x="458" y="448"/>
                  <a:pt x="458" y="449"/>
                </a:cubicBezTo>
                <a:cubicBezTo>
                  <a:pt x="458" y="449"/>
                  <a:pt x="458" y="450"/>
                  <a:pt x="457" y="450"/>
                </a:cubicBezTo>
                <a:cubicBezTo>
                  <a:pt x="457" y="450"/>
                  <a:pt x="457" y="450"/>
                  <a:pt x="457" y="450"/>
                </a:cubicBezTo>
                <a:close/>
                <a:moveTo>
                  <a:pt x="513" y="423"/>
                </a:moveTo>
                <a:cubicBezTo>
                  <a:pt x="513" y="422"/>
                  <a:pt x="513" y="421"/>
                  <a:pt x="514" y="421"/>
                </a:cubicBezTo>
                <a:cubicBezTo>
                  <a:pt x="516" y="420"/>
                  <a:pt x="519" y="418"/>
                  <a:pt x="521" y="416"/>
                </a:cubicBezTo>
                <a:cubicBezTo>
                  <a:pt x="522" y="416"/>
                  <a:pt x="522" y="416"/>
                  <a:pt x="523" y="417"/>
                </a:cubicBezTo>
                <a:cubicBezTo>
                  <a:pt x="523" y="417"/>
                  <a:pt x="523" y="418"/>
                  <a:pt x="522" y="418"/>
                </a:cubicBezTo>
                <a:cubicBezTo>
                  <a:pt x="520" y="420"/>
                  <a:pt x="517" y="421"/>
                  <a:pt x="515" y="423"/>
                </a:cubicBezTo>
                <a:cubicBezTo>
                  <a:pt x="515" y="423"/>
                  <a:pt x="515" y="423"/>
                  <a:pt x="515" y="423"/>
                </a:cubicBezTo>
                <a:cubicBezTo>
                  <a:pt x="514" y="423"/>
                  <a:pt x="513" y="423"/>
                  <a:pt x="513" y="423"/>
                </a:cubicBezTo>
                <a:close/>
                <a:moveTo>
                  <a:pt x="440" y="455"/>
                </a:moveTo>
                <a:cubicBezTo>
                  <a:pt x="437" y="456"/>
                  <a:pt x="434" y="457"/>
                  <a:pt x="431" y="458"/>
                </a:cubicBezTo>
                <a:cubicBezTo>
                  <a:pt x="431" y="458"/>
                  <a:pt x="430" y="458"/>
                  <a:pt x="430" y="457"/>
                </a:cubicBezTo>
                <a:cubicBezTo>
                  <a:pt x="430" y="456"/>
                  <a:pt x="430" y="456"/>
                  <a:pt x="431" y="456"/>
                </a:cubicBezTo>
                <a:cubicBezTo>
                  <a:pt x="434" y="455"/>
                  <a:pt x="437" y="454"/>
                  <a:pt x="440" y="453"/>
                </a:cubicBezTo>
                <a:cubicBezTo>
                  <a:pt x="440" y="453"/>
                  <a:pt x="441" y="453"/>
                  <a:pt x="441" y="454"/>
                </a:cubicBezTo>
                <a:cubicBezTo>
                  <a:pt x="441" y="455"/>
                  <a:pt x="441" y="455"/>
                  <a:pt x="440" y="455"/>
                </a:cubicBezTo>
                <a:cubicBezTo>
                  <a:pt x="440" y="455"/>
                  <a:pt x="440" y="455"/>
                  <a:pt x="440" y="455"/>
                </a:cubicBezTo>
                <a:close/>
                <a:moveTo>
                  <a:pt x="528" y="413"/>
                </a:moveTo>
                <a:cubicBezTo>
                  <a:pt x="528" y="412"/>
                  <a:pt x="528" y="412"/>
                  <a:pt x="529" y="411"/>
                </a:cubicBezTo>
                <a:cubicBezTo>
                  <a:pt x="531" y="410"/>
                  <a:pt x="533" y="408"/>
                  <a:pt x="536" y="406"/>
                </a:cubicBezTo>
                <a:cubicBezTo>
                  <a:pt x="536" y="406"/>
                  <a:pt x="537" y="406"/>
                  <a:pt x="537" y="406"/>
                </a:cubicBezTo>
                <a:cubicBezTo>
                  <a:pt x="538" y="407"/>
                  <a:pt x="538" y="407"/>
                  <a:pt x="537" y="408"/>
                </a:cubicBezTo>
                <a:cubicBezTo>
                  <a:pt x="535" y="410"/>
                  <a:pt x="532" y="411"/>
                  <a:pt x="530" y="413"/>
                </a:cubicBezTo>
                <a:cubicBezTo>
                  <a:pt x="530" y="413"/>
                  <a:pt x="530" y="413"/>
                  <a:pt x="530" y="413"/>
                </a:cubicBezTo>
                <a:cubicBezTo>
                  <a:pt x="529" y="413"/>
                  <a:pt x="529" y="413"/>
                  <a:pt x="528" y="413"/>
                </a:cubicBezTo>
                <a:close/>
                <a:moveTo>
                  <a:pt x="423" y="460"/>
                </a:moveTo>
                <a:cubicBezTo>
                  <a:pt x="420" y="460"/>
                  <a:pt x="417" y="461"/>
                  <a:pt x="414" y="462"/>
                </a:cubicBezTo>
                <a:cubicBezTo>
                  <a:pt x="413" y="462"/>
                  <a:pt x="412" y="461"/>
                  <a:pt x="412" y="461"/>
                </a:cubicBezTo>
                <a:cubicBezTo>
                  <a:pt x="412" y="460"/>
                  <a:pt x="413" y="459"/>
                  <a:pt x="413" y="459"/>
                </a:cubicBezTo>
                <a:cubicBezTo>
                  <a:pt x="416" y="459"/>
                  <a:pt x="419" y="458"/>
                  <a:pt x="422" y="458"/>
                </a:cubicBezTo>
                <a:cubicBezTo>
                  <a:pt x="423" y="457"/>
                  <a:pt x="423" y="458"/>
                  <a:pt x="423" y="458"/>
                </a:cubicBezTo>
                <a:cubicBezTo>
                  <a:pt x="424" y="459"/>
                  <a:pt x="423" y="460"/>
                  <a:pt x="423" y="460"/>
                </a:cubicBezTo>
                <a:cubicBezTo>
                  <a:pt x="423" y="460"/>
                  <a:pt x="423" y="460"/>
                  <a:pt x="423" y="460"/>
                </a:cubicBezTo>
                <a:close/>
                <a:moveTo>
                  <a:pt x="543" y="402"/>
                </a:moveTo>
                <a:cubicBezTo>
                  <a:pt x="542" y="402"/>
                  <a:pt x="542" y="401"/>
                  <a:pt x="543" y="400"/>
                </a:cubicBezTo>
                <a:cubicBezTo>
                  <a:pt x="545" y="399"/>
                  <a:pt x="548" y="397"/>
                  <a:pt x="550" y="395"/>
                </a:cubicBezTo>
                <a:cubicBezTo>
                  <a:pt x="550" y="394"/>
                  <a:pt x="551" y="394"/>
                  <a:pt x="551" y="395"/>
                </a:cubicBezTo>
                <a:cubicBezTo>
                  <a:pt x="552" y="395"/>
                  <a:pt x="552" y="396"/>
                  <a:pt x="551" y="396"/>
                </a:cubicBezTo>
                <a:cubicBezTo>
                  <a:pt x="549" y="398"/>
                  <a:pt x="547" y="400"/>
                  <a:pt x="544" y="402"/>
                </a:cubicBezTo>
                <a:cubicBezTo>
                  <a:pt x="544" y="402"/>
                  <a:pt x="544" y="402"/>
                  <a:pt x="544" y="402"/>
                </a:cubicBezTo>
                <a:cubicBezTo>
                  <a:pt x="544" y="403"/>
                  <a:pt x="543" y="402"/>
                  <a:pt x="543" y="402"/>
                </a:cubicBezTo>
                <a:close/>
                <a:moveTo>
                  <a:pt x="405" y="463"/>
                </a:moveTo>
                <a:cubicBezTo>
                  <a:pt x="402" y="464"/>
                  <a:pt x="399" y="464"/>
                  <a:pt x="396" y="464"/>
                </a:cubicBezTo>
                <a:cubicBezTo>
                  <a:pt x="396" y="463"/>
                  <a:pt x="396" y="463"/>
                  <a:pt x="396" y="463"/>
                </a:cubicBezTo>
                <a:cubicBezTo>
                  <a:pt x="396" y="464"/>
                  <a:pt x="396" y="464"/>
                  <a:pt x="396" y="464"/>
                </a:cubicBezTo>
                <a:cubicBezTo>
                  <a:pt x="395" y="464"/>
                  <a:pt x="395" y="464"/>
                  <a:pt x="395" y="463"/>
                </a:cubicBezTo>
                <a:cubicBezTo>
                  <a:pt x="394" y="463"/>
                  <a:pt x="395" y="462"/>
                  <a:pt x="395" y="462"/>
                </a:cubicBezTo>
                <a:cubicBezTo>
                  <a:pt x="396" y="462"/>
                  <a:pt x="396" y="462"/>
                  <a:pt x="396" y="462"/>
                </a:cubicBezTo>
                <a:cubicBezTo>
                  <a:pt x="399" y="462"/>
                  <a:pt x="401" y="461"/>
                  <a:pt x="404" y="461"/>
                </a:cubicBezTo>
                <a:cubicBezTo>
                  <a:pt x="405" y="461"/>
                  <a:pt x="406" y="461"/>
                  <a:pt x="406" y="462"/>
                </a:cubicBezTo>
                <a:cubicBezTo>
                  <a:pt x="406" y="462"/>
                  <a:pt x="405" y="463"/>
                  <a:pt x="405" y="463"/>
                </a:cubicBezTo>
                <a:cubicBezTo>
                  <a:pt x="405" y="463"/>
                  <a:pt x="405" y="463"/>
                  <a:pt x="405" y="463"/>
                </a:cubicBezTo>
                <a:close/>
                <a:moveTo>
                  <a:pt x="556" y="390"/>
                </a:moveTo>
                <a:cubicBezTo>
                  <a:pt x="556" y="390"/>
                  <a:pt x="556" y="389"/>
                  <a:pt x="557" y="389"/>
                </a:cubicBezTo>
                <a:cubicBezTo>
                  <a:pt x="559" y="387"/>
                  <a:pt x="561" y="385"/>
                  <a:pt x="563" y="383"/>
                </a:cubicBezTo>
                <a:cubicBezTo>
                  <a:pt x="563" y="382"/>
                  <a:pt x="564" y="382"/>
                  <a:pt x="565" y="383"/>
                </a:cubicBezTo>
                <a:cubicBezTo>
                  <a:pt x="565" y="383"/>
                  <a:pt x="565" y="384"/>
                  <a:pt x="565" y="384"/>
                </a:cubicBezTo>
                <a:cubicBezTo>
                  <a:pt x="562" y="386"/>
                  <a:pt x="560" y="388"/>
                  <a:pt x="558" y="390"/>
                </a:cubicBezTo>
                <a:cubicBezTo>
                  <a:pt x="558" y="390"/>
                  <a:pt x="558" y="391"/>
                  <a:pt x="558" y="391"/>
                </a:cubicBezTo>
                <a:cubicBezTo>
                  <a:pt x="557" y="391"/>
                  <a:pt x="557" y="391"/>
                  <a:pt x="556" y="390"/>
                </a:cubicBezTo>
                <a:close/>
                <a:moveTo>
                  <a:pt x="387" y="465"/>
                </a:moveTo>
                <a:cubicBezTo>
                  <a:pt x="384" y="466"/>
                  <a:pt x="381" y="466"/>
                  <a:pt x="378" y="466"/>
                </a:cubicBezTo>
                <a:cubicBezTo>
                  <a:pt x="377" y="466"/>
                  <a:pt x="377" y="466"/>
                  <a:pt x="377" y="465"/>
                </a:cubicBezTo>
                <a:cubicBezTo>
                  <a:pt x="377" y="465"/>
                  <a:pt x="377" y="464"/>
                  <a:pt x="378" y="464"/>
                </a:cubicBezTo>
                <a:cubicBezTo>
                  <a:pt x="381" y="464"/>
                  <a:pt x="384" y="464"/>
                  <a:pt x="387" y="463"/>
                </a:cubicBezTo>
                <a:cubicBezTo>
                  <a:pt x="387" y="463"/>
                  <a:pt x="388" y="464"/>
                  <a:pt x="388" y="464"/>
                </a:cubicBezTo>
                <a:cubicBezTo>
                  <a:pt x="388" y="465"/>
                  <a:pt x="388" y="465"/>
                  <a:pt x="387" y="465"/>
                </a:cubicBezTo>
                <a:cubicBezTo>
                  <a:pt x="387" y="465"/>
                  <a:pt x="387" y="465"/>
                  <a:pt x="387" y="465"/>
                </a:cubicBezTo>
                <a:close/>
                <a:moveTo>
                  <a:pt x="569" y="378"/>
                </a:moveTo>
                <a:cubicBezTo>
                  <a:pt x="569" y="377"/>
                  <a:pt x="569" y="377"/>
                  <a:pt x="569" y="376"/>
                </a:cubicBezTo>
                <a:cubicBezTo>
                  <a:pt x="571" y="375"/>
                  <a:pt x="572" y="373"/>
                  <a:pt x="573" y="372"/>
                </a:cubicBezTo>
                <a:cubicBezTo>
                  <a:pt x="574" y="371"/>
                  <a:pt x="575" y="370"/>
                  <a:pt x="575" y="369"/>
                </a:cubicBezTo>
                <a:cubicBezTo>
                  <a:pt x="576" y="369"/>
                  <a:pt x="577" y="369"/>
                  <a:pt x="577" y="369"/>
                </a:cubicBezTo>
                <a:cubicBezTo>
                  <a:pt x="577" y="370"/>
                  <a:pt x="577" y="371"/>
                  <a:pt x="577" y="371"/>
                </a:cubicBezTo>
                <a:cubicBezTo>
                  <a:pt x="576" y="372"/>
                  <a:pt x="576" y="372"/>
                  <a:pt x="575" y="373"/>
                </a:cubicBezTo>
                <a:cubicBezTo>
                  <a:pt x="574" y="375"/>
                  <a:pt x="572" y="376"/>
                  <a:pt x="571" y="378"/>
                </a:cubicBezTo>
                <a:cubicBezTo>
                  <a:pt x="571" y="378"/>
                  <a:pt x="571" y="378"/>
                  <a:pt x="571" y="378"/>
                </a:cubicBezTo>
                <a:cubicBezTo>
                  <a:pt x="570" y="378"/>
                  <a:pt x="570" y="378"/>
                  <a:pt x="569" y="378"/>
                </a:cubicBezTo>
                <a:close/>
                <a:moveTo>
                  <a:pt x="369" y="467"/>
                </a:moveTo>
                <a:cubicBezTo>
                  <a:pt x="366" y="467"/>
                  <a:pt x="363" y="467"/>
                  <a:pt x="360" y="467"/>
                </a:cubicBezTo>
                <a:cubicBezTo>
                  <a:pt x="359" y="467"/>
                  <a:pt x="359" y="467"/>
                  <a:pt x="359" y="466"/>
                </a:cubicBezTo>
                <a:cubicBezTo>
                  <a:pt x="358" y="465"/>
                  <a:pt x="359" y="465"/>
                  <a:pt x="360" y="465"/>
                </a:cubicBezTo>
                <a:cubicBezTo>
                  <a:pt x="363" y="465"/>
                  <a:pt x="366" y="465"/>
                  <a:pt x="369" y="465"/>
                </a:cubicBezTo>
                <a:cubicBezTo>
                  <a:pt x="369" y="465"/>
                  <a:pt x="370" y="465"/>
                  <a:pt x="370" y="466"/>
                </a:cubicBezTo>
                <a:cubicBezTo>
                  <a:pt x="370" y="466"/>
                  <a:pt x="370" y="467"/>
                  <a:pt x="369" y="467"/>
                </a:cubicBezTo>
                <a:cubicBezTo>
                  <a:pt x="369" y="467"/>
                  <a:pt x="369" y="467"/>
                  <a:pt x="369" y="467"/>
                </a:cubicBezTo>
                <a:close/>
                <a:moveTo>
                  <a:pt x="581" y="364"/>
                </a:moveTo>
                <a:cubicBezTo>
                  <a:pt x="581" y="364"/>
                  <a:pt x="581" y="363"/>
                  <a:pt x="581" y="363"/>
                </a:cubicBezTo>
                <a:cubicBezTo>
                  <a:pt x="583" y="360"/>
                  <a:pt x="585" y="358"/>
                  <a:pt x="587" y="356"/>
                </a:cubicBezTo>
                <a:cubicBezTo>
                  <a:pt x="587" y="355"/>
                  <a:pt x="588" y="355"/>
                  <a:pt x="588" y="355"/>
                </a:cubicBezTo>
                <a:cubicBezTo>
                  <a:pt x="589" y="356"/>
                  <a:pt x="589" y="357"/>
                  <a:pt x="589" y="357"/>
                </a:cubicBezTo>
                <a:cubicBezTo>
                  <a:pt x="587" y="359"/>
                  <a:pt x="585" y="362"/>
                  <a:pt x="583" y="364"/>
                </a:cubicBezTo>
                <a:cubicBezTo>
                  <a:pt x="583" y="364"/>
                  <a:pt x="583" y="364"/>
                  <a:pt x="583" y="364"/>
                </a:cubicBezTo>
                <a:cubicBezTo>
                  <a:pt x="582" y="365"/>
                  <a:pt x="582" y="365"/>
                  <a:pt x="581" y="364"/>
                </a:cubicBezTo>
                <a:close/>
                <a:moveTo>
                  <a:pt x="351" y="467"/>
                </a:moveTo>
                <a:cubicBezTo>
                  <a:pt x="348" y="467"/>
                  <a:pt x="345" y="467"/>
                  <a:pt x="342" y="467"/>
                </a:cubicBezTo>
                <a:cubicBezTo>
                  <a:pt x="341" y="467"/>
                  <a:pt x="340" y="466"/>
                  <a:pt x="340" y="466"/>
                </a:cubicBezTo>
                <a:cubicBezTo>
                  <a:pt x="340" y="465"/>
                  <a:pt x="341" y="465"/>
                  <a:pt x="342" y="465"/>
                </a:cubicBezTo>
                <a:cubicBezTo>
                  <a:pt x="345" y="465"/>
                  <a:pt x="348" y="465"/>
                  <a:pt x="351" y="465"/>
                </a:cubicBezTo>
                <a:cubicBezTo>
                  <a:pt x="351" y="465"/>
                  <a:pt x="352" y="465"/>
                  <a:pt x="352" y="466"/>
                </a:cubicBezTo>
                <a:cubicBezTo>
                  <a:pt x="352" y="467"/>
                  <a:pt x="351" y="467"/>
                  <a:pt x="351" y="467"/>
                </a:cubicBezTo>
                <a:cubicBezTo>
                  <a:pt x="351" y="467"/>
                  <a:pt x="351" y="467"/>
                  <a:pt x="351" y="467"/>
                </a:cubicBezTo>
                <a:close/>
                <a:moveTo>
                  <a:pt x="332" y="467"/>
                </a:moveTo>
                <a:cubicBezTo>
                  <a:pt x="329" y="466"/>
                  <a:pt x="326" y="466"/>
                  <a:pt x="323" y="466"/>
                </a:cubicBezTo>
                <a:cubicBezTo>
                  <a:pt x="323" y="466"/>
                  <a:pt x="322" y="465"/>
                  <a:pt x="322" y="465"/>
                </a:cubicBezTo>
                <a:cubicBezTo>
                  <a:pt x="322" y="464"/>
                  <a:pt x="323" y="464"/>
                  <a:pt x="324" y="464"/>
                </a:cubicBezTo>
                <a:cubicBezTo>
                  <a:pt x="327" y="464"/>
                  <a:pt x="330" y="464"/>
                  <a:pt x="333" y="464"/>
                </a:cubicBezTo>
                <a:cubicBezTo>
                  <a:pt x="333" y="464"/>
                  <a:pt x="334" y="465"/>
                  <a:pt x="334" y="466"/>
                </a:cubicBezTo>
                <a:cubicBezTo>
                  <a:pt x="334" y="466"/>
                  <a:pt x="333" y="466"/>
                  <a:pt x="333" y="466"/>
                </a:cubicBezTo>
                <a:cubicBezTo>
                  <a:pt x="333" y="467"/>
                  <a:pt x="333" y="467"/>
                  <a:pt x="332" y="467"/>
                </a:cubicBezTo>
                <a:close/>
                <a:moveTo>
                  <a:pt x="592" y="350"/>
                </a:moveTo>
                <a:cubicBezTo>
                  <a:pt x="592" y="350"/>
                  <a:pt x="592" y="349"/>
                  <a:pt x="592" y="348"/>
                </a:cubicBezTo>
                <a:cubicBezTo>
                  <a:pt x="594" y="346"/>
                  <a:pt x="596" y="344"/>
                  <a:pt x="597" y="341"/>
                </a:cubicBezTo>
                <a:cubicBezTo>
                  <a:pt x="598" y="341"/>
                  <a:pt x="598" y="340"/>
                  <a:pt x="599" y="341"/>
                </a:cubicBezTo>
                <a:cubicBezTo>
                  <a:pt x="599" y="341"/>
                  <a:pt x="600" y="342"/>
                  <a:pt x="599" y="342"/>
                </a:cubicBezTo>
                <a:cubicBezTo>
                  <a:pt x="597" y="345"/>
                  <a:pt x="596" y="347"/>
                  <a:pt x="594" y="350"/>
                </a:cubicBezTo>
                <a:cubicBezTo>
                  <a:pt x="594" y="350"/>
                  <a:pt x="594" y="350"/>
                  <a:pt x="594" y="350"/>
                </a:cubicBezTo>
                <a:cubicBezTo>
                  <a:pt x="593" y="350"/>
                  <a:pt x="593" y="350"/>
                  <a:pt x="592" y="350"/>
                </a:cubicBezTo>
                <a:close/>
                <a:moveTo>
                  <a:pt x="314" y="465"/>
                </a:moveTo>
                <a:cubicBezTo>
                  <a:pt x="311" y="465"/>
                  <a:pt x="308" y="464"/>
                  <a:pt x="305" y="464"/>
                </a:cubicBezTo>
                <a:cubicBezTo>
                  <a:pt x="305" y="464"/>
                  <a:pt x="304" y="463"/>
                  <a:pt x="304" y="463"/>
                </a:cubicBezTo>
                <a:cubicBezTo>
                  <a:pt x="305" y="462"/>
                  <a:pt x="305" y="462"/>
                  <a:pt x="306" y="462"/>
                </a:cubicBezTo>
                <a:cubicBezTo>
                  <a:pt x="309" y="462"/>
                  <a:pt x="312" y="463"/>
                  <a:pt x="315" y="463"/>
                </a:cubicBezTo>
                <a:cubicBezTo>
                  <a:pt x="315" y="463"/>
                  <a:pt x="316" y="463"/>
                  <a:pt x="316" y="464"/>
                </a:cubicBezTo>
                <a:cubicBezTo>
                  <a:pt x="316" y="465"/>
                  <a:pt x="315" y="465"/>
                  <a:pt x="315" y="465"/>
                </a:cubicBezTo>
                <a:cubicBezTo>
                  <a:pt x="315" y="465"/>
                  <a:pt x="315" y="465"/>
                  <a:pt x="314" y="465"/>
                </a:cubicBezTo>
                <a:close/>
                <a:moveTo>
                  <a:pt x="603" y="335"/>
                </a:moveTo>
                <a:cubicBezTo>
                  <a:pt x="602" y="335"/>
                  <a:pt x="602" y="334"/>
                  <a:pt x="602" y="333"/>
                </a:cubicBezTo>
                <a:cubicBezTo>
                  <a:pt x="604" y="331"/>
                  <a:pt x="605" y="328"/>
                  <a:pt x="607" y="326"/>
                </a:cubicBezTo>
                <a:cubicBezTo>
                  <a:pt x="607" y="325"/>
                  <a:pt x="608" y="325"/>
                  <a:pt x="608" y="325"/>
                </a:cubicBezTo>
                <a:cubicBezTo>
                  <a:pt x="609" y="326"/>
                  <a:pt x="609" y="326"/>
                  <a:pt x="609" y="327"/>
                </a:cubicBezTo>
                <a:cubicBezTo>
                  <a:pt x="607" y="329"/>
                  <a:pt x="606" y="332"/>
                  <a:pt x="604" y="335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3" y="335"/>
                  <a:pt x="603" y="335"/>
                  <a:pt x="603" y="335"/>
                </a:cubicBezTo>
                <a:close/>
                <a:moveTo>
                  <a:pt x="296" y="463"/>
                </a:moveTo>
                <a:cubicBezTo>
                  <a:pt x="293" y="462"/>
                  <a:pt x="290" y="462"/>
                  <a:pt x="287" y="461"/>
                </a:cubicBezTo>
                <a:cubicBezTo>
                  <a:pt x="287" y="461"/>
                  <a:pt x="286" y="461"/>
                  <a:pt x="287" y="460"/>
                </a:cubicBezTo>
                <a:cubicBezTo>
                  <a:pt x="287" y="459"/>
                  <a:pt x="287" y="459"/>
                  <a:pt x="288" y="459"/>
                </a:cubicBezTo>
                <a:cubicBezTo>
                  <a:pt x="291" y="460"/>
                  <a:pt x="294" y="460"/>
                  <a:pt x="297" y="461"/>
                </a:cubicBezTo>
                <a:cubicBezTo>
                  <a:pt x="297" y="461"/>
                  <a:pt x="298" y="461"/>
                  <a:pt x="298" y="462"/>
                </a:cubicBezTo>
                <a:cubicBezTo>
                  <a:pt x="298" y="462"/>
                  <a:pt x="297" y="462"/>
                  <a:pt x="297" y="463"/>
                </a:cubicBezTo>
                <a:cubicBezTo>
                  <a:pt x="297" y="463"/>
                  <a:pt x="297" y="463"/>
                  <a:pt x="296" y="463"/>
                </a:cubicBezTo>
                <a:close/>
                <a:moveTo>
                  <a:pt x="612" y="319"/>
                </a:moveTo>
                <a:cubicBezTo>
                  <a:pt x="611" y="319"/>
                  <a:pt x="611" y="318"/>
                  <a:pt x="611" y="318"/>
                </a:cubicBezTo>
                <a:cubicBezTo>
                  <a:pt x="612" y="315"/>
                  <a:pt x="614" y="313"/>
                  <a:pt x="615" y="310"/>
                </a:cubicBezTo>
                <a:cubicBezTo>
                  <a:pt x="615" y="309"/>
                  <a:pt x="616" y="309"/>
                  <a:pt x="617" y="309"/>
                </a:cubicBezTo>
                <a:cubicBezTo>
                  <a:pt x="617" y="310"/>
                  <a:pt x="617" y="310"/>
                  <a:pt x="617" y="311"/>
                </a:cubicBezTo>
                <a:cubicBezTo>
                  <a:pt x="616" y="314"/>
                  <a:pt x="614" y="316"/>
                  <a:pt x="613" y="319"/>
                </a:cubicBezTo>
                <a:cubicBezTo>
                  <a:pt x="613" y="319"/>
                  <a:pt x="613" y="319"/>
                  <a:pt x="613" y="319"/>
                </a:cubicBezTo>
                <a:cubicBezTo>
                  <a:pt x="612" y="320"/>
                  <a:pt x="612" y="320"/>
                  <a:pt x="612" y="319"/>
                </a:cubicBezTo>
                <a:close/>
                <a:moveTo>
                  <a:pt x="279" y="460"/>
                </a:moveTo>
                <a:cubicBezTo>
                  <a:pt x="276" y="459"/>
                  <a:pt x="273" y="458"/>
                  <a:pt x="270" y="458"/>
                </a:cubicBezTo>
                <a:cubicBezTo>
                  <a:pt x="269" y="457"/>
                  <a:pt x="269" y="457"/>
                  <a:pt x="269" y="456"/>
                </a:cubicBezTo>
                <a:cubicBezTo>
                  <a:pt x="269" y="456"/>
                  <a:pt x="270" y="455"/>
                  <a:pt x="270" y="455"/>
                </a:cubicBezTo>
                <a:cubicBezTo>
                  <a:pt x="273" y="456"/>
                  <a:pt x="276" y="457"/>
                  <a:pt x="279" y="457"/>
                </a:cubicBezTo>
                <a:cubicBezTo>
                  <a:pt x="280" y="457"/>
                  <a:pt x="280" y="458"/>
                  <a:pt x="280" y="459"/>
                </a:cubicBezTo>
                <a:cubicBezTo>
                  <a:pt x="280" y="459"/>
                  <a:pt x="280" y="459"/>
                  <a:pt x="279" y="459"/>
                </a:cubicBezTo>
                <a:cubicBezTo>
                  <a:pt x="279" y="460"/>
                  <a:pt x="279" y="460"/>
                  <a:pt x="279" y="460"/>
                </a:cubicBezTo>
                <a:close/>
                <a:moveTo>
                  <a:pt x="620" y="303"/>
                </a:moveTo>
                <a:cubicBezTo>
                  <a:pt x="619" y="303"/>
                  <a:pt x="619" y="302"/>
                  <a:pt x="619" y="302"/>
                </a:cubicBezTo>
                <a:cubicBezTo>
                  <a:pt x="620" y="299"/>
                  <a:pt x="621" y="296"/>
                  <a:pt x="623" y="294"/>
                </a:cubicBezTo>
                <a:cubicBezTo>
                  <a:pt x="623" y="293"/>
                  <a:pt x="624" y="293"/>
                  <a:pt x="624" y="293"/>
                </a:cubicBezTo>
                <a:cubicBezTo>
                  <a:pt x="625" y="293"/>
                  <a:pt x="625" y="294"/>
                  <a:pt x="625" y="294"/>
                </a:cubicBezTo>
                <a:cubicBezTo>
                  <a:pt x="624" y="297"/>
                  <a:pt x="622" y="300"/>
                  <a:pt x="621" y="303"/>
                </a:cubicBezTo>
                <a:cubicBezTo>
                  <a:pt x="621" y="303"/>
                  <a:pt x="621" y="303"/>
                  <a:pt x="621" y="303"/>
                </a:cubicBezTo>
                <a:cubicBezTo>
                  <a:pt x="620" y="303"/>
                  <a:pt x="620" y="303"/>
                  <a:pt x="620" y="303"/>
                </a:cubicBezTo>
                <a:close/>
                <a:moveTo>
                  <a:pt x="261" y="456"/>
                </a:moveTo>
                <a:cubicBezTo>
                  <a:pt x="258" y="455"/>
                  <a:pt x="255" y="454"/>
                  <a:pt x="252" y="453"/>
                </a:cubicBezTo>
                <a:cubicBezTo>
                  <a:pt x="252" y="453"/>
                  <a:pt x="251" y="452"/>
                  <a:pt x="251" y="452"/>
                </a:cubicBezTo>
                <a:cubicBezTo>
                  <a:pt x="252" y="451"/>
                  <a:pt x="252" y="451"/>
                  <a:pt x="253" y="451"/>
                </a:cubicBezTo>
                <a:cubicBezTo>
                  <a:pt x="256" y="452"/>
                  <a:pt x="259" y="453"/>
                  <a:pt x="261" y="453"/>
                </a:cubicBezTo>
                <a:cubicBezTo>
                  <a:pt x="262" y="453"/>
                  <a:pt x="262" y="454"/>
                  <a:pt x="262" y="455"/>
                </a:cubicBezTo>
                <a:cubicBezTo>
                  <a:pt x="262" y="455"/>
                  <a:pt x="262" y="455"/>
                  <a:pt x="262" y="455"/>
                </a:cubicBezTo>
                <a:cubicBezTo>
                  <a:pt x="261" y="456"/>
                  <a:pt x="261" y="456"/>
                  <a:pt x="261" y="456"/>
                </a:cubicBezTo>
                <a:close/>
                <a:moveTo>
                  <a:pt x="627" y="287"/>
                </a:moveTo>
                <a:cubicBezTo>
                  <a:pt x="626" y="286"/>
                  <a:pt x="626" y="286"/>
                  <a:pt x="626" y="285"/>
                </a:cubicBezTo>
                <a:cubicBezTo>
                  <a:pt x="627" y="282"/>
                  <a:pt x="628" y="280"/>
                  <a:pt x="629" y="277"/>
                </a:cubicBezTo>
                <a:cubicBezTo>
                  <a:pt x="629" y="276"/>
                  <a:pt x="630" y="276"/>
                  <a:pt x="630" y="276"/>
                </a:cubicBezTo>
                <a:cubicBezTo>
                  <a:pt x="631" y="276"/>
                  <a:pt x="631" y="277"/>
                  <a:pt x="631" y="277"/>
                </a:cubicBezTo>
                <a:cubicBezTo>
                  <a:pt x="630" y="280"/>
                  <a:pt x="629" y="283"/>
                  <a:pt x="628" y="286"/>
                </a:cubicBezTo>
                <a:cubicBezTo>
                  <a:pt x="628" y="286"/>
                  <a:pt x="628" y="286"/>
                  <a:pt x="627" y="287"/>
                </a:cubicBezTo>
                <a:cubicBezTo>
                  <a:pt x="627" y="287"/>
                  <a:pt x="627" y="287"/>
                  <a:pt x="627" y="287"/>
                </a:cubicBezTo>
                <a:close/>
                <a:moveTo>
                  <a:pt x="243" y="451"/>
                </a:moveTo>
                <a:cubicBezTo>
                  <a:pt x="241" y="450"/>
                  <a:pt x="238" y="449"/>
                  <a:pt x="235" y="448"/>
                </a:cubicBezTo>
                <a:cubicBezTo>
                  <a:pt x="234" y="448"/>
                  <a:pt x="234" y="447"/>
                  <a:pt x="234" y="447"/>
                </a:cubicBezTo>
                <a:cubicBezTo>
                  <a:pt x="234" y="446"/>
                  <a:pt x="235" y="446"/>
                  <a:pt x="235" y="446"/>
                </a:cubicBezTo>
                <a:cubicBezTo>
                  <a:pt x="238" y="447"/>
                  <a:pt x="241" y="448"/>
                  <a:pt x="244" y="449"/>
                </a:cubicBezTo>
                <a:cubicBezTo>
                  <a:pt x="245" y="449"/>
                  <a:pt x="245" y="449"/>
                  <a:pt x="245" y="450"/>
                </a:cubicBezTo>
                <a:cubicBezTo>
                  <a:pt x="245" y="450"/>
                  <a:pt x="245" y="451"/>
                  <a:pt x="244" y="451"/>
                </a:cubicBezTo>
                <a:cubicBezTo>
                  <a:pt x="244" y="451"/>
                  <a:pt x="244" y="451"/>
                  <a:pt x="243" y="451"/>
                </a:cubicBezTo>
                <a:close/>
                <a:moveTo>
                  <a:pt x="633" y="270"/>
                </a:moveTo>
                <a:cubicBezTo>
                  <a:pt x="632" y="269"/>
                  <a:pt x="632" y="269"/>
                  <a:pt x="632" y="268"/>
                </a:cubicBezTo>
                <a:cubicBezTo>
                  <a:pt x="632" y="266"/>
                  <a:pt x="633" y="265"/>
                  <a:pt x="633" y="263"/>
                </a:cubicBezTo>
                <a:cubicBezTo>
                  <a:pt x="634" y="262"/>
                  <a:pt x="634" y="261"/>
                  <a:pt x="634" y="260"/>
                </a:cubicBezTo>
                <a:cubicBezTo>
                  <a:pt x="635" y="259"/>
                  <a:pt x="635" y="259"/>
                  <a:pt x="636" y="259"/>
                </a:cubicBezTo>
                <a:cubicBezTo>
                  <a:pt x="636" y="259"/>
                  <a:pt x="637" y="260"/>
                  <a:pt x="637" y="260"/>
                </a:cubicBezTo>
                <a:cubicBezTo>
                  <a:pt x="636" y="261"/>
                  <a:pt x="636" y="263"/>
                  <a:pt x="636" y="264"/>
                </a:cubicBezTo>
                <a:cubicBezTo>
                  <a:pt x="635" y="265"/>
                  <a:pt x="635" y="267"/>
                  <a:pt x="634" y="269"/>
                </a:cubicBezTo>
                <a:cubicBezTo>
                  <a:pt x="634" y="269"/>
                  <a:pt x="634" y="269"/>
                  <a:pt x="633" y="270"/>
                </a:cubicBezTo>
                <a:cubicBezTo>
                  <a:pt x="633" y="270"/>
                  <a:pt x="633" y="270"/>
                  <a:pt x="633" y="270"/>
                </a:cubicBezTo>
                <a:close/>
                <a:moveTo>
                  <a:pt x="226" y="445"/>
                </a:moveTo>
                <a:cubicBezTo>
                  <a:pt x="223" y="444"/>
                  <a:pt x="221" y="443"/>
                  <a:pt x="218" y="442"/>
                </a:cubicBezTo>
                <a:cubicBezTo>
                  <a:pt x="217" y="442"/>
                  <a:pt x="217" y="441"/>
                  <a:pt x="217" y="441"/>
                </a:cubicBezTo>
                <a:cubicBezTo>
                  <a:pt x="217" y="440"/>
                  <a:pt x="218" y="440"/>
                  <a:pt x="218" y="440"/>
                </a:cubicBezTo>
                <a:cubicBezTo>
                  <a:pt x="221" y="441"/>
                  <a:pt x="224" y="442"/>
                  <a:pt x="227" y="443"/>
                </a:cubicBezTo>
                <a:cubicBezTo>
                  <a:pt x="228" y="443"/>
                  <a:pt x="228" y="444"/>
                  <a:pt x="228" y="444"/>
                </a:cubicBezTo>
                <a:cubicBezTo>
                  <a:pt x="228" y="445"/>
                  <a:pt x="227" y="445"/>
                  <a:pt x="227" y="445"/>
                </a:cubicBezTo>
                <a:cubicBezTo>
                  <a:pt x="227" y="445"/>
                  <a:pt x="226" y="445"/>
                  <a:pt x="226" y="445"/>
                </a:cubicBezTo>
                <a:close/>
                <a:moveTo>
                  <a:pt x="638" y="252"/>
                </a:moveTo>
                <a:cubicBezTo>
                  <a:pt x="637" y="252"/>
                  <a:pt x="637" y="252"/>
                  <a:pt x="637" y="251"/>
                </a:cubicBezTo>
                <a:cubicBezTo>
                  <a:pt x="638" y="248"/>
                  <a:pt x="638" y="245"/>
                  <a:pt x="639" y="242"/>
                </a:cubicBezTo>
                <a:cubicBezTo>
                  <a:pt x="639" y="242"/>
                  <a:pt x="640" y="241"/>
                  <a:pt x="640" y="241"/>
                </a:cubicBezTo>
                <a:cubicBezTo>
                  <a:pt x="641" y="241"/>
                  <a:pt x="641" y="242"/>
                  <a:pt x="641" y="243"/>
                </a:cubicBezTo>
                <a:cubicBezTo>
                  <a:pt x="640" y="246"/>
                  <a:pt x="640" y="249"/>
                  <a:pt x="639" y="251"/>
                </a:cubicBezTo>
                <a:cubicBezTo>
                  <a:pt x="639" y="252"/>
                  <a:pt x="639" y="252"/>
                  <a:pt x="638" y="252"/>
                </a:cubicBezTo>
                <a:cubicBezTo>
                  <a:pt x="638" y="252"/>
                  <a:pt x="638" y="252"/>
                  <a:pt x="638" y="252"/>
                </a:cubicBezTo>
                <a:close/>
                <a:moveTo>
                  <a:pt x="209" y="439"/>
                </a:moveTo>
                <a:cubicBezTo>
                  <a:pt x="206" y="438"/>
                  <a:pt x="204" y="437"/>
                  <a:pt x="201" y="435"/>
                </a:cubicBezTo>
                <a:cubicBezTo>
                  <a:pt x="200" y="435"/>
                  <a:pt x="200" y="435"/>
                  <a:pt x="200" y="434"/>
                </a:cubicBezTo>
                <a:cubicBezTo>
                  <a:pt x="200" y="433"/>
                  <a:pt x="201" y="433"/>
                  <a:pt x="202" y="433"/>
                </a:cubicBezTo>
                <a:cubicBezTo>
                  <a:pt x="204" y="435"/>
                  <a:pt x="207" y="436"/>
                  <a:pt x="210" y="437"/>
                </a:cubicBezTo>
                <a:cubicBezTo>
                  <a:pt x="211" y="437"/>
                  <a:pt x="211" y="438"/>
                  <a:pt x="211" y="438"/>
                </a:cubicBezTo>
                <a:cubicBezTo>
                  <a:pt x="211" y="439"/>
                  <a:pt x="210" y="439"/>
                  <a:pt x="210" y="439"/>
                </a:cubicBezTo>
                <a:cubicBezTo>
                  <a:pt x="210" y="439"/>
                  <a:pt x="210" y="439"/>
                  <a:pt x="209" y="439"/>
                </a:cubicBezTo>
                <a:close/>
                <a:moveTo>
                  <a:pt x="642" y="235"/>
                </a:moveTo>
                <a:cubicBezTo>
                  <a:pt x="641" y="235"/>
                  <a:pt x="641" y="234"/>
                  <a:pt x="641" y="233"/>
                </a:cubicBezTo>
                <a:cubicBezTo>
                  <a:pt x="641" y="230"/>
                  <a:pt x="642" y="227"/>
                  <a:pt x="642" y="224"/>
                </a:cubicBezTo>
                <a:cubicBezTo>
                  <a:pt x="642" y="224"/>
                  <a:pt x="643" y="223"/>
                  <a:pt x="644" y="224"/>
                </a:cubicBezTo>
                <a:cubicBezTo>
                  <a:pt x="644" y="224"/>
                  <a:pt x="645" y="224"/>
                  <a:pt x="645" y="225"/>
                </a:cubicBezTo>
                <a:cubicBezTo>
                  <a:pt x="644" y="228"/>
                  <a:pt x="643" y="231"/>
                  <a:pt x="643" y="234"/>
                </a:cubicBezTo>
                <a:cubicBezTo>
                  <a:pt x="643" y="234"/>
                  <a:pt x="643" y="234"/>
                  <a:pt x="642" y="235"/>
                </a:cubicBezTo>
                <a:cubicBezTo>
                  <a:pt x="642" y="235"/>
                  <a:pt x="642" y="235"/>
                  <a:pt x="642" y="235"/>
                </a:cubicBezTo>
                <a:close/>
                <a:moveTo>
                  <a:pt x="193" y="432"/>
                </a:moveTo>
                <a:cubicBezTo>
                  <a:pt x="190" y="431"/>
                  <a:pt x="187" y="429"/>
                  <a:pt x="184" y="428"/>
                </a:cubicBezTo>
                <a:cubicBezTo>
                  <a:pt x="184" y="428"/>
                  <a:pt x="183" y="427"/>
                  <a:pt x="184" y="427"/>
                </a:cubicBezTo>
                <a:cubicBezTo>
                  <a:pt x="184" y="426"/>
                  <a:pt x="185" y="426"/>
                  <a:pt x="185" y="426"/>
                </a:cubicBezTo>
                <a:cubicBezTo>
                  <a:pt x="188" y="427"/>
                  <a:pt x="191" y="429"/>
                  <a:pt x="193" y="430"/>
                </a:cubicBezTo>
                <a:cubicBezTo>
                  <a:pt x="194" y="430"/>
                  <a:pt x="194" y="431"/>
                  <a:pt x="194" y="431"/>
                </a:cubicBezTo>
                <a:cubicBezTo>
                  <a:pt x="194" y="432"/>
                  <a:pt x="194" y="432"/>
                  <a:pt x="193" y="432"/>
                </a:cubicBezTo>
                <a:cubicBezTo>
                  <a:pt x="193" y="432"/>
                  <a:pt x="193" y="432"/>
                  <a:pt x="193" y="432"/>
                </a:cubicBezTo>
                <a:close/>
                <a:moveTo>
                  <a:pt x="645" y="217"/>
                </a:moveTo>
                <a:cubicBezTo>
                  <a:pt x="644" y="217"/>
                  <a:pt x="644" y="216"/>
                  <a:pt x="644" y="216"/>
                </a:cubicBezTo>
                <a:cubicBezTo>
                  <a:pt x="644" y="213"/>
                  <a:pt x="644" y="210"/>
                  <a:pt x="645" y="207"/>
                </a:cubicBezTo>
                <a:cubicBezTo>
                  <a:pt x="645" y="206"/>
                  <a:pt x="645" y="206"/>
                  <a:pt x="646" y="206"/>
                </a:cubicBezTo>
                <a:cubicBezTo>
                  <a:pt x="647" y="206"/>
                  <a:pt x="647" y="206"/>
                  <a:pt x="647" y="207"/>
                </a:cubicBezTo>
                <a:cubicBezTo>
                  <a:pt x="647" y="210"/>
                  <a:pt x="646" y="213"/>
                  <a:pt x="646" y="216"/>
                </a:cubicBezTo>
                <a:cubicBezTo>
                  <a:pt x="646" y="216"/>
                  <a:pt x="646" y="217"/>
                  <a:pt x="645" y="217"/>
                </a:cubicBezTo>
                <a:cubicBezTo>
                  <a:pt x="645" y="217"/>
                  <a:pt x="645" y="217"/>
                  <a:pt x="645" y="217"/>
                </a:cubicBezTo>
                <a:close/>
                <a:moveTo>
                  <a:pt x="176" y="424"/>
                </a:moveTo>
                <a:cubicBezTo>
                  <a:pt x="173" y="423"/>
                  <a:pt x="171" y="422"/>
                  <a:pt x="168" y="420"/>
                </a:cubicBezTo>
                <a:cubicBezTo>
                  <a:pt x="167" y="420"/>
                  <a:pt x="167" y="419"/>
                  <a:pt x="167" y="419"/>
                </a:cubicBezTo>
                <a:cubicBezTo>
                  <a:pt x="168" y="418"/>
                  <a:pt x="168" y="418"/>
                  <a:pt x="169" y="418"/>
                </a:cubicBezTo>
                <a:cubicBezTo>
                  <a:pt x="172" y="420"/>
                  <a:pt x="174" y="421"/>
                  <a:pt x="177" y="422"/>
                </a:cubicBezTo>
                <a:cubicBezTo>
                  <a:pt x="178" y="423"/>
                  <a:pt x="178" y="423"/>
                  <a:pt x="178" y="424"/>
                </a:cubicBezTo>
                <a:cubicBezTo>
                  <a:pt x="177" y="424"/>
                  <a:pt x="177" y="424"/>
                  <a:pt x="177" y="424"/>
                </a:cubicBezTo>
                <a:cubicBezTo>
                  <a:pt x="177" y="425"/>
                  <a:pt x="176" y="425"/>
                  <a:pt x="176" y="424"/>
                </a:cubicBezTo>
                <a:close/>
                <a:moveTo>
                  <a:pt x="160" y="416"/>
                </a:moveTo>
                <a:cubicBezTo>
                  <a:pt x="157" y="415"/>
                  <a:pt x="155" y="413"/>
                  <a:pt x="152" y="412"/>
                </a:cubicBezTo>
                <a:cubicBezTo>
                  <a:pt x="151" y="411"/>
                  <a:pt x="151" y="411"/>
                  <a:pt x="152" y="410"/>
                </a:cubicBezTo>
                <a:cubicBezTo>
                  <a:pt x="152" y="410"/>
                  <a:pt x="153" y="410"/>
                  <a:pt x="153" y="410"/>
                </a:cubicBezTo>
                <a:cubicBezTo>
                  <a:pt x="156" y="411"/>
                  <a:pt x="158" y="413"/>
                  <a:pt x="161" y="414"/>
                </a:cubicBezTo>
                <a:cubicBezTo>
                  <a:pt x="162" y="414"/>
                  <a:pt x="162" y="415"/>
                  <a:pt x="161" y="416"/>
                </a:cubicBezTo>
                <a:cubicBezTo>
                  <a:pt x="161" y="416"/>
                  <a:pt x="161" y="416"/>
                  <a:pt x="161" y="416"/>
                </a:cubicBezTo>
                <a:cubicBezTo>
                  <a:pt x="161" y="416"/>
                  <a:pt x="160" y="416"/>
                  <a:pt x="160" y="416"/>
                </a:cubicBezTo>
                <a:close/>
                <a:moveTo>
                  <a:pt x="647" y="199"/>
                </a:moveTo>
                <a:cubicBezTo>
                  <a:pt x="646" y="199"/>
                  <a:pt x="645" y="198"/>
                  <a:pt x="645" y="198"/>
                </a:cubicBezTo>
                <a:cubicBezTo>
                  <a:pt x="646" y="195"/>
                  <a:pt x="646" y="192"/>
                  <a:pt x="646" y="189"/>
                </a:cubicBezTo>
                <a:cubicBezTo>
                  <a:pt x="646" y="188"/>
                  <a:pt x="647" y="188"/>
                  <a:pt x="647" y="188"/>
                </a:cubicBezTo>
                <a:cubicBezTo>
                  <a:pt x="648" y="188"/>
                  <a:pt x="648" y="188"/>
                  <a:pt x="648" y="189"/>
                </a:cubicBezTo>
                <a:cubicBezTo>
                  <a:pt x="648" y="192"/>
                  <a:pt x="648" y="195"/>
                  <a:pt x="648" y="198"/>
                </a:cubicBezTo>
                <a:cubicBezTo>
                  <a:pt x="648" y="198"/>
                  <a:pt x="647" y="199"/>
                  <a:pt x="647" y="199"/>
                </a:cubicBezTo>
                <a:cubicBezTo>
                  <a:pt x="647" y="199"/>
                  <a:pt x="647" y="199"/>
                  <a:pt x="647" y="199"/>
                </a:cubicBezTo>
                <a:close/>
                <a:moveTo>
                  <a:pt x="144" y="407"/>
                </a:moveTo>
                <a:cubicBezTo>
                  <a:pt x="142" y="406"/>
                  <a:pt x="139" y="404"/>
                  <a:pt x="136" y="403"/>
                </a:cubicBezTo>
                <a:cubicBezTo>
                  <a:pt x="136" y="402"/>
                  <a:pt x="136" y="402"/>
                  <a:pt x="136" y="401"/>
                </a:cubicBezTo>
                <a:cubicBezTo>
                  <a:pt x="136" y="401"/>
                  <a:pt x="137" y="400"/>
                  <a:pt x="138" y="401"/>
                </a:cubicBezTo>
                <a:cubicBezTo>
                  <a:pt x="140" y="402"/>
                  <a:pt x="143" y="404"/>
                  <a:pt x="145" y="405"/>
                </a:cubicBezTo>
                <a:cubicBezTo>
                  <a:pt x="146" y="406"/>
                  <a:pt x="146" y="406"/>
                  <a:pt x="146" y="407"/>
                </a:cubicBezTo>
                <a:cubicBezTo>
                  <a:pt x="146" y="407"/>
                  <a:pt x="145" y="407"/>
                  <a:pt x="145" y="407"/>
                </a:cubicBezTo>
                <a:cubicBezTo>
                  <a:pt x="145" y="407"/>
                  <a:pt x="145" y="407"/>
                  <a:pt x="144" y="407"/>
                </a:cubicBezTo>
                <a:close/>
                <a:moveTo>
                  <a:pt x="647" y="181"/>
                </a:moveTo>
                <a:cubicBezTo>
                  <a:pt x="647" y="181"/>
                  <a:pt x="646" y="180"/>
                  <a:pt x="646" y="180"/>
                </a:cubicBezTo>
                <a:cubicBezTo>
                  <a:pt x="646" y="177"/>
                  <a:pt x="646" y="174"/>
                  <a:pt x="646" y="171"/>
                </a:cubicBezTo>
                <a:cubicBezTo>
                  <a:pt x="646" y="170"/>
                  <a:pt x="647" y="170"/>
                  <a:pt x="647" y="170"/>
                </a:cubicBezTo>
                <a:cubicBezTo>
                  <a:pt x="648" y="170"/>
                  <a:pt x="649" y="170"/>
                  <a:pt x="649" y="171"/>
                </a:cubicBezTo>
                <a:cubicBezTo>
                  <a:pt x="649" y="174"/>
                  <a:pt x="649" y="177"/>
                  <a:pt x="649" y="180"/>
                </a:cubicBezTo>
                <a:cubicBezTo>
                  <a:pt x="649" y="180"/>
                  <a:pt x="648" y="181"/>
                  <a:pt x="648" y="181"/>
                </a:cubicBezTo>
                <a:cubicBezTo>
                  <a:pt x="648" y="181"/>
                  <a:pt x="648" y="181"/>
                  <a:pt x="647" y="181"/>
                </a:cubicBezTo>
                <a:close/>
                <a:moveTo>
                  <a:pt x="129" y="398"/>
                </a:moveTo>
                <a:cubicBezTo>
                  <a:pt x="126" y="396"/>
                  <a:pt x="124" y="395"/>
                  <a:pt x="121" y="393"/>
                </a:cubicBezTo>
                <a:cubicBezTo>
                  <a:pt x="121" y="393"/>
                  <a:pt x="120" y="392"/>
                  <a:pt x="121" y="391"/>
                </a:cubicBezTo>
                <a:cubicBezTo>
                  <a:pt x="121" y="391"/>
                  <a:pt x="122" y="391"/>
                  <a:pt x="122" y="391"/>
                </a:cubicBezTo>
                <a:cubicBezTo>
                  <a:pt x="125" y="393"/>
                  <a:pt x="127" y="394"/>
                  <a:pt x="130" y="396"/>
                </a:cubicBezTo>
                <a:cubicBezTo>
                  <a:pt x="130" y="396"/>
                  <a:pt x="131" y="397"/>
                  <a:pt x="130" y="397"/>
                </a:cubicBezTo>
                <a:cubicBezTo>
                  <a:pt x="130" y="398"/>
                  <a:pt x="130" y="398"/>
                  <a:pt x="130" y="398"/>
                </a:cubicBezTo>
                <a:cubicBezTo>
                  <a:pt x="129" y="398"/>
                  <a:pt x="129" y="398"/>
                  <a:pt x="129" y="398"/>
                </a:cubicBezTo>
                <a:close/>
                <a:moveTo>
                  <a:pt x="647" y="163"/>
                </a:moveTo>
                <a:cubicBezTo>
                  <a:pt x="647" y="163"/>
                  <a:pt x="646" y="162"/>
                  <a:pt x="646" y="162"/>
                </a:cubicBezTo>
                <a:cubicBezTo>
                  <a:pt x="646" y="159"/>
                  <a:pt x="646" y="156"/>
                  <a:pt x="646" y="153"/>
                </a:cubicBezTo>
                <a:cubicBezTo>
                  <a:pt x="646" y="152"/>
                  <a:pt x="646" y="152"/>
                  <a:pt x="647" y="152"/>
                </a:cubicBezTo>
                <a:cubicBezTo>
                  <a:pt x="647" y="152"/>
                  <a:pt x="648" y="152"/>
                  <a:pt x="648" y="153"/>
                </a:cubicBezTo>
                <a:cubicBezTo>
                  <a:pt x="648" y="156"/>
                  <a:pt x="648" y="159"/>
                  <a:pt x="648" y="162"/>
                </a:cubicBezTo>
                <a:cubicBezTo>
                  <a:pt x="648" y="162"/>
                  <a:pt x="648" y="163"/>
                  <a:pt x="648" y="163"/>
                </a:cubicBezTo>
                <a:cubicBezTo>
                  <a:pt x="648" y="163"/>
                  <a:pt x="647" y="163"/>
                  <a:pt x="647" y="163"/>
                </a:cubicBezTo>
                <a:close/>
                <a:moveTo>
                  <a:pt x="114" y="388"/>
                </a:moveTo>
                <a:cubicBezTo>
                  <a:pt x="111" y="386"/>
                  <a:pt x="109" y="384"/>
                  <a:pt x="106" y="383"/>
                </a:cubicBezTo>
                <a:cubicBezTo>
                  <a:pt x="106" y="382"/>
                  <a:pt x="106" y="382"/>
                  <a:pt x="106" y="381"/>
                </a:cubicBezTo>
                <a:cubicBezTo>
                  <a:pt x="106" y="381"/>
                  <a:pt x="107" y="380"/>
                  <a:pt x="108" y="381"/>
                </a:cubicBezTo>
                <a:cubicBezTo>
                  <a:pt x="110" y="383"/>
                  <a:pt x="112" y="384"/>
                  <a:pt x="115" y="386"/>
                </a:cubicBezTo>
                <a:cubicBezTo>
                  <a:pt x="115" y="386"/>
                  <a:pt x="116" y="387"/>
                  <a:pt x="115" y="388"/>
                </a:cubicBezTo>
                <a:cubicBezTo>
                  <a:pt x="115" y="388"/>
                  <a:pt x="115" y="388"/>
                  <a:pt x="115" y="388"/>
                </a:cubicBezTo>
                <a:cubicBezTo>
                  <a:pt x="114" y="388"/>
                  <a:pt x="114" y="388"/>
                  <a:pt x="114" y="388"/>
                </a:cubicBezTo>
                <a:close/>
                <a:moveTo>
                  <a:pt x="646" y="145"/>
                </a:moveTo>
                <a:cubicBezTo>
                  <a:pt x="645" y="145"/>
                  <a:pt x="645" y="144"/>
                  <a:pt x="645" y="144"/>
                </a:cubicBezTo>
                <a:cubicBezTo>
                  <a:pt x="645" y="141"/>
                  <a:pt x="644" y="138"/>
                  <a:pt x="644" y="135"/>
                </a:cubicBezTo>
                <a:cubicBezTo>
                  <a:pt x="644" y="134"/>
                  <a:pt x="644" y="134"/>
                  <a:pt x="645" y="134"/>
                </a:cubicBezTo>
                <a:cubicBezTo>
                  <a:pt x="645" y="134"/>
                  <a:pt x="646" y="134"/>
                  <a:pt x="646" y="135"/>
                </a:cubicBezTo>
                <a:cubicBezTo>
                  <a:pt x="646" y="138"/>
                  <a:pt x="647" y="141"/>
                  <a:pt x="647" y="144"/>
                </a:cubicBezTo>
                <a:cubicBezTo>
                  <a:pt x="647" y="144"/>
                  <a:pt x="647" y="145"/>
                  <a:pt x="646" y="145"/>
                </a:cubicBezTo>
                <a:cubicBezTo>
                  <a:pt x="646" y="145"/>
                  <a:pt x="646" y="145"/>
                  <a:pt x="646" y="145"/>
                </a:cubicBezTo>
                <a:close/>
                <a:moveTo>
                  <a:pt x="99" y="377"/>
                </a:moveTo>
                <a:cubicBezTo>
                  <a:pt x="97" y="376"/>
                  <a:pt x="94" y="374"/>
                  <a:pt x="92" y="372"/>
                </a:cubicBezTo>
                <a:cubicBezTo>
                  <a:pt x="91" y="372"/>
                  <a:pt x="91" y="371"/>
                  <a:pt x="91" y="370"/>
                </a:cubicBezTo>
                <a:cubicBezTo>
                  <a:pt x="92" y="370"/>
                  <a:pt x="93" y="370"/>
                  <a:pt x="93" y="370"/>
                </a:cubicBezTo>
                <a:cubicBezTo>
                  <a:pt x="95" y="372"/>
                  <a:pt x="98" y="374"/>
                  <a:pt x="100" y="376"/>
                </a:cubicBezTo>
                <a:cubicBezTo>
                  <a:pt x="101" y="376"/>
                  <a:pt x="101" y="377"/>
                  <a:pt x="100" y="377"/>
                </a:cubicBezTo>
                <a:cubicBezTo>
                  <a:pt x="100" y="377"/>
                  <a:pt x="100" y="377"/>
                  <a:pt x="100" y="377"/>
                </a:cubicBezTo>
                <a:cubicBezTo>
                  <a:pt x="100" y="378"/>
                  <a:pt x="99" y="378"/>
                  <a:pt x="99" y="377"/>
                </a:cubicBezTo>
                <a:close/>
                <a:moveTo>
                  <a:pt x="644" y="127"/>
                </a:moveTo>
                <a:cubicBezTo>
                  <a:pt x="643" y="127"/>
                  <a:pt x="643" y="127"/>
                  <a:pt x="642" y="126"/>
                </a:cubicBezTo>
                <a:cubicBezTo>
                  <a:pt x="642" y="123"/>
                  <a:pt x="641" y="120"/>
                  <a:pt x="641" y="117"/>
                </a:cubicBezTo>
                <a:cubicBezTo>
                  <a:pt x="641" y="117"/>
                  <a:pt x="641" y="116"/>
                  <a:pt x="642" y="116"/>
                </a:cubicBezTo>
                <a:cubicBezTo>
                  <a:pt x="642" y="116"/>
                  <a:pt x="643" y="116"/>
                  <a:pt x="643" y="117"/>
                </a:cubicBezTo>
                <a:cubicBezTo>
                  <a:pt x="644" y="120"/>
                  <a:pt x="644" y="123"/>
                  <a:pt x="645" y="126"/>
                </a:cubicBezTo>
                <a:cubicBezTo>
                  <a:pt x="645" y="126"/>
                  <a:pt x="644" y="127"/>
                  <a:pt x="644" y="127"/>
                </a:cubicBezTo>
                <a:cubicBezTo>
                  <a:pt x="644" y="127"/>
                  <a:pt x="644" y="127"/>
                  <a:pt x="644" y="127"/>
                </a:cubicBezTo>
                <a:close/>
                <a:moveTo>
                  <a:pt x="85" y="366"/>
                </a:moveTo>
                <a:cubicBezTo>
                  <a:pt x="82" y="365"/>
                  <a:pt x="80" y="363"/>
                  <a:pt x="77" y="361"/>
                </a:cubicBezTo>
                <a:cubicBezTo>
                  <a:pt x="77" y="360"/>
                  <a:pt x="77" y="360"/>
                  <a:pt x="77" y="359"/>
                </a:cubicBezTo>
                <a:cubicBezTo>
                  <a:pt x="78" y="359"/>
                  <a:pt x="78" y="359"/>
                  <a:pt x="79" y="359"/>
                </a:cubicBezTo>
                <a:cubicBezTo>
                  <a:pt x="81" y="361"/>
                  <a:pt x="84" y="363"/>
                  <a:pt x="86" y="365"/>
                </a:cubicBezTo>
                <a:cubicBezTo>
                  <a:pt x="86" y="365"/>
                  <a:pt x="86" y="366"/>
                  <a:pt x="86" y="366"/>
                </a:cubicBezTo>
                <a:cubicBezTo>
                  <a:pt x="86" y="366"/>
                  <a:pt x="86" y="366"/>
                  <a:pt x="86" y="367"/>
                </a:cubicBezTo>
                <a:cubicBezTo>
                  <a:pt x="85" y="367"/>
                  <a:pt x="85" y="367"/>
                  <a:pt x="85" y="366"/>
                </a:cubicBezTo>
                <a:close/>
                <a:moveTo>
                  <a:pt x="640" y="109"/>
                </a:moveTo>
                <a:cubicBezTo>
                  <a:pt x="640" y="109"/>
                  <a:pt x="639" y="109"/>
                  <a:pt x="639" y="108"/>
                </a:cubicBezTo>
                <a:cubicBezTo>
                  <a:pt x="638" y="105"/>
                  <a:pt x="637" y="103"/>
                  <a:pt x="637" y="100"/>
                </a:cubicBezTo>
                <a:cubicBezTo>
                  <a:pt x="636" y="99"/>
                  <a:pt x="637" y="98"/>
                  <a:pt x="637" y="98"/>
                </a:cubicBezTo>
                <a:cubicBezTo>
                  <a:pt x="638" y="98"/>
                  <a:pt x="639" y="98"/>
                  <a:pt x="639" y="99"/>
                </a:cubicBezTo>
                <a:cubicBezTo>
                  <a:pt x="640" y="102"/>
                  <a:pt x="640" y="105"/>
                  <a:pt x="641" y="108"/>
                </a:cubicBezTo>
                <a:cubicBezTo>
                  <a:pt x="641" y="108"/>
                  <a:pt x="641" y="109"/>
                  <a:pt x="640" y="109"/>
                </a:cubicBezTo>
                <a:cubicBezTo>
                  <a:pt x="640" y="109"/>
                  <a:pt x="640" y="109"/>
                  <a:pt x="640" y="109"/>
                </a:cubicBezTo>
                <a:close/>
                <a:moveTo>
                  <a:pt x="71" y="355"/>
                </a:moveTo>
                <a:cubicBezTo>
                  <a:pt x="68" y="353"/>
                  <a:pt x="66" y="351"/>
                  <a:pt x="64" y="349"/>
                </a:cubicBezTo>
                <a:cubicBezTo>
                  <a:pt x="63" y="349"/>
                  <a:pt x="63" y="348"/>
                  <a:pt x="64" y="347"/>
                </a:cubicBezTo>
                <a:cubicBezTo>
                  <a:pt x="64" y="347"/>
                  <a:pt x="65" y="347"/>
                  <a:pt x="65" y="347"/>
                </a:cubicBezTo>
                <a:cubicBezTo>
                  <a:pt x="67" y="349"/>
                  <a:pt x="70" y="351"/>
                  <a:pt x="72" y="353"/>
                </a:cubicBezTo>
                <a:cubicBezTo>
                  <a:pt x="72" y="354"/>
                  <a:pt x="73" y="354"/>
                  <a:pt x="72" y="355"/>
                </a:cubicBezTo>
                <a:cubicBezTo>
                  <a:pt x="72" y="355"/>
                  <a:pt x="72" y="355"/>
                  <a:pt x="72" y="355"/>
                </a:cubicBezTo>
                <a:cubicBezTo>
                  <a:pt x="71" y="355"/>
                  <a:pt x="71" y="355"/>
                  <a:pt x="71" y="355"/>
                </a:cubicBezTo>
                <a:close/>
                <a:moveTo>
                  <a:pt x="635" y="92"/>
                </a:moveTo>
                <a:cubicBezTo>
                  <a:pt x="635" y="92"/>
                  <a:pt x="634" y="92"/>
                  <a:pt x="634" y="91"/>
                </a:cubicBezTo>
                <a:cubicBezTo>
                  <a:pt x="633" y="88"/>
                  <a:pt x="632" y="85"/>
                  <a:pt x="631" y="83"/>
                </a:cubicBezTo>
                <a:cubicBezTo>
                  <a:pt x="631" y="82"/>
                  <a:pt x="631" y="81"/>
                  <a:pt x="632" y="81"/>
                </a:cubicBezTo>
                <a:cubicBezTo>
                  <a:pt x="632" y="81"/>
                  <a:pt x="633" y="81"/>
                  <a:pt x="633" y="82"/>
                </a:cubicBezTo>
                <a:cubicBezTo>
                  <a:pt x="634" y="85"/>
                  <a:pt x="635" y="88"/>
                  <a:pt x="636" y="90"/>
                </a:cubicBezTo>
                <a:cubicBezTo>
                  <a:pt x="636" y="91"/>
                  <a:pt x="636" y="92"/>
                  <a:pt x="635" y="92"/>
                </a:cubicBezTo>
                <a:cubicBezTo>
                  <a:pt x="635" y="92"/>
                  <a:pt x="635" y="92"/>
                  <a:pt x="635" y="92"/>
                </a:cubicBezTo>
                <a:close/>
                <a:moveTo>
                  <a:pt x="57" y="343"/>
                </a:moveTo>
                <a:cubicBezTo>
                  <a:pt x="55" y="342"/>
                  <a:pt x="54" y="340"/>
                  <a:pt x="52" y="339"/>
                </a:cubicBezTo>
                <a:cubicBezTo>
                  <a:pt x="51" y="338"/>
                  <a:pt x="51" y="337"/>
                  <a:pt x="50" y="337"/>
                </a:cubicBezTo>
                <a:cubicBezTo>
                  <a:pt x="50" y="337"/>
                  <a:pt x="50" y="336"/>
                  <a:pt x="50" y="335"/>
                </a:cubicBezTo>
                <a:cubicBezTo>
                  <a:pt x="51" y="335"/>
                  <a:pt x="51" y="335"/>
                  <a:pt x="52" y="335"/>
                </a:cubicBezTo>
                <a:cubicBezTo>
                  <a:pt x="52" y="336"/>
                  <a:pt x="53" y="336"/>
                  <a:pt x="53" y="337"/>
                </a:cubicBezTo>
                <a:cubicBezTo>
                  <a:pt x="55" y="338"/>
                  <a:pt x="57" y="340"/>
                  <a:pt x="58" y="341"/>
                </a:cubicBezTo>
                <a:cubicBezTo>
                  <a:pt x="59" y="342"/>
                  <a:pt x="59" y="343"/>
                  <a:pt x="58" y="343"/>
                </a:cubicBezTo>
                <a:cubicBezTo>
                  <a:pt x="58" y="343"/>
                  <a:pt x="58" y="343"/>
                  <a:pt x="58" y="343"/>
                </a:cubicBezTo>
                <a:cubicBezTo>
                  <a:pt x="58" y="343"/>
                  <a:pt x="57" y="343"/>
                  <a:pt x="57" y="343"/>
                </a:cubicBezTo>
                <a:close/>
                <a:moveTo>
                  <a:pt x="629" y="75"/>
                </a:moveTo>
                <a:cubicBezTo>
                  <a:pt x="629" y="75"/>
                  <a:pt x="628" y="75"/>
                  <a:pt x="628" y="74"/>
                </a:cubicBezTo>
                <a:cubicBezTo>
                  <a:pt x="627" y="73"/>
                  <a:pt x="627" y="72"/>
                  <a:pt x="626" y="71"/>
                </a:cubicBezTo>
                <a:cubicBezTo>
                  <a:pt x="626" y="69"/>
                  <a:pt x="625" y="68"/>
                  <a:pt x="624" y="66"/>
                </a:cubicBezTo>
                <a:cubicBezTo>
                  <a:pt x="624" y="66"/>
                  <a:pt x="624" y="65"/>
                  <a:pt x="625" y="65"/>
                </a:cubicBezTo>
                <a:cubicBezTo>
                  <a:pt x="625" y="64"/>
                  <a:pt x="626" y="65"/>
                  <a:pt x="626" y="65"/>
                </a:cubicBezTo>
                <a:cubicBezTo>
                  <a:pt x="627" y="67"/>
                  <a:pt x="628" y="68"/>
                  <a:pt x="628" y="70"/>
                </a:cubicBezTo>
                <a:cubicBezTo>
                  <a:pt x="629" y="71"/>
                  <a:pt x="629" y="72"/>
                  <a:pt x="630" y="73"/>
                </a:cubicBezTo>
                <a:cubicBezTo>
                  <a:pt x="630" y="74"/>
                  <a:pt x="630" y="75"/>
                  <a:pt x="629" y="75"/>
                </a:cubicBezTo>
                <a:cubicBezTo>
                  <a:pt x="629" y="75"/>
                  <a:pt x="629" y="75"/>
                  <a:pt x="629" y="75"/>
                </a:cubicBezTo>
                <a:close/>
                <a:moveTo>
                  <a:pt x="44" y="331"/>
                </a:moveTo>
                <a:cubicBezTo>
                  <a:pt x="41" y="329"/>
                  <a:pt x="39" y="327"/>
                  <a:pt x="37" y="324"/>
                </a:cubicBezTo>
                <a:cubicBezTo>
                  <a:pt x="37" y="324"/>
                  <a:pt x="37" y="323"/>
                  <a:pt x="37" y="323"/>
                </a:cubicBezTo>
                <a:cubicBezTo>
                  <a:pt x="38" y="322"/>
                  <a:pt x="38" y="322"/>
                  <a:pt x="39" y="323"/>
                </a:cubicBezTo>
                <a:cubicBezTo>
                  <a:pt x="41" y="325"/>
                  <a:pt x="43" y="327"/>
                  <a:pt x="45" y="329"/>
                </a:cubicBezTo>
                <a:cubicBezTo>
                  <a:pt x="46" y="330"/>
                  <a:pt x="46" y="330"/>
                  <a:pt x="45" y="331"/>
                </a:cubicBezTo>
                <a:cubicBezTo>
                  <a:pt x="45" y="331"/>
                  <a:pt x="45" y="331"/>
                  <a:pt x="45" y="331"/>
                </a:cubicBezTo>
                <a:cubicBezTo>
                  <a:pt x="44" y="331"/>
                  <a:pt x="44" y="331"/>
                  <a:pt x="44" y="331"/>
                </a:cubicBezTo>
                <a:close/>
                <a:moveTo>
                  <a:pt x="184" y="255"/>
                </a:moveTo>
                <a:cubicBezTo>
                  <a:pt x="183" y="256"/>
                  <a:pt x="182" y="255"/>
                  <a:pt x="182" y="255"/>
                </a:cubicBezTo>
                <a:cubicBezTo>
                  <a:pt x="182" y="254"/>
                  <a:pt x="182" y="253"/>
                  <a:pt x="183" y="253"/>
                </a:cubicBezTo>
                <a:cubicBezTo>
                  <a:pt x="185" y="252"/>
                  <a:pt x="188" y="251"/>
                  <a:pt x="190" y="250"/>
                </a:cubicBezTo>
                <a:cubicBezTo>
                  <a:pt x="191" y="250"/>
                  <a:pt x="191" y="250"/>
                  <a:pt x="191" y="250"/>
                </a:cubicBezTo>
                <a:cubicBezTo>
                  <a:pt x="191" y="250"/>
                  <a:pt x="191" y="250"/>
                  <a:pt x="191" y="250"/>
                </a:cubicBezTo>
                <a:cubicBezTo>
                  <a:pt x="191" y="249"/>
                  <a:pt x="192" y="250"/>
                  <a:pt x="192" y="250"/>
                </a:cubicBezTo>
                <a:cubicBezTo>
                  <a:pt x="193" y="251"/>
                  <a:pt x="192" y="251"/>
                  <a:pt x="192" y="252"/>
                </a:cubicBezTo>
                <a:cubicBezTo>
                  <a:pt x="191" y="252"/>
                  <a:pt x="191" y="252"/>
                  <a:pt x="191" y="252"/>
                </a:cubicBezTo>
                <a:cubicBezTo>
                  <a:pt x="189" y="253"/>
                  <a:pt x="186" y="254"/>
                  <a:pt x="184" y="255"/>
                </a:cubicBezTo>
                <a:close/>
                <a:moveTo>
                  <a:pt x="199" y="247"/>
                </a:moveTo>
                <a:cubicBezTo>
                  <a:pt x="198" y="247"/>
                  <a:pt x="199" y="246"/>
                  <a:pt x="199" y="246"/>
                </a:cubicBezTo>
                <a:cubicBezTo>
                  <a:pt x="202" y="245"/>
                  <a:pt x="204" y="243"/>
                  <a:pt x="207" y="242"/>
                </a:cubicBezTo>
                <a:cubicBezTo>
                  <a:pt x="208" y="242"/>
                  <a:pt x="208" y="242"/>
                  <a:pt x="209" y="242"/>
                </a:cubicBezTo>
                <a:cubicBezTo>
                  <a:pt x="209" y="243"/>
                  <a:pt x="209" y="244"/>
                  <a:pt x="208" y="244"/>
                </a:cubicBezTo>
                <a:cubicBezTo>
                  <a:pt x="205" y="245"/>
                  <a:pt x="203" y="247"/>
                  <a:pt x="200" y="248"/>
                </a:cubicBezTo>
                <a:cubicBezTo>
                  <a:pt x="200" y="248"/>
                  <a:pt x="200" y="248"/>
                  <a:pt x="200" y="248"/>
                </a:cubicBezTo>
                <a:cubicBezTo>
                  <a:pt x="199" y="248"/>
                  <a:pt x="199" y="248"/>
                  <a:pt x="199" y="247"/>
                </a:cubicBezTo>
                <a:close/>
                <a:moveTo>
                  <a:pt x="175" y="259"/>
                </a:moveTo>
                <a:cubicBezTo>
                  <a:pt x="172" y="260"/>
                  <a:pt x="169" y="261"/>
                  <a:pt x="167" y="262"/>
                </a:cubicBezTo>
                <a:cubicBezTo>
                  <a:pt x="166" y="262"/>
                  <a:pt x="165" y="262"/>
                  <a:pt x="165" y="261"/>
                </a:cubicBezTo>
                <a:cubicBezTo>
                  <a:pt x="165" y="261"/>
                  <a:pt x="165" y="260"/>
                  <a:pt x="166" y="260"/>
                </a:cubicBezTo>
                <a:cubicBezTo>
                  <a:pt x="169" y="259"/>
                  <a:pt x="172" y="258"/>
                  <a:pt x="174" y="257"/>
                </a:cubicBezTo>
                <a:cubicBezTo>
                  <a:pt x="175" y="256"/>
                  <a:pt x="176" y="257"/>
                  <a:pt x="176" y="257"/>
                </a:cubicBezTo>
                <a:cubicBezTo>
                  <a:pt x="176" y="258"/>
                  <a:pt x="176" y="258"/>
                  <a:pt x="175" y="259"/>
                </a:cubicBezTo>
                <a:cubicBezTo>
                  <a:pt x="175" y="259"/>
                  <a:pt x="175" y="259"/>
                  <a:pt x="175" y="259"/>
                </a:cubicBezTo>
                <a:close/>
                <a:moveTo>
                  <a:pt x="215" y="239"/>
                </a:moveTo>
                <a:cubicBezTo>
                  <a:pt x="214" y="239"/>
                  <a:pt x="215" y="238"/>
                  <a:pt x="215" y="238"/>
                </a:cubicBezTo>
                <a:cubicBezTo>
                  <a:pt x="218" y="236"/>
                  <a:pt x="220" y="235"/>
                  <a:pt x="223" y="233"/>
                </a:cubicBezTo>
                <a:cubicBezTo>
                  <a:pt x="223" y="233"/>
                  <a:pt x="224" y="233"/>
                  <a:pt x="224" y="234"/>
                </a:cubicBezTo>
                <a:cubicBezTo>
                  <a:pt x="225" y="234"/>
                  <a:pt x="225" y="235"/>
                  <a:pt x="224" y="235"/>
                </a:cubicBezTo>
                <a:cubicBezTo>
                  <a:pt x="221" y="237"/>
                  <a:pt x="219" y="238"/>
                  <a:pt x="216" y="240"/>
                </a:cubicBezTo>
                <a:cubicBezTo>
                  <a:pt x="216" y="240"/>
                  <a:pt x="216" y="240"/>
                  <a:pt x="216" y="240"/>
                </a:cubicBezTo>
                <a:cubicBezTo>
                  <a:pt x="216" y="240"/>
                  <a:pt x="215" y="240"/>
                  <a:pt x="215" y="239"/>
                </a:cubicBezTo>
                <a:close/>
                <a:moveTo>
                  <a:pt x="158" y="265"/>
                </a:moveTo>
                <a:cubicBezTo>
                  <a:pt x="155" y="266"/>
                  <a:pt x="152" y="267"/>
                  <a:pt x="149" y="267"/>
                </a:cubicBezTo>
                <a:cubicBezTo>
                  <a:pt x="149" y="268"/>
                  <a:pt x="148" y="267"/>
                  <a:pt x="148" y="267"/>
                </a:cubicBezTo>
                <a:cubicBezTo>
                  <a:pt x="148" y="266"/>
                  <a:pt x="148" y="265"/>
                  <a:pt x="149" y="265"/>
                </a:cubicBezTo>
                <a:cubicBezTo>
                  <a:pt x="152" y="264"/>
                  <a:pt x="155" y="263"/>
                  <a:pt x="157" y="263"/>
                </a:cubicBezTo>
                <a:cubicBezTo>
                  <a:pt x="158" y="262"/>
                  <a:pt x="159" y="263"/>
                  <a:pt x="159" y="263"/>
                </a:cubicBezTo>
                <a:cubicBezTo>
                  <a:pt x="159" y="264"/>
                  <a:pt x="159" y="264"/>
                  <a:pt x="158" y="265"/>
                </a:cubicBezTo>
                <a:cubicBezTo>
                  <a:pt x="158" y="265"/>
                  <a:pt x="158" y="265"/>
                  <a:pt x="158" y="265"/>
                </a:cubicBezTo>
                <a:close/>
                <a:moveTo>
                  <a:pt x="620" y="58"/>
                </a:moveTo>
                <a:cubicBezTo>
                  <a:pt x="620" y="57"/>
                  <a:pt x="619" y="56"/>
                  <a:pt x="619" y="56"/>
                </a:cubicBezTo>
                <a:cubicBezTo>
                  <a:pt x="618" y="54"/>
                  <a:pt x="617" y="52"/>
                  <a:pt x="615" y="50"/>
                </a:cubicBezTo>
                <a:cubicBezTo>
                  <a:pt x="615" y="50"/>
                  <a:pt x="615" y="49"/>
                  <a:pt x="616" y="49"/>
                </a:cubicBezTo>
                <a:cubicBezTo>
                  <a:pt x="616" y="48"/>
                  <a:pt x="617" y="49"/>
                  <a:pt x="617" y="49"/>
                </a:cubicBezTo>
                <a:cubicBezTo>
                  <a:pt x="618" y="51"/>
                  <a:pt x="620" y="53"/>
                  <a:pt x="621" y="54"/>
                </a:cubicBezTo>
                <a:cubicBezTo>
                  <a:pt x="621" y="55"/>
                  <a:pt x="622" y="56"/>
                  <a:pt x="622" y="57"/>
                </a:cubicBezTo>
                <a:cubicBezTo>
                  <a:pt x="622" y="58"/>
                  <a:pt x="622" y="58"/>
                  <a:pt x="622" y="59"/>
                </a:cubicBezTo>
                <a:cubicBezTo>
                  <a:pt x="621" y="59"/>
                  <a:pt x="621" y="59"/>
                  <a:pt x="621" y="59"/>
                </a:cubicBezTo>
                <a:cubicBezTo>
                  <a:pt x="621" y="59"/>
                  <a:pt x="620" y="59"/>
                  <a:pt x="620" y="58"/>
                </a:cubicBezTo>
                <a:close/>
                <a:moveTo>
                  <a:pt x="230" y="230"/>
                </a:moveTo>
                <a:cubicBezTo>
                  <a:pt x="230" y="230"/>
                  <a:pt x="230" y="229"/>
                  <a:pt x="231" y="228"/>
                </a:cubicBezTo>
                <a:cubicBezTo>
                  <a:pt x="233" y="227"/>
                  <a:pt x="236" y="225"/>
                  <a:pt x="238" y="224"/>
                </a:cubicBezTo>
                <a:cubicBezTo>
                  <a:pt x="239" y="223"/>
                  <a:pt x="239" y="223"/>
                  <a:pt x="240" y="224"/>
                </a:cubicBezTo>
                <a:cubicBezTo>
                  <a:pt x="240" y="224"/>
                  <a:pt x="240" y="225"/>
                  <a:pt x="239" y="225"/>
                </a:cubicBezTo>
                <a:cubicBezTo>
                  <a:pt x="237" y="227"/>
                  <a:pt x="234" y="229"/>
                  <a:pt x="232" y="230"/>
                </a:cubicBezTo>
                <a:cubicBezTo>
                  <a:pt x="232" y="230"/>
                  <a:pt x="232" y="230"/>
                  <a:pt x="232" y="230"/>
                </a:cubicBezTo>
                <a:cubicBezTo>
                  <a:pt x="231" y="231"/>
                  <a:pt x="230" y="231"/>
                  <a:pt x="230" y="230"/>
                </a:cubicBezTo>
                <a:close/>
                <a:moveTo>
                  <a:pt x="31" y="318"/>
                </a:moveTo>
                <a:cubicBezTo>
                  <a:pt x="29" y="316"/>
                  <a:pt x="27" y="314"/>
                  <a:pt x="25" y="312"/>
                </a:cubicBezTo>
                <a:cubicBezTo>
                  <a:pt x="24" y="311"/>
                  <a:pt x="24" y="310"/>
                  <a:pt x="25" y="310"/>
                </a:cubicBezTo>
                <a:cubicBezTo>
                  <a:pt x="25" y="309"/>
                  <a:pt x="26" y="310"/>
                  <a:pt x="26" y="310"/>
                </a:cubicBezTo>
                <a:cubicBezTo>
                  <a:pt x="28" y="312"/>
                  <a:pt x="30" y="314"/>
                  <a:pt x="32" y="316"/>
                </a:cubicBezTo>
                <a:cubicBezTo>
                  <a:pt x="33" y="317"/>
                  <a:pt x="33" y="318"/>
                  <a:pt x="32" y="318"/>
                </a:cubicBezTo>
                <a:cubicBezTo>
                  <a:pt x="32" y="318"/>
                  <a:pt x="32" y="318"/>
                  <a:pt x="32" y="318"/>
                </a:cubicBezTo>
                <a:cubicBezTo>
                  <a:pt x="32" y="318"/>
                  <a:pt x="31" y="318"/>
                  <a:pt x="31" y="318"/>
                </a:cubicBezTo>
                <a:close/>
                <a:moveTo>
                  <a:pt x="141" y="270"/>
                </a:moveTo>
                <a:cubicBezTo>
                  <a:pt x="138" y="271"/>
                  <a:pt x="135" y="271"/>
                  <a:pt x="132" y="272"/>
                </a:cubicBezTo>
                <a:cubicBezTo>
                  <a:pt x="131" y="272"/>
                  <a:pt x="131" y="272"/>
                  <a:pt x="130" y="271"/>
                </a:cubicBezTo>
                <a:cubicBezTo>
                  <a:pt x="130" y="270"/>
                  <a:pt x="131" y="270"/>
                  <a:pt x="131" y="270"/>
                </a:cubicBezTo>
                <a:cubicBezTo>
                  <a:pt x="134" y="269"/>
                  <a:pt x="137" y="268"/>
                  <a:pt x="140" y="268"/>
                </a:cubicBezTo>
                <a:cubicBezTo>
                  <a:pt x="141" y="267"/>
                  <a:pt x="141" y="268"/>
                  <a:pt x="141" y="268"/>
                </a:cubicBezTo>
                <a:cubicBezTo>
                  <a:pt x="142" y="269"/>
                  <a:pt x="141" y="269"/>
                  <a:pt x="141" y="270"/>
                </a:cubicBezTo>
                <a:cubicBezTo>
                  <a:pt x="141" y="270"/>
                  <a:pt x="141" y="270"/>
                  <a:pt x="141" y="270"/>
                </a:cubicBezTo>
                <a:close/>
                <a:moveTo>
                  <a:pt x="245" y="220"/>
                </a:moveTo>
                <a:cubicBezTo>
                  <a:pt x="245" y="220"/>
                  <a:pt x="245" y="219"/>
                  <a:pt x="246" y="219"/>
                </a:cubicBezTo>
                <a:cubicBezTo>
                  <a:pt x="248" y="217"/>
                  <a:pt x="250" y="215"/>
                  <a:pt x="253" y="213"/>
                </a:cubicBezTo>
                <a:cubicBezTo>
                  <a:pt x="253" y="213"/>
                  <a:pt x="254" y="213"/>
                  <a:pt x="254" y="214"/>
                </a:cubicBezTo>
                <a:cubicBezTo>
                  <a:pt x="255" y="214"/>
                  <a:pt x="255" y="215"/>
                  <a:pt x="254" y="215"/>
                </a:cubicBezTo>
                <a:cubicBezTo>
                  <a:pt x="252" y="217"/>
                  <a:pt x="249" y="219"/>
                  <a:pt x="247" y="220"/>
                </a:cubicBezTo>
                <a:cubicBezTo>
                  <a:pt x="247" y="220"/>
                  <a:pt x="247" y="220"/>
                  <a:pt x="247" y="221"/>
                </a:cubicBezTo>
                <a:cubicBezTo>
                  <a:pt x="246" y="221"/>
                  <a:pt x="246" y="221"/>
                  <a:pt x="245" y="220"/>
                </a:cubicBezTo>
                <a:close/>
                <a:moveTo>
                  <a:pt x="123" y="274"/>
                </a:moveTo>
                <a:cubicBezTo>
                  <a:pt x="120" y="274"/>
                  <a:pt x="117" y="275"/>
                  <a:pt x="114" y="276"/>
                </a:cubicBezTo>
                <a:cubicBezTo>
                  <a:pt x="113" y="276"/>
                  <a:pt x="113" y="275"/>
                  <a:pt x="113" y="275"/>
                </a:cubicBezTo>
                <a:cubicBezTo>
                  <a:pt x="113" y="274"/>
                  <a:pt x="113" y="273"/>
                  <a:pt x="114" y="273"/>
                </a:cubicBezTo>
                <a:cubicBezTo>
                  <a:pt x="117" y="273"/>
                  <a:pt x="120" y="272"/>
                  <a:pt x="123" y="272"/>
                </a:cubicBezTo>
                <a:cubicBezTo>
                  <a:pt x="123" y="272"/>
                  <a:pt x="124" y="272"/>
                  <a:pt x="124" y="273"/>
                </a:cubicBezTo>
                <a:cubicBezTo>
                  <a:pt x="124" y="273"/>
                  <a:pt x="124" y="274"/>
                  <a:pt x="123" y="274"/>
                </a:cubicBezTo>
                <a:cubicBezTo>
                  <a:pt x="123" y="274"/>
                  <a:pt x="123" y="274"/>
                  <a:pt x="123" y="274"/>
                </a:cubicBezTo>
                <a:close/>
                <a:moveTo>
                  <a:pt x="260" y="209"/>
                </a:moveTo>
                <a:cubicBezTo>
                  <a:pt x="259" y="209"/>
                  <a:pt x="260" y="208"/>
                  <a:pt x="260" y="208"/>
                </a:cubicBezTo>
                <a:cubicBezTo>
                  <a:pt x="262" y="206"/>
                  <a:pt x="265" y="204"/>
                  <a:pt x="267" y="202"/>
                </a:cubicBezTo>
                <a:cubicBezTo>
                  <a:pt x="268" y="202"/>
                  <a:pt x="268" y="202"/>
                  <a:pt x="269" y="202"/>
                </a:cubicBezTo>
                <a:cubicBezTo>
                  <a:pt x="269" y="203"/>
                  <a:pt x="269" y="204"/>
                  <a:pt x="269" y="204"/>
                </a:cubicBezTo>
                <a:cubicBezTo>
                  <a:pt x="266" y="206"/>
                  <a:pt x="264" y="208"/>
                  <a:pt x="261" y="210"/>
                </a:cubicBezTo>
                <a:cubicBezTo>
                  <a:pt x="261" y="210"/>
                  <a:pt x="261" y="210"/>
                  <a:pt x="261" y="210"/>
                </a:cubicBezTo>
                <a:cubicBezTo>
                  <a:pt x="261" y="210"/>
                  <a:pt x="260" y="210"/>
                  <a:pt x="260" y="209"/>
                </a:cubicBezTo>
                <a:close/>
                <a:moveTo>
                  <a:pt x="105" y="277"/>
                </a:moveTo>
                <a:cubicBezTo>
                  <a:pt x="102" y="277"/>
                  <a:pt x="99" y="278"/>
                  <a:pt x="96" y="278"/>
                </a:cubicBezTo>
                <a:cubicBezTo>
                  <a:pt x="96" y="278"/>
                  <a:pt x="95" y="278"/>
                  <a:pt x="95" y="277"/>
                </a:cubicBezTo>
                <a:cubicBezTo>
                  <a:pt x="95" y="277"/>
                  <a:pt x="95" y="276"/>
                  <a:pt x="96" y="276"/>
                </a:cubicBezTo>
                <a:cubicBezTo>
                  <a:pt x="99" y="276"/>
                  <a:pt x="102" y="275"/>
                  <a:pt x="105" y="275"/>
                </a:cubicBezTo>
                <a:cubicBezTo>
                  <a:pt x="105" y="275"/>
                  <a:pt x="106" y="275"/>
                  <a:pt x="106" y="276"/>
                </a:cubicBezTo>
                <a:cubicBezTo>
                  <a:pt x="106" y="276"/>
                  <a:pt x="106" y="277"/>
                  <a:pt x="105" y="277"/>
                </a:cubicBezTo>
                <a:cubicBezTo>
                  <a:pt x="105" y="277"/>
                  <a:pt x="105" y="277"/>
                  <a:pt x="105" y="277"/>
                </a:cubicBezTo>
                <a:close/>
                <a:moveTo>
                  <a:pt x="274" y="198"/>
                </a:moveTo>
                <a:cubicBezTo>
                  <a:pt x="273" y="198"/>
                  <a:pt x="274" y="197"/>
                  <a:pt x="274" y="197"/>
                </a:cubicBezTo>
                <a:cubicBezTo>
                  <a:pt x="276" y="195"/>
                  <a:pt x="279" y="193"/>
                  <a:pt x="281" y="191"/>
                </a:cubicBezTo>
                <a:cubicBezTo>
                  <a:pt x="281" y="190"/>
                  <a:pt x="282" y="190"/>
                  <a:pt x="282" y="191"/>
                </a:cubicBezTo>
                <a:cubicBezTo>
                  <a:pt x="283" y="191"/>
                  <a:pt x="283" y="192"/>
                  <a:pt x="282" y="192"/>
                </a:cubicBezTo>
                <a:cubicBezTo>
                  <a:pt x="280" y="194"/>
                  <a:pt x="278" y="196"/>
                  <a:pt x="275" y="198"/>
                </a:cubicBezTo>
                <a:cubicBezTo>
                  <a:pt x="275" y="198"/>
                  <a:pt x="275" y="198"/>
                  <a:pt x="275" y="198"/>
                </a:cubicBezTo>
                <a:cubicBezTo>
                  <a:pt x="275" y="199"/>
                  <a:pt x="274" y="198"/>
                  <a:pt x="274" y="198"/>
                </a:cubicBezTo>
                <a:close/>
                <a:moveTo>
                  <a:pt x="87" y="279"/>
                </a:moveTo>
                <a:cubicBezTo>
                  <a:pt x="84" y="279"/>
                  <a:pt x="81" y="280"/>
                  <a:pt x="78" y="280"/>
                </a:cubicBezTo>
                <a:cubicBezTo>
                  <a:pt x="78" y="280"/>
                  <a:pt x="77" y="279"/>
                  <a:pt x="77" y="279"/>
                </a:cubicBezTo>
                <a:cubicBezTo>
                  <a:pt x="77" y="278"/>
                  <a:pt x="77" y="278"/>
                  <a:pt x="78" y="278"/>
                </a:cubicBezTo>
                <a:cubicBezTo>
                  <a:pt x="81" y="277"/>
                  <a:pt x="84" y="277"/>
                  <a:pt x="87" y="277"/>
                </a:cubicBezTo>
                <a:cubicBezTo>
                  <a:pt x="88" y="277"/>
                  <a:pt x="88" y="277"/>
                  <a:pt x="88" y="278"/>
                </a:cubicBezTo>
                <a:cubicBezTo>
                  <a:pt x="88" y="278"/>
                  <a:pt x="88" y="279"/>
                  <a:pt x="88" y="279"/>
                </a:cubicBezTo>
                <a:cubicBezTo>
                  <a:pt x="87" y="279"/>
                  <a:pt x="87" y="279"/>
                  <a:pt x="87" y="279"/>
                </a:cubicBezTo>
                <a:close/>
                <a:moveTo>
                  <a:pt x="611" y="43"/>
                </a:moveTo>
                <a:cubicBezTo>
                  <a:pt x="609" y="40"/>
                  <a:pt x="607" y="38"/>
                  <a:pt x="605" y="36"/>
                </a:cubicBezTo>
                <a:cubicBezTo>
                  <a:pt x="605" y="35"/>
                  <a:pt x="605" y="35"/>
                  <a:pt x="605" y="34"/>
                </a:cubicBezTo>
                <a:cubicBezTo>
                  <a:pt x="606" y="34"/>
                  <a:pt x="606" y="34"/>
                  <a:pt x="607" y="34"/>
                </a:cubicBezTo>
                <a:cubicBezTo>
                  <a:pt x="609" y="37"/>
                  <a:pt x="611" y="39"/>
                  <a:pt x="612" y="42"/>
                </a:cubicBezTo>
                <a:cubicBezTo>
                  <a:pt x="613" y="42"/>
                  <a:pt x="613" y="43"/>
                  <a:pt x="612" y="43"/>
                </a:cubicBezTo>
                <a:cubicBezTo>
                  <a:pt x="612" y="43"/>
                  <a:pt x="612" y="43"/>
                  <a:pt x="612" y="43"/>
                </a:cubicBezTo>
                <a:cubicBezTo>
                  <a:pt x="611" y="43"/>
                  <a:pt x="611" y="43"/>
                  <a:pt x="611" y="43"/>
                </a:cubicBezTo>
                <a:close/>
                <a:moveTo>
                  <a:pt x="287" y="186"/>
                </a:moveTo>
                <a:cubicBezTo>
                  <a:pt x="287" y="186"/>
                  <a:pt x="287" y="185"/>
                  <a:pt x="287" y="184"/>
                </a:cubicBezTo>
                <a:cubicBezTo>
                  <a:pt x="290" y="182"/>
                  <a:pt x="292" y="180"/>
                  <a:pt x="294" y="178"/>
                </a:cubicBezTo>
                <a:cubicBezTo>
                  <a:pt x="294" y="178"/>
                  <a:pt x="295" y="178"/>
                  <a:pt x="296" y="178"/>
                </a:cubicBezTo>
                <a:cubicBezTo>
                  <a:pt x="296" y="179"/>
                  <a:pt x="296" y="179"/>
                  <a:pt x="295" y="180"/>
                </a:cubicBezTo>
                <a:cubicBezTo>
                  <a:pt x="293" y="182"/>
                  <a:pt x="291" y="184"/>
                  <a:pt x="289" y="186"/>
                </a:cubicBezTo>
                <a:cubicBezTo>
                  <a:pt x="289" y="186"/>
                  <a:pt x="289" y="186"/>
                  <a:pt x="289" y="186"/>
                </a:cubicBezTo>
                <a:cubicBezTo>
                  <a:pt x="288" y="187"/>
                  <a:pt x="288" y="186"/>
                  <a:pt x="287" y="186"/>
                </a:cubicBezTo>
                <a:close/>
                <a:moveTo>
                  <a:pt x="18" y="305"/>
                </a:moveTo>
                <a:cubicBezTo>
                  <a:pt x="16" y="303"/>
                  <a:pt x="14" y="300"/>
                  <a:pt x="12" y="298"/>
                </a:cubicBezTo>
                <a:cubicBezTo>
                  <a:pt x="12" y="298"/>
                  <a:pt x="12" y="297"/>
                  <a:pt x="12" y="297"/>
                </a:cubicBezTo>
                <a:cubicBezTo>
                  <a:pt x="13" y="296"/>
                  <a:pt x="14" y="296"/>
                  <a:pt x="14" y="297"/>
                </a:cubicBezTo>
                <a:cubicBezTo>
                  <a:pt x="16" y="299"/>
                  <a:pt x="18" y="301"/>
                  <a:pt x="20" y="303"/>
                </a:cubicBezTo>
                <a:cubicBezTo>
                  <a:pt x="20" y="304"/>
                  <a:pt x="20" y="305"/>
                  <a:pt x="20" y="305"/>
                </a:cubicBezTo>
                <a:cubicBezTo>
                  <a:pt x="20" y="305"/>
                  <a:pt x="20" y="305"/>
                  <a:pt x="20" y="305"/>
                </a:cubicBezTo>
                <a:cubicBezTo>
                  <a:pt x="19" y="305"/>
                  <a:pt x="19" y="305"/>
                  <a:pt x="18" y="305"/>
                </a:cubicBezTo>
                <a:close/>
                <a:moveTo>
                  <a:pt x="69" y="280"/>
                </a:moveTo>
                <a:cubicBezTo>
                  <a:pt x="66" y="280"/>
                  <a:pt x="63" y="280"/>
                  <a:pt x="60" y="280"/>
                </a:cubicBezTo>
                <a:cubicBezTo>
                  <a:pt x="59" y="280"/>
                  <a:pt x="59" y="280"/>
                  <a:pt x="59" y="279"/>
                </a:cubicBezTo>
                <a:cubicBezTo>
                  <a:pt x="59" y="279"/>
                  <a:pt x="59" y="278"/>
                  <a:pt x="60" y="278"/>
                </a:cubicBezTo>
                <a:cubicBezTo>
                  <a:pt x="63" y="278"/>
                  <a:pt x="66" y="278"/>
                  <a:pt x="69" y="278"/>
                </a:cubicBezTo>
                <a:cubicBezTo>
                  <a:pt x="70" y="278"/>
                  <a:pt x="70" y="278"/>
                  <a:pt x="70" y="279"/>
                </a:cubicBezTo>
                <a:cubicBezTo>
                  <a:pt x="70" y="280"/>
                  <a:pt x="70" y="280"/>
                  <a:pt x="69" y="280"/>
                </a:cubicBezTo>
                <a:cubicBezTo>
                  <a:pt x="69" y="280"/>
                  <a:pt x="69" y="280"/>
                  <a:pt x="69" y="280"/>
                </a:cubicBezTo>
                <a:close/>
                <a:moveTo>
                  <a:pt x="300" y="174"/>
                </a:moveTo>
                <a:cubicBezTo>
                  <a:pt x="300" y="173"/>
                  <a:pt x="300" y="172"/>
                  <a:pt x="300" y="172"/>
                </a:cubicBezTo>
                <a:cubicBezTo>
                  <a:pt x="302" y="170"/>
                  <a:pt x="304" y="168"/>
                  <a:pt x="307" y="165"/>
                </a:cubicBezTo>
                <a:cubicBezTo>
                  <a:pt x="307" y="165"/>
                  <a:pt x="308" y="165"/>
                  <a:pt x="308" y="165"/>
                </a:cubicBezTo>
                <a:cubicBezTo>
                  <a:pt x="309" y="166"/>
                  <a:pt x="309" y="167"/>
                  <a:pt x="308" y="167"/>
                </a:cubicBezTo>
                <a:cubicBezTo>
                  <a:pt x="306" y="169"/>
                  <a:pt x="304" y="171"/>
                  <a:pt x="302" y="174"/>
                </a:cubicBezTo>
                <a:cubicBezTo>
                  <a:pt x="302" y="174"/>
                  <a:pt x="302" y="174"/>
                  <a:pt x="302" y="174"/>
                </a:cubicBezTo>
                <a:cubicBezTo>
                  <a:pt x="301" y="174"/>
                  <a:pt x="301" y="174"/>
                  <a:pt x="300" y="174"/>
                </a:cubicBezTo>
                <a:close/>
                <a:moveTo>
                  <a:pt x="51" y="280"/>
                </a:moveTo>
                <a:cubicBezTo>
                  <a:pt x="48" y="280"/>
                  <a:pt x="45" y="280"/>
                  <a:pt x="42" y="280"/>
                </a:cubicBezTo>
                <a:cubicBezTo>
                  <a:pt x="41" y="280"/>
                  <a:pt x="41" y="279"/>
                  <a:pt x="41" y="279"/>
                </a:cubicBezTo>
                <a:cubicBezTo>
                  <a:pt x="41" y="278"/>
                  <a:pt x="41" y="278"/>
                  <a:pt x="42" y="278"/>
                </a:cubicBezTo>
                <a:cubicBezTo>
                  <a:pt x="45" y="278"/>
                  <a:pt x="48" y="278"/>
                  <a:pt x="51" y="278"/>
                </a:cubicBezTo>
                <a:cubicBezTo>
                  <a:pt x="52" y="278"/>
                  <a:pt x="52" y="279"/>
                  <a:pt x="52" y="279"/>
                </a:cubicBezTo>
                <a:cubicBezTo>
                  <a:pt x="52" y="280"/>
                  <a:pt x="52" y="280"/>
                  <a:pt x="51" y="280"/>
                </a:cubicBezTo>
                <a:cubicBezTo>
                  <a:pt x="51" y="280"/>
                  <a:pt x="51" y="280"/>
                  <a:pt x="51" y="280"/>
                </a:cubicBezTo>
                <a:close/>
                <a:moveTo>
                  <a:pt x="313" y="160"/>
                </a:moveTo>
                <a:cubicBezTo>
                  <a:pt x="312" y="160"/>
                  <a:pt x="312" y="159"/>
                  <a:pt x="313" y="159"/>
                </a:cubicBezTo>
                <a:cubicBezTo>
                  <a:pt x="315" y="157"/>
                  <a:pt x="317" y="155"/>
                  <a:pt x="319" y="152"/>
                </a:cubicBezTo>
                <a:cubicBezTo>
                  <a:pt x="319" y="152"/>
                  <a:pt x="320" y="152"/>
                  <a:pt x="320" y="152"/>
                </a:cubicBezTo>
                <a:cubicBezTo>
                  <a:pt x="321" y="153"/>
                  <a:pt x="321" y="153"/>
                  <a:pt x="320" y="154"/>
                </a:cubicBezTo>
                <a:cubicBezTo>
                  <a:pt x="318" y="156"/>
                  <a:pt x="316" y="158"/>
                  <a:pt x="314" y="160"/>
                </a:cubicBezTo>
                <a:cubicBezTo>
                  <a:pt x="314" y="161"/>
                  <a:pt x="314" y="161"/>
                  <a:pt x="314" y="161"/>
                </a:cubicBezTo>
                <a:cubicBezTo>
                  <a:pt x="314" y="161"/>
                  <a:pt x="313" y="161"/>
                  <a:pt x="313" y="160"/>
                </a:cubicBezTo>
                <a:close/>
                <a:moveTo>
                  <a:pt x="599" y="29"/>
                </a:moveTo>
                <a:cubicBezTo>
                  <a:pt x="598" y="28"/>
                  <a:pt x="597" y="27"/>
                  <a:pt x="596" y="26"/>
                </a:cubicBezTo>
                <a:cubicBezTo>
                  <a:pt x="595" y="25"/>
                  <a:pt x="594" y="24"/>
                  <a:pt x="593" y="23"/>
                </a:cubicBezTo>
                <a:cubicBezTo>
                  <a:pt x="592" y="23"/>
                  <a:pt x="592" y="22"/>
                  <a:pt x="593" y="21"/>
                </a:cubicBezTo>
                <a:cubicBezTo>
                  <a:pt x="593" y="21"/>
                  <a:pt x="594" y="21"/>
                  <a:pt x="594" y="21"/>
                </a:cubicBezTo>
                <a:cubicBezTo>
                  <a:pt x="595" y="22"/>
                  <a:pt x="597" y="23"/>
                  <a:pt x="598" y="25"/>
                </a:cubicBezTo>
                <a:cubicBezTo>
                  <a:pt x="599" y="25"/>
                  <a:pt x="600" y="27"/>
                  <a:pt x="601" y="28"/>
                </a:cubicBezTo>
                <a:cubicBezTo>
                  <a:pt x="601" y="28"/>
                  <a:pt x="601" y="29"/>
                  <a:pt x="601" y="29"/>
                </a:cubicBezTo>
                <a:cubicBezTo>
                  <a:pt x="601" y="29"/>
                  <a:pt x="601" y="29"/>
                  <a:pt x="600" y="29"/>
                </a:cubicBezTo>
                <a:cubicBezTo>
                  <a:pt x="600" y="30"/>
                  <a:pt x="600" y="29"/>
                  <a:pt x="599" y="29"/>
                </a:cubicBezTo>
                <a:close/>
                <a:moveTo>
                  <a:pt x="6" y="291"/>
                </a:moveTo>
                <a:cubicBezTo>
                  <a:pt x="4" y="289"/>
                  <a:pt x="2" y="287"/>
                  <a:pt x="0" y="284"/>
                </a:cubicBezTo>
                <a:cubicBezTo>
                  <a:pt x="0" y="284"/>
                  <a:pt x="0" y="283"/>
                  <a:pt x="1" y="283"/>
                </a:cubicBezTo>
                <a:cubicBezTo>
                  <a:pt x="1" y="282"/>
                  <a:pt x="2" y="283"/>
                  <a:pt x="2" y="283"/>
                </a:cubicBezTo>
                <a:cubicBezTo>
                  <a:pt x="4" y="285"/>
                  <a:pt x="6" y="288"/>
                  <a:pt x="8" y="290"/>
                </a:cubicBezTo>
                <a:cubicBezTo>
                  <a:pt x="8" y="290"/>
                  <a:pt x="8" y="291"/>
                  <a:pt x="8" y="291"/>
                </a:cubicBezTo>
                <a:cubicBezTo>
                  <a:pt x="8" y="292"/>
                  <a:pt x="8" y="292"/>
                  <a:pt x="8" y="292"/>
                </a:cubicBezTo>
                <a:cubicBezTo>
                  <a:pt x="7" y="292"/>
                  <a:pt x="7" y="292"/>
                  <a:pt x="6" y="291"/>
                </a:cubicBezTo>
                <a:close/>
                <a:moveTo>
                  <a:pt x="33" y="279"/>
                </a:moveTo>
                <a:cubicBezTo>
                  <a:pt x="30" y="279"/>
                  <a:pt x="27" y="279"/>
                  <a:pt x="24" y="279"/>
                </a:cubicBezTo>
                <a:cubicBezTo>
                  <a:pt x="23" y="279"/>
                  <a:pt x="23" y="278"/>
                  <a:pt x="23" y="277"/>
                </a:cubicBezTo>
                <a:cubicBezTo>
                  <a:pt x="23" y="277"/>
                  <a:pt x="23" y="276"/>
                  <a:pt x="24" y="276"/>
                </a:cubicBezTo>
                <a:cubicBezTo>
                  <a:pt x="27" y="277"/>
                  <a:pt x="30" y="277"/>
                  <a:pt x="33" y="277"/>
                </a:cubicBezTo>
                <a:cubicBezTo>
                  <a:pt x="34" y="277"/>
                  <a:pt x="34" y="278"/>
                  <a:pt x="34" y="278"/>
                </a:cubicBezTo>
                <a:cubicBezTo>
                  <a:pt x="34" y="279"/>
                  <a:pt x="34" y="279"/>
                  <a:pt x="33" y="279"/>
                </a:cubicBezTo>
                <a:cubicBezTo>
                  <a:pt x="33" y="279"/>
                  <a:pt x="33" y="279"/>
                  <a:pt x="33" y="279"/>
                </a:cubicBezTo>
                <a:close/>
                <a:moveTo>
                  <a:pt x="325" y="147"/>
                </a:moveTo>
                <a:cubicBezTo>
                  <a:pt x="324" y="147"/>
                  <a:pt x="324" y="146"/>
                  <a:pt x="325" y="145"/>
                </a:cubicBezTo>
                <a:cubicBezTo>
                  <a:pt x="327" y="143"/>
                  <a:pt x="329" y="141"/>
                  <a:pt x="331" y="139"/>
                </a:cubicBezTo>
                <a:cubicBezTo>
                  <a:pt x="331" y="138"/>
                  <a:pt x="332" y="138"/>
                  <a:pt x="332" y="139"/>
                </a:cubicBezTo>
                <a:cubicBezTo>
                  <a:pt x="333" y="139"/>
                  <a:pt x="333" y="140"/>
                  <a:pt x="332" y="140"/>
                </a:cubicBezTo>
                <a:cubicBezTo>
                  <a:pt x="330" y="142"/>
                  <a:pt x="328" y="145"/>
                  <a:pt x="326" y="147"/>
                </a:cubicBezTo>
                <a:cubicBezTo>
                  <a:pt x="326" y="147"/>
                  <a:pt x="326" y="147"/>
                  <a:pt x="326" y="147"/>
                </a:cubicBezTo>
                <a:cubicBezTo>
                  <a:pt x="326" y="147"/>
                  <a:pt x="325" y="147"/>
                  <a:pt x="325" y="147"/>
                </a:cubicBezTo>
                <a:close/>
                <a:moveTo>
                  <a:pt x="15" y="278"/>
                </a:moveTo>
                <a:cubicBezTo>
                  <a:pt x="12" y="277"/>
                  <a:pt x="9" y="277"/>
                  <a:pt x="6" y="276"/>
                </a:cubicBezTo>
                <a:cubicBezTo>
                  <a:pt x="5" y="276"/>
                  <a:pt x="5" y="276"/>
                  <a:pt x="5" y="275"/>
                </a:cubicBezTo>
                <a:cubicBezTo>
                  <a:pt x="5" y="275"/>
                  <a:pt x="6" y="274"/>
                  <a:pt x="6" y="274"/>
                </a:cubicBezTo>
                <a:cubicBezTo>
                  <a:pt x="9" y="275"/>
                  <a:pt x="12" y="275"/>
                  <a:pt x="15" y="275"/>
                </a:cubicBezTo>
                <a:cubicBezTo>
                  <a:pt x="16" y="276"/>
                  <a:pt x="16" y="276"/>
                  <a:pt x="16" y="277"/>
                </a:cubicBezTo>
                <a:cubicBezTo>
                  <a:pt x="16" y="277"/>
                  <a:pt x="16" y="277"/>
                  <a:pt x="15" y="278"/>
                </a:cubicBezTo>
                <a:cubicBezTo>
                  <a:pt x="15" y="278"/>
                  <a:pt x="15" y="278"/>
                  <a:pt x="15" y="278"/>
                </a:cubicBezTo>
                <a:close/>
                <a:moveTo>
                  <a:pt x="337" y="133"/>
                </a:moveTo>
                <a:cubicBezTo>
                  <a:pt x="336" y="133"/>
                  <a:pt x="336" y="132"/>
                  <a:pt x="337" y="132"/>
                </a:cubicBezTo>
                <a:cubicBezTo>
                  <a:pt x="337" y="132"/>
                  <a:pt x="337" y="132"/>
                  <a:pt x="337" y="132"/>
                </a:cubicBezTo>
                <a:cubicBezTo>
                  <a:pt x="339" y="130"/>
                  <a:pt x="341" y="127"/>
                  <a:pt x="343" y="125"/>
                </a:cubicBezTo>
                <a:cubicBezTo>
                  <a:pt x="343" y="125"/>
                  <a:pt x="344" y="125"/>
                  <a:pt x="344" y="125"/>
                </a:cubicBezTo>
                <a:cubicBezTo>
                  <a:pt x="345" y="125"/>
                  <a:pt x="345" y="126"/>
                  <a:pt x="344" y="127"/>
                </a:cubicBezTo>
                <a:cubicBezTo>
                  <a:pt x="342" y="129"/>
                  <a:pt x="340" y="131"/>
                  <a:pt x="338" y="133"/>
                </a:cubicBezTo>
                <a:cubicBezTo>
                  <a:pt x="338" y="133"/>
                  <a:pt x="338" y="133"/>
                  <a:pt x="338" y="133"/>
                </a:cubicBezTo>
                <a:cubicBezTo>
                  <a:pt x="338" y="134"/>
                  <a:pt x="338" y="134"/>
                  <a:pt x="338" y="134"/>
                </a:cubicBezTo>
                <a:cubicBezTo>
                  <a:pt x="338" y="134"/>
                  <a:pt x="337" y="134"/>
                  <a:pt x="337" y="133"/>
                </a:cubicBezTo>
                <a:close/>
                <a:moveTo>
                  <a:pt x="586" y="17"/>
                </a:moveTo>
                <a:cubicBezTo>
                  <a:pt x="583" y="16"/>
                  <a:pt x="581" y="14"/>
                  <a:pt x="578" y="13"/>
                </a:cubicBezTo>
                <a:cubicBezTo>
                  <a:pt x="578" y="12"/>
                  <a:pt x="578" y="12"/>
                  <a:pt x="578" y="11"/>
                </a:cubicBezTo>
                <a:cubicBezTo>
                  <a:pt x="578" y="10"/>
                  <a:pt x="579" y="10"/>
                  <a:pt x="579" y="11"/>
                </a:cubicBezTo>
                <a:cubicBezTo>
                  <a:pt x="582" y="12"/>
                  <a:pt x="585" y="14"/>
                  <a:pt x="587" y="16"/>
                </a:cubicBezTo>
                <a:cubicBezTo>
                  <a:pt x="588" y="16"/>
                  <a:pt x="588" y="17"/>
                  <a:pt x="587" y="17"/>
                </a:cubicBezTo>
                <a:cubicBezTo>
                  <a:pt x="587" y="17"/>
                  <a:pt x="587" y="17"/>
                  <a:pt x="587" y="17"/>
                </a:cubicBezTo>
                <a:cubicBezTo>
                  <a:pt x="586" y="18"/>
                  <a:pt x="586" y="18"/>
                  <a:pt x="586" y="17"/>
                </a:cubicBezTo>
                <a:close/>
                <a:moveTo>
                  <a:pt x="349" y="120"/>
                </a:moveTo>
                <a:cubicBezTo>
                  <a:pt x="348" y="119"/>
                  <a:pt x="348" y="119"/>
                  <a:pt x="349" y="118"/>
                </a:cubicBezTo>
                <a:cubicBezTo>
                  <a:pt x="351" y="116"/>
                  <a:pt x="353" y="114"/>
                  <a:pt x="355" y="112"/>
                </a:cubicBezTo>
                <a:cubicBezTo>
                  <a:pt x="355" y="111"/>
                  <a:pt x="356" y="111"/>
                  <a:pt x="356" y="112"/>
                </a:cubicBezTo>
                <a:cubicBezTo>
                  <a:pt x="357" y="112"/>
                  <a:pt x="357" y="113"/>
                  <a:pt x="356" y="113"/>
                </a:cubicBezTo>
                <a:cubicBezTo>
                  <a:pt x="354" y="115"/>
                  <a:pt x="352" y="117"/>
                  <a:pt x="350" y="120"/>
                </a:cubicBezTo>
                <a:cubicBezTo>
                  <a:pt x="350" y="120"/>
                  <a:pt x="350" y="120"/>
                  <a:pt x="350" y="120"/>
                </a:cubicBezTo>
                <a:cubicBezTo>
                  <a:pt x="349" y="120"/>
                  <a:pt x="349" y="120"/>
                  <a:pt x="349" y="120"/>
                </a:cubicBezTo>
                <a:close/>
                <a:moveTo>
                  <a:pt x="361" y="107"/>
                </a:moveTo>
                <a:cubicBezTo>
                  <a:pt x="360" y="106"/>
                  <a:pt x="360" y="105"/>
                  <a:pt x="361" y="105"/>
                </a:cubicBezTo>
                <a:cubicBezTo>
                  <a:pt x="361" y="104"/>
                  <a:pt x="362" y="103"/>
                  <a:pt x="363" y="102"/>
                </a:cubicBezTo>
                <a:cubicBezTo>
                  <a:pt x="364" y="101"/>
                  <a:pt x="366" y="100"/>
                  <a:pt x="367" y="98"/>
                </a:cubicBezTo>
                <a:cubicBezTo>
                  <a:pt x="367" y="98"/>
                  <a:pt x="368" y="98"/>
                  <a:pt x="368" y="98"/>
                </a:cubicBezTo>
                <a:cubicBezTo>
                  <a:pt x="369" y="99"/>
                  <a:pt x="369" y="99"/>
                  <a:pt x="368" y="100"/>
                </a:cubicBezTo>
                <a:cubicBezTo>
                  <a:pt x="367" y="101"/>
                  <a:pt x="366" y="102"/>
                  <a:pt x="365" y="104"/>
                </a:cubicBezTo>
                <a:cubicBezTo>
                  <a:pt x="364" y="105"/>
                  <a:pt x="363" y="106"/>
                  <a:pt x="362" y="106"/>
                </a:cubicBezTo>
                <a:cubicBezTo>
                  <a:pt x="362" y="107"/>
                  <a:pt x="362" y="107"/>
                  <a:pt x="362" y="107"/>
                </a:cubicBezTo>
                <a:cubicBezTo>
                  <a:pt x="362" y="107"/>
                  <a:pt x="361" y="107"/>
                  <a:pt x="361" y="107"/>
                </a:cubicBezTo>
                <a:close/>
                <a:moveTo>
                  <a:pt x="570" y="9"/>
                </a:moveTo>
                <a:cubicBezTo>
                  <a:pt x="570" y="9"/>
                  <a:pt x="570" y="9"/>
                  <a:pt x="570" y="9"/>
                </a:cubicBezTo>
                <a:cubicBezTo>
                  <a:pt x="568" y="7"/>
                  <a:pt x="565" y="6"/>
                  <a:pt x="562" y="5"/>
                </a:cubicBezTo>
                <a:cubicBezTo>
                  <a:pt x="561" y="5"/>
                  <a:pt x="561" y="5"/>
                  <a:pt x="561" y="4"/>
                </a:cubicBezTo>
                <a:cubicBezTo>
                  <a:pt x="561" y="3"/>
                  <a:pt x="562" y="3"/>
                  <a:pt x="563" y="3"/>
                </a:cubicBezTo>
                <a:cubicBezTo>
                  <a:pt x="566" y="4"/>
                  <a:pt x="568" y="5"/>
                  <a:pt x="571" y="6"/>
                </a:cubicBezTo>
                <a:cubicBezTo>
                  <a:pt x="571" y="6"/>
                  <a:pt x="571" y="6"/>
                  <a:pt x="571" y="6"/>
                </a:cubicBezTo>
                <a:cubicBezTo>
                  <a:pt x="572" y="7"/>
                  <a:pt x="572" y="7"/>
                  <a:pt x="572" y="8"/>
                </a:cubicBezTo>
                <a:cubicBezTo>
                  <a:pt x="572" y="8"/>
                  <a:pt x="571" y="8"/>
                  <a:pt x="571" y="9"/>
                </a:cubicBezTo>
                <a:cubicBezTo>
                  <a:pt x="571" y="9"/>
                  <a:pt x="571" y="9"/>
                  <a:pt x="570" y="9"/>
                </a:cubicBezTo>
                <a:close/>
                <a:moveTo>
                  <a:pt x="373" y="93"/>
                </a:moveTo>
                <a:cubicBezTo>
                  <a:pt x="373" y="93"/>
                  <a:pt x="373" y="92"/>
                  <a:pt x="373" y="92"/>
                </a:cubicBezTo>
                <a:cubicBezTo>
                  <a:pt x="375" y="90"/>
                  <a:pt x="377" y="87"/>
                  <a:pt x="379" y="85"/>
                </a:cubicBezTo>
                <a:cubicBezTo>
                  <a:pt x="380" y="85"/>
                  <a:pt x="381" y="85"/>
                  <a:pt x="381" y="85"/>
                </a:cubicBezTo>
                <a:cubicBezTo>
                  <a:pt x="381" y="86"/>
                  <a:pt x="381" y="86"/>
                  <a:pt x="381" y="87"/>
                </a:cubicBezTo>
                <a:cubicBezTo>
                  <a:pt x="379" y="89"/>
                  <a:pt x="377" y="91"/>
                  <a:pt x="375" y="93"/>
                </a:cubicBezTo>
                <a:cubicBezTo>
                  <a:pt x="374" y="93"/>
                  <a:pt x="374" y="93"/>
                  <a:pt x="374" y="93"/>
                </a:cubicBezTo>
                <a:cubicBezTo>
                  <a:pt x="374" y="94"/>
                  <a:pt x="373" y="94"/>
                  <a:pt x="373" y="93"/>
                </a:cubicBezTo>
                <a:close/>
                <a:moveTo>
                  <a:pt x="386" y="81"/>
                </a:moveTo>
                <a:cubicBezTo>
                  <a:pt x="385" y="80"/>
                  <a:pt x="386" y="79"/>
                  <a:pt x="386" y="79"/>
                </a:cubicBezTo>
                <a:cubicBezTo>
                  <a:pt x="388" y="77"/>
                  <a:pt x="390" y="75"/>
                  <a:pt x="393" y="73"/>
                </a:cubicBezTo>
                <a:cubicBezTo>
                  <a:pt x="393" y="73"/>
                  <a:pt x="394" y="73"/>
                  <a:pt x="394" y="73"/>
                </a:cubicBezTo>
                <a:cubicBezTo>
                  <a:pt x="395" y="74"/>
                  <a:pt x="395" y="74"/>
                  <a:pt x="394" y="75"/>
                </a:cubicBezTo>
                <a:cubicBezTo>
                  <a:pt x="392" y="77"/>
                  <a:pt x="390" y="79"/>
                  <a:pt x="388" y="81"/>
                </a:cubicBezTo>
                <a:cubicBezTo>
                  <a:pt x="387" y="81"/>
                  <a:pt x="387" y="81"/>
                  <a:pt x="387" y="81"/>
                </a:cubicBezTo>
                <a:cubicBezTo>
                  <a:pt x="387" y="81"/>
                  <a:pt x="386" y="81"/>
                  <a:pt x="386" y="81"/>
                </a:cubicBezTo>
                <a:close/>
                <a:moveTo>
                  <a:pt x="553" y="3"/>
                </a:moveTo>
                <a:cubicBezTo>
                  <a:pt x="550" y="3"/>
                  <a:pt x="547" y="2"/>
                  <a:pt x="545" y="2"/>
                </a:cubicBezTo>
                <a:cubicBezTo>
                  <a:pt x="544" y="2"/>
                  <a:pt x="543" y="2"/>
                  <a:pt x="543" y="1"/>
                </a:cubicBezTo>
                <a:cubicBezTo>
                  <a:pt x="544" y="0"/>
                  <a:pt x="544" y="0"/>
                  <a:pt x="545" y="0"/>
                </a:cubicBezTo>
                <a:cubicBezTo>
                  <a:pt x="548" y="0"/>
                  <a:pt x="551" y="1"/>
                  <a:pt x="554" y="1"/>
                </a:cubicBezTo>
                <a:cubicBezTo>
                  <a:pt x="554" y="1"/>
                  <a:pt x="555" y="2"/>
                  <a:pt x="555" y="2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3"/>
                  <a:pt x="554" y="3"/>
                  <a:pt x="553" y="3"/>
                </a:cubicBezTo>
                <a:close/>
                <a:moveTo>
                  <a:pt x="399" y="69"/>
                </a:moveTo>
                <a:cubicBezTo>
                  <a:pt x="399" y="68"/>
                  <a:pt x="399" y="68"/>
                  <a:pt x="400" y="67"/>
                </a:cubicBezTo>
                <a:cubicBezTo>
                  <a:pt x="402" y="65"/>
                  <a:pt x="404" y="63"/>
                  <a:pt x="407" y="61"/>
                </a:cubicBezTo>
                <a:cubicBezTo>
                  <a:pt x="407" y="61"/>
                  <a:pt x="408" y="61"/>
                  <a:pt x="408" y="62"/>
                </a:cubicBezTo>
                <a:cubicBezTo>
                  <a:pt x="409" y="62"/>
                  <a:pt x="408" y="63"/>
                  <a:pt x="408" y="63"/>
                </a:cubicBezTo>
                <a:cubicBezTo>
                  <a:pt x="406" y="65"/>
                  <a:pt x="403" y="67"/>
                  <a:pt x="401" y="69"/>
                </a:cubicBezTo>
                <a:cubicBezTo>
                  <a:pt x="401" y="69"/>
                  <a:pt x="401" y="69"/>
                  <a:pt x="401" y="69"/>
                </a:cubicBezTo>
                <a:cubicBezTo>
                  <a:pt x="400" y="69"/>
                  <a:pt x="400" y="69"/>
                  <a:pt x="399" y="69"/>
                </a:cubicBezTo>
                <a:close/>
                <a:moveTo>
                  <a:pt x="414" y="57"/>
                </a:moveTo>
                <a:cubicBezTo>
                  <a:pt x="413" y="57"/>
                  <a:pt x="413" y="56"/>
                  <a:pt x="414" y="56"/>
                </a:cubicBezTo>
                <a:cubicBezTo>
                  <a:pt x="416" y="54"/>
                  <a:pt x="419" y="52"/>
                  <a:pt x="421" y="50"/>
                </a:cubicBezTo>
                <a:cubicBezTo>
                  <a:pt x="421" y="50"/>
                  <a:pt x="422" y="50"/>
                  <a:pt x="423" y="51"/>
                </a:cubicBezTo>
                <a:cubicBezTo>
                  <a:pt x="423" y="51"/>
                  <a:pt x="423" y="52"/>
                  <a:pt x="422" y="52"/>
                </a:cubicBezTo>
                <a:cubicBezTo>
                  <a:pt x="420" y="54"/>
                  <a:pt x="417" y="56"/>
                  <a:pt x="415" y="58"/>
                </a:cubicBezTo>
                <a:cubicBezTo>
                  <a:pt x="415" y="58"/>
                  <a:pt x="415" y="58"/>
                  <a:pt x="415" y="58"/>
                </a:cubicBezTo>
                <a:cubicBezTo>
                  <a:pt x="414" y="58"/>
                  <a:pt x="414" y="58"/>
                  <a:pt x="414" y="57"/>
                </a:cubicBezTo>
                <a:close/>
                <a:moveTo>
                  <a:pt x="536" y="2"/>
                </a:moveTo>
                <a:cubicBezTo>
                  <a:pt x="533" y="2"/>
                  <a:pt x="530" y="2"/>
                  <a:pt x="527" y="3"/>
                </a:cubicBezTo>
                <a:cubicBezTo>
                  <a:pt x="526" y="3"/>
                  <a:pt x="526" y="2"/>
                  <a:pt x="525" y="2"/>
                </a:cubicBezTo>
                <a:cubicBezTo>
                  <a:pt x="525" y="1"/>
                  <a:pt x="526" y="1"/>
                  <a:pt x="526" y="0"/>
                </a:cubicBezTo>
                <a:cubicBezTo>
                  <a:pt x="530" y="0"/>
                  <a:pt x="533" y="0"/>
                  <a:pt x="536" y="0"/>
                </a:cubicBezTo>
                <a:cubicBezTo>
                  <a:pt x="536" y="0"/>
                  <a:pt x="537" y="0"/>
                  <a:pt x="537" y="1"/>
                </a:cubicBezTo>
                <a:cubicBezTo>
                  <a:pt x="537" y="1"/>
                  <a:pt x="536" y="2"/>
                  <a:pt x="536" y="2"/>
                </a:cubicBezTo>
                <a:cubicBezTo>
                  <a:pt x="536" y="2"/>
                  <a:pt x="536" y="2"/>
                  <a:pt x="536" y="2"/>
                </a:cubicBezTo>
                <a:close/>
                <a:moveTo>
                  <a:pt x="428" y="47"/>
                </a:moveTo>
                <a:cubicBezTo>
                  <a:pt x="428" y="46"/>
                  <a:pt x="428" y="45"/>
                  <a:pt x="428" y="45"/>
                </a:cubicBezTo>
                <a:cubicBezTo>
                  <a:pt x="431" y="43"/>
                  <a:pt x="433" y="42"/>
                  <a:pt x="436" y="40"/>
                </a:cubicBezTo>
                <a:cubicBezTo>
                  <a:pt x="436" y="40"/>
                  <a:pt x="437" y="40"/>
                  <a:pt x="437" y="40"/>
                </a:cubicBezTo>
                <a:cubicBezTo>
                  <a:pt x="438" y="41"/>
                  <a:pt x="438" y="41"/>
                  <a:pt x="437" y="42"/>
                </a:cubicBezTo>
                <a:cubicBezTo>
                  <a:pt x="435" y="43"/>
                  <a:pt x="432" y="45"/>
                  <a:pt x="430" y="47"/>
                </a:cubicBezTo>
                <a:cubicBezTo>
                  <a:pt x="430" y="47"/>
                  <a:pt x="429" y="47"/>
                  <a:pt x="429" y="47"/>
                </a:cubicBezTo>
                <a:cubicBezTo>
                  <a:pt x="429" y="47"/>
                  <a:pt x="428" y="47"/>
                  <a:pt x="428" y="47"/>
                </a:cubicBezTo>
                <a:close/>
                <a:moveTo>
                  <a:pt x="443" y="37"/>
                </a:moveTo>
                <a:cubicBezTo>
                  <a:pt x="443" y="36"/>
                  <a:pt x="443" y="35"/>
                  <a:pt x="443" y="35"/>
                </a:cubicBezTo>
                <a:cubicBezTo>
                  <a:pt x="446" y="33"/>
                  <a:pt x="448" y="32"/>
                  <a:pt x="451" y="30"/>
                </a:cubicBezTo>
                <a:cubicBezTo>
                  <a:pt x="452" y="30"/>
                  <a:pt x="452" y="30"/>
                  <a:pt x="453" y="31"/>
                </a:cubicBezTo>
                <a:cubicBezTo>
                  <a:pt x="453" y="31"/>
                  <a:pt x="453" y="32"/>
                  <a:pt x="452" y="32"/>
                </a:cubicBezTo>
                <a:cubicBezTo>
                  <a:pt x="450" y="34"/>
                  <a:pt x="447" y="35"/>
                  <a:pt x="445" y="37"/>
                </a:cubicBezTo>
                <a:cubicBezTo>
                  <a:pt x="444" y="37"/>
                  <a:pt x="444" y="37"/>
                  <a:pt x="444" y="37"/>
                </a:cubicBezTo>
                <a:cubicBezTo>
                  <a:pt x="444" y="37"/>
                  <a:pt x="443" y="37"/>
                  <a:pt x="443" y="37"/>
                </a:cubicBezTo>
                <a:close/>
                <a:moveTo>
                  <a:pt x="518" y="4"/>
                </a:moveTo>
                <a:cubicBezTo>
                  <a:pt x="517" y="4"/>
                  <a:pt x="516" y="4"/>
                  <a:pt x="515" y="5"/>
                </a:cubicBezTo>
                <a:cubicBezTo>
                  <a:pt x="513" y="5"/>
                  <a:pt x="511" y="6"/>
                  <a:pt x="509" y="6"/>
                </a:cubicBezTo>
                <a:cubicBezTo>
                  <a:pt x="509" y="6"/>
                  <a:pt x="508" y="6"/>
                  <a:pt x="508" y="5"/>
                </a:cubicBezTo>
                <a:cubicBezTo>
                  <a:pt x="508" y="5"/>
                  <a:pt x="508" y="4"/>
                  <a:pt x="509" y="4"/>
                </a:cubicBezTo>
                <a:cubicBezTo>
                  <a:pt x="511" y="3"/>
                  <a:pt x="513" y="3"/>
                  <a:pt x="515" y="2"/>
                </a:cubicBezTo>
                <a:cubicBezTo>
                  <a:pt x="516" y="2"/>
                  <a:pt x="517" y="2"/>
                  <a:pt x="517" y="2"/>
                </a:cubicBezTo>
                <a:cubicBezTo>
                  <a:pt x="518" y="2"/>
                  <a:pt x="519" y="2"/>
                  <a:pt x="519" y="3"/>
                </a:cubicBezTo>
                <a:cubicBezTo>
                  <a:pt x="519" y="3"/>
                  <a:pt x="519" y="4"/>
                  <a:pt x="518" y="4"/>
                </a:cubicBezTo>
                <a:cubicBezTo>
                  <a:pt x="518" y="4"/>
                  <a:pt x="518" y="4"/>
                  <a:pt x="518" y="4"/>
                </a:cubicBezTo>
                <a:close/>
                <a:moveTo>
                  <a:pt x="458" y="27"/>
                </a:moveTo>
                <a:cubicBezTo>
                  <a:pt x="458" y="27"/>
                  <a:pt x="458" y="26"/>
                  <a:pt x="459" y="26"/>
                </a:cubicBezTo>
                <a:cubicBezTo>
                  <a:pt x="460" y="25"/>
                  <a:pt x="460" y="25"/>
                  <a:pt x="460" y="25"/>
                </a:cubicBezTo>
                <a:cubicBezTo>
                  <a:pt x="462" y="24"/>
                  <a:pt x="465" y="22"/>
                  <a:pt x="467" y="21"/>
                </a:cubicBezTo>
                <a:cubicBezTo>
                  <a:pt x="467" y="21"/>
                  <a:pt x="468" y="21"/>
                  <a:pt x="468" y="22"/>
                </a:cubicBezTo>
                <a:cubicBezTo>
                  <a:pt x="469" y="22"/>
                  <a:pt x="468" y="23"/>
                  <a:pt x="468" y="23"/>
                </a:cubicBezTo>
                <a:cubicBezTo>
                  <a:pt x="466" y="24"/>
                  <a:pt x="463" y="26"/>
                  <a:pt x="461" y="27"/>
                </a:cubicBezTo>
                <a:cubicBezTo>
                  <a:pt x="460" y="28"/>
                  <a:pt x="460" y="28"/>
                  <a:pt x="460" y="28"/>
                </a:cubicBezTo>
                <a:cubicBezTo>
                  <a:pt x="460" y="28"/>
                  <a:pt x="460" y="28"/>
                  <a:pt x="460" y="28"/>
                </a:cubicBezTo>
                <a:cubicBezTo>
                  <a:pt x="459" y="28"/>
                  <a:pt x="459" y="28"/>
                  <a:pt x="458" y="27"/>
                </a:cubicBezTo>
                <a:close/>
                <a:moveTo>
                  <a:pt x="501" y="9"/>
                </a:moveTo>
                <a:cubicBezTo>
                  <a:pt x="498" y="10"/>
                  <a:pt x="495" y="11"/>
                  <a:pt x="492" y="12"/>
                </a:cubicBezTo>
                <a:cubicBezTo>
                  <a:pt x="492" y="12"/>
                  <a:pt x="491" y="12"/>
                  <a:pt x="491" y="11"/>
                </a:cubicBezTo>
                <a:cubicBezTo>
                  <a:pt x="491" y="11"/>
                  <a:pt x="491" y="10"/>
                  <a:pt x="491" y="10"/>
                </a:cubicBezTo>
                <a:cubicBezTo>
                  <a:pt x="494" y="9"/>
                  <a:pt x="497" y="8"/>
                  <a:pt x="500" y="7"/>
                </a:cubicBezTo>
                <a:cubicBezTo>
                  <a:pt x="500" y="6"/>
                  <a:pt x="501" y="7"/>
                  <a:pt x="501" y="7"/>
                </a:cubicBezTo>
                <a:cubicBezTo>
                  <a:pt x="502" y="8"/>
                  <a:pt x="501" y="9"/>
                  <a:pt x="501" y="9"/>
                </a:cubicBezTo>
                <a:cubicBezTo>
                  <a:pt x="501" y="9"/>
                  <a:pt x="501" y="9"/>
                  <a:pt x="501" y="9"/>
                </a:cubicBezTo>
                <a:close/>
                <a:moveTo>
                  <a:pt x="474" y="19"/>
                </a:moveTo>
                <a:cubicBezTo>
                  <a:pt x="474" y="18"/>
                  <a:pt x="474" y="17"/>
                  <a:pt x="475" y="17"/>
                </a:cubicBezTo>
                <a:cubicBezTo>
                  <a:pt x="478" y="16"/>
                  <a:pt x="480" y="14"/>
                  <a:pt x="483" y="13"/>
                </a:cubicBezTo>
                <a:cubicBezTo>
                  <a:pt x="483" y="13"/>
                  <a:pt x="483" y="13"/>
                  <a:pt x="483" y="13"/>
                </a:cubicBezTo>
                <a:cubicBezTo>
                  <a:pt x="484" y="13"/>
                  <a:pt x="484" y="13"/>
                  <a:pt x="484" y="14"/>
                </a:cubicBezTo>
                <a:cubicBezTo>
                  <a:pt x="485" y="14"/>
                  <a:pt x="484" y="15"/>
                  <a:pt x="484" y="15"/>
                </a:cubicBezTo>
                <a:cubicBezTo>
                  <a:pt x="481" y="17"/>
                  <a:pt x="479" y="18"/>
                  <a:pt x="476" y="19"/>
                </a:cubicBezTo>
                <a:cubicBezTo>
                  <a:pt x="476" y="19"/>
                  <a:pt x="476" y="19"/>
                  <a:pt x="476" y="19"/>
                </a:cubicBezTo>
                <a:cubicBezTo>
                  <a:pt x="475" y="19"/>
                  <a:pt x="475" y="19"/>
                  <a:pt x="474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3" name="Rectangle 18"/>
          <p:cNvSpPr/>
          <p:nvPr/>
        </p:nvSpPr>
        <p:spPr bwMode="auto">
          <a:xfrm>
            <a:off x="7000820" y="4120593"/>
            <a:ext cx="650875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charset="-122"/>
                <a:cs typeface="+mn-ea"/>
                <a:sym typeface="+mn-lt"/>
              </a:rPr>
              <a:t>03</a:t>
            </a:r>
          </a:p>
        </p:txBody>
      </p:sp>
      <p:sp>
        <p:nvSpPr>
          <p:cNvPr id="24" name="Freeform 16"/>
          <p:cNvSpPr/>
          <p:nvPr/>
        </p:nvSpPr>
        <p:spPr bwMode="auto">
          <a:xfrm>
            <a:off x="4199556" y="4258435"/>
            <a:ext cx="2927350" cy="2098675"/>
          </a:xfrm>
          <a:custGeom>
            <a:avLst/>
            <a:gdLst>
              <a:gd name="T0" fmla="*/ 778 w 778"/>
              <a:gd name="T1" fmla="*/ 314 h 558"/>
              <a:gd name="T2" fmla="*/ 699 w 778"/>
              <a:gd name="T3" fmla="*/ 401 h 558"/>
              <a:gd name="T4" fmla="*/ 528 w 778"/>
              <a:gd name="T5" fmla="*/ 513 h 558"/>
              <a:gd name="T6" fmla="*/ 298 w 778"/>
              <a:gd name="T7" fmla="*/ 547 h 558"/>
              <a:gd name="T8" fmla="*/ 97 w 778"/>
              <a:gd name="T9" fmla="*/ 448 h 558"/>
              <a:gd name="T10" fmla="*/ 89 w 778"/>
              <a:gd name="T11" fmla="*/ 440 h 558"/>
              <a:gd name="T12" fmla="*/ 18 w 778"/>
              <a:gd name="T13" fmla="*/ 312 h 558"/>
              <a:gd name="T14" fmla="*/ 4 w 778"/>
              <a:gd name="T15" fmla="*/ 176 h 558"/>
              <a:gd name="T16" fmla="*/ 36 w 778"/>
              <a:gd name="T17" fmla="*/ 67 h 558"/>
              <a:gd name="T18" fmla="*/ 95 w 778"/>
              <a:gd name="T19" fmla="*/ 10 h 558"/>
              <a:gd name="T20" fmla="*/ 163 w 778"/>
              <a:gd name="T21" fmla="*/ 5 h 558"/>
              <a:gd name="T22" fmla="*/ 227 w 778"/>
              <a:gd name="T23" fmla="*/ 32 h 558"/>
              <a:gd name="T24" fmla="*/ 287 w 778"/>
              <a:gd name="T25" fmla="*/ 72 h 558"/>
              <a:gd name="T26" fmla="*/ 340 w 778"/>
              <a:gd name="T27" fmla="*/ 122 h 558"/>
              <a:gd name="T28" fmla="*/ 344 w 778"/>
              <a:gd name="T29" fmla="*/ 126 h 558"/>
              <a:gd name="T30" fmla="*/ 430 w 778"/>
              <a:gd name="T31" fmla="*/ 219 h 558"/>
              <a:gd name="T32" fmla="*/ 550 w 778"/>
              <a:gd name="T33" fmla="*/ 296 h 558"/>
              <a:gd name="T34" fmla="*/ 686 w 778"/>
              <a:gd name="T35" fmla="*/ 323 h 558"/>
              <a:gd name="T36" fmla="*/ 778 w 778"/>
              <a:gd name="T37" fmla="*/ 314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78" h="558">
                <a:moveTo>
                  <a:pt x="778" y="314"/>
                </a:moveTo>
                <a:cubicBezTo>
                  <a:pt x="767" y="328"/>
                  <a:pt x="741" y="362"/>
                  <a:pt x="699" y="401"/>
                </a:cubicBezTo>
                <a:cubicBezTo>
                  <a:pt x="657" y="440"/>
                  <a:pt x="598" y="483"/>
                  <a:pt x="528" y="513"/>
                </a:cubicBezTo>
                <a:cubicBezTo>
                  <a:pt x="458" y="542"/>
                  <a:pt x="376" y="558"/>
                  <a:pt x="298" y="547"/>
                </a:cubicBezTo>
                <a:cubicBezTo>
                  <a:pt x="221" y="537"/>
                  <a:pt x="148" y="502"/>
                  <a:pt x="97" y="448"/>
                </a:cubicBezTo>
                <a:cubicBezTo>
                  <a:pt x="94" y="446"/>
                  <a:pt x="91" y="443"/>
                  <a:pt x="89" y="440"/>
                </a:cubicBezTo>
                <a:cubicBezTo>
                  <a:pt x="56" y="404"/>
                  <a:pt x="32" y="359"/>
                  <a:pt x="18" y="312"/>
                </a:cubicBezTo>
                <a:cubicBezTo>
                  <a:pt x="4" y="266"/>
                  <a:pt x="0" y="218"/>
                  <a:pt x="4" y="176"/>
                </a:cubicBezTo>
                <a:cubicBezTo>
                  <a:pt x="8" y="133"/>
                  <a:pt x="20" y="96"/>
                  <a:pt x="36" y="67"/>
                </a:cubicBezTo>
                <a:cubicBezTo>
                  <a:pt x="52" y="39"/>
                  <a:pt x="72" y="20"/>
                  <a:pt x="95" y="10"/>
                </a:cubicBezTo>
                <a:cubicBezTo>
                  <a:pt x="118" y="0"/>
                  <a:pt x="140" y="0"/>
                  <a:pt x="163" y="5"/>
                </a:cubicBezTo>
                <a:cubicBezTo>
                  <a:pt x="185" y="10"/>
                  <a:pt x="206" y="20"/>
                  <a:pt x="227" y="32"/>
                </a:cubicBezTo>
                <a:cubicBezTo>
                  <a:pt x="248" y="43"/>
                  <a:pt x="268" y="57"/>
                  <a:pt x="287" y="72"/>
                </a:cubicBezTo>
                <a:cubicBezTo>
                  <a:pt x="306" y="87"/>
                  <a:pt x="323" y="103"/>
                  <a:pt x="340" y="122"/>
                </a:cubicBezTo>
                <a:cubicBezTo>
                  <a:pt x="341" y="123"/>
                  <a:pt x="343" y="124"/>
                  <a:pt x="344" y="126"/>
                </a:cubicBezTo>
                <a:cubicBezTo>
                  <a:pt x="370" y="153"/>
                  <a:pt x="396" y="188"/>
                  <a:pt x="430" y="219"/>
                </a:cubicBezTo>
                <a:cubicBezTo>
                  <a:pt x="463" y="250"/>
                  <a:pt x="505" y="278"/>
                  <a:pt x="550" y="296"/>
                </a:cubicBezTo>
                <a:cubicBezTo>
                  <a:pt x="595" y="314"/>
                  <a:pt x="644" y="323"/>
                  <a:pt x="686" y="323"/>
                </a:cubicBezTo>
                <a:cubicBezTo>
                  <a:pt x="728" y="323"/>
                  <a:pt x="764" y="316"/>
                  <a:pt x="778" y="314"/>
                </a:cubicBezTo>
                <a:close/>
              </a:path>
            </a:pathLst>
          </a:custGeom>
          <a:solidFill>
            <a:srgbClr val="18629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5" name="Freeform 18"/>
          <p:cNvSpPr>
            <a:spLocks noEditPoints="1"/>
          </p:cNvSpPr>
          <p:nvPr/>
        </p:nvSpPr>
        <p:spPr bwMode="auto">
          <a:xfrm>
            <a:off x="4229719" y="4285422"/>
            <a:ext cx="2809875" cy="2025650"/>
          </a:xfrm>
          <a:custGeom>
            <a:avLst/>
            <a:gdLst>
              <a:gd name="T0" fmla="*/ 212 w 747"/>
              <a:gd name="T1" fmla="*/ 514 h 539"/>
              <a:gd name="T2" fmla="*/ 219 w 747"/>
              <a:gd name="T3" fmla="*/ 517 h 539"/>
              <a:gd name="T4" fmla="*/ 156 w 747"/>
              <a:gd name="T5" fmla="*/ 487 h 539"/>
              <a:gd name="T6" fmla="*/ 128 w 747"/>
              <a:gd name="T7" fmla="*/ 468 h 539"/>
              <a:gd name="T8" fmla="*/ 120 w 747"/>
              <a:gd name="T9" fmla="*/ 464 h 539"/>
              <a:gd name="T10" fmla="*/ 293 w 747"/>
              <a:gd name="T11" fmla="*/ 534 h 539"/>
              <a:gd name="T12" fmla="*/ 104 w 747"/>
              <a:gd name="T13" fmla="*/ 450 h 539"/>
              <a:gd name="T14" fmla="*/ 82 w 747"/>
              <a:gd name="T15" fmla="*/ 426 h 539"/>
              <a:gd name="T16" fmla="*/ 322 w 747"/>
              <a:gd name="T17" fmla="*/ 538 h 539"/>
              <a:gd name="T18" fmla="*/ 355 w 747"/>
              <a:gd name="T19" fmla="*/ 537 h 539"/>
              <a:gd name="T20" fmla="*/ 63 w 747"/>
              <a:gd name="T21" fmla="*/ 403 h 539"/>
              <a:gd name="T22" fmla="*/ 385 w 747"/>
              <a:gd name="T23" fmla="*/ 536 h 539"/>
              <a:gd name="T24" fmla="*/ 415 w 747"/>
              <a:gd name="T25" fmla="*/ 529 h 539"/>
              <a:gd name="T26" fmla="*/ 425 w 747"/>
              <a:gd name="T27" fmla="*/ 530 h 539"/>
              <a:gd name="T28" fmla="*/ 34 w 747"/>
              <a:gd name="T29" fmla="*/ 348 h 539"/>
              <a:gd name="T30" fmla="*/ 20 w 747"/>
              <a:gd name="T31" fmla="*/ 320 h 539"/>
              <a:gd name="T32" fmla="*/ 466 w 747"/>
              <a:gd name="T33" fmla="*/ 520 h 539"/>
              <a:gd name="T34" fmla="*/ 486 w 747"/>
              <a:gd name="T35" fmla="*/ 511 h 539"/>
              <a:gd name="T36" fmla="*/ 11 w 747"/>
              <a:gd name="T37" fmla="*/ 291 h 539"/>
              <a:gd name="T38" fmla="*/ 7 w 747"/>
              <a:gd name="T39" fmla="*/ 259 h 539"/>
              <a:gd name="T40" fmla="*/ 3 w 747"/>
              <a:gd name="T41" fmla="*/ 249 h 539"/>
              <a:gd name="T42" fmla="*/ 544 w 747"/>
              <a:gd name="T43" fmla="*/ 489 h 539"/>
              <a:gd name="T44" fmla="*/ 1 w 747"/>
              <a:gd name="T45" fmla="*/ 216 h 539"/>
              <a:gd name="T46" fmla="*/ 0 w 747"/>
              <a:gd name="T47" fmla="*/ 208 h 539"/>
              <a:gd name="T48" fmla="*/ 608 w 747"/>
              <a:gd name="T49" fmla="*/ 453 h 539"/>
              <a:gd name="T50" fmla="*/ 615 w 747"/>
              <a:gd name="T51" fmla="*/ 445 h 539"/>
              <a:gd name="T52" fmla="*/ 2 w 747"/>
              <a:gd name="T53" fmla="*/ 167 h 539"/>
              <a:gd name="T54" fmla="*/ 9 w 747"/>
              <a:gd name="T55" fmla="*/ 135 h 539"/>
              <a:gd name="T56" fmla="*/ 8 w 747"/>
              <a:gd name="T57" fmla="*/ 124 h 539"/>
              <a:gd name="T58" fmla="*/ 666 w 747"/>
              <a:gd name="T59" fmla="*/ 409 h 539"/>
              <a:gd name="T60" fmla="*/ 686 w 747"/>
              <a:gd name="T61" fmla="*/ 388 h 539"/>
              <a:gd name="T62" fmla="*/ 25 w 747"/>
              <a:gd name="T63" fmla="*/ 81 h 539"/>
              <a:gd name="T64" fmla="*/ 526 w 747"/>
              <a:gd name="T65" fmla="*/ 290 h 539"/>
              <a:gd name="T66" fmla="*/ 509 w 747"/>
              <a:gd name="T67" fmla="*/ 279 h 539"/>
              <a:gd name="T68" fmla="*/ 498 w 747"/>
              <a:gd name="T69" fmla="*/ 276 h 539"/>
              <a:gd name="T70" fmla="*/ 565 w 747"/>
              <a:gd name="T71" fmla="*/ 305 h 539"/>
              <a:gd name="T72" fmla="*/ 480 w 747"/>
              <a:gd name="T73" fmla="*/ 266 h 539"/>
              <a:gd name="T74" fmla="*/ 712 w 747"/>
              <a:gd name="T75" fmla="*/ 367 h 539"/>
              <a:gd name="T76" fmla="*/ 454 w 747"/>
              <a:gd name="T77" fmla="*/ 246 h 539"/>
              <a:gd name="T78" fmla="*/ 446 w 747"/>
              <a:gd name="T79" fmla="*/ 242 h 539"/>
              <a:gd name="T80" fmla="*/ 637 w 747"/>
              <a:gd name="T81" fmla="*/ 321 h 539"/>
              <a:gd name="T82" fmla="*/ 647 w 747"/>
              <a:gd name="T83" fmla="*/ 319 h 539"/>
              <a:gd name="T84" fmla="*/ 42 w 747"/>
              <a:gd name="T85" fmla="*/ 50 h 539"/>
              <a:gd name="T86" fmla="*/ 733 w 747"/>
              <a:gd name="T87" fmla="*/ 342 h 539"/>
              <a:gd name="T88" fmla="*/ 399 w 747"/>
              <a:gd name="T89" fmla="*/ 200 h 539"/>
              <a:gd name="T90" fmla="*/ 689 w 747"/>
              <a:gd name="T91" fmla="*/ 323 h 539"/>
              <a:gd name="T92" fmla="*/ 58 w 747"/>
              <a:gd name="T93" fmla="*/ 28 h 539"/>
              <a:gd name="T94" fmla="*/ 740 w 747"/>
              <a:gd name="T95" fmla="*/ 336 h 539"/>
              <a:gd name="T96" fmla="*/ 364 w 747"/>
              <a:gd name="T97" fmla="*/ 160 h 539"/>
              <a:gd name="T98" fmla="*/ 358 w 747"/>
              <a:gd name="T99" fmla="*/ 154 h 539"/>
              <a:gd name="T100" fmla="*/ 79 w 747"/>
              <a:gd name="T101" fmla="*/ 12 h 539"/>
              <a:gd name="T102" fmla="*/ 330 w 747"/>
              <a:gd name="T103" fmla="*/ 123 h 539"/>
              <a:gd name="T104" fmla="*/ 89 w 747"/>
              <a:gd name="T105" fmla="*/ 7 h 539"/>
              <a:gd name="T106" fmla="*/ 317 w 747"/>
              <a:gd name="T107" fmla="*/ 107 h 539"/>
              <a:gd name="T108" fmla="*/ 119 w 747"/>
              <a:gd name="T109" fmla="*/ 0 h 539"/>
              <a:gd name="T110" fmla="*/ 269 w 747"/>
              <a:gd name="T111" fmla="*/ 67 h 539"/>
              <a:gd name="T112" fmla="*/ 140 w 747"/>
              <a:gd name="T113" fmla="*/ 3 h 539"/>
              <a:gd name="T114" fmla="*/ 226 w 747"/>
              <a:gd name="T115" fmla="*/ 37 h 539"/>
              <a:gd name="T116" fmla="*/ 153 w 747"/>
              <a:gd name="T117" fmla="*/ 5 h 539"/>
              <a:gd name="T118" fmla="*/ 170 w 747"/>
              <a:gd name="T119" fmla="*/ 10 h 539"/>
              <a:gd name="T120" fmla="*/ 191 w 747"/>
              <a:gd name="T121" fmla="*/ 15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47" h="539">
                <a:moveTo>
                  <a:pt x="191" y="507"/>
                </a:moveTo>
                <a:cubicBezTo>
                  <a:pt x="191" y="507"/>
                  <a:pt x="191" y="507"/>
                  <a:pt x="191" y="507"/>
                </a:cubicBezTo>
                <a:cubicBezTo>
                  <a:pt x="188" y="506"/>
                  <a:pt x="185" y="504"/>
                  <a:pt x="181" y="503"/>
                </a:cubicBezTo>
                <a:cubicBezTo>
                  <a:pt x="181" y="502"/>
                  <a:pt x="181" y="502"/>
                  <a:pt x="181" y="501"/>
                </a:cubicBezTo>
                <a:cubicBezTo>
                  <a:pt x="181" y="500"/>
                  <a:pt x="182" y="500"/>
                  <a:pt x="183" y="500"/>
                </a:cubicBezTo>
                <a:cubicBezTo>
                  <a:pt x="186" y="502"/>
                  <a:pt x="189" y="503"/>
                  <a:pt x="192" y="505"/>
                </a:cubicBezTo>
                <a:cubicBezTo>
                  <a:pt x="193" y="505"/>
                  <a:pt x="193" y="506"/>
                  <a:pt x="193" y="507"/>
                </a:cubicBezTo>
                <a:cubicBezTo>
                  <a:pt x="192" y="507"/>
                  <a:pt x="192" y="508"/>
                  <a:pt x="191" y="507"/>
                </a:cubicBezTo>
                <a:close/>
                <a:moveTo>
                  <a:pt x="200" y="511"/>
                </a:moveTo>
                <a:cubicBezTo>
                  <a:pt x="200" y="511"/>
                  <a:pt x="200" y="510"/>
                  <a:pt x="200" y="510"/>
                </a:cubicBezTo>
                <a:cubicBezTo>
                  <a:pt x="200" y="509"/>
                  <a:pt x="201" y="509"/>
                  <a:pt x="202" y="509"/>
                </a:cubicBezTo>
                <a:cubicBezTo>
                  <a:pt x="205" y="510"/>
                  <a:pt x="208" y="512"/>
                  <a:pt x="211" y="513"/>
                </a:cubicBezTo>
                <a:cubicBezTo>
                  <a:pt x="212" y="513"/>
                  <a:pt x="212" y="514"/>
                  <a:pt x="212" y="514"/>
                </a:cubicBezTo>
                <a:cubicBezTo>
                  <a:pt x="212" y="515"/>
                  <a:pt x="211" y="515"/>
                  <a:pt x="210" y="515"/>
                </a:cubicBezTo>
                <a:cubicBezTo>
                  <a:pt x="207" y="514"/>
                  <a:pt x="204" y="513"/>
                  <a:pt x="201" y="511"/>
                </a:cubicBezTo>
                <a:cubicBezTo>
                  <a:pt x="200" y="511"/>
                  <a:pt x="200" y="511"/>
                  <a:pt x="200" y="511"/>
                </a:cubicBezTo>
                <a:close/>
                <a:moveTo>
                  <a:pt x="172" y="498"/>
                </a:moveTo>
                <a:cubicBezTo>
                  <a:pt x="172" y="498"/>
                  <a:pt x="172" y="498"/>
                  <a:pt x="172" y="498"/>
                </a:cubicBezTo>
                <a:cubicBezTo>
                  <a:pt x="169" y="496"/>
                  <a:pt x="166" y="495"/>
                  <a:pt x="163" y="493"/>
                </a:cubicBezTo>
                <a:cubicBezTo>
                  <a:pt x="162" y="493"/>
                  <a:pt x="162" y="492"/>
                  <a:pt x="163" y="491"/>
                </a:cubicBezTo>
                <a:cubicBezTo>
                  <a:pt x="163" y="491"/>
                  <a:pt x="164" y="490"/>
                  <a:pt x="164" y="491"/>
                </a:cubicBezTo>
                <a:cubicBezTo>
                  <a:pt x="167" y="492"/>
                  <a:pt x="170" y="494"/>
                  <a:pt x="173" y="496"/>
                </a:cubicBezTo>
                <a:cubicBezTo>
                  <a:pt x="174" y="496"/>
                  <a:pt x="174" y="497"/>
                  <a:pt x="174" y="498"/>
                </a:cubicBezTo>
                <a:cubicBezTo>
                  <a:pt x="174" y="498"/>
                  <a:pt x="173" y="498"/>
                  <a:pt x="172" y="498"/>
                </a:cubicBezTo>
                <a:close/>
                <a:moveTo>
                  <a:pt x="220" y="519"/>
                </a:moveTo>
                <a:cubicBezTo>
                  <a:pt x="219" y="519"/>
                  <a:pt x="219" y="518"/>
                  <a:pt x="219" y="517"/>
                </a:cubicBezTo>
                <a:cubicBezTo>
                  <a:pt x="219" y="516"/>
                  <a:pt x="220" y="516"/>
                  <a:pt x="221" y="516"/>
                </a:cubicBezTo>
                <a:cubicBezTo>
                  <a:pt x="224" y="517"/>
                  <a:pt x="227" y="519"/>
                  <a:pt x="231" y="520"/>
                </a:cubicBezTo>
                <a:cubicBezTo>
                  <a:pt x="231" y="520"/>
                  <a:pt x="232" y="521"/>
                  <a:pt x="232" y="521"/>
                </a:cubicBezTo>
                <a:cubicBezTo>
                  <a:pt x="231" y="522"/>
                  <a:pt x="231" y="522"/>
                  <a:pt x="230" y="522"/>
                </a:cubicBezTo>
                <a:cubicBezTo>
                  <a:pt x="227" y="521"/>
                  <a:pt x="223" y="520"/>
                  <a:pt x="220" y="519"/>
                </a:cubicBezTo>
                <a:cubicBezTo>
                  <a:pt x="220" y="519"/>
                  <a:pt x="220" y="519"/>
                  <a:pt x="220" y="519"/>
                </a:cubicBezTo>
                <a:close/>
                <a:moveTo>
                  <a:pt x="154" y="488"/>
                </a:moveTo>
                <a:cubicBezTo>
                  <a:pt x="154" y="488"/>
                  <a:pt x="154" y="488"/>
                  <a:pt x="154" y="488"/>
                </a:cubicBezTo>
                <a:cubicBezTo>
                  <a:pt x="151" y="486"/>
                  <a:pt x="148" y="484"/>
                  <a:pt x="145" y="482"/>
                </a:cubicBezTo>
                <a:cubicBezTo>
                  <a:pt x="145" y="482"/>
                  <a:pt x="144" y="481"/>
                  <a:pt x="145" y="480"/>
                </a:cubicBezTo>
                <a:cubicBezTo>
                  <a:pt x="145" y="480"/>
                  <a:pt x="146" y="480"/>
                  <a:pt x="147" y="480"/>
                </a:cubicBezTo>
                <a:cubicBezTo>
                  <a:pt x="149" y="482"/>
                  <a:pt x="152" y="484"/>
                  <a:pt x="155" y="486"/>
                </a:cubicBezTo>
                <a:cubicBezTo>
                  <a:pt x="156" y="486"/>
                  <a:pt x="156" y="487"/>
                  <a:pt x="156" y="487"/>
                </a:cubicBezTo>
                <a:cubicBezTo>
                  <a:pt x="155" y="488"/>
                  <a:pt x="155" y="488"/>
                  <a:pt x="154" y="488"/>
                </a:cubicBezTo>
                <a:close/>
                <a:moveTo>
                  <a:pt x="240" y="525"/>
                </a:moveTo>
                <a:cubicBezTo>
                  <a:pt x="239" y="525"/>
                  <a:pt x="239" y="524"/>
                  <a:pt x="239" y="523"/>
                </a:cubicBezTo>
                <a:cubicBezTo>
                  <a:pt x="239" y="523"/>
                  <a:pt x="240" y="522"/>
                  <a:pt x="241" y="523"/>
                </a:cubicBezTo>
                <a:cubicBezTo>
                  <a:pt x="244" y="524"/>
                  <a:pt x="247" y="524"/>
                  <a:pt x="251" y="525"/>
                </a:cubicBezTo>
                <a:cubicBezTo>
                  <a:pt x="251" y="525"/>
                  <a:pt x="252" y="526"/>
                  <a:pt x="252" y="527"/>
                </a:cubicBezTo>
                <a:cubicBezTo>
                  <a:pt x="251" y="527"/>
                  <a:pt x="251" y="528"/>
                  <a:pt x="250" y="528"/>
                </a:cubicBezTo>
                <a:cubicBezTo>
                  <a:pt x="247" y="527"/>
                  <a:pt x="243" y="526"/>
                  <a:pt x="240" y="525"/>
                </a:cubicBezTo>
                <a:cubicBezTo>
                  <a:pt x="240" y="525"/>
                  <a:pt x="240" y="525"/>
                  <a:pt x="240" y="525"/>
                </a:cubicBezTo>
                <a:close/>
                <a:moveTo>
                  <a:pt x="137" y="476"/>
                </a:moveTo>
                <a:cubicBezTo>
                  <a:pt x="137" y="476"/>
                  <a:pt x="137" y="476"/>
                  <a:pt x="137" y="476"/>
                </a:cubicBezTo>
                <a:cubicBezTo>
                  <a:pt x="134" y="474"/>
                  <a:pt x="131" y="472"/>
                  <a:pt x="128" y="470"/>
                </a:cubicBezTo>
                <a:cubicBezTo>
                  <a:pt x="127" y="470"/>
                  <a:pt x="127" y="469"/>
                  <a:pt x="128" y="468"/>
                </a:cubicBezTo>
                <a:cubicBezTo>
                  <a:pt x="128" y="468"/>
                  <a:pt x="129" y="468"/>
                  <a:pt x="130" y="468"/>
                </a:cubicBezTo>
                <a:cubicBezTo>
                  <a:pt x="132" y="470"/>
                  <a:pt x="135" y="472"/>
                  <a:pt x="138" y="474"/>
                </a:cubicBezTo>
                <a:cubicBezTo>
                  <a:pt x="139" y="475"/>
                  <a:pt x="139" y="475"/>
                  <a:pt x="138" y="476"/>
                </a:cubicBezTo>
                <a:cubicBezTo>
                  <a:pt x="138" y="476"/>
                  <a:pt x="137" y="477"/>
                  <a:pt x="137" y="476"/>
                </a:cubicBezTo>
                <a:close/>
                <a:moveTo>
                  <a:pt x="260" y="530"/>
                </a:moveTo>
                <a:cubicBezTo>
                  <a:pt x="259" y="530"/>
                  <a:pt x="259" y="529"/>
                  <a:pt x="259" y="529"/>
                </a:cubicBezTo>
                <a:cubicBezTo>
                  <a:pt x="259" y="528"/>
                  <a:pt x="260" y="527"/>
                  <a:pt x="261" y="528"/>
                </a:cubicBezTo>
                <a:cubicBezTo>
                  <a:pt x="264" y="528"/>
                  <a:pt x="268" y="529"/>
                  <a:pt x="271" y="530"/>
                </a:cubicBezTo>
                <a:cubicBezTo>
                  <a:pt x="272" y="530"/>
                  <a:pt x="272" y="530"/>
                  <a:pt x="272" y="531"/>
                </a:cubicBezTo>
                <a:cubicBezTo>
                  <a:pt x="272" y="532"/>
                  <a:pt x="271" y="532"/>
                  <a:pt x="270" y="532"/>
                </a:cubicBezTo>
                <a:cubicBezTo>
                  <a:pt x="267" y="532"/>
                  <a:pt x="264" y="531"/>
                  <a:pt x="260" y="530"/>
                </a:cubicBezTo>
                <a:cubicBezTo>
                  <a:pt x="260" y="530"/>
                  <a:pt x="260" y="530"/>
                  <a:pt x="260" y="530"/>
                </a:cubicBezTo>
                <a:close/>
                <a:moveTo>
                  <a:pt x="120" y="464"/>
                </a:moveTo>
                <a:cubicBezTo>
                  <a:pt x="120" y="464"/>
                  <a:pt x="120" y="464"/>
                  <a:pt x="120" y="464"/>
                </a:cubicBezTo>
                <a:cubicBezTo>
                  <a:pt x="117" y="462"/>
                  <a:pt x="114" y="459"/>
                  <a:pt x="112" y="457"/>
                </a:cubicBezTo>
                <a:cubicBezTo>
                  <a:pt x="111" y="457"/>
                  <a:pt x="111" y="456"/>
                  <a:pt x="112" y="455"/>
                </a:cubicBezTo>
                <a:cubicBezTo>
                  <a:pt x="112" y="455"/>
                  <a:pt x="113" y="455"/>
                  <a:pt x="113" y="455"/>
                </a:cubicBezTo>
                <a:cubicBezTo>
                  <a:pt x="116" y="457"/>
                  <a:pt x="119" y="460"/>
                  <a:pt x="121" y="462"/>
                </a:cubicBezTo>
                <a:cubicBezTo>
                  <a:pt x="122" y="462"/>
                  <a:pt x="122" y="463"/>
                  <a:pt x="122" y="464"/>
                </a:cubicBezTo>
                <a:cubicBezTo>
                  <a:pt x="121" y="464"/>
                  <a:pt x="121" y="464"/>
                  <a:pt x="120" y="464"/>
                </a:cubicBezTo>
                <a:close/>
                <a:moveTo>
                  <a:pt x="280" y="534"/>
                </a:moveTo>
                <a:cubicBezTo>
                  <a:pt x="280" y="534"/>
                  <a:pt x="280" y="533"/>
                  <a:pt x="280" y="532"/>
                </a:cubicBezTo>
                <a:cubicBezTo>
                  <a:pt x="280" y="532"/>
                  <a:pt x="280" y="531"/>
                  <a:pt x="281" y="531"/>
                </a:cubicBezTo>
                <a:cubicBezTo>
                  <a:pt x="285" y="532"/>
                  <a:pt x="288" y="532"/>
                  <a:pt x="291" y="533"/>
                </a:cubicBezTo>
                <a:cubicBezTo>
                  <a:pt x="291" y="533"/>
                  <a:pt x="291" y="533"/>
                  <a:pt x="291" y="533"/>
                </a:cubicBezTo>
                <a:cubicBezTo>
                  <a:pt x="292" y="533"/>
                  <a:pt x="293" y="534"/>
                  <a:pt x="293" y="534"/>
                </a:cubicBezTo>
                <a:cubicBezTo>
                  <a:pt x="292" y="535"/>
                  <a:pt x="292" y="535"/>
                  <a:pt x="291" y="535"/>
                </a:cubicBezTo>
                <a:cubicBezTo>
                  <a:pt x="291" y="534"/>
                  <a:pt x="291" y="534"/>
                  <a:pt x="291" y="534"/>
                </a:cubicBezTo>
                <a:cubicBezTo>
                  <a:pt x="291" y="535"/>
                  <a:pt x="291" y="535"/>
                  <a:pt x="291" y="535"/>
                </a:cubicBezTo>
                <a:cubicBezTo>
                  <a:pt x="288" y="535"/>
                  <a:pt x="284" y="534"/>
                  <a:pt x="281" y="534"/>
                </a:cubicBezTo>
                <a:cubicBezTo>
                  <a:pt x="281" y="534"/>
                  <a:pt x="281" y="534"/>
                  <a:pt x="280" y="534"/>
                </a:cubicBezTo>
                <a:close/>
                <a:moveTo>
                  <a:pt x="104" y="450"/>
                </a:moveTo>
                <a:cubicBezTo>
                  <a:pt x="104" y="450"/>
                  <a:pt x="104" y="450"/>
                  <a:pt x="104" y="450"/>
                </a:cubicBezTo>
                <a:cubicBezTo>
                  <a:pt x="101" y="448"/>
                  <a:pt x="99" y="445"/>
                  <a:pt x="96" y="443"/>
                </a:cubicBezTo>
                <a:cubicBezTo>
                  <a:pt x="96" y="442"/>
                  <a:pt x="96" y="442"/>
                  <a:pt x="96" y="441"/>
                </a:cubicBezTo>
                <a:cubicBezTo>
                  <a:pt x="97" y="440"/>
                  <a:pt x="98" y="440"/>
                  <a:pt x="98" y="441"/>
                </a:cubicBezTo>
                <a:cubicBezTo>
                  <a:pt x="101" y="443"/>
                  <a:pt x="103" y="446"/>
                  <a:pt x="106" y="448"/>
                </a:cubicBezTo>
                <a:cubicBezTo>
                  <a:pt x="106" y="449"/>
                  <a:pt x="106" y="449"/>
                  <a:pt x="106" y="450"/>
                </a:cubicBezTo>
                <a:cubicBezTo>
                  <a:pt x="105" y="450"/>
                  <a:pt x="105" y="451"/>
                  <a:pt x="104" y="450"/>
                </a:cubicBezTo>
                <a:close/>
                <a:moveTo>
                  <a:pt x="301" y="537"/>
                </a:moveTo>
                <a:cubicBezTo>
                  <a:pt x="301" y="536"/>
                  <a:pt x="300" y="536"/>
                  <a:pt x="300" y="535"/>
                </a:cubicBezTo>
                <a:cubicBezTo>
                  <a:pt x="300" y="534"/>
                  <a:pt x="301" y="534"/>
                  <a:pt x="302" y="534"/>
                </a:cubicBezTo>
                <a:cubicBezTo>
                  <a:pt x="305" y="534"/>
                  <a:pt x="309" y="535"/>
                  <a:pt x="312" y="535"/>
                </a:cubicBezTo>
                <a:cubicBezTo>
                  <a:pt x="313" y="535"/>
                  <a:pt x="313" y="536"/>
                  <a:pt x="313" y="536"/>
                </a:cubicBezTo>
                <a:cubicBezTo>
                  <a:pt x="313" y="537"/>
                  <a:pt x="313" y="538"/>
                  <a:pt x="312" y="538"/>
                </a:cubicBezTo>
                <a:cubicBezTo>
                  <a:pt x="308" y="537"/>
                  <a:pt x="305" y="537"/>
                  <a:pt x="301" y="537"/>
                </a:cubicBezTo>
                <a:cubicBezTo>
                  <a:pt x="301" y="537"/>
                  <a:pt x="301" y="537"/>
                  <a:pt x="301" y="537"/>
                </a:cubicBezTo>
                <a:close/>
                <a:moveTo>
                  <a:pt x="90" y="436"/>
                </a:moveTo>
                <a:cubicBezTo>
                  <a:pt x="89" y="436"/>
                  <a:pt x="89" y="435"/>
                  <a:pt x="89" y="435"/>
                </a:cubicBezTo>
                <a:cubicBezTo>
                  <a:pt x="87" y="434"/>
                  <a:pt x="86" y="432"/>
                  <a:pt x="84" y="430"/>
                </a:cubicBezTo>
                <a:cubicBezTo>
                  <a:pt x="84" y="429"/>
                  <a:pt x="83" y="429"/>
                  <a:pt x="82" y="428"/>
                </a:cubicBezTo>
                <a:cubicBezTo>
                  <a:pt x="82" y="427"/>
                  <a:pt x="82" y="426"/>
                  <a:pt x="82" y="426"/>
                </a:cubicBezTo>
                <a:cubicBezTo>
                  <a:pt x="83" y="425"/>
                  <a:pt x="84" y="425"/>
                  <a:pt x="84" y="426"/>
                </a:cubicBezTo>
                <a:cubicBezTo>
                  <a:pt x="85" y="427"/>
                  <a:pt x="85" y="428"/>
                  <a:pt x="86" y="428"/>
                </a:cubicBezTo>
                <a:cubicBezTo>
                  <a:pt x="88" y="430"/>
                  <a:pt x="89" y="432"/>
                  <a:pt x="91" y="434"/>
                </a:cubicBezTo>
                <a:cubicBezTo>
                  <a:pt x="92" y="434"/>
                  <a:pt x="92" y="435"/>
                  <a:pt x="91" y="435"/>
                </a:cubicBezTo>
                <a:cubicBezTo>
                  <a:pt x="91" y="436"/>
                  <a:pt x="90" y="436"/>
                  <a:pt x="90" y="436"/>
                </a:cubicBezTo>
                <a:close/>
                <a:moveTo>
                  <a:pt x="322" y="538"/>
                </a:moveTo>
                <a:cubicBezTo>
                  <a:pt x="321" y="538"/>
                  <a:pt x="321" y="537"/>
                  <a:pt x="321" y="537"/>
                </a:cubicBezTo>
                <a:cubicBezTo>
                  <a:pt x="321" y="536"/>
                  <a:pt x="322" y="536"/>
                  <a:pt x="322" y="536"/>
                </a:cubicBezTo>
                <a:cubicBezTo>
                  <a:pt x="326" y="536"/>
                  <a:pt x="329" y="536"/>
                  <a:pt x="333" y="536"/>
                </a:cubicBezTo>
                <a:cubicBezTo>
                  <a:pt x="334" y="536"/>
                  <a:pt x="334" y="537"/>
                  <a:pt x="334" y="537"/>
                </a:cubicBezTo>
                <a:cubicBezTo>
                  <a:pt x="334" y="538"/>
                  <a:pt x="333" y="539"/>
                  <a:pt x="333" y="539"/>
                </a:cubicBezTo>
                <a:cubicBezTo>
                  <a:pt x="329" y="538"/>
                  <a:pt x="326" y="538"/>
                  <a:pt x="322" y="538"/>
                </a:cubicBezTo>
                <a:cubicBezTo>
                  <a:pt x="322" y="538"/>
                  <a:pt x="322" y="538"/>
                  <a:pt x="322" y="538"/>
                </a:cubicBezTo>
                <a:close/>
                <a:moveTo>
                  <a:pt x="76" y="420"/>
                </a:moveTo>
                <a:cubicBezTo>
                  <a:pt x="76" y="420"/>
                  <a:pt x="75" y="420"/>
                  <a:pt x="75" y="420"/>
                </a:cubicBezTo>
                <a:cubicBezTo>
                  <a:pt x="73" y="417"/>
                  <a:pt x="71" y="414"/>
                  <a:pt x="69" y="412"/>
                </a:cubicBezTo>
                <a:cubicBezTo>
                  <a:pt x="68" y="411"/>
                  <a:pt x="68" y="410"/>
                  <a:pt x="69" y="410"/>
                </a:cubicBezTo>
                <a:cubicBezTo>
                  <a:pt x="70" y="409"/>
                  <a:pt x="70" y="409"/>
                  <a:pt x="71" y="410"/>
                </a:cubicBezTo>
                <a:cubicBezTo>
                  <a:pt x="73" y="413"/>
                  <a:pt x="75" y="415"/>
                  <a:pt x="77" y="418"/>
                </a:cubicBezTo>
                <a:cubicBezTo>
                  <a:pt x="78" y="419"/>
                  <a:pt x="78" y="419"/>
                  <a:pt x="77" y="420"/>
                </a:cubicBezTo>
                <a:cubicBezTo>
                  <a:pt x="77" y="420"/>
                  <a:pt x="76" y="420"/>
                  <a:pt x="76" y="420"/>
                </a:cubicBezTo>
                <a:close/>
                <a:moveTo>
                  <a:pt x="343" y="539"/>
                </a:moveTo>
                <a:cubicBezTo>
                  <a:pt x="342" y="538"/>
                  <a:pt x="342" y="538"/>
                  <a:pt x="342" y="537"/>
                </a:cubicBezTo>
                <a:cubicBezTo>
                  <a:pt x="342" y="537"/>
                  <a:pt x="342" y="536"/>
                  <a:pt x="343" y="536"/>
                </a:cubicBezTo>
                <a:cubicBezTo>
                  <a:pt x="347" y="536"/>
                  <a:pt x="350" y="536"/>
                  <a:pt x="354" y="536"/>
                </a:cubicBezTo>
                <a:cubicBezTo>
                  <a:pt x="354" y="536"/>
                  <a:pt x="355" y="536"/>
                  <a:pt x="355" y="537"/>
                </a:cubicBezTo>
                <a:cubicBezTo>
                  <a:pt x="355" y="538"/>
                  <a:pt x="354" y="538"/>
                  <a:pt x="354" y="538"/>
                </a:cubicBezTo>
                <a:cubicBezTo>
                  <a:pt x="350" y="539"/>
                  <a:pt x="347" y="539"/>
                  <a:pt x="343" y="539"/>
                </a:cubicBezTo>
                <a:cubicBezTo>
                  <a:pt x="343" y="539"/>
                  <a:pt x="343" y="539"/>
                  <a:pt x="343" y="539"/>
                </a:cubicBezTo>
                <a:close/>
                <a:moveTo>
                  <a:pt x="363" y="538"/>
                </a:moveTo>
                <a:cubicBezTo>
                  <a:pt x="363" y="538"/>
                  <a:pt x="363" y="537"/>
                  <a:pt x="363" y="537"/>
                </a:cubicBezTo>
                <a:cubicBezTo>
                  <a:pt x="363" y="536"/>
                  <a:pt x="363" y="535"/>
                  <a:pt x="364" y="535"/>
                </a:cubicBezTo>
                <a:cubicBezTo>
                  <a:pt x="367" y="535"/>
                  <a:pt x="371" y="535"/>
                  <a:pt x="374" y="535"/>
                </a:cubicBezTo>
                <a:cubicBezTo>
                  <a:pt x="375" y="535"/>
                  <a:pt x="376" y="535"/>
                  <a:pt x="376" y="536"/>
                </a:cubicBezTo>
                <a:cubicBezTo>
                  <a:pt x="376" y="537"/>
                  <a:pt x="375" y="537"/>
                  <a:pt x="375" y="537"/>
                </a:cubicBezTo>
                <a:cubicBezTo>
                  <a:pt x="371" y="538"/>
                  <a:pt x="368" y="538"/>
                  <a:pt x="364" y="538"/>
                </a:cubicBezTo>
                <a:cubicBezTo>
                  <a:pt x="364" y="538"/>
                  <a:pt x="364" y="538"/>
                  <a:pt x="363" y="538"/>
                </a:cubicBezTo>
                <a:close/>
                <a:moveTo>
                  <a:pt x="63" y="404"/>
                </a:moveTo>
                <a:cubicBezTo>
                  <a:pt x="63" y="404"/>
                  <a:pt x="63" y="403"/>
                  <a:pt x="63" y="403"/>
                </a:cubicBezTo>
                <a:cubicBezTo>
                  <a:pt x="61" y="400"/>
                  <a:pt x="59" y="398"/>
                  <a:pt x="57" y="395"/>
                </a:cubicBezTo>
                <a:cubicBezTo>
                  <a:pt x="56" y="394"/>
                  <a:pt x="56" y="393"/>
                  <a:pt x="57" y="393"/>
                </a:cubicBezTo>
                <a:cubicBezTo>
                  <a:pt x="58" y="392"/>
                  <a:pt x="58" y="393"/>
                  <a:pt x="59" y="393"/>
                </a:cubicBezTo>
                <a:cubicBezTo>
                  <a:pt x="61" y="396"/>
                  <a:pt x="63" y="399"/>
                  <a:pt x="65" y="402"/>
                </a:cubicBezTo>
                <a:cubicBezTo>
                  <a:pt x="65" y="402"/>
                  <a:pt x="65" y="403"/>
                  <a:pt x="64" y="404"/>
                </a:cubicBezTo>
                <a:cubicBezTo>
                  <a:pt x="64" y="404"/>
                  <a:pt x="63" y="404"/>
                  <a:pt x="63" y="404"/>
                </a:cubicBezTo>
                <a:close/>
                <a:moveTo>
                  <a:pt x="384" y="536"/>
                </a:moveTo>
                <a:cubicBezTo>
                  <a:pt x="384" y="536"/>
                  <a:pt x="384" y="536"/>
                  <a:pt x="383" y="535"/>
                </a:cubicBezTo>
                <a:cubicBezTo>
                  <a:pt x="383" y="534"/>
                  <a:pt x="384" y="534"/>
                  <a:pt x="385" y="534"/>
                </a:cubicBezTo>
                <a:cubicBezTo>
                  <a:pt x="388" y="533"/>
                  <a:pt x="392" y="533"/>
                  <a:pt x="395" y="532"/>
                </a:cubicBezTo>
                <a:cubicBezTo>
                  <a:pt x="396" y="532"/>
                  <a:pt x="396" y="533"/>
                  <a:pt x="396" y="534"/>
                </a:cubicBezTo>
                <a:cubicBezTo>
                  <a:pt x="397" y="534"/>
                  <a:pt x="396" y="535"/>
                  <a:pt x="395" y="535"/>
                </a:cubicBezTo>
                <a:cubicBezTo>
                  <a:pt x="392" y="535"/>
                  <a:pt x="388" y="536"/>
                  <a:pt x="385" y="536"/>
                </a:cubicBezTo>
                <a:cubicBezTo>
                  <a:pt x="385" y="536"/>
                  <a:pt x="384" y="536"/>
                  <a:pt x="384" y="536"/>
                </a:cubicBezTo>
                <a:close/>
                <a:moveTo>
                  <a:pt x="52" y="386"/>
                </a:moveTo>
                <a:cubicBezTo>
                  <a:pt x="51" y="386"/>
                  <a:pt x="51" y="386"/>
                  <a:pt x="51" y="386"/>
                </a:cubicBezTo>
                <a:cubicBezTo>
                  <a:pt x="49" y="383"/>
                  <a:pt x="47" y="380"/>
                  <a:pt x="46" y="377"/>
                </a:cubicBezTo>
                <a:cubicBezTo>
                  <a:pt x="45" y="376"/>
                  <a:pt x="45" y="375"/>
                  <a:pt x="46" y="375"/>
                </a:cubicBezTo>
                <a:cubicBezTo>
                  <a:pt x="47" y="375"/>
                  <a:pt x="47" y="375"/>
                  <a:pt x="48" y="376"/>
                </a:cubicBezTo>
                <a:cubicBezTo>
                  <a:pt x="50" y="379"/>
                  <a:pt x="51" y="382"/>
                  <a:pt x="53" y="384"/>
                </a:cubicBezTo>
                <a:cubicBezTo>
                  <a:pt x="54" y="385"/>
                  <a:pt x="53" y="386"/>
                  <a:pt x="53" y="386"/>
                </a:cubicBezTo>
                <a:cubicBezTo>
                  <a:pt x="52" y="386"/>
                  <a:pt x="52" y="386"/>
                  <a:pt x="52" y="386"/>
                </a:cubicBezTo>
                <a:close/>
                <a:moveTo>
                  <a:pt x="405" y="533"/>
                </a:moveTo>
                <a:cubicBezTo>
                  <a:pt x="405" y="533"/>
                  <a:pt x="404" y="533"/>
                  <a:pt x="404" y="532"/>
                </a:cubicBezTo>
                <a:cubicBezTo>
                  <a:pt x="404" y="532"/>
                  <a:pt x="405" y="531"/>
                  <a:pt x="405" y="531"/>
                </a:cubicBezTo>
                <a:cubicBezTo>
                  <a:pt x="409" y="530"/>
                  <a:pt x="412" y="530"/>
                  <a:pt x="415" y="529"/>
                </a:cubicBezTo>
                <a:cubicBezTo>
                  <a:pt x="416" y="529"/>
                  <a:pt x="417" y="530"/>
                  <a:pt x="417" y="530"/>
                </a:cubicBezTo>
                <a:cubicBezTo>
                  <a:pt x="417" y="531"/>
                  <a:pt x="417" y="532"/>
                  <a:pt x="416" y="532"/>
                </a:cubicBezTo>
                <a:cubicBezTo>
                  <a:pt x="413" y="532"/>
                  <a:pt x="409" y="533"/>
                  <a:pt x="406" y="533"/>
                </a:cubicBezTo>
                <a:cubicBezTo>
                  <a:pt x="405" y="534"/>
                  <a:pt x="405" y="533"/>
                  <a:pt x="405" y="533"/>
                </a:cubicBezTo>
                <a:close/>
                <a:moveTo>
                  <a:pt x="41" y="368"/>
                </a:moveTo>
                <a:cubicBezTo>
                  <a:pt x="41" y="368"/>
                  <a:pt x="41" y="368"/>
                  <a:pt x="41" y="368"/>
                </a:cubicBezTo>
                <a:cubicBezTo>
                  <a:pt x="39" y="365"/>
                  <a:pt x="37" y="362"/>
                  <a:pt x="36" y="358"/>
                </a:cubicBezTo>
                <a:cubicBezTo>
                  <a:pt x="35" y="358"/>
                  <a:pt x="36" y="357"/>
                  <a:pt x="36" y="357"/>
                </a:cubicBezTo>
                <a:cubicBezTo>
                  <a:pt x="37" y="356"/>
                  <a:pt x="38" y="357"/>
                  <a:pt x="38" y="357"/>
                </a:cubicBezTo>
                <a:cubicBezTo>
                  <a:pt x="40" y="360"/>
                  <a:pt x="41" y="363"/>
                  <a:pt x="43" y="366"/>
                </a:cubicBezTo>
                <a:cubicBezTo>
                  <a:pt x="43" y="367"/>
                  <a:pt x="43" y="368"/>
                  <a:pt x="42" y="368"/>
                </a:cubicBezTo>
                <a:cubicBezTo>
                  <a:pt x="42" y="368"/>
                  <a:pt x="42" y="368"/>
                  <a:pt x="41" y="368"/>
                </a:cubicBezTo>
                <a:close/>
                <a:moveTo>
                  <a:pt x="425" y="530"/>
                </a:moveTo>
                <a:cubicBezTo>
                  <a:pt x="425" y="530"/>
                  <a:pt x="425" y="529"/>
                  <a:pt x="425" y="529"/>
                </a:cubicBezTo>
                <a:cubicBezTo>
                  <a:pt x="425" y="528"/>
                  <a:pt x="425" y="527"/>
                  <a:pt x="426" y="527"/>
                </a:cubicBezTo>
                <a:cubicBezTo>
                  <a:pt x="429" y="527"/>
                  <a:pt x="432" y="526"/>
                  <a:pt x="436" y="525"/>
                </a:cubicBezTo>
                <a:cubicBezTo>
                  <a:pt x="437" y="525"/>
                  <a:pt x="437" y="525"/>
                  <a:pt x="437" y="526"/>
                </a:cubicBezTo>
                <a:cubicBezTo>
                  <a:pt x="438" y="527"/>
                  <a:pt x="437" y="527"/>
                  <a:pt x="436" y="528"/>
                </a:cubicBezTo>
                <a:cubicBezTo>
                  <a:pt x="433" y="528"/>
                  <a:pt x="430" y="529"/>
                  <a:pt x="426" y="530"/>
                </a:cubicBezTo>
                <a:cubicBezTo>
                  <a:pt x="426" y="530"/>
                  <a:pt x="426" y="530"/>
                  <a:pt x="425" y="530"/>
                </a:cubicBezTo>
                <a:close/>
                <a:moveTo>
                  <a:pt x="32" y="350"/>
                </a:moveTo>
                <a:cubicBezTo>
                  <a:pt x="32" y="349"/>
                  <a:pt x="31" y="349"/>
                  <a:pt x="31" y="349"/>
                </a:cubicBezTo>
                <a:cubicBezTo>
                  <a:pt x="30" y="346"/>
                  <a:pt x="28" y="343"/>
                  <a:pt x="27" y="339"/>
                </a:cubicBezTo>
                <a:cubicBezTo>
                  <a:pt x="27" y="339"/>
                  <a:pt x="27" y="338"/>
                  <a:pt x="28" y="338"/>
                </a:cubicBezTo>
                <a:cubicBezTo>
                  <a:pt x="28" y="337"/>
                  <a:pt x="29" y="338"/>
                  <a:pt x="30" y="338"/>
                </a:cubicBezTo>
                <a:cubicBezTo>
                  <a:pt x="31" y="342"/>
                  <a:pt x="32" y="345"/>
                  <a:pt x="34" y="348"/>
                </a:cubicBezTo>
                <a:cubicBezTo>
                  <a:pt x="34" y="349"/>
                  <a:pt x="34" y="349"/>
                  <a:pt x="33" y="350"/>
                </a:cubicBezTo>
                <a:cubicBezTo>
                  <a:pt x="33" y="350"/>
                  <a:pt x="32" y="350"/>
                  <a:pt x="32" y="350"/>
                </a:cubicBezTo>
                <a:close/>
                <a:moveTo>
                  <a:pt x="446" y="525"/>
                </a:moveTo>
                <a:cubicBezTo>
                  <a:pt x="445" y="525"/>
                  <a:pt x="445" y="525"/>
                  <a:pt x="445" y="524"/>
                </a:cubicBezTo>
                <a:cubicBezTo>
                  <a:pt x="445" y="524"/>
                  <a:pt x="445" y="523"/>
                  <a:pt x="446" y="523"/>
                </a:cubicBezTo>
                <a:cubicBezTo>
                  <a:pt x="449" y="522"/>
                  <a:pt x="453" y="521"/>
                  <a:pt x="456" y="520"/>
                </a:cubicBezTo>
                <a:cubicBezTo>
                  <a:pt x="457" y="520"/>
                  <a:pt x="457" y="520"/>
                  <a:pt x="458" y="521"/>
                </a:cubicBezTo>
                <a:cubicBezTo>
                  <a:pt x="458" y="522"/>
                  <a:pt x="457" y="522"/>
                  <a:pt x="457" y="523"/>
                </a:cubicBezTo>
                <a:cubicBezTo>
                  <a:pt x="453" y="523"/>
                  <a:pt x="450" y="524"/>
                  <a:pt x="447" y="525"/>
                </a:cubicBezTo>
                <a:cubicBezTo>
                  <a:pt x="446" y="525"/>
                  <a:pt x="446" y="525"/>
                  <a:pt x="446" y="525"/>
                </a:cubicBezTo>
                <a:close/>
                <a:moveTo>
                  <a:pt x="24" y="330"/>
                </a:moveTo>
                <a:cubicBezTo>
                  <a:pt x="24" y="330"/>
                  <a:pt x="23" y="330"/>
                  <a:pt x="23" y="330"/>
                </a:cubicBezTo>
                <a:cubicBezTo>
                  <a:pt x="22" y="326"/>
                  <a:pt x="21" y="323"/>
                  <a:pt x="20" y="320"/>
                </a:cubicBezTo>
                <a:cubicBezTo>
                  <a:pt x="19" y="319"/>
                  <a:pt x="20" y="318"/>
                  <a:pt x="20" y="318"/>
                </a:cubicBezTo>
                <a:cubicBezTo>
                  <a:pt x="21" y="318"/>
                  <a:pt x="22" y="318"/>
                  <a:pt x="22" y="319"/>
                </a:cubicBezTo>
                <a:cubicBezTo>
                  <a:pt x="23" y="322"/>
                  <a:pt x="24" y="326"/>
                  <a:pt x="26" y="329"/>
                </a:cubicBezTo>
                <a:cubicBezTo>
                  <a:pt x="26" y="329"/>
                  <a:pt x="26" y="330"/>
                  <a:pt x="25" y="330"/>
                </a:cubicBezTo>
                <a:cubicBezTo>
                  <a:pt x="25" y="331"/>
                  <a:pt x="24" y="331"/>
                  <a:pt x="24" y="330"/>
                </a:cubicBezTo>
                <a:close/>
                <a:moveTo>
                  <a:pt x="466" y="520"/>
                </a:moveTo>
                <a:cubicBezTo>
                  <a:pt x="465" y="519"/>
                  <a:pt x="465" y="519"/>
                  <a:pt x="465" y="519"/>
                </a:cubicBezTo>
                <a:cubicBezTo>
                  <a:pt x="465" y="518"/>
                  <a:pt x="465" y="517"/>
                  <a:pt x="466" y="517"/>
                </a:cubicBezTo>
                <a:cubicBezTo>
                  <a:pt x="469" y="516"/>
                  <a:pt x="473" y="515"/>
                  <a:pt x="476" y="514"/>
                </a:cubicBezTo>
                <a:cubicBezTo>
                  <a:pt x="477" y="514"/>
                  <a:pt x="477" y="514"/>
                  <a:pt x="478" y="515"/>
                </a:cubicBezTo>
                <a:cubicBezTo>
                  <a:pt x="478" y="516"/>
                  <a:pt x="477" y="516"/>
                  <a:pt x="477" y="517"/>
                </a:cubicBezTo>
                <a:cubicBezTo>
                  <a:pt x="473" y="518"/>
                  <a:pt x="470" y="519"/>
                  <a:pt x="467" y="520"/>
                </a:cubicBezTo>
                <a:cubicBezTo>
                  <a:pt x="466" y="520"/>
                  <a:pt x="466" y="520"/>
                  <a:pt x="466" y="520"/>
                </a:cubicBezTo>
                <a:close/>
                <a:moveTo>
                  <a:pt x="17" y="311"/>
                </a:moveTo>
                <a:cubicBezTo>
                  <a:pt x="17" y="311"/>
                  <a:pt x="17" y="310"/>
                  <a:pt x="16" y="310"/>
                </a:cubicBezTo>
                <a:cubicBezTo>
                  <a:pt x="16" y="308"/>
                  <a:pt x="15" y="306"/>
                  <a:pt x="15" y="304"/>
                </a:cubicBezTo>
                <a:cubicBezTo>
                  <a:pt x="14" y="303"/>
                  <a:pt x="14" y="301"/>
                  <a:pt x="13" y="300"/>
                </a:cubicBezTo>
                <a:cubicBezTo>
                  <a:pt x="13" y="299"/>
                  <a:pt x="14" y="299"/>
                  <a:pt x="14" y="298"/>
                </a:cubicBezTo>
                <a:cubicBezTo>
                  <a:pt x="15" y="298"/>
                  <a:pt x="16" y="299"/>
                  <a:pt x="16" y="299"/>
                </a:cubicBezTo>
                <a:cubicBezTo>
                  <a:pt x="16" y="301"/>
                  <a:pt x="17" y="302"/>
                  <a:pt x="17" y="303"/>
                </a:cubicBezTo>
                <a:cubicBezTo>
                  <a:pt x="18" y="305"/>
                  <a:pt x="18" y="307"/>
                  <a:pt x="19" y="309"/>
                </a:cubicBezTo>
                <a:cubicBezTo>
                  <a:pt x="19" y="310"/>
                  <a:pt x="19" y="311"/>
                  <a:pt x="18" y="311"/>
                </a:cubicBezTo>
                <a:cubicBezTo>
                  <a:pt x="18" y="311"/>
                  <a:pt x="17" y="311"/>
                  <a:pt x="17" y="311"/>
                </a:cubicBezTo>
                <a:close/>
                <a:moveTo>
                  <a:pt x="486" y="513"/>
                </a:moveTo>
                <a:cubicBezTo>
                  <a:pt x="485" y="513"/>
                  <a:pt x="485" y="513"/>
                  <a:pt x="485" y="512"/>
                </a:cubicBezTo>
                <a:cubicBezTo>
                  <a:pt x="485" y="512"/>
                  <a:pt x="485" y="511"/>
                  <a:pt x="486" y="511"/>
                </a:cubicBezTo>
                <a:cubicBezTo>
                  <a:pt x="489" y="510"/>
                  <a:pt x="492" y="509"/>
                  <a:pt x="496" y="507"/>
                </a:cubicBezTo>
                <a:cubicBezTo>
                  <a:pt x="496" y="507"/>
                  <a:pt x="497" y="507"/>
                  <a:pt x="497" y="508"/>
                </a:cubicBezTo>
                <a:cubicBezTo>
                  <a:pt x="497" y="509"/>
                  <a:pt x="497" y="509"/>
                  <a:pt x="496" y="510"/>
                </a:cubicBezTo>
                <a:cubicBezTo>
                  <a:pt x="493" y="511"/>
                  <a:pt x="490" y="512"/>
                  <a:pt x="487" y="513"/>
                </a:cubicBezTo>
                <a:cubicBezTo>
                  <a:pt x="486" y="513"/>
                  <a:pt x="486" y="513"/>
                  <a:pt x="486" y="513"/>
                </a:cubicBezTo>
                <a:close/>
                <a:moveTo>
                  <a:pt x="11" y="291"/>
                </a:moveTo>
                <a:cubicBezTo>
                  <a:pt x="11" y="291"/>
                  <a:pt x="11" y="290"/>
                  <a:pt x="11" y="290"/>
                </a:cubicBezTo>
                <a:cubicBezTo>
                  <a:pt x="10" y="287"/>
                  <a:pt x="9" y="283"/>
                  <a:pt x="8" y="280"/>
                </a:cubicBezTo>
                <a:cubicBezTo>
                  <a:pt x="8" y="279"/>
                  <a:pt x="9" y="278"/>
                  <a:pt x="9" y="278"/>
                </a:cubicBezTo>
                <a:cubicBezTo>
                  <a:pt x="10" y="278"/>
                  <a:pt x="11" y="278"/>
                  <a:pt x="11" y="279"/>
                </a:cubicBezTo>
                <a:cubicBezTo>
                  <a:pt x="12" y="283"/>
                  <a:pt x="12" y="286"/>
                  <a:pt x="13" y="289"/>
                </a:cubicBezTo>
                <a:cubicBezTo>
                  <a:pt x="13" y="290"/>
                  <a:pt x="13" y="291"/>
                  <a:pt x="12" y="291"/>
                </a:cubicBezTo>
                <a:cubicBezTo>
                  <a:pt x="12" y="291"/>
                  <a:pt x="12" y="291"/>
                  <a:pt x="11" y="291"/>
                </a:cubicBezTo>
                <a:close/>
                <a:moveTo>
                  <a:pt x="505" y="506"/>
                </a:moveTo>
                <a:cubicBezTo>
                  <a:pt x="505" y="506"/>
                  <a:pt x="505" y="506"/>
                  <a:pt x="505" y="505"/>
                </a:cubicBezTo>
                <a:cubicBezTo>
                  <a:pt x="504" y="505"/>
                  <a:pt x="505" y="504"/>
                  <a:pt x="505" y="504"/>
                </a:cubicBezTo>
                <a:cubicBezTo>
                  <a:pt x="508" y="502"/>
                  <a:pt x="512" y="501"/>
                  <a:pt x="515" y="500"/>
                </a:cubicBezTo>
                <a:cubicBezTo>
                  <a:pt x="516" y="499"/>
                  <a:pt x="516" y="500"/>
                  <a:pt x="517" y="500"/>
                </a:cubicBezTo>
                <a:cubicBezTo>
                  <a:pt x="517" y="501"/>
                  <a:pt x="517" y="502"/>
                  <a:pt x="516" y="502"/>
                </a:cubicBezTo>
                <a:cubicBezTo>
                  <a:pt x="513" y="503"/>
                  <a:pt x="509" y="505"/>
                  <a:pt x="506" y="506"/>
                </a:cubicBezTo>
                <a:cubicBezTo>
                  <a:pt x="506" y="506"/>
                  <a:pt x="505" y="506"/>
                  <a:pt x="505" y="506"/>
                </a:cubicBezTo>
                <a:close/>
                <a:moveTo>
                  <a:pt x="7" y="270"/>
                </a:moveTo>
                <a:cubicBezTo>
                  <a:pt x="6" y="270"/>
                  <a:pt x="6" y="270"/>
                  <a:pt x="6" y="270"/>
                </a:cubicBezTo>
                <a:cubicBezTo>
                  <a:pt x="5" y="266"/>
                  <a:pt x="5" y="263"/>
                  <a:pt x="4" y="259"/>
                </a:cubicBezTo>
                <a:cubicBezTo>
                  <a:pt x="4" y="259"/>
                  <a:pt x="5" y="258"/>
                  <a:pt x="5" y="258"/>
                </a:cubicBezTo>
                <a:cubicBezTo>
                  <a:pt x="6" y="258"/>
                  <a:pt x="7" y="258"/>
                  <a:pt x="7" y="259"/>
                </a:cubicBezTo>
                <a:cubicBezTo>
                  <a:pt x="7" y="262"/>
                  <a:pt x="8" y="266"/>
                  <a:pt x="9" y="269"/>
                </a:cubicBezTo>
                <a:cubicBezTo>
                  <a:pt x="9" y="270"/>
                  <a:pt x="8" y="270"/>
                  <a:pt x="8" y="271"/>
                </a:cubicBezTo>
                <a:cubicBezTo>
                  <a:pt x="7" y="271"/>
                  <a:pt x="7" y="271"/>
                  <a:pt x="7" y="270"/>
                </a:cubicBezTo>
                <a:close/>
                <a:moveTo>
                  <a:pt x="524" y="498"/>
                </a:moveTo>
                <a:cubicBezTo>
                  <a:pt x="524" y="498"/>
                  <a:pt x="524" y="498"/>
                  <a:pt x="524" y="497"/>
                </a:cubicBezTo>
                <a:cubicBezTo>
                  <a:pt x="523" y="497"/>
                  <a:pt x="524" y="496"/>
                  <a:pt x="524" y="496"/>
                </a:cubicBezTo>
                <a:cubicBezTo>
                  <a:pt x="528" y="494"/>
                  <a:pt x="531" y="493"/>
                  <a:pt x="534" y="491"/>
                </a:cubicBezTo>
                <a:cubicBezTo>
                  <a:pt x="535" y="491"/>
                  <a:pt x="535" y="491"/>
                  <a:pt x="536" y="492"/>
                </a:cubicBezTo>
                <a:cubicBezTo>
                  <a:pt x="536" y="493"/>
                  <a:pt x="536" y="493"/>
                  <a:pt x="535" y="494"/>
                </a:cubicBezTo>
                <a:cubicBezTo>
                  <a:pt x="532" y="495"/>
                  <a:pt x="529" y="497"/>
                  <a:pt x="525" y="498"/>
                </a:cubicBezTo>
                <a:cubicBezTo>
                  <a:pt x="525" y="498"/>
                  <a:pt x="525" y="498"/>
                  <a:pt x="524" y="498"/>
                </a:cubicBezTo>
                <a:close/>
                <a:moveTo>
                  <a:pt x="4" y="250"/>
                </a:moveTo>
                <a:cubicBezTo>
                  <a:pt x="3" y="250"/>
                  <a:pt x="3" y="249"/>
                  <a:pt x="3" y="249"/>
                </a:cubicBezTo>
                <a:cubicBezTo>
                  <a:pt x="2" y="245"/>
                  <a:pt x="2" y="242"/>
                  <a:pt x="2" y="239"/>
                </a:cubicBezTo>
                <a:cubicBezTo>
                  <a:pt x="1" y="238"/>
                  <a:pt x="2" y="237"/>
                  <a:pt x="3" y="237"/>
                </a:cubicBezTo>
                <a:cubicBezTo>
                  <a:pt x="3" y="237"/>
                  <a:pt x="4" y="238"/>
                  <a:pt x="4" y="238"/>
                </a:cubicBezTo>
                <a:cubicBezTo>
                  <a:pt x="4" y="242"/>
                  <a:pt x="5" y="245"/>
                  <a:pt x="5" y="249"/>
                </a:cubicBezTo>
                <a:cubicBezTo>
                  <a:pt x="5" y="249"/>
                  <a:pt x="5" y="250"/>
                  <a:pt x="4" y="250"/>
                </a:cubicBezTo>
                <a:cubicBezTo>
                  <a:pt x="4" y="250"/>
                  <a:pt x="4" y="250"/>
                  <a:pt x="4" y="250"/>
                </a:cubicBezTo>
                <a:close/>
                <a:moveTo>
                  <a:pt x="543" y="489"/>
                </a:moveTo>
                <a:cubicBezTo>
                  <a:pt x="543" y="489"/>
                  <a:pt x="543" y="489"/>
                  <a:pt x="543" y="489"/>
                </a:cubicBezTo>
                <a:cubicBezTo>
                  <a:pt x="542" y="488"/>
                  <a:pt x="543" y="487"/>
                  <a:pt x="543" y="487"/>
                </a:cubicBezTo>
                <a:cubicBezTo>
                  <a:pt x="546" y="485"/>
                  <a:pt x="549" y="484"/>
                  <a:pt x="553" y="482"/>
                </a:cubicBezTo>
                <a:cubicBezTo>
                  <a:pt x="553" y="482"/>
                  <a:pt x="554" y="482"/>
                  <a:pt x="554" y="483"/>
                </a:cubicBezTo>
                <a:cubicBezTo>
                  <a:pt x="555" y="483"/>
                  <a:pt x="554" y="484"/>
                  <a:pt x="554" y="485"/>
                </a:cubicBezTo>
                <a:cubicBezTo>
                  <a:pt x="551" y="486"/>
                  <a:pt x="548" y="488"/>
                  <a:pt x="544" y="489"/>
                </a:cubicBezTo>
                <a:cubicBezTo>
                  <a:pt x="544" y="489"/>
                  <a:pt x="544" y="489"/>
                  <a:pt x="543" y="489"/>
                </a:cubicBezTo>
                <a:close/>
                <a:moveTo>
                  <a:pt x="562" y="480"/>
                </a:moveTo>
                <a:cubicBezTo>
                  <a:pt x="562" y="480"/>
                  <a:pt x="561" y="479"/>
                  <a:pt x="561" y="479"/>
                </a:cubicBezTo>
                <a:cubicBezTo>
                  <a:pt x="561" y="479"/>
                  <a:pt x="561" y="478"/>
                  <a:pt x="562" y="477"/>
                </a:cubicBezTo>
                <a:cubicBezTo>
                  <a:pt x="565" y="476"/>
                  <a:pt x="568" y="474"/>
                  <a:pt x="571" y="472"/>
                </a:cubicBezTo>
                <a:cubicBezTo>
                  <a:pt x="571" y="472"/>
                  <a:pt x="572" y="472"/>
                  <a:pt x="573" y="473"/>
                </a:cubicBezTo>
                <a:cubicBezTo>
                  <a:pt x="573" y="474"/>
                  <a:pt x="573" y="474"/>
                  <a:pt x="572" y="475"/>
                </a:cubicBezTo>
                <a:cubicBezTo>
                  <a:pt x="569" y="476"/>
                  <a:pt x="566" y="478"/>
                  <a:pt x="563" y="480"/>
                </a:cubicBezTo>
                <a:cubicBezTo>
                  <a:pt x="563" y="480"/>
                  <a:pt x="562" y="480"/>
                  <a:pt x="562" y="480"/>
                </a:cubicBezTo>
                <a:close/>
                <a:moveTo>
                  <a:pt x="1" y="229"/>
                </a:moveTo>
                <a:cubicBezTo>
                  <a:pt x="1" y="229"/>
                  <a:pt x="1" y="229"/>
                  <a:pt x="1" y="228"/>
                </a:cubicBezTo>
                <a:cubicBezTo>
                  <a:pt x="0" y="225"/>
                  <a:pt x="0" y="221"/>
                  <a:pt x="0" y="218"/>
                </a:cubicBezTo>
                <a:cubicBezTo>
                  <a:pt x="0" y="217"/>
                  <a:pt x="0" y="216"/>
                  <a:pt x="1" y="216"/>
                </a:cubicBezTo>
                <a:cubicBezTo>
                  <a:pt x="2" y="216"/>
                  <a:pt x="3" y="217"/>
                  <a:pt x="3" y="218"/>
                </a:cubicBezTo>
                <a:cubicBezTo>
                  <a:pt x="3" y="221"/>
                  <a:pt x="3" y="224"/>
                  <a:pt x="3" y="228"/>
                </a:cubicBezTo>
                <a:cubicBezTo>
                  <a:pt x="3" y="229"/>
                  <a:pt x="3" y="229"/>
                  <a:pt x="2" y="229"/>
                </a:cubicBezTo>
                <a:cubicBezTo>
                  <a:pt x="2" y="229"/>
                  <a:pt x="2" y="229"/>
                  <a:pt x="1" y="229"/>
                </a:cubicBezTo>
                <a:close/>
                <a:moveTo>
                  <a:pt x="580" y="470"/>
                </a:moveTo>
                <a:cubicBezTo>
                  <a:pt x="580" y="470"/>
                  <a:pt x="580" y="469"/>
                  <a:pt x="579" y="469"/>
                </a:cubicBezTo>
                <a:cubicBezTo>
                  <a:pt x="579" y="468"/>
                  <a:pt x="579" y="468"/>
                  <a:pt x="580" y="467"/>
                </a:cubicBezTo>
                <a:cubicBezTo>
                  <a:pt x="583" y="466"/>
                  <a:pt x="586" y="464"/>
                  <a:pt x="589" y="462"/>
                </a:cubicBezTo>
                <a:cubicBezTo>
                  <a:pt x="589" y="462"/>
                  <a:pt x="590" y="462"/>
                  <a:pt x="591" y="462"/>
                </a:cubicBezTo>
                <a:cubicBezTo>
                  <a:pt x="591" y="463"/>
                  <a:pt x="591" y="464"/>
                  <a:pt x="590" y="464"/>
                </a:cubicBezTo>
                <a:cubicBezTo>
                  <a:pt x="587" y="466"/>
                  <a:pt x="584" y="468"/>
                  <a:pt x="581" y="470"/>
                </a:cubicBezTo>
                <a:cubicBezTo>
                  <a:pt x="581" y="470"/>
                  <a:pt x="580" y="470"/>
                  <a:pt x="580" y="470"/>
                </a:cubicBezTo>
                <a:close/>
                <a:moveTo>
                  <a:pt x="0" y="208"/>
                </a:moveTo>
                <a:cubicBezTo>
                  <a:pt x="0" y="208"/>
                  <a:pt x="0" y="208"/>
                  <a:pt x="0" y="207"/>
                </a:cubicBezTo>
                <a:cubicBezTo>
                  <a:pt x="0" y="204"/>
                  <a:pt x="0" y="200"/>
                  <a:pt x="0" y="197"/>
                </a:cubicBezTo>
                <a:cubicBezTo>
                  <a:pt x="0" y="196"/>
                  <a:pt x="0" y="196"/>
                  <a:pt x="1" y="196"/>
                </a:cubicBezTo>
                <a:cubicBezTo>
                  <a:pt x="2" y="196"/>
                  <a:pt x="2" y="196"/>
                  <a:pt x="2" y="197"/>
                </a:cubicBezTo>
                <a:cubicBezTo>
                  <a:pt x="2" y="200"/>
                  <a:pt x="2" y="204"/>
                  <a:pt x="2" y="207"/>
                </a:cubicBezTo>
                <a:cubicBezTo>
                  <a:pt x="2" y="208"/>
                  <a:pt x="2" y="209"/>
                  <a:pt x="1" y="209"/>
                </a:cubicBezTo>
                <a:cubicBezTo>
                  <a:pt x="1" y="209"/>
                  <a:pt x="1" y="208"/>
                  <a:pt x="0" y="208"/>
                </a:cubicBezTo>
                <a:close/>
                <a:moveTo>
                  <a:pt x="598" y="459"/>
                </a:moveTo>
                <a:cubicBezTo>
                  <a:pt x="598" y="459"/>
                  <a:pt x="597" y="458"/>
                  <a:pt x="597" y="458"/>
                </a:cubicBezTo>
                <a:cubicBezTo>
                  <a:pt x="597" y="458"/>
                  <a:pt x="597" y="457"/>
                  <a:pt x="598" y="456"/>
                </a:cubicBezTo>
                <a:cubicBezTo>
                  <a:pt x="601" y="455"/>
                  <a:pt x="603" y="453"/>
                  <a:pt x="606" y="451"/>
                </a:cubicBezTo>
                <a:cubicBezTo>
                  <a:pt x="607" y="450"/>
                  <a:pt x="608" y="451"/>
                  <a:pt x="608" y="451"/>
                </a:cubicBezTo>
                <a:cubicBezTo>
                  <a:pt x="609" y="452"/>
                  <a:pt x="608" y="453"/>
                  <a:pt x="608" y="453"/>
                </a:cubicBezTo>
                <a:cubicBezTo>
                  <a:pt x="605" y="455"/>
                  <a:pt x="602" y="457"/>
                  <a:pt x="599" y="459"/>
                </a:cubicBezTo>
                <a:cubicBezTo>
                  <a:pt x="599" y="459"/>
                  <a:pt x="598" y="459"/>
                  <a:pt x="598" y="459"/>
                </a:cubicBezTo>
                <a:close/>
                <a:moveTo>
                  <a:pt x="1" y="188"/>
                </a:moveTo>
                <a:cubicBezTo>
                  <a:pt x="0" y="187"/>
                  <a:pt x="0" y="187"/>
                  <a:pt x="0" y="186"/>
                </a:cubicBezTo>
                <a:cubicBezTo>
                  <a:pt x="0" y="183"/>
                  <a:pt x="0" y="179"/>
                  <a:pt x="0" y="176"/>
                </a:cubicBezTo>
                <a:cubicBezTo>
                  <a:pt x="1" y="175"/>
                  <a:pt x="1" y="175"/>
                  <a:pt x="2" y="175"/>
                </a:cubicBezTo>
                <a:cubicBezTo>
                  <a:pt x="3" y="175"/>
                  <a:pt x="3" y="175"/>
                  <a:pt x="3" y="176"/>
                </a:cubicBezTo>
                <a:cubicBezTo>
                  <a:pt x="3" y="180"/>
                  <a:pt x="3" y="183"/>
                  <a:pt x="2" y="186"/>
                </a:cubicBezTo>
                <a:cubicBezTo>
                  <a:pt x="2" y="187"/>
                  <a:pt x="2" y="188"/>
                  <a:pt x="1" y="188"/>
                </a:cubicBezTo>
                <a:cubicBezTo>
                  <a:pt x="1" y="188"/>
                  <a:pt x="1" y="188"/>
                  <a:pt x="1" y="188"/>
                </a:cubicBezTo>
                <a:close/>
                <a:moveTo>
                  <a:pt x="615" y="447"/>
                </a:moveTo>
                <a:cubicBezTo>
                  <a:pt x="615" y="447"/>
                  <a:pt x="615" y="447"/>
                  <a:pt x="615" y="447"/>
                </a:cubicBezTo>
                <a:cubicBezTo>
                  <a:pt x="614" y="446"/>
                  <a:pt x="614" y="445"/>
                  <a:pt x="615" y="445"/>
                </a:cubicBezTo>
                <a:cubicBezTo>
                  <a:pt x="618" y="443"/>
                  <a:pt x="621" y="441"/>
                  <a:pt x="623" y="439"/>
                </a:cubicBezTo>
                <a:cubicBezTo>
                  <a:pt x="624" y="439"/>
                  <a:pt x="625" y="439"/>
                  <a:pt x="625" y="439"/>
                </a:cubicBezTo>
                <a:cubicBezTo>
                  <a:pt x="626" y="440"/>
                  <a:pt x="626" y="441"/>
                  <a:pt x="625" y="441"/>
                </a:cubicBezTo>
                <a:cubicBezTo>
                  <a:pt x="622" y="443"/>
                  <a:pt x="619" y="445"/>
                  <a:pt x="616" y="447"/>
                </a:cubicBezTo>
                <a:cubicBezTo>
                  <a:pt x="616" y="447"/>
                  <a:pt x="616" y="447"/>
                  <a:pt x="615" y="447"/>
                </a:cubicBezTo>
                <a:close/>
                <a:moveTo>
                  <a:pt x="2" y="167"/>
                </a:moveTo>
                <a:cubicBezTo>
                  <a:pt x="2" y="167"/>
                  <a:pt x="1" y="166"/>
                  <a:pt x="1" y="166"/>
                </a:cubicBezTo>
                <a:cubicBezTo>
                  <a:pt x="2" y="162"/>
                  <a:pt x="2" y="159"/>
                  <a:pt x="3" y="155"/>
                </a:cubicBezTo>
                <a:cubicBezTo>
                  <a:pt x="3" y="154"/>
                  <a:pt x="3" y="154"/>
                  <a:pt x="4" y="154"/>
                </a:cubicBezTo>
                <a:cubicBezTo>
                  <a:pt x="5" y="154"/>
                  <a:pt x="5" y="155"/>
                  <a:pt x="5" y="155"/>
                </a:cubicBezTo>
                <a:cubicBezTo>
                  <a:pt x="5" y="159"/>
                  <a:pt x="4" y="162"/>
                  <a:pt x="4" y="166"/>
                </a:cubicBezTo>
                <a:cubicBezTo>
                  <a:pt x="4" y="166"/>
                  <a:pt x="3" y="167"/>
                  <a:pt x="3" y="167"/>
                </a:cubicBezTo>
                <a:cubicBezTo>
                  <a:pt x="2" y="167"/>
                  <a:pt x="2" y="167"/>
                  <a:pt x="2" y="167"/>
                </a:cubicBezTo>
                <a:close/>
                <a:moveTo>
                  <a:pt x="632" y="435"/>
                </a:moveTo>
                <a:cubicBezTo>
                  <a:pt x="632" y="435"/>
                  <a:pt x="632" y="435"/>
                  <a:pt x="632" y="435"/>
                </a:cubicBezTo>
                <a:cubicBezTo>
                  <a:pt x="631" y="434"/>
                  <a:pt x="631" y="433"/>
                  <a:pt x="632" y="433"/>
                </a:cubicBezTo>
                <a:cubicBezTo>
                  <a:pt x="635" y="431"/>
                  <a:pt x="637" y="429"/>
                  <a:pt x="640" y="427"/>
                </a:cubicBezTo>
                <a:cubicBezTo>
                  <a:pt x="641" y="426"/>
                  <a:pt x="642" y="426"/>
                  <a:pt x="642" y="427"/>
                </a:cubicBezTo>
                <a:cubicBezTo>
                  <a:pt x="642" y="428"/>
                  <a:pt x="642" y="428"/>
                  <a:pt x="642" y="429"/>
                </a:cubicBezTo>
                <a:cubicBezTo>
                  <a:pt x="639" y="431"/>
                  <a:pt x="636" y="433"/>
                  <a:pt x="633" y="435"/>
                </a:cubicBezTo>
                <a:cubicBezTo>
                  <a:pt x="633" y="435"/>
                  <a:pt x="633" y="435"/>
                  <a:pt x="632" y="435"/>
                </a:cubicBezTo>
                <a:close/>
                <a:moveTo>
                  <a:pt x="5" y="146"/>
                </a:moveTo>
                <a:cubicBezTo>
                  <a:pt x="4" y="146"/>
                  <a:pt x="4" y="145"/>
                  <a:pt x="4" y="145"/>
                </a:cubicBezTo>
                <a:cubicBezTo>
                  <a:pt x="5" y="141"/>
                  <a:pt x="5" y="138"/>
                  <a:pt x="6" y="135"/>
                </a:cubicBezTo>
                <a:cubicBezTo>
                  <a:pt x="6" y="134"/>
                  <a:pt x="7" y="133"/>
                  <a:pt x="8" y="134"/>
                </a:cubicBezTo>
                <a:cubicBezTo>
                  <a:pt x="8" y="134"/>
                  <a:pt x="9" y="134"/>
                  <a:pt x="9" y="135"/>
                </a:cubicBezTo>
                <a:cubicBezTo>
                  <a:pt x="8" y="138"/>
                  <a:pt x="7" y="142"/>
                  <a:pt x="7" y="145"/>
                </a:cubicBezTo>
                <a:cubicBezTo>
                  <a:pt x="7" y="146"/>
                  <a:pt x="6" y="146"/>
                  <a:pt x="5" y="146"/>
                </a:cubicBezTo>
                <a:cubicBezTo>
                  <a:pt x="5" y="146"/>
                  <a:pt x="5" y="146"/>
                  <a:pt x="5" y="146"/>
                </a:cubicBezTo>
                <a:close/>
                <a:moveTo>
                  <a:pt x="649" y="423"/>
                </a:moveTo>
                <a:cubicBezTo>
                  <a:pt x="648" y="422"/>
                  <a:pt x="648" y="422"/>
                  <a:pt x="648" y="422"/>
                </a:cubicBezTo>
                <a:cubicBezTo>
                  <a:pt x="648" y="422"/>
                  <a:pt x="648" y="421"/>
                  <a:pt x="648" y="420"/>
                </a:cubicBezTo>
                <a:cubicBezTo>
                  <a:pt x="651" y="418"/>
                  <a:pt x="654" y="416"/>
                  <a:pt x="656" y="414"/>
                </a:cubicBezTo>
                <a:cubicBezTo>
                  <a:pt x="657" y="413"/>
                  <a:pt x="658" y="413"/>
                  <a:pt x="658" y="414"/>
                </a:cubicBezTo>
                <a:cubicBezTo>
                  <a:pt x="659" y="415"/>
                  <a:pt x="659" y="415"/>
                  <a:pt x="658" y="416"/>
                </a:cubicBezTo>
                <a:cubicBezTo>
                  <a:pt x="655" y="418"/>
                  <a:pt x="653" y="420"/>
                  <a:pt x="650" y="422"/>
                </a:cubicBezTo>
                <a:cubicBezTo>
                  <a:pt x="650" y="423"/>
                  <a:pt x="649" y="423"/>
                  <a:pt x="649" y="423"/>
                </a:cubicBezTo>
                <a:close/>
                <a:moveTo>
                  <a:pt x="9" y="126"/>
                </a:moveTo>
                <a:cubicBezTo>
                  <a:pt x="9" y="126"/>
                  <a:pt x="8" y="125"/>
                  <a:pt x="8" y="124"/>
                </a:cubicBezTo>
                <a:cubicBezTo>
                  <a:pt x="9" y="121"/>
                  <a:pt x="10" y="118"/>
                  <a:pt x="11" y="114"/>
                </a:cubicBezTo>
                <a:cubicBezTo>
                  <a:pt x="11" y="114"/>
                  <a:pt x="12" y="113"/>
                  <a:pt x="13" y="113"/>
                </a:cubicBezTo>
                <a:cubicBezTo>
                  <a:pt x="13" y="114"/>
                  <a:pt x="14" y="114"/>
                  <a:pt x="13" y="115"/>
                </a:cubicBezTo>
                <a:cubicBezTo>
                  <a:pt x="13" y="118"/>
                  <a:pt x="12" y="122"/>
                  <a:pt x="11" y="125"/>
                </a:cubicBezTo>
                <a:cubicBezTo>
                  <a:pt x="11" y="126"/>
                  <a:pt x="10" y="126"/>
                  <a:pt x="9" y="126"/>
                </a:cubicBezTo>
                <a:cubicBezTo>
                  <a:pt x="9" y="126"/>
                  <a:pt x="9" y="126"/>
                  <a:pt x="9" y="126"/>
                </a:cubicBezTo>
                <a:close/>
                <a:moveTo>
                  <a:pt x="665" y="409"/>
                </a:moveTo>
                <a:cubicBezTo>
                  <a:pt x="665" y="409"/>
                  <a:pt x="664" y="409"/>
                  <a:pt x="664" y="409"/>
                </a:cubicBezTo>
                <a:cubicBezTo>
                  <a:pt x="664" y="409"/>
                  <a:pt x="664" y="408"/>
                  <a:pt x="664" y="407"/>
                </a:cubicBezTo>
                <a:cubicBezTo>
                  <a:pt x="667" y="405"/>
                  <a:pt x="670" y="403"/>
                  <a:pt x="672" y="400"/>
                </a:cubicBezTo>
                <a:cubicBezTo>
                  <a:pt x="673" y="400"/>
                  <a:pt x="674" y="400"/>
                  <a:pt x="674" y="401"/>
                </a:cubicBezTo>
                <a:cubicBezTo>
                  <a:pt x="675" y="401"/>
                  <a:pt x="675" y="402"/>
                  <a:pt x="674" y="402"/>
                </a:cubicBezTo>
                <a:cubicBezTo>
                  <a:pt x="671" y="405"/>
                  <a:pt x="669" y="407"/>
                  <a:pt x="666" y="409"/>
                </a:cubicBezTo>
                <a:cubicBezTo>
                  <a:pt x="666" y="410"/>
                  <a:pt x="665" y="410"/>
                  <a:pt x="665" y="409"/>
                </a:cubicBezTo>
                <a:close/>
                <a:moveTo>
                  <a:pt x="15" y="106"/>
                </a:moveTo>
                <a:cubicBezTo>
                  <a:pt x="14" y="106"/>
                  <a:pt x="14" y="105"/>
                  <a:pt x="14" y="104"/>
                </a:cubicBezTo>
                <a:cubicBezTo>
                  <a:pt x="15" y="101"/>
                  <a:pt x="16" y="98"/>
                  <a:pt x="17" y="94"/>
                </a:cubicBezTo>
                <a:cubicBezTo>
                  <a:pt x="18" y="94"/>
                  <a:pt x="18" y="93"/>
                  <a:pt x="19" y="94"/>
                </a:cubicBezTo>
                <a:cubicBezTo>
                  <a:pt x="20" y="94"/>
                  <a:pt x="20" y="95"/>
                  <a:pt x="20" y="95"/>
                </a:cubicBezTo>
                <a:cubicBezTo>
                  <a:pt x="19" y="98"/>
                  <a:pt x="18" y="102"/>
                  <a:pt x="16" y="105"/>
                </a:cubicBezTo>
                <a:cubicBezTo>
                  <a:pt x="16" y="106"/>
                  <a:pt x="16" y="106"/>
                  <a:pt x="15" y="106"/>
                </a:cubicBezTo>
                <a:cubicBezTo>
                  <a:pt x="15" y="106"/>
                  <a:pt x="15" y="106"/>
                  <a:pt x="15" y="106"/>
                </a:cubicBezTo>
                <a:close/>
                <a:moveTo>
                  <a:pt x="680" y="396"/>
                </a:moveTo>
                <a:cubicBezTo>
                  <a:pt x="680" y="396"/>
                  <a:pt x="680" y="396"/>
                  <a:pt x="680" y="395"/>
                </a:cubicBezTo>
                <a:cubicBezTo>
                  <a:pt x="680" y="395"/>
                  <a:pt x="680" y="394"/>
                  <a:pt x="680" y="394"/>
                </a:cubicBezTo>
                <a:cubicBezTo>
                  <a:pt x="682" y="392"/>
                  <a:pt x="684" y="390"/>
                  <a:pt x="686" y="388"/>
                </a:cubicBezTo>
                <a:cubicBezTo>
                  <a:pt x="686" y="388"/>
                  <a:pt x="687" y="387"/>
                  <a:pt x="688" y="387"/>
                </a:cubicBezTo>
                <a:cubicBezTo>
                  <a:pt x="688" y="386"/>
                  <a:pt x="689" y="386"/>
                  <a:pt x="690" y="387"/>
                </a:cubicBezTo>
                <a:cubicBezTo>
                  <a:pt x="690" y="387"/>
                  <a:pt x="690" y="388"/>
                  <a:pt x="690" y="388"/>
                </a:cubicBezTo>
                <a:cubicBezTo>
                  <a:pt x="689" y="389"/>
                  <a:pt x="688" y="390"/>
                  <a:pt x="688" y="390"/>
                </a:cubicBezTo>
                <a:cubicBezTo>
                  <a:pt x="686" y="392"/>
                  <a:pt x="684" y="394"/>
                  <a:pt x="682" y="395"/>
                </a:cubicBezTo>
                <a:cubicBezTo>
                  <a:pt x="681" y="396"/>
                  <a:pt x="681" y="396"/>
                  <a:pt x="680" y="396"/>
                </a:cubicBezTo>
                <a:close/>
                <a:moveTo>
                  <a:pt x="22" y="86"/>
                </a:moveTo>
                <a:cubicBezTo>
                  <a:pt x="21" y="86"/>
                  <a:pt x="21" y="85"/>
                  <a:pt x="21" y="85"/>
                </a:cubicBezTo>
                <a:cubicBezTo>
                  <a:pt x="22" y="83"/>
                  <a:pt x="22" y="82"/>
                  <a:pt x="23" y="80"/>
                </a:cubicBezTo>
                <a:cubicBezTo>
                  <a:pt x="24" y="79"/>
                  <a:pt x="25" y="77"/>
                  <a:pt x="26" y="75"/>
                </a:cubicBezTo>
                <a:cubicBezTo>
                  <a:pt x="26" y="74"/>
                  <a:pt x="27" y="74"/>
                  <a:pt x="27" y="74"/>
                </a:cubicBezTo>
                <a:cubicBezTo>
                  <a:pt x="28" y="75"/>
                  <a:pt x="28" y="75"/>
                  <a:pt x="28" y="76"/>
                </a:cubicBezTo>
                <a:cubicBezTo>
                  <a:pt x="27" y="78"/>
                  <a:pt x="26" y="80"/>
                  <a:pt x="25" y="81"/>
                </a:cubicBezTo>
                <a:cubicBezTo>
                  <a:pt x="25" y="83"/>
                  <a:pt x="24" y="84"/>
                  <a:pt x="24" y="86"/>
                </a:cubicBezTo>
                <a:cubicBezTo>
                  <a:pt x="23" y="86"/>
                  <a:pt x="23" y="87"/>
                  <a:pt x="22" y="86"/>
                </a:cubicBezTo>
                <a:cubicBezTo>
                  <a:pt x="22" y="86"/>
                  <a:pt x="22" y="86"/>
                  <a:pt x="22" y="86"/>
                </a:cubicBezTo>
                <a:close/>
                <a:moveTo>
                  <a:pt x="696" y="382"/>
                </a:moveTo>
                <a:cubicBezTo>
                  <a:pt x="696" y="381"/>
                  <a:pt x="695" y="381"/>
                  <a:pt x="695" y="381"/>
                </a:cubicBezTo>
                <a:cubicBezTo>
                  <a:pt x="695" y="381"/>
                  <a:pt x="695" y="380"/>
                  <a:pt x="695" y="379"/>
                </a:cubicBezTo>
                <a:cubicBezTo>
                  <a:pt x="698" y="377"/>
                  <a:pt x="700" y="375"/>
                  <a:pt x="703" y="372"/>
                </a:cubicBezTo>
                <a:cubicBezTo>
                  <a:pt x="703" y="372"/>
                  <a:pt x="704" y="372"/>
                  <a:pt x="705" y="372"/>
                </a:cubicBezTo>
                <a:cubicBezTo>
                  <a:pt x="705" y="373"/>
                  <a:pt x="705" y="374"/>
                  <a:pt x="705" y="374"/>
                </a:cubicBezTo>
                <a:cubicBezTo>
                  <a:pt x="702" y="376"/>
                  <a:pt x="700" y="379"/>
                  <a:pt x="697" y="381"/>
                </a:cubicBezTo>
                <a:cubicBezTo>
                  <a:pt x="697" y="382"/>
                  <a:pt x="696" y="382"/>
                  <a:pt x="696" y="382"/>
                </a:cubicBezTo>
                <a:close/>
                <a:moveTo>
                  <a:pt x="527" y="291"/>
                </a:moveTo>
                <a:cubicBezTo>
                  <a:pt x="526" y="290"/>
                  <a:pt x="526" y="290"/>
                  <a:pt x="526" y="290"/>
                </a:cubicBezTo>
                <a:cubicBezTo>
                  <a:pt x="526" y="290"/>
                  <a:pt x="525" y="289"/>
                  <a:pt x="526" y="289"/>
                </a:cubicBezTo>
                <a:cubicBezTo>
                  <a:pt x="526" y="288"/>
                  <a:pt x="527" y="288"/>
                  <a:pt x="527" y="288"/>
                </a:cubicBezTo>
                <a:cubicBezTo>
                  <a:pt x="527" y="288"/>
                  <a:pt x="527" y="288"/>
                  <a:pt x="527" y="288"/>
                </a:cubicBezTo>
                <a:cubicBezTo>
                  <a:pt x="528" y="288"/>
                  <a:pt x="528" y="288"/>
                  <a:pt x="528" y="288"/>
                </a:cubicBezTo>
                <a:cubicBezTo>
                  <a:pt x="531" y="289"/>
                  <a:pt x="534" y="291"/>
                  <a:pt x="537" y="292"/>
                </a:cubicBezTo>
                <a:cubicBezTo>
                  <a:pt x="538" y="292"/>
                  <a:pt x="538" y="293"/>
                  <a:pt x="538" y="294"/>
                </a:cubicBezTo>
                <a:cubicBezTo>
                  <a:pt x="537" y="294"/>
                  <a:pt x="537" y="295"/>
                  <a:pt x="536" y="294"/>
                </a:cubicBezTo>
                <a:cubicBezTo>
                  <a:pt x="533" y="293"/>
                  <a:pt x="530" y="292"/>
                  <a:pt x="527" y="291"/>
                </a:cubicBezTo>
                <a:close/>
                <a:moveTo>
                  <a:pt x="517" y="286"/>
                </a:moveTo>
                <a:cubicBezTo>
                  <a:pt x="517" y="286"/>
                  <a:pt x="517" y="286"/>
                  <a:pt x="517" y="286"/>
                </a:cubicBezTo>
                <a:cubicBezTo>
                  <a:pt x="514" y="284"/>
                  <a:pt x="511" y="283"/>
                  <a:pt x="507" y="281"/>
                </a:cubicBezTo>
                <a:cubicBezTo>
                  <a:pt x="507" y="281"/>
                  <a:pt x="507" y="280"/>
                  <a:pt x="507" y="279"/>
                </a:cubicBezTo>
                <a:cubicBezTo>
                  <a:pt x="507" y="279"/>
                  <a:pt x="508" y="279"/>
                  <a:pt x="509" y="279"/>
                </a:cubicBezTo>
                <a:cubicBezTo>
                  <a:pt x="512" y="280"/>
                  <a:pt x="515" y="282"/>
                  <a:pt x="518" y="283"/>
                </a:cubicBezTo>
                <a:cubicBezTo>
                  <a:pt x="519" y="284"/>
                  <a:pt x="519" y="285"/>
                  <a:pt x="519" y="285"/>
                </a:cubicBezTo>
                <a:cubicBezTo>
                  <a:pt x="518" y="286"/>
                  <a:pt x="517" y="286"/>
                  <a:pt x="517" y="286"/>
                </a:cubicBezTo>
                <a:close/>
                <a:moveTo>
                  <a:pt x="545" y="298"/>
                </a:moveTo>
                <a:cubicBezTo>
                  <a:pt x="545" y="298"/>
                  <a:pt x="545" y="297"/>
                  <a:pt x="545" y="297"/>
                </a:cubicBezTo>
                <a:cubicBezTo>
                  <a:pt x="545" y="296"/>
                  <a:pt x="546" y="296"/>
                  <a:pt x="546" y="296"/>
                </a:cubicBezTo>
                <a:cubicBezTo>
                  <a:pt x="550" y="297"/>
                  <a:pt x="553" y="298"/>
                  <a:pt x="556" y="299"/>
                </a:cubicBezTo>
                <a:cubicBezTo>
                  <a:pt x="557" y="300"/>
                  <a:pt x="557" y="300"/>
                  <a:pt x="557" y="301"/>
                </a:cubicBezTo>
                <a:cubicBezTo>
                  <a:pt x="557" y="302"/>
                  <a:pt x="556" y="302"/>
                  <a:pt x="555" y="302"/>
                </a:cubicBezTo>
                <a:cubicBezTo>
                  <a:pt x="552" y="301"/>
                  <a:pt x="549" y="299"/>
                  <a:pt x="546" y="298"/>
                </a:cubicBezTo>
                <a:cubicBezTo>
                  <a:pt x="546" y="298"/>
                  <a:pt x="545" y="298"/>
                  <a:pt x="545" y="298"/>
                </a:cubicBezTo>
                <a:close/>
                <a:moveTo>
                  <a:pt x="498" y="276"/>
                </a:moveTo>
                <a:cubicBezTo>
                  <a:pt x="498" y="276"/>
                  <a:pt x="498" y="276"/>
                  <a:pt x="498" y="276"/>
                </a:cubicBezTo>
                <a:cubicBezTo>
                  <a:pt x="495" y="275"/>
                  <a:pt x="492" y="273"/>
                  <a:pt x="489" y="271"/>
                </a:cubicBezTo>
                <a:cubicBezTo>
                  <a:pt x="489" y="271"/>
                  <a:pt x="488" y="270"/>
                  <a:pt x="489" y="269"/>
                </a:cubicBezTo>
                <a:cubicBezTo>
                  <a:pt x="489" y="269"/>
                  <a:pt x="490" y="268"/>
                  <a:pt x="490" y="269"/>
                </a:cubicBezTo>
                <a:cubicBezTo>
                  <a:pt x="493" y="271"/>
                  <a:pt x="496" y="272"/>
                  <a:pt x="499" y="274"/>
                </a:cubicBezTo>
                <a:cubicBezTo>
                  <a:pt x="500" y="274"/>
                  <a:pt x="500" y="275"/>
                  <a:pt x="500" y="276"/>
                </a:cubicBezTo>
                <a:cubicBezTo>
                  <a:pt x="500" y="276"/>
                  <a:pt x="499" y="277"/>
                  <a:pt x="498" y="276"/>
                </a:cubicBezTo>
                <a:close/>
                <a:moveTo>
                  <a:pt x="565" y="305"/>
                </a:moveTo>
                <a:cubicBezTo>
                  <a:pt x="564" y="305"/>
                  <a:pt x="564" y="304"/>
                  <a:pt x="564" y="304"/>
                </a:cubicBezTo>
                <a:cubicBezTo>
                  <a:pt x="565" y="303"/>
                  <a:pt x="565" y="302"/>
                  <a:pt x="566" y="303"/>
                </a:cubicBezTo>
                <a:cubicBezTo>
                  <a:pt x="569" y="304"/>
                  <a:pt x="573" y="305"/>
                  <a:pt x="576" y="306"/>
                </a:cubicBezTo>
                <a:cubicBezTo>
                  <a:pt x="577" y="306"/>
                  <a:pt x="577" y="307"/>
                  <a:pt x="577" y="307"/>
                </a:cubicBezTo>
                <a:cubicBezTo>
                  <a:pt x="577" y="308"/>
                  <a:pt x="576" y="308"/>
                  <a:pt x="575" y="308"/>
                </a:cubicBezTo>
                <a:cubicBezTo>
                  <a:pt x="572" y="307"/>
                  <a:pt x="568" y="306"/>
                  <a:pt x="565" y="305"/>
                </a:cubicBezTo>
                <a:cubicBezTo>
                  <a:pt x="565" y="305"/>
                  <a:pt x="565" y="305"/>
                  <a:pt x="565" y="305"/>
                </a:cubicBezTo>
                <a:close/>
                <a:moveTo>
                  <a:pt x="31" y="68"/>
                </a:moveTo>
                <a:cubicBezTo>
                  <a:pt x="31" y="67"/>
                  <a:pt x="31" y="67"/>
                  <a:pt x="31" y="67"/>
                </a:cubicBezTo>
                <a:cubicBezTo>
                  <a:pt x="30" y="67"/>
                  <a:pt x="30" y="66"/>
                  <a:pt x="30" y="66"/>
                </a:cubicBezTo>
                <a:cubicBezTo>
                  <a:pt x="31" y="65"/>
                  <a:pt x="31" y="64"/>
                  <a:pt x="32" y="63"/>
                </a:cubicBezTo>
                <a:cubicBezTo>
                  <a:pt x="33" y="61"/>
                  <a:pt x="34" y="59"/>
                  <a:pt x="36" y="57"/>
                </a:cubicBezTo>
                <a:cubicBezTo>
                  <a:pt x="36" y="56"/>
                  <a:pt x="37" y="56"/>
                  <a:pt x="37" y="56"/>
                </a:cubicBezTo>
                <a:cubicBezTo>
                  <a:pt x="38" y="57"/>
                  <a:pt x="38" y="57"/>
                  <a:pt x="38" y="58"/>
                </a:cubicBezTo>
                <a:cubicBezTo>
                  <a:pt x="37" y="60"/>
                  <a:pt x="35" y="62"/>
                  <a:pt x="34" y="64"/>
                </a:cubicBezTo>
                <a:cubicBezTo>
                  <a:pt x="34" y="65"/>
                  <a:pt x="33" y="66"/>
                  <a:pt x="33" y="67"/>
                </a:cubicBezTo>
                <a:cubicBezTo>
                  <a:pt x="32" y="68"/>
                  <a:pt x="32" y="68"/>
                  <a:pt x="31" y="68"/>
                </a:cubicBezTo>
                <a:close/>
                <a:moveTo>
                  <a:pt x="480" y="266"/>
                </a:moveTo>
                <a:cubicBezTo>
                  <a:pt x="480" y="266"/>
                  <a:pt x="480" y="266"/>
                  <a:pt x="480" y="266"/>
                </a:cubicBezTo>
                <a:cubicBezTo>
                  <a:pt x="477" y="264"/>
                  <a:pt x="474" y="262"/>
                  <a:pt x="471" y="260"/>
                </a:cubicBezTo>
                <a:cubicBezTo>
                  <a:pt x="471" y="260"/>
                  <a:pt x="471" y="259"/>
                  <a:pt x="471" y="258"/>
                </a:cubicBezTo>
                <a:cubicBezTo>
                  <a:pt x="471" y="258"/>
                  <a:pt x="472" y="257"/>
                  <a:pt x="473" y="258"/>
                </a:cubicBezTo>
                <a:cubicBezTo>
                  <a:pt x="476" y="260"/>
                  <a:pt x="479" y="262"/>
                  <a:pt x="482" y="263"/>
                </a:cubicBezTo>
                <a:cubicBezTo>
                  <a:pt x="482" y="264"/>
                  <a:pt x="482" y="265"/>
                  <a:pt x="482" y="265"/>
                </a:cubicBezTo>
                <a:cubicBezTo>
                  <a:pt x="482" y="266"/>
                  <a:pt x="481" y="266"/>
                  <a:pt x="480" y="266"/>
                </a:cubicBezTo>
                <a:close/>
                <a:moveTo>
                  <a:pt x="711" y="367"/>
                </a:moveTo>
                <a:cubicBezTo>
                  <a:pt x="710" y="367"/>
                  <a:pt x="710" y="367"/>
                  <a:pt x="710" y="367"/>
                </a:cubicBezTo>
                <a:cubicBezTo>
                  <a:pt x="710" y="366"/>
                  <a:pt x="710" y="365"/>
                  <a:pt x="710" y="365"/>
                </a:cubicBezTo>
                <a:cubicBezTo>
                  <a:pt x="713" y="362"/>
                  <a:pt x="715" y="360"/>
                  <a:pt x="717" y="357"/>
                </a:cubicBezTo>
                <a:cubicBezTo>
                  <a:pt x="718" y="357"/>
                  <a:pt x="719" y="357"/>
                  <a:pt x="719" y="357"/>
                </a:cubicBezTo>
                <a:cubicBezTo>
                  <a:pt x="720" y="358"/>
                  <a:pt x="720" y="359"/>
                  <a:pt x="719" y="359"/>
                </a:cubicBezTo>
                <a:cubicBezTo>
                  <a:pt x="717" y="362"/>
                  <a:pt x="714" y="364"/>
                  <a:pt x="712" y="367"/>
                </a:cubicBezTo>
                <a:cubicBezTo>
                  <a:pt x="712" y="367"/>
                  <a:pt x="711" y="367"/>
                  <a:pt x="711" y="367"/>
                </a:cubicBezTo>
                <a:close/>
                <a:moveTo>
                  <a:pt x="585" y="311"/>
                </a:moveTo>
                <a:cubicBezTo>
                  <a:pt x="585" y="311"/>
                  <a:pt x="584" y="310"/>
                  <a:pt x="584" y="309"/>
                </a:cubicBezTo>
                <a:cubicBezTo>
                  <a:pt x="585" y="309"/>
                  <a:pt x="585" y="308"/>
                  <a:pt x="586" y="308"/>
                </a:cubicBezTo>
                <a:cubicBezTo>
                  <a:pt x="589" y="309"/>
                  <a:pt x="593" y="310"/>
                  <a:pt x="596" y="311"/>
                </a:cubicBezTo>
                <a:cubicBezTo>
                  <a:pt x="597" y="311"/>
                  <a:pt x="597" y="312"/>
                  <a:pt x="597" y="313"/>
                </a:cubicBezTo>
                <a:cubicBezTo>
                  <a:pt x="597" y="313"/>
                  <a:pt x="596" y="314"/>
                  <a:pt x="595" y="313"/>
                </a:cubicBezTo>
                <a:cubicBezTo>
                  <a:pt x="592" y="313"/>
                  <a:pt x="589" y="312"/>
                  <a:pt x="585" y="311"/>
                </a:cubicBezTo>
                <a:cubicBezTo>
                  <a:pt x="585" y="311"/>
                  <a:pt x="585" y="311"/>
                  <a:pt x="585" y="311"/>
                </a:cubicBezTo>
                <a:close/>
                <a:moveTo>
                  <a:pt x="463" y="254"/>
                </a:moveTo>
                <a:cubicBezTo>
                  <a:pt x="463" y="254"/>
                  <a:pt x="463" y="254"/>
                  <a:pt x="463" y="254"/>
                </a:cubicBezTo>
                <a:cubicBezTo>
                  <a:pt x="460" y="252"/>
                  <a:pt x="457" y="250"/>
                  <a:pt x="454" y="248"/>
                </a:cubicBezTo>
                <a:cubicBezTo>
                  <a:pt x="454" y="248"/>
                  <a:pt x="454" y="247"/>
                  <a:pt x="454" y="246"/>
                </a:cubicBezTo>
                <a:cubicBezTo>
                  <a:pt x="454" y="246"/>
                  <a:pt x="455" y="245"/>
                  <a:pt x="456" y="246"/>
                </a:cubicBezTo>
                <a:cubicBezTo>
                  <a:pt x="459" y="248"/>
                  <a:pt x="461" y="250"/>
                  <a:pt x="464" y="252"/>
                </a:cubicBezTo>
                <a:cubicBezTo>
                  <a:pt x="465" y="252"/>
                  <a:pt x="465" y="253"/>
                  <a:pt x="465" y="254"/>
                </a:cubicBezTo>
                <a:cubicBezTo>
                  <a:pt x="464" y="254"/>
                  <a:pt x="464" y="254"/>
                  <a:pt x="463" y="254"/>
                </a:cubicBezTo>
                <a:close/>
                <a:moveTo>
                  <a:pt x="605" y="316"/>
                </a:moveTo>
                <a:cubicBezTo>
                  <a:pt x="605" y="315"/>
                  <a:pt x="604" y="315"/>
                  <a:pt x="605" y="314"/>
                </a:cubicBezTo>
                <a:cubicBezTo>
                  <a:pt x="605" y="313"/>
                  <a:pt x="605" y="313"/>
                  <a:pt x="606" y="313"/>
                </a:cubicBezTo>
                <a:cubicBezTo>
                  <a:pt x="610" y="314"/>
                  <a:pt x="613" y="314"/>
                  <a:pt x="616" y="315"/>
                </a:cubicBezTo>
                <a:cubicBezTo>
                  <a:pt x="617" y="315"/>
                  <a:pt x="618" y="316"/>
                  <a:pt x="617" y="317"/>
                </a:cubicBezTo>
                <a:cubicBezTo>
                  <a:pt x="617" y="317"/>
                  <a:pt x="617" y="318"/>
                  <a:pt x="616" y="318"/>
                </a:cubicBezTo>
                <a:cubicBezTo>
                  <a:pt x="612" y="317"/>
                  <a:pt x="609" y="316"/>
                  <a:pt x="606" y="316"/>
                </a:cubicBezTo>
                <a:cubicBezTo>
                  <a:pt x="606" y="316"/>
                  <a:pt x="605" y="316"/>
                  <a:pt x="605" y="316"/>
                </a:cubicBezTo>
                <a:close/>
                <a:moveTo>
                  <a:pt x="446" y="242"/>
                </a:moveTo>
                <a:cubicBezTo>
                  <a:pt x="446" y="242"/>
                  <a:pt x="446" y="242"/>
                  <a:pt x="446" y="242"/>
                </a:cubicBezTo>
                <a:cubicBezTo>
                  <a:pt x="443" y="240"/>
                  <a:pt x="440" y="237"/>
                  <a:pt x="438" y="235"/>
                </a:cubicBezTo>
                <a:cubicBezTo>
                  <a:pt x="437" y="235"/>
                  <a:pt x="437" y="234"/>
                  <a:pt x="438" y="233"/>
                </a:cubicBezTo>
                <a:cubicBezTo>
                  <a:pt x="438" y="233"/>
                  <a:pt x="439" y="233"/>
                  <a:pt x="439" y="233"/>
                </a:cubicBezTo>
                <a:cubicBezTo>
                  <a:pt x="442" y="235"/>
                  <a:pt x="445" y="238"/>
                  <a:pt x="448" y="240"/>
                </a:cubicBezTo>
                <a:cubicBezTo>
                  <a:pt x="448" y="240"/>
                  <a:pt x="448" y="241"/>
                  <a:pt x="448" y="241"/>
                </a:cubicBezTo>
                <a:cubicBezTo>
                  <a:pt x="447" y="242"/>
                  <a:pt x="447" y="242"/>
                  <a:pt x="446" y="242"/>
                </a:cubicBezTo>
                <a:close/>
                <a:moveTo>
                  <a:pt x="626" y="319"/>
                </a:moveTo>
                <a:cubicBezTo>
                  <a:pt x="625" y="319"/>
                  <a:pt x="625" y="318"/>
                  <a:pt x="625" y="318"/>
                </a:cubicBezTo>
                <a:cubicBezTo>
                  <a:pt x="625" y="317"/>
                  <a:pt x="626" y="317"/>
                  <a:pt x="627" y="317"/>
                </a:cubicBezTo>
                <a:cubicBezTo>
                  <a:pt x="630" y="317"/>
                  <a:pt x="633" y="318"/>
                  <a:pt x="637" y="318"/>
                </a:cubicBezTo>
                <a:cubicBezTo>
                  <a:pt x="638" y="318"/>
                  <a:pt x="638" y="319"/>
                  <a:pt x="638" y="320"/>
                </a:cubicBezTo>
                <a:cubicBezTo>
                  <a:pt x="638" y="320"/>
                  <a:pt x="637" y="321"/>
                  <a:pt x="637" y="321"/>
                </a:cubicBezTo>
                <a:cubicBezTo>
                  <a:pt x="633" y="320"/>
                  <a:pt x="630" y="320"/>
                  <a:pt x="626" y="319"/>
                </a:cubicBezTo>
                <a:cubicBezTo>
                  <a:pt x="626" y="319"/>
                  <a:pt x="626" y="319"/>
                  <a:pt x="626" y="319"/>
                </a:cubicBezTo>
                <a:close/>
                <a:moveTo>
                  <a:pt x="430" y="229"/>
                </a:moveTo>
                <a:cubicBezTo>
                  <a:pt x="430" y="229"/>
                  <a:pt x="430" y="229"/>
                  <a:pt x="430" y="229"/>
                </a:cubicBezTo>
                <a:cubicBezTo>
                  <a:pt x="427" y="226"/>
                  <a:pt x="425" y="224"/>
                  <a:pt x="422" y="222"/>
                </a:cubicBezTo>
                <a:cubicBezTo>
                  <a:pt x="421" y="221"/>
                  <a:pt x="421" y="220"/>
                  <a:pt x="422" y="220"/>
                </a:cubicBezTo>
                <a:cubicBezTo>
                  <a:pt x="422" y="219"/>
                  <a:pt x="423" y="219"/>
                  <a:pt x="424" y="220"/>
                </a:cubicBezTo>
                <a:cubicBezTo>
                  <a:pt x="426" y="222"/>
                  <a:pt x="429" y="224"/>
                  <a:pt x="431" y="227"/>
                </a:cubicBezTo>
                <a:cubicBezTo>
                  <a:pt x="432" y="227"/>
                  <a:pt x="432" y="228"/>
                  <a:pt x="432" y="228"/>
                </a:cubicBezTo>
                <a:cubicBezTo>
                  <a:pt x="431" y="229"/>
                  <a:pt x="431" y="229"/>
                  <a:pt x="430" y="229"/>
                </a:cubicBezTo>
                <a:close/>
                <a:moveTo>
                  <a:pt x="647" y="322"/>
                </a:moveTo>
                <a:cubicBezTo>
                  <a:pt x="646" y="321"/>
                  <a:pt x="646" y="321"/>
                  <a:pt x="646" y="320"/>
                </a:cubicBezTo>
                <a:cubicBezTo>
                  <a:pt x="646" y="320"/>
                  <a:pt x="646" y="319"/>
                  <a:pt x="647" y="319"/>
                </a:cubicBezTo>
                <a:cubicBezTo>
                  <a:pt x="651" y="319"/>
                  <a:pt x="654" y="320"/>
                  <a:pt x="658" y="320"/>
                </a:cubicBezTo>
                <a:cubicBezTo>
                  <a:pt x="658" y="320"/>
                  <a:pt x="659" y="321"/>
                  <a:pt x="659" y="321"/>
                </a:cubicBezTo>
                <a:cubicBezTo>
                  <a:pt x="659" y="322"/>
                  <a:pt x="658" y="323"/>
                  <a:pt x="657" y="323"/>
                </a:cubicBezTo>
                <a:cubicBezTo>
                  <a:pt x="654" y="322"/>
                  <a:pt x="650" y="322"/>
                  <a:pt x="647" y="322"/>
                </a:cubicBezTo>
                <a:cubicBezTo>
                  <a:pt x="647" y="322"/>
                  <a:pt x="647" y="322"/>
                  <a:pt x="647" y="322"/>
                </a:cubicBezTo>
                <a:close/>
                <a:moveTo>
                  <a:pt x="42" y="50"/>
                </a:moveTo>
                <a:cubicBezTo>
                  <a:pt x="42" y="50"/>
                  <a:pt x="42" y="50"/>
                  <a:pt x="42" y="50"/>
                </a:cubicBezTo>
                <a:cubicBezTo>
                  <a:pt x="41" y="49"/>
                  <a:pt x="41" y="48"/>
                  <a:pt x="41" y="48"/>
                </a:cubicBezTo>
                <a:cubicBezTo>
                  <a:pt x="43" y="45"/>
                  <a:pt x="46" y="42"/>
                  <a:pt x="48" y="40"/>
                </a:cubicBezTo>
                <a:cubicBezTo>
                  <a:pt x="48" y="39"/>
                  <a:pt x="49" y="39"/>
                  <a:pt x="50" y="39"/>
                </a:cubicBezTo>
                <a:cubicBezTo>
                  <a:pt x="50" y="40"/>
                  <a:pt x="50" y="41"/>
                  <a:pt x="50" y="41"/>
                </a:cubicBezTo>
                <a:cubicBezTo>
                  <a:pt x="48" y="44"/>
                  <a:pt x="45" y="47"/>
                  <a:pt x="43" y="49"/>
                </a:cubicBezTo>
                <a:cubicBezTo>
                  <a:pt x="43" y="50"/>
                  <a:pt x="42" y="50"/>
                  <a:pt x="42" y="50"/>
                </a:cubicBezTo>
                <a:close/>
                <a:moveTo>
                  <a:pt x="415" y="215"/>
                </a:moveTo>
                <a:cubicBezTo>
                  <a:pt x="415" y="215"/>
                  <a:pt x="414" y="215"/>
                  <a:pt x="414" y="215"/>
                </a:cubicBezTo>
                <a:cubicBezTo>
                  <a:pt x="412" y="212"/>
                  <a:pt x="409" y="210"/>
                  <a:pt x="407" y="207"/>
                </a:cubicBezTo>
                <a:cubicBezTo>
                  <a:pt x="406" y="207"/>
                  <a:pt x="406" y="206"/>
                  <a:pt x="407" y="206"/>
                </a:cubicBezTo>
                <a:cubicBezTo>
                  <a:pt x="407" y="205"/>
                  <a:pt x="408" y="205"/>
                  <a:pt x="409" y="206"/>
                </a:cubicBezTo>
                <a:cubicBezTo>
                  <a:pt x="411" y="208"/>
                  <a:pt x="414" y="210"/>
                  <a:pt x="416" y="213"/>
                </a:cubicBezTo>
                <a:cubicBezTo>
                  <a:pt x="417" y="213"/>
                  <a:pt x="417" y="214"/>
                  <a:pt x="416" y="214"/>
                </a:cubicBezTo>
                <a:cubicBezTo>
                  <a:pt x="416" y="215"/>
                  <a:pt x="415" y="215"/>
                  <a:pt x="415" y="215"/>
                </a:cubicBezTo>
                <a:close/>
                <a:moveTo>
                  <a:pt x="725" y="352"/>
                </a:moveTo>
                <a:cubicBezTo>
                  <a:pt x="725" y="352"/>
                  <a:pt x="725" y="352"/>
                  <a:pt x="724" y="352"/>
                </a:cubicBezTo>
                <a:cubicBezTo>
                  <a:pt x="724" y="351"/>
                  <a:pt x="724" y="350"/>
                  <a:pt x="724" y="350"/>
                </a:cubicBezTo>
                <a:cubicBezTo>
                  <a:pt x="727" y="347"/>
                  <a:pt x="729" y="345"/>
                  <a:pt x="731" y="342"/>
                </a:cubicBezTo>
                <a:cubicBezTo>
                  <a:pt x="732" y="342"/>
                  <a:pt x="733" y="341"/>
                  <a:pt x="733" y="342"/>
                </a:cubicBezTo>
                <a:cubicBezTo>
                  <a:pt x="734" y="342"/>
                  <a:pt x="734" y="343"/>
                  <a:pt x="733" y="344"/>
                </a:cubicBezTo>
                <a:cubicBezTo>
                  <a:pt x="731" y="346"/>
                  <a:pt x="729" y="349"/>
                  <a:pt x="726" y="352"/>
                </a:cubicBezTo>
                <a:cubicBezTo>
                  <a:pt x="726" y="352"/>
                  <a:pt x="725" y="352"/>
                  <a:pt x="725" y="352"/>
                </a:cubicBezTo>
                <a:close/>
                <a:moveTo>
                  <a:pt x="667" y="323"/>
                </a:moveTo>
                <a:cubicBezTo>
                  <a:pt x="667" y="323"/>
                  <a:pt x="667" y="322"/>
                  <a:pt x="667" y="322"/>
                </a:cubicBezTo>
                <a:cubicBezTo>
                  <a:pt x="667" y="321"/>
                  <a:pt x="667" y="320"/>
                  <a:pt x="668" y="320"/>
                </a:cubicBezTo>
                <a:cubicBezTo>
                  <a:pt x="671" y="321"/>
                  <a:pt x="675" y="321"/>
                  <a:pt x="678" y="321"/>
                </a:cubicBezTo>
                <a:cubicBezTo>
                  <a:pt x="679" y="321"/>
                  <a:pt x="680" y="321"/>
                  <a:pt x="680" y="322"/>
                </a:cubicBezTo>
                <a:cubicBezTo>
                  <a:pt x="680" y="323"/>
                  <a:pt x="679" y="323"/>
                  <a:pt x="678" y="323"/>
                </a:cubicBezTo>
                <a:cubicBezTo>
                  <a:pt x="675" y="323"/>
                  <a:pt x="671" y="323"/>
                  <a:pt x="668" y="323"/>
                </a:cubicBezTo>
                <a:cubicBezTo>
                  <a:pt x="668" y="323"/>
                  <a:pt x="667" y="323"/>
                  <a:pt x="667" y="323"/>
                </a:cubicBezTo>
                <a:close/>
                <a:moveTo>
                  <a:pt x="400" y="200"/>
                </a:moveTo>
                <a:cubicBezTo>
                  <a:pt x="400" y="200"/>
                  <a:pt x="399" y="200"/>
                  <a:pt x="399" y="200"/>
                </a:cubicBezTo>
                <a:cubicBezTo>
                  <a:pt x="397" y="198"/>
                  <a:pt x="395" y="195"/>
                  <a:pt x="392" y="193"/>
                </a:cubicBezTo>
                <a:cubicBezTo>
                  <a:pt x="392" y="192"/>
                  <a:pt x="392" y="191"/>
                  <a:pt x="392" y="191"/>
                </a:cubicBezTo>
                <a:cubicBezTo>
                  <a:pt x="393" y="190"/>
                  <a:pt x="393" y="190"/>
                  <a:pt x="394" y="191"/>
                </a:cubicBezTo>
                <a:cubicBezTo>
                  <a:pt x="396" y="193"/>
                  <a:pt x="399" y="196"/>
                  <a:pt x="401" y="198"/>
                </a:cubicBezTo>
                <a:cubicBezTo>
                  <a:pt x="402" y="199"/>
                  <a:pt x="402" y="200"/>
                  <a:pt x="401" y="200"/>
                </a:cubicBezTo>
                <a:cubicBezTo>
                  <a:pt x="401" y="200"/>
                  <a:pt x="400" y="201"/>
                  <a:pt x="400" y="200"/>
                </a:cubicBezTo>
                <a:close/>
                <a:moveTo>
                  <a:pt x="688" y="323"/>
                </a:moveTo>
                <a:cubicBezTo>
                  <a:pt x="688" y="323"/>
                  <a:pt x="687" y="322"/>
                  <a:pt x="687" y="322"/>
                </a:cubicBezTo>
                <a:cubicBezTo>
                  <a:pt x="687" y="321"/>
                  <a:pt x="688" y="321"/>
                  <a:pt x="689" y="321"/>
                </a:cubicBezTo>
                <a:cubicBezTo>
                  <a:pt x="692" y="321"/>
                  <a:pt x="696" y="320"/>
                  <a:pt x="699" y="320"/>
                </a:cubicBezTo>
                <a:cubicBezTo>
                  <a:pt x="700" y="320"/>
                  <a:pt x="700" y="321"/>
                  <a:pt x="700" y="321"/>
                </a:cubicBezTo>
                <a:cubicBezTo>
                  <a:pt x="700" y="322"/>
                  <a:pt x="700" y="323"/>
                  <a:pt x="699" y="323"/>
                </a:cubicBezTo>
                <a:cubicBezTo>
                  <a:pt x="696" y="323"/>
                  <a:pt x="692" y="323"/>
                  <a:pt x="689" y="323"/>
                </a:cubicBezTo>
                <a:cubicBezTo>
                  <a:pt x="688" y="323"/>
                  <a:pt x="688" y="323"/>
                  <a:pt x="688" y="323"/>
                </a:cubicBezTo>
                <a:close/>
                <a:moveTo>
                  <a:pt x="385" y="185"/>
                </a:moveTo>
                <a:cubicBezTo>
                  <a:pt x="385" y="185"/>
                  <a:pt x="385" y="185"/>
                  <a:pt x="385" y="185"/>
                </a:cubicBezTo>
                <a:cubicBezTo>
                  <a:pt x="383" y="182"/>
                  <a:pt x="380" y="180"/>
                  <a:pt x="378" y="177"/>
                </a:cubicBezTo>
                <a:cubicBezTo>
                  <a:pt x="377" y="177"/>
                  <a:pt x="378" y="176"/>
                  <a:pt x="378" y="175"/>
                </a:cubicBezTo>
                <a:cubicBezTo>
                  <a:pt x="379" y="175"/>
                  <a:pt x="379" y="175"/>
                  <a:pt x="380" y="175"/>
                </a:cubicBezTo>
                <a:cubicBezTo>
                  <a:pt x="382" y="178"/>
                  <a:pt x="385" y="181"/>
                  <a:pt x="387" y="183"/>
                </a:cubicBezTo>
                <a:cubicBezTo>
                  <a:pt x="387" y="184"/>
                  <a:pt x="387" y="185"/>
                  <a:pt x="387" y="185"/>
                </a:cubicBezTo>
                <a:cubicBezTo>
                  <a:pt x="386" y="185"/>
                  <a:pt x="386" y="185"/>
                  <a:pt x="385" y="185"/>
                </a:cubicBezTo>
                <a:close/>
                <a:moveTo>
                  <a:pt x="55" y="34"/>
                </a:moveTo>
                <a:cubicBezTo>
                  <a:pt x="55" y="34"/>
                  <a:pt x="55" y="34"/>
                  <a:pt x="55" y="34"/>
                </a:cubicBezTo>
                <a:cubicBezTo>
                  <a:pt x="54" y="33"/>
                  <a:pt x="54" y="32"/>
                  <a:pt x="55" y="32"/>
                </a:cubicBezTo>
                <a:cubicBezTo>
                  <a:pt x="56" y="31"/>
                  <a:pt x="57" y="29"/>
                  <a:pt x="58" y="28"/>
                </a:cubicBezTo>
                <a:cubicBezTo>
                  <a:pt x="60" y="27"/>
                  <a:pt x="61" y="26"/>
                  <a:pt x="62" y="24"/>
                </a:cubicBezTo>
                <a:cubicBezTo>
                  <a:pt x="63" y="24"/>
                  <a:pt x="64" y="24"/>
                  <a:pt x="64" y="25"/>
                </a:cubicBezTo>
                <a:cubicBezTo>
                  <a:pt x="65" y="25"/>
                  <a:pt x="65" y="26"/>
                  <a:pt x="64" y="26"/>
                </a:cubicBezTo>
                <a:cubicBezTo>
                  <a:pt x="63" y="28"/>
                  <a:pt x="61" y="29"/>
                  <a:pt x="60" y="30"/>
                </a:cubicBezTo>
                <a:cubicBezTo>
                  <a:pt x="59" y="31"/>
                  <a:pt x="58" y="32"/>
                  <a:pt x="57" y="34"/>
                </a:cubicBezTo>
                <a:cubicBezTo>
                  <a:pt x="56" y="34"/>
                  <a:pt x="56" y="34"/>
                  <a:pt x="55" y="34"/>
                </a:cubicBezTo>
                <a:close/>
                <a:moveTo>
                  <a:pt x="739" y="336"/>
                </a:moveTo>
                <a:cubicBezTo>
                  <a:pt x="739" y="336"/>
                  <a:pt x="738" y="336"/>
                  <a:pt x="738" y="336"/>
                </a:cubicBezTo>
                <a:cubicBezTo>
                  <a:pt x="738" y="336"/>
                  <a:pt x="738" y="335"/>
                  <a:pt x="738" y="334"/>
                </a:cubicBezTo>
                <a:cubicBezTo>
                  <a:pt x="740" y="332"/>
                  <a:pt x="743" y="329"/>
                  <a:pt x="745" y="326"/>
                </a:cubicBezTo>
                <a:cubicBezTo>
                  <a:pt x="745" y="326"/>
                  <a:pt x="746" y="326"/>
                  <a:pt x="747" y="326"/>
                </a:cubicBezTo>
                <a:cubicBezTo>
                  <a:pt x="747" y="327"/>
                  <a:pt x="747" y="327"/>
                  <a:pt x="747" y="328"/>
                </a:cubicBezTo>
                <a:cubicBezTo>
                  <a:pt x="745" y="331"/>
                  <a:pt x="742" y="333"/>
                  <a:pt x="740" y="336"/>
                </a:cubicBezTo>
                <a:cubicBezTo>
                  <a:pt x="740" y="336"/>
                  <a:pt x="739" y="336"/>
                  <a:pt x="739" y="336"/>
                </a:cubicBezTo>
                <a:close/>
                <a:moveTo>
                  <a:pt x="709" y="322"/>
                </a:moveTo>
                <a:cubicBezTo>
                  <a:pt x="708" y="322"/>
                  <a:pt x="708" y="321"/>
                  <a:pt x="708" y="321"/>
                </a:cubicBezTo>
                <a:cubicBezTo>
                  <a:pt x="708" y="320"/>
                  <a:pt x="709" y="320"/>
                  <a:pt x="709" y="320"/>
                </a:cubicBezTo>
                <a:cubicBezTo>
                  <a:pt x="713" y="319"/>
                  <a:pt x="716" y="319"/>
                  <a:pt x="720" y="319"/>
                </a:cubicBezTo>
                <a:cubicBezTo>
                  <a:pt x="720" y="319"/>
                  <a:pt x="721" y="319"/>
                  <a:pt x="721" y="320"/>
                </a:cubicBezTo>
                <a:cubicBezTo>
                  <a:pt x="721" y="321"/>
                  <a:pt x="721" y="321"/>
                  <a:pt x="720" y="321"/>
                </a:cubicBezTo>
                <a:cubicBezTo>
                  <a:pt x="716" y="322"/>
                  <a:pt x="713" y="322"/>
                  <a:pt x="710" y="322"/>
                </a:cubicBezTo>
                <a:cubicBezTo>
                  <a:pt x="709" y="322"/>
                  <a:pt x="709" y="322"/>
                  <a:pt x="709" y="322"/>
                </a:cubicBezTo>
                <a:close/>
                <a:moveTo>
                  <a:pt x="371" y="170"/>
                </a:moveTo>
                <a:cubicBezTo>
                  <a:pt x="371" y="170"/>
                  <a:pt x="371" y="170"/>
                  <a:pt x="371" y="169"/>
                </a:cubicBezTo>
                <a:cubicBezTo>
                  <a:pt x="369" y="167"/>
                  <a:pt x="366" y="164"/>
                  <a:pt x="364" y="162"/>
                </a:cubicBezTo>
                <a:cubicBezTo>
                  <a:pt x="364" y="161"/>
                  <a:pt x="364" y="160"/>
                  <a:pt x="364" y="160"/>
                </a:cubicBezTo>
                <a:cubicBezTo>
                  <a:pt x="365" y="159"/>
                  <a:pt x="366" y="159"/>
                  <a:pt x="366" y="160"/>
                </a:cubicBezTo>
                <a:cubicBezTo>
                  <a:pt x="368" y="162"/>
                  <a:pt x="371" y="165"/>
                  <a:pt x="373" y="168"/>
                </a:cubicBezTo>
                <a:cubicBezTo>
                  <a:pt x="373" y="168"/>
                  <a:pt x="373" y="169"/>
                  <a:pt x="373" y="170"/>
                </a:cubicBezTo>
                <a:cubicBezTo>
                  <a:pt x="372" y="170"/>
                  <a:pt x="372" y="170"/>
                  <a:pt x="371" y="170"/>
                </a:cubicBezTo>
                <a:close/>
                <a:moveTo>
                  <a:pt x="730" y="320"/>
                </a:moveTo>
                <a:cubicBezTo>
                  <a:pt x="729" y="320"/>
                  <a:pt x="729" y="319"/>
                  <a:pt x="729" y="319"/>
                </a:cubicBezTo>
                <a:cubicBezTo>
                  <a:pt x="729" y="318"/>
                  <a:pt x="729" y="318"/>
                  <a:pt x="730" y="318"/>
                </a:cubicBezTo>
                <a:cubicBezTo>
                  <a:pt x="733" y="317"/>
                  <a:pt x="737" y="317"/>
                  <a:pt x="740" y="316"/>
                </a:cubicBezTo>
                <a:cubicBezTo>
                  <a:pt x="741" y="316"/>
                  <a:pt x="742" y="317"/>
                  <a:pt x="742" y="317"/>
                </a:cubicBezTo>
                <a:cubicBezTo>
                  <a:pt x="742" y="318"/>
                  <a:pt x="741" y="319"/>
                  <a:pt x="741" y="319"/>
                </a:cubicBezTo>
                <a:cubicBezTo>
                  <a:pt x="737" y="319"/>
                  <a:pt x="734" y="320"/>
                  <a:pt x="730" y="320"/>
                </a:cubicBezTo>
                <a:cubicBezTo>
                  <a:pt x="730" y="320"/>
                  <a:pt x="730" y="320"/>
                  <a:pt x="730" y="320"/>
                </a:cubicBezTo>
                <a:close/>
                <a:moveTo>
                  <a:pt x="358" y="154"/>
                </a:moveTo>
                <a:cubicBezTo>
                  <a:pt x="358" y="154"/>
                  <a:pt x="357" y="154"/>
                  <a:pt x="357" y="154"/>
                </a:cubicBezTo>
                <a:cubicBezTo>
                  <a:pt x="357" y="154"/>
                  <a:pt x="357" y="154"/>
                  <a:pt x="357" y="154"/>
                </a:cubicBezTo>
                <a:cubicBezTo>
                  <a:pt x="355" y="151"/>
                  <a:pt x="353" y="148"/>
                  <a:pt x="350" y="146"/>
                </a:cubicBezTo>
                <a:cubicBezTo>
                  <a:pt x="350" y="145"/>
                  <a:pt x="350" y="145"/>
                  <a:pt x="351" y="144"/>
                </a:cubicBezTo>
                <a:cubicBezTo>
                  <a:pt x="351" y="144"/>
                  <a:pt x="352" y="144"/>
                  <a:pt x="352" y="144"/>
                </a:cubicBezTo>
                <a:cubicBezTo>
                  <a:pt x="355" y="147"/>
                  <a:pt x="357" y="149"/>
                  <a:pt x="359" y="152"/>
                </a:cubicBezTo>
                <a:cubicBezTo>
                  <a:pt x="359" y="152"/>
                  <a:pt x="359" y="152"/>
                  <a:pt x="359" y="152"/>
                </a:cubicBezTo>
                <a:cubicBezTo>
                  <a:pt x="360" y="153"/>
                  <a:pt x="360" y="153"/>
                  <a:pt x="359" y="154"/>
                </a:cubicBezTo>
                <a:cubicBezTo>
                  <a:pt x="359" y="154"/>
                  <a:pt x="358" y="154"/>
                  <a:pt x="358" y="154"/>
                </a:cubicBezTo>
                <a:close/>
                <a:moveTo>
                  <a:pt x="71" y="20"/>
                </a:moveTo>
                <a:cubicBezTo>
                  <a:pt x="71" y="20"/>
                  <a:pt x="70" y="20"/>
                  <a:pt x="70" y="20"/>
                </a:cubicBezTo>
                <a:cubicBezTo>
                  <a:pt x="70" y="19"/>
                  <a:pt x="70" y="18"/>
                  <a:pt x="71" y="18"/>
                </a:cubicBezTo>
                <a:cubicBezTo>
                  <a:pt x="73" y="16"/>
                  <a:pt x="76" y="14"/>
                  <a:pt x="79" y="12"/>
                </a:cubicBezTo>
                <a:cubicBezTo>
                  <a:pt x="80" y="12"/>
                  <a:pt x="81" y="12"/>
                  <a:pt x="81" y="13"/>
                </a:cubicBezTo>
                <a:cubicBezTo>
                  <a:pt x="82" y="13"/>
                  <a:pt x="81" y="14"/>
                  <a:pt x="81" y="14"/>
                </a:cubicBezTo>
                <a:cubicBezTo>
                  <a:pt x="78" y="16"/>
                  <a:pt x="75" y="18"/>
                  <a:pt x="72" y="20"/>
                </a:cubicBezTo>
                <a:cubicBezTo>
                  <a:pt x="72" y="20"/>
                  <a:pt x="71" y="20"/>
                  <a:pt x="71" y="20"/>
                </a:cubicBezTo>
                <a:close/>
                <a:moveTo>
                  <a:pt x="344" y="138"/>
                </a:moveTo>
                <a:cubicBezTo>
                  <a:pt x="344" y="138"/>
                  <a:pt x="344" y="138"/>
                  <a:pt x="344" y="138"/>
                </a:cubicBezTo>
                <a:cubicBezTo>
                  <a:pt x="341" y="135"/>
                  <a:pt x="339" y="133"/>
                  <a:pt x="337" y="130"/>
                </a:cubicBezTo>
                <a:cubicBezTo>
                  <a:pt x="336" y="130"/>
                  <a:pt x="336" y="129"/>
                  <a:pt x="337" y="129"/>
                </a:cubicBezTo>
                <a:cubicBezTo>
                  <a:pt x="337" y="128"/>
                  <a:pt x="338" y="128"/>
                  <a:pt x="339" y="129"/>
                </a:cubicBezTo>
                <a:cubicBezTo>
                  <a:pt x="341" y="131"/>
                  <a:pt x="343" y="134"/>
                  <a:pt x="346" y="136"/>
                </a:cubicBezTo>
                <a:cubicBezTo>
                  <a:pt x="346" y="137"/>
                  <a:pt x="346" y="138"/>
                  <a:pt x="345" y="138"/>
                </a:cubicBezTo>
                <a:cubicBezTo>
                  <a:pt x="345" y="139"/>
                  <a:pt x="345" y="139"/>
                  <a:pt x="344" y="138"/>
                </a:cubicBezTo>
                <a:close/>
                <a:moveTo>
                  <a:pt x="330" y="123"/>
                </a:moveTo>
                <a:cubicBezTo>
                  <a:pt x="330" y="123"/>
                  <a:pt x="330" y="123"/>
                  <a:pt x="330" y="123"/>
                </a:cubicBezTo>
                <a:cubicBezTo>
                  <a:pt x="329" y="122"/>
                  <a:pt x="328" y="121"/>
                  <a:pt x="327" y="119"/>
                </a:cubicBezTo>
                <a:cubicBezTo>
                  <a:pt x="325" y="118"/>
                  <a:pt x="324" y="116"/>
                  <a:pt x="323" y="115"/>
                </a:cubicBezTo>
                <a:cubicBezTo>
                  <a:pt x="322" y="114"/>
                  <a:pt x="322" y="114"/>
                  <a:pt x="323" y="113"/>
                </a:cubicBezTo>
                <a:cubicBezTo>
                  <a:pt x="323" y="113"/>
                  <a:pt x="324" y="113"/>
                  <a:pt x="325" y="113"/>
                </a:cubicBezTo>
                <a:cubicBezTo>
                  <a:pt x="326" y="115"/>
                  <a:pt x="327" y="116"/>
                  <a:pt x="329" y="118"/>
                </a:cubicBezTo>
                <a:cubicBezTo>
                  <a:pt x="330" y="119"/>
                  <a:pt x="331" y="120"/>
                  <a:pt x="332" y="121"/>
                </a:cubicBezTo>
                <a:cubicBezTo>
                  <a:pt x="332" y="121"/>
                  <a:pt x="332" y="122"/>
                  <a:pt x="331" y="123"/>
                </a:cubicBezTo>
                <a:cubicBezTo>
                  <a:pt x="331" y="123"/>
                  <a:pt x="331" y="123"/>
                  <a:pt x="330" y="123"/>
                </a:cubicBezTo>
                <a:close/>
                <a:moveTo>
                  <a:pt x="89" y="10"/>
                </a:moveTo>
                <a:cubicBezTo>
                  <a:pt x="89" y="10"/>
                  <a:pt x="88" y="9"/>
                  <a:pt x="88" y="9"/>
                </a:cubicBezTo>
                <a:cubicBezTo>
                  <a:pt x="88" y="8"/>
                  <a:pt x="88" y="8"/>
                  <a:pt x="89" y="7"/>
                </a:cubicBezTo>
                <a:cubicBezTo>
                  <a:pt x="89" y="7"/>
                  <a:pt x="89" y="7"/>
                  <a:pt x="89" y="7"/>
                </a:cubicBezTo>
                <a:cubicBezTo>
                  <a:pt x="92" y="6"/>
                  <a:pt x="95" y="5"/>
                  <a:pt x="99" y="4"/>
                </a:cubicBezTo>
                <a:cubicBezTo>
                  <a:pt x="99" y="4"/>
                  <a:pt x="100" y="4"/>
                  <a:pt x="100" y="5"/>
                </a:cubicBezTo>
                <a:cubicBezTo>
                  <a:pt x="101" y="5"/>
                  <a:pt x="100" y="6"/>
                  <a:pt x="99" y="6"/>
                </a:cubicBezTo>
                <a:cubicBezTo>
                  <a:pt x="96" y="7"/>
                  <a:pt x="93" y="8"/>
                  <a:pt x="90" y="10"/>
                </a:cubicBezTo>
                <a:cubicBezTo>
                  <a:pt x="90" y="10"/>
                  <a:pt x="90" y="10"/>
                  <a:pt x="90" y="10"/>
                </a:cubicBezTo>
                <a:cubicBezTo>
                  <a:pt x="89" y="10"/>
                  <a:pt x="89" y="10"/>
                  <a:pt x="89" y="10"/>
                </a:cubicBezTo>
                <a:close/>
                <a:moveTo>
                  <a:pt x="316" y="108"/>
                </a:moveTo>
                <a:cubicBezTo>
                  <a:pt x="316" y="108"/>
                  <a:pt x="316" y="108"/>
                  <a:pt x="316" y="107"/>
                </a:cubicBezTo>
                <a:cubicBezTo>
                  <a:pt x="313" y="105"/>
                  <a:pt x="311" y="103"/>
                  <a:pt x="308" y="100"/>
                </a:cubicBezTo>
                <a:cubicBezTo>
                  <a:pt x="308" y="100"/>
                  <a:pt x="308" y="99"/>
                  <a:pt x="308" y="98"/>
                </a:cubicBezTo>
                <a:cubicBezTo>
                  <a:pt x="309" y="98"/>
                  <a:pt x="309" y="98"/>
                  <a:pt x="310" y="98"/>
                </a:cubicBezTo>
                <a:cubicBezTo>
                  <a:pt x="312" y="101"/>
                  <a:pt x="315" y="103"/>
                  <a:pt x="317" y="106"/>
                </a:cubicBezTo>
                <a:cubicBezTo>
                  <a:pt x="318" y="106"/>
                  <a:pt x="318" y="107"/>
                  <a:pt x="317" y="107"/>
                </a:cubicBezTo>
                <a:cubicBezTo>
                  <a:pt x="317" y="108"/>
                  <a:pt x="316" y="108"/>
                  <a:pt x="316" y="108"/>
                </a:cubicBezTo>
                <a:close/>
                <a:moveTo>
                  <a:pt x="301" y="93"/>
                </a:moveTo>
                <a:cubicBezTo>
                  <a:pt x="301" y="93"/>
                  <a:pt x="301" y="93"/>
                  <a:pt x="301" y="93"/>
                </a:cubicBezTo>
                <a:cubicBezTo>
                  <a:pt x="298" y="91"/>
                  <a:pt x="296" y="88"/>
                  <a:pt x="293" y="86"/>
                </a:cubicBezTo>
                <a:cubicBezTo>
                  <a:pt x="292" y="86"/>
                  <a:pt x="292" y="85"/>
                  <a:pt x="293" y="84"/>
                </a:cubicBezTo>
                <a:cubicBezTo>
                  <a:pt x="293" y="84"/>
                  <a:pt x="294" y="84"/>
                  <a:pt x="295" y="84"/>
                </a:cubicBezTo>
                <a:cubicBezTo>
                  <a:pt x="297" y="86"/>
                  <a:pt x="300" y="89"/>
                  <a:pt x="302" y="91"/>
                </a:cubicBezTo>
                <a:cubicBezTo>
                  <a:pt x="303" y="92"/>
                  <a:pt x="303" y="92"/>
                  <a:pt x="302" y="93"/>
                </a:cubicBezTo>
                <a:cubicBezTo>
                  <a:pt x="302" y="93"/>
                  <a:pt x="301" y="93"/>
                  <a:pt x="301" y="93"/>
                </a:cubicBezTo>
                <a:close/>
                <a:moveTo>
                  <a:pt x="109" y="4"/>
                </a:moveTo>
                <a:cubicBezTo>
                  <a:pt x="108" y="4"/>
                  <a:pt x="108" y="3"/>
                  <a:pt x="108" y="3"/>
                </a:cubicBezTo>
                <a:cubicBezTo>
                  <a:pt x="108" y="2"/>
                  <a:pt x="108" y="1"/>
                  <a:pt x="109" y="1"/>
                </a:cubicBezTo>
                <a:cubicBezTo>
                  <a:pt x="112" y="1"/>
                  <a:pt x="116" y="0"/>
                  <a:pt x="119" y="0"/>
                </a:cubicBezTo>
                <a:cubicBezTo>
                  <a:pt x="120" y="0"/>
                  <a:pt x="121" y="0"/>
                  <a:pt x="121" y="1"/>
                </a:cubicBezTo>
                <a:cubicBezTo>
                  <a:pt x="121" y="2"/>
                  <a:pt x="120" y="2"/>
                  <a:pt x="120" y="3"/>
                </a:cubicBezTo>
                <a:cubicBezTo>
                  <a:pt x="116" y="3"/>
                  <a:pt x="113" y="3"/>
                  <a:pt x="109" y="4"/>
                </a:cubicBezTo>
                <a:cubicBezTo>
                  <a:pt x="109" y="4"/>
                  <a:pt x="109" y="4"/>
                  <a:pt x="109" y="4"/>
                </a:cubicBezTo>
                <a:close/>
                <a:moveTo>
                  <a:pt x="285" y="80"/>
                </a:moveTo>
                <a:cubicBezTo>
                  <a:pt x="285" y="79"/>
                  <a:pt x="285" y="79"/>
                  <a:pt x="285" y="79"/>
                </a:cubicBezTo>
                <a:cubicBezTo>
                  <a:pt x="282" y="77"/>
                  <a:pt x="280" y="75"/>
                  <a:pt x="277" y="73"/>
                </a:cubicBezTo>
                <a:cubicBezTo>
                  <a:pt x="276" y="72"/>
                  <a:pt x="276" y="71"/>
                  <a:pt x="277" y="71"/>
                </a:cubicBezTo>
                <a:cubicBezTo>
                  <a:pt x="277" y="70"/>
                  <a:pt x="278" y="70"/>
                  <a:pt x="279" y="71"/>
                </a:cubicBezTo>
                <a:cubicBezTo>
                  <a:pt x="281" y="73"/>
                  <a:pt x="284" y="75"/>
                  <a:pt x="287" y="77"/>
                </a:cubicBezTo>
                <a:cubicBezTo>
                  <a:pt x="287" y="78"/>
                  <a:pt x="287" y="79"/>
                  <a:pt x="287" y="79"/>
                </a:cubicBezTo>
                <a:cubicBezTo>
                  <a:pt x="286" y="80"/>
                  <a:pt x="286" y="80"/>
                  <a:pt x="285" y="80"/>
                </a:cubicBezTo>
                <a:close/>
                <a:moveTo>
                  <a:pt x="269" y="67"/>
                </a:moveTo>
                <a:cubicBezTo>
                  <a:pt x="269" y="66"/>
                  <a:pt x="269" y="66"/>
                  <a:pt x="269" y="66"/>
                </a:cubicBezTo>
                <a:cubicBezTo>
                  <a:pt x="266" y="64"/>
                  <a:pt x="263" y="62"/>
                  <a:pt x="261" y="60"/>
                </a:cubicBezTo>
                <a:cubicBezTo>
                  <a:pt x="260" y="60"/>
                  <a:pt x="260" y="59"/>
                  <a:pt x="260" y="58"/>
                </a:cubicBezTo>
                <a:cubicBezTo>
                  <a:pt x="261" y="58"/>
                  <a:pt x="261" y="58"/>
                  <a:pt x="262" y="58"/>
                </a:cubicBezTo>
                <a:cubicBezTo>
                  <a:pt x="265" y="60"/>
                  <a:pt x="268" y="62"/>
                  <a:pt x="270" y="64"/>
                </a:cubicBezTo>
                <a:cubicBezTo>
                  <a:pt x="271" y="65"/>
                  <a:pt x="271" y="66"/>
                  <a:pt x="271" y="66"/>
                </a:cubicBezTo>
                <a:cubicBezTo>
                  <a:pt x="270" y="67"/>
                  <a:pt x="270" y="67"/>
                  <a:pt x="269" y="67"/>
                </a:cubicBezTo>
                <a:close/>
                <a:moveTo>
                  <a:pt x="129" y="2"/>
                </a:moveTo>
                <a:cubicBezTo>
                  <a:pt x="129" y="2"/>
                  <a:pt x="129" y="2"/>
                  <a:pt x="129" y="1"/>
                </a:cubicBezTo>
                <a:cubicBezTo>
                  <a:pt x="129" y="0"/>
                  <a:pt x="129" y="0"/>
                  <a:pt x="130" y="0"/>
                </a:cubicBezTo>
                <a:cubicBezTo>
                  <a:pt x="133" y="0"/>
                  <a:pt x="137" y="0"/>
                  <a:pt x="140" y="0"/>
                </a:cubicBezTo>
                <a:cubicBezTo>
                  <a:pt x="141" y="1"/>
                  <a:pt x="142" y="1"/>
                  <a:pt x="142" y="2"/>
                </a:cubicBezTo>
                <a:cubicBezTo>
                  <a:pt x="141" y="3"/>
                  <a:pt x="141" y="3"/>
                  <a:pt x="140" y="3"/>
                </a:cubicBezTo>
                <a:cubicBezTo>
                  <a:pt x="137" y="3"/>
                  <a:pt x="133" y="2"/>
                  <a:pt x="130" y="2"/>
                </a:cubicBezTo>
                <a:cubicBezTo>
                  <a:pt x="130" y="2"/>
                  <a:pt x="130" y="2"/>
                  <a:pt x="129" y="2"/>
                </a:cubicBezTo>
                <a:close/>
                <a:moveTo>
                  <a:pt x="252" y="54"/>
                </a:moveTo>
                <a:cubicBezTo>
                  <a:pt x="252" y="54"/>
                  <a:pt x="252" y="54"/>
                  <a:pt x="252" y="54"/>
                </a:cubicBezTo>
                <a:cubicBezTo>
                  <a:pt x="249" y="52"/>
                  <a:pt x="246" y="50"/>
                  <a:pt x="244" y="48"/>
                </a:cubicBezTo>
                <a:cubicBezTo>
                  <a:pt x="243" y="48"/>
                  <a:pt x="243" y="47"/>
                  <a:pt x="243" y="46"/>
                </a:cubicBezTo>
                <a:cubicBezTo>
                  <a:pt x="244" y="46"/>
                  <a:pt x="244" y="46"/>
                  <a:pt x="245" y="46"/>
                </a:cubicBezTo>
                <a:cubicBezTo>
                  <a:pt x="248" y="48"/>
                  <a:pt x="251" y="50"/>
                  <a:pt x="254" y="52"/>
                </a:cubicBezTo>
                <a:cubicBezTo>
                  <a:pt x="254" y="52"/>
                  <a:pt x="254" y="53"/>
                  <a:pt x="254" y="54"/>
                </a:cubicBezTo>
                <a:cubicBezTo>
                  <a:pt x="254" y="54"/>
                  <a:pt x="253" y="54"/>
                  <a:pt x="252" y="54"/>
                </a:cubicBezTo>
                <a:close/>
                <a:moveTo>
                  <a:pt x="235" y="43"/>
                </a:moveTo>
                <a:cubicBezTo>
                  <a:pt x="235" y="43"/>
                  <a:pt x="235" y="43"/>
                  <a:pt x="235" y="42"/>
                </a:cubicBezTo>
                <a:cubicBezTo>
                  <a:pt x="232" y="41"/>
                  <a:pt x="229" y="39"/>
                  <a:pt x="226" y="37"/>
                </a:cubicBezTo>
                <a:cubicBezTo>
                  <a:pt x="225" y="37"/>
                  <a:pt x="225" y="36"/>
                  <a:pt x="226" y="35"/>
                </a:cubicBezTo>
                <a:cubicBezTo>
                  <a:pt x="226" y="35"/>
                  <a:pt x="227" y="34"/>
                  <a:pt x="227" y="35"/>
                </a:cubicBezTo>
                <a:cubicBezTo>
                  <a:pt x="230" y="37"/>
                  <a:pt x="233" y="38"/>
                  <a:pt x="236" y="40"/>
                </a:cubicBezTo>
                <a:cubicBezTo>
                  <a:pt x="237" y="41"/>
                  <a:pt x="237" y="41"/>
                  <a:pt x="237" y="42"/>
                </a:cubicBezTo>
                <a:cubicBezTo>
                  <a:pt x="236" y="43"/>
                  <a:pt x="236" y="43"/>
                  <a:pt x="235" y="43"/>
                </a:cubicBezTo>
                <a:close/>
                <a:moveTo>
                  <a:pt x="150" y="5"/>
                </a:moveTo>
                <a:cubicBezTo>
                  <a:pt x="149" y="4"/>
                  <a:pt x="149" y="4"/>
                  <a:pt x="149" y="3"/>
                </a:cubicBezTo>
                <a:cubicBezTo>
                  <a:pt x="149" y="2"/>
                  <a:pt x="150" y="2"/>
                  <a:pt x="151" y="2"/>
                </a:cubicBezTo>
                <a:cubicBezTo>
                  <a:pt x="152" y="2"/>
                  <a:pt x="153" y="3"/>
                  <a:pt x="154" y="3"/>
                </a:cubicBezTo>
                <a:cubicBezTo>
                  <a:pt x="156" y="3"/>
                  <a:pt x="159" y="4"/>
                  <a:pt x="161" y="5"/>
                </a:cubicBezTo>
                <a:cubicBezTo>
                  <a:pt x="162" y="5"/>
                  <a:pt x="162" y="5"/>
                  <a:pt x="162" y="6"/>
                </a:cubicBezTo>
                <a:cubicBezTo>
                  <a:pt x="162" y="7"/>
                  <a:pt x="161" y="7"/>
                  <a:pt x="160" y="7"/>
                </a:cubicBezTo>
                <a:cubicBezTo>
                  <a:pt x="158" y="6"/>
                  <a:pt x="155" y="6"/>
                  <a:pt x="153" y="5"/>
                </a:cubicBezTo>
                <a:cubicBezTo>
                  <a:pt x="152" y="5"/>
                  <a:pt x="151" y="5"/>
                  <a:pt x="150" y="5"/>
                </a:cubicBezTo>
                <a:cubicBezTo>
                  <a:pt x="150" y="5"/>
                  <a:pt x="150" y="5"/>
                  <a:pt x="150" y="5"/>
                </a:cubicBezTo>
                <a:close/>
                <a:moveTo>
                  <a:pt x="217" y="32"/>
                </a:moveTo>
                <a:cubicBezTo>
                  <a:pt x="217" y="32"/>
                  <a:pt x="217" y="32"/>
                  <a:pt x="217" y="32"/>
                </a:cubicBezTo>
                <a:cubicBezTo>
                  <a:pt x="216" y="31"/>
                  <a:pt x="216" y="31"/>
                  <a:pt x="216" y="31"/>
                </a:cubicBezTo>
                <a:cubicBezTo>
                  <a:pt x="213" y="29"/>
                  <a:pt x="211" y="28"/>
                  <a:pt x="208" y="27"/>
                </a:cubicBezTo>
                <a:cubicBezTo>
                  <a:pt x="207" y="26"/>
                  <a:pt x="207" y="26"/>
                  <a:pt x="208" y="25"/>
                </a:cubicBezTo>
                <a:cubicBezTo>
                  <a:pt x="208" y="24"/>
                  <a:pt x="209" y="24"/>
                  <a:pt x="209" y="24"/>
                </a:cubicBezTo>
                <a:cubicBezTo>
                  <a:pt x="212" y="26"/>
                  <a:pt x="214" y="27"/>
                  <a:pt x="217" y="29"/>
                </a:cubicBezTo>
                <a:cubicBezTo>
                  <a:pt x="218" y="30"/>
                  <a:pt x="218" y="30"/>
                  <a:pt x="218" y="30"/>
                </a:cubicBezTo>
                <a:cubicBezTo>
                  <a:pt x="219" y="30"/>
                  <a:pt x="219" y="31"/>
                  <a:pt x="219" y="31"/>
                </a:cubicBezTo>
                <a:cubicBezTo>
                  <a:pt x="219" y="32"/>
                  <a:pt x="218" y="32"/>
                  <a:pt x="217" y="32"/>
                </a:cubicBezTo>
                <a:close/>
                <a:moveTo>
                  <a:pt x="170" y="10"/>
                </a:moveTo>
                <a:cubicBezTo>
                  <a:pt x="169" y="10"/>
                  <a:pt x="169" y="9"/>
                  <a:pt x="169" y="8"/>
                </a:cubicBezTo>
                <a:cubicBezTo>
                  <a:pt x="170" y="8"/>
                  <a:pt x="170" y="7"/>
                  <a:pt x="171" y="8"/>
                </a:cubicBezTo>
                <a:cubicBezTo>
                  <a:pt x="174" y="9"/>
                  <a:pt x="178" y="10"/>
                  <a:pt x="181" y="11"/>
                </a:cubicBezTo>
                <a:cubicBezTo>
                  <a:pt x="182" y="11"/>
                  <a:pt x="182" y="12"/>
                  <a:pt x="182" y="13"/>
                </a:cubicBezTo>
                <a:cubicBezTo>
                  <a:pt x="181" y="14"/>
                  <a:pt x="181" y="14"/>
                  <a:pt x="180" y="14"/>
                </a:cubicBezTo>
                <a:cubicBezTo>
                  <a:pt x="177" y="12"/>
                  <a:pt x="173" y="11"/>
                  <a:pt x="170" y="10"/>
                </a:cubicBezTo>
                <a:cubicBezTo>
                  <a:pt x="170" y="10"/>
                  <a:pt x="170" y="10"/>
                  <a:pt x="170" y="10"/>
                </a:cubicBezTo>
                <a:close/>
                <a:moveTo>
                  <a:pt x="199" y="22"/>
                </a:moveTo>
                <a:cubicBezTo>
                  <a:pt x="199" y="22"/>
                  <a:pt x="199" y="22"/>
                  <a:pt x="199" y="22"/>
                </a:cubicBezTo>
                <a:cubicBezTo>
                  <a:pt x="196" y="20"/>
                  <a:pt x="193" y="19"/>
                  <a:pt x="189" y="18"/>
                </a:cubicBezTo>
                <a:cubicBezTo>
                  <a:pt x="189" y="17"/>
                  <a:pt x="189" y="17"/>
                  <a:pt x="189" y="16"/>
                </a:cubicBezTo>
                <a:cubicBezTo>
                  <a:pt x="189" y="15"/>
                  <a:pt x="190" y="15"/>
                  <a:pt x="191" y="15"/>
                </a:cubicBezTo>
                <a:cubicBezTo>
                  <a:pt x="191" y="15"/>
                  <a:pt x="191" y="15"/>
                  <a:pt x="191" y="15"/>
                </a:cubicBezTo>
                <a:cubicBezTo>
                  <a:pt x="194" y="17"/>
                  <a:pt x="197" y="18"/>
                  <a:pt x="200" y="20"/>
                </a:cubicBezTo>
                <a:cubicBezTo>
                  <a:pt x="201" y="20"/>
                  <a:pt x="201" y="21"/>
                  <a:pt x="201" y="21"/>
                </a:cubicBezTo>
                <a:cubicBezTo>
                  <a:pt x="200" y="22"/>
                  <a:pt x="200" y="22"/>
                  <a:pt x="19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6" name="Rectangle 18"/>
          <p:cNvSpPr/>
          <p:nvPr/>
        </p:nvSpPr>
        <p:spPr bwMode="auto">
          <a:xfrm>
            <a:off x="4891706" y="5093460"/>
            <a:ext cx="650875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charset="-122"/>
                <a:cs typeface="+mn-ea"/>
                <a:sym typeface="+mn-lt"/>
              </a:rPr>
              <a:t>04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306854" y="289069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442342" y="404588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153312" y="2140882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31766" y="490191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5708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圆角矩形 23"/>
          <p:cNvSpPr>
            <a:spLocks noChangeArrowheads="1"/>
          </p:cNvSpPr>
          <p:nvPr/>
        </p:nvSpPr>
        <p:spPr bwMode="auto">
          <a:xfrm>
            <a:off x="800100" y="571501"/>
            <a:ext cx="10591800" cy="5676900"/>
          </a:xfrm>
          <a:prstGeom prst="roundRect">
            <a:avLst>
              <a:gd name="adj" fmla="val 7989"/>
            </a:avLst>
          </a:prstGeom>
          <a:noFill/>
          <a:ln w="9525">
            <a:solidFill>
              <a:srgbClr val="18629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 dirty="0">
              <a:gradFill>
                <a:gsLst>
                  <a:gs pos="0">
                    <a:srgbClr val="3F5096"/>
                  </a:gs>
                  <a:gs pos="100000">
                    <a:srgbClr val="3F5096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AutoShape 3"/>
          <p:cNvSpPr>
            <a:spLocks noChangeAspect="1" noChangeArrowheads="1" noTextEdit="1"/>
          </p:cNvSpPr>
          <p:nvPr/>
        </p:nvSpPr>
        <p:spPr bwMode="auto">
          <a:xfrm rot="10800000">
            <a:off x="4610100" y="-17463"/>
            <a:ext cx="2938463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6" name="Freeform 5"/>
          <p:cNvSpPr>
            <a:spLocks/>
          </p:cNvSpPr>
          <p:nvPr/>
        </p:nvSpPr>
        <p:spPr bwMode="auto">
          <a:xfrm rot="10800000">
            <a:off x="4603750" y="-17463"/>
            <a:ext cx="2938463" cy="4087813"/>
          </a:xfrm>
          <a:custGeom>
            <a:avLst/>
            <a:gdLst>
              <a:gd name="T0" fmla="*/ 58 w 519"/>
              <a:gd name="T1" fmla="*/ 889 h 889"/>
              <a:gd name="T2" fmla="*/ 0 w 519"/>
              <a:gd name="T3" fmla="*/ 830 h 889"/>
              <a:gd name="T4" fmla="*/ 0 w 519"/>
              <a:gd name="T5" fmla="*/ 204 h 889"/>
              <a:gd name="T6" fmla="*/ 42 w 519"/>
              <a:gd name="T7" fmla="*/ 140 h 889"/>
              <a:gd name="T8" fmla="*/ 42 w 519"/>
              <a:gd name="T9" fmla="*/ 139 h 889"/>
              <a:gd name="T10" fmla="*/ 262 w 519"/>
              <a:gd name="T11" fmla="*/ 0 h 889"/>
              <a:gd name="T12" fmla="*/ 477 w 519"/>
              <a:gd name="T13" fmla="*/ 140 h 889"/>
              <a:gd name="T14" fmla="*/ 478 w 519"/>
              <a:gd name="T15" fmla="*/ 140 h 889"/>
              <a:gd name="T16" fmla="*/ 519 w 519"/>
              <a:gd name="T17" fmla="*/ 204 h 889"/>
              <a:gd name="T18" fmla="*/ 519 w 519"/>
              <a:gd name="T19" fmla="*/ 830 h 889"/>
              <a:gd name="T20" fmla="*/ 460 w 519"/>
              <a:gd name="T21" fmla="*/ 889 h 889"/>
              <a:gd name="T22" fmla="*/ 58 w 519"/>
              <a:gd name="T23" fmla="*/ 889 h 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19" h="889">
                <a:moveTo>
                  <a:pt x="58" y="889"/>
                </a:moveTo>
                <a:cubicBezTo>
                  <a:pt x="26" y="889"/>
                  <a:pt x="0" y="863"/>
                  <a:pt x="0" y="830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170"/>
                  <a:pt x="28" y="150"/>
                  <a:pt x="42" y="140"/>
                </a:cubicBezTo>
                <a:cubicBezTo>
                  <a:pt x="42" y="139"/>
                  <a:pt x="42" y="139"/>
                  <a:pt x="42" y="139"/>
                </a:cubicBezTo>
                <a:cubicBezTo>
                  <a:pt x="262" y="0"/>
                  <a:pt x="262" y="0"/>
                  <a:pt x="262" y="0"/>
                </a:cubicBezTo>
                <a:cubicBezTo>
                  <a:pt x="477" y="140"/>
                  <a:pt x="477" y="140"/>
                  <a:pt x="477" y="140"/>
                </a:cubicBezTo>
                <a:cubicBezTo>
                  <a:pt x="478" y="140"/>
                  <a:pt x="478" y="140"/>
                  <a:pt x="478" y="140"/>
                </a:cubicBezTo>
                <a:cubicBezTo>
                  <a:pt x="493" y="152"/>
                  <a:pt x="519" y="171"/>
                  <a:pt x="519" y="204"/>
                </a:cubicBezTo>
                <a:cubicBezTo>
                  <a:pt x="519" y="830"/>
                  <a:pt x="519" y="830"/>
                  <a:pt x="519" y="830"/>
                </a:cubicBezTo>
                <a:cubicBezTo>
                  <a:pt x="519" y="863"/>
                  <a:pt x="493" y="889"/>
                  <a:pt x="460" y="889"/>
                </a:cubicBezTo>
                <a:lnTo>
                  <a:pt x="58" y="889"/>
                </a:lnTo>
                <a:close/>
              </a:path>
            </a:pathLst>
          </a:custGeom>
          <a:solidFill>
            <a:srgbClr val="18629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7" name="Freeform 6"/>
          <p:cNvSpPr>
            <a:spLocks noEditPoints="1"/>
          </p:cNvSpPr>
          <p:nvPr/>
        </p:nvSpPr>
        <p:spPr bwMode="auto">
          <a:xfrm rot="10800000">
            <a:off x="4757738" y="106362"/>
            <a:ext cx="2632075" cy="3816350"/>
          </a:xfrm>
          <a:custGeom>
            <a:avLst/>
            <a:gdLst>
              <a:gd name="T0" fmla="*/ 440 w 465"/>
              <a:gd name="T1" fmla="*/ 829 h 830"/>
              <a:gd name="T2" fmla="*/ 408 w 465"/>
              <a:gd name="T3" fmla="*/ 830 h 830"/>
              <a:gd name="T4" fmla="*/ 344 w 465"/>
              <a:gd name="T5" fmla="*/ 830 h 830"/>
              <a:gd name="T6" fmla="*/ 296 w 465"/>
              <a:gd name="T7" fmla="*/ 830 h 830"/>
              <a:gd name="T8" fmla="*/ 264 w 465"/>
              <a:gd name="T9" fmla="*/ 826 h 830"/>
              <a:gd name="T10" fmla="*/ 248 w 465"/>
              <a:gd name="T11" fmla="*/ 826 h 830"/>
              <a:gd name="T12" fmla="*/ 216 w 465"/>
              <a:gd name="T13" fmla="*/ 830 h 830"/>
              <a:gd name="T14" fmla="*/ 152 w 465"/>
              <a:gd name="T15" fmla="*/ 830 h 830"/>
              <a:gd name="T16" fmla="*/ 104 w 465"/>
              <a:gd name="T17" fmla="*/ 830 h 830"/>
              <a:gd name="T18" fmla="*/ 72 w 465"/>
              <a:gd name="T19" fmla="*/ 826 h 830"/>
              <a:gd name="T20" fmla="*/ 56 w 465"/>
              <a:gd name="T21" fmla="*/ 826 h 830"/>
              <a:gd name="T22" fmla="*/ 23 w 465"/>
              <a:gd name="T23" fmla="*/ 829 h 830"/>
              <a:gd name="T24" fmla="*/ 1 w 465"/>
              <a:gd name="T25" fmla="*/ 805 h 830"/>
              <a:gd name="T26" fmla="*/ 1 w 465"/>
              <a:gd name="T27" fmla="*/ 805 h 830"/>
              <a:gd name="T28" fmla="*/ 4 w 465"/>
              <a:gd name="T29" fmla="*/ 773 h 830"/>
              <a:gd name="T30" fmla="*/ 461 w 465"/>
              <a:gd name="T31" fmla="*/ 758 h 830"/>
              <a:gd name="T32" fmla="*/ 0 w 465"/>
              <a:gd name="T33" fmla="*/ 725 h 830"/>
              <a:gd name="T34" fmla="*/ 465 w 465"/>
              <a:gd name="T35" fmla="*/ 710 h 830"/>
              <a:gd name="T36" fmla="*/ 4 w 465"/>
              <a:gd name="T37" fmla="*/ 709 h 830"/>
              <a:gd name="T38" fmla="*/ 4 w 465"/>
              <a:gd name="T39" fmla="*/ 677 h 830"/>
              <a:gd name="T40" fmla="*/ 461 w 465"/>
              <a:gd name="T41" fmla="*/ 662 h 830"/>
              <a:gd name="T42" fmla="*/ 0 w 465"/>
              <a:gd name="T43" fmla="*/ 629 h 830"/>
              <a:gd name="T44" fmla="*/ 465 w 465"/>
              <a:gd name="T45" fmla="*/ 614 h 830"/>
              <a:gd name="T46" fmla="*/ 4 w 465"/>
              <a:gd name="T47" fmla="*/ 613 h 830"/>
              <a:gd name="T48" fmla="*/ 4 w 465"/>
              <a:gd name="T49" fmla="*/ 581 h 830"/>
              <a:gd name="T50" fmla="*/ 461 w 465"/>
              <a:gd name="T51" fmla="*/ 566 h 830"/>
              <a:gd name="T52" fmla="*/ 0 w 465"/>
              <a:gd name="T53" fmla="*/ 533 h 830"/>
              <a:gd name="T54" fmla="*/ 465 w 465"/>
              <a:gd name="T55" fmla="*/ 518 h 830"/>
              <a:gd name="T56" fmla="*/ 4 w 465"/>
              <a:gd name="T57" fmla="*/ 517 h 830"/>
              <a:gd name="T58" fmla="*/ 4 w 465"/>
              <a:gd name="T59" fmla="*/ 485 h 830"/>
              <a:gd name="T60" fmla="*/ 461 w 465"/>
              <a:gd name="T61" fmla="*/ 470 h 830"/>
              <a:gd name="T62" fmla="*/ 0 w 465"/>
              <a:gd name="T63" fmla="*/ 437 h 830"/>
              <a:gd name="T64" fmla="*/ 465 w 465"/>
              <a:gd name="T65" fmla="*/ 422 h 830"/>
              <a:gd name="T66" fmla="*/ 4 w 465"/>
              <a:gd name="T67" fmla="*/ 421 h 830"/>
              <a:gd name="T68" fmla="*/ 4 w 465"/>
              <a:gd name="T69" fmla="*/ 389 h 830"/>
              <a:gd name="T70" fmla="*/ 461 w 465"/>
              <a:gd name="T71" fmla="*/ 374 h 830"/>
              <a:gd name="T72" fmla="*/ 0 w 465"/>
              <a:gd name="T73" fmla="*/ 341 h 830"/>
              <a:gd name="T74" fmla="*/ 465 w 465"/>
              <a:gd name="T75" fmla="*/ 326 h 830"/>
              <a:gd name="T76" fmla="*/ 4 w 465"/>
              <a:gd name="T77" fmla="*/ 325 h 830"/>
              <a:gd name="T78" fmla="*/ 4 w 465"/>
              <a:gd name="T79" fmla="*/ 293 h 830"/>
              <a:gd name="T80" fmla="*/ 461 w 465"/>
              <a:gd name="T81" fmla="*/ 278 h 830"/>
              <a:gd name="T82" fmla="*/ 0 w 465"/>
              <a:gd name="T83" fmla="*/ 245 h 830"/>
              <a:gd name="T84" fmla="*/ 465 w 465"/>
              <a:gd name="T85" fmla="*/ 230 h 830"/>
              <a:gd name="T86" fmla="*/ 4 w 465"/>
              <a:gd name="T87" fmla="*/ 229 h 830"/>
              <a:gd name="T88" fmla="*/ 4 w 465"/>
              <a:gd name="T89" fmla="*/ 197 h 830"/>
              <a:gd name="T90" fmla="*/ 461 w 465"/>
              <a:gd name="T91" fmla="*/ 182 h 830"/>
              <a:gd name="T92" fmla="*/ 4 w 465"/>
              <a:gd name="T93" fmla="*/ 172 h 830"/>
              <a:gd name="T94" fmla="*/ 444 w 465"/>
              <a:gd name="T95" fmla="*/ 142 h 830"/>
              <a:gd name="T96" fmla="*/ 27 w 465"/>
              <a:gd name="T97" fmla="*/ 132 h 830"/>
              <a:gd name="T98" fmla="*/ 433 w 465"/>
              <a:gd name="T99" fmla="*/ 129 h 830"/>
              <a:gd name="T100" fmla="*/ 43 w 465"/>
              <a:gd name="T101" fmla="*/ 126 h 830"/>
              <a:gd name="T102" fmla="*/ 70 w 465"/>
              <a:gd name="T103" fmla="*/ 109 h 830"/>
              <a:gd name="T104" fmla="*/ 364 w 465"/>
              <a:gd name="T105" fmla="*/ 89 h 830"/>
              <a:gd name="T106" fmla="*/ 108 w 465"/>
              <a:gd name="T107" fmla="*/ 80 h 830"/>
              <a:gd name="T108" fmla="*/ 353 w 465"/>
              <a:gd name="T109" fmla="*/ 77 h 830"/>
              <a:gd name="T110" fmla="*/ 124 w 465"/>
              <a:gd name="T111" fmla="*/ 75 h 830"/>
              <a:gd name="T112" fmla="*/ 151 w 465"/>
              <a:gd name="T113" fmla="*/ 58 h 830"/>
              <a:gd name="T114" fmla="*/ 284 w 465"/>
              <a:gd name="T115" fmla="*/ 36 h 830"/>
              <a:gd name="T116" fmla="*/ 189 w 465"/>
              <a:gd name="T117" fmla="*/ 29 h 830"/>
              <a:gd name="T118" fmla="*/ 272 w 465"/>
              <a:gd name="T119" fmla="*/ 24 h 830"/>
              <a:gd name="T120" fmla="*/ 205 w 465"/>
              <a:gd name="T121" fmla="*/ 24 h 830"/>
              <a:gd name="T122" fmla="*/ 246 w 465"/>
              <a:gd name="T123" fmla="*/ 7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5" h="830">
                <a:moveTo>
                  <a:pt x="433" y="830"/>
                </a:moveTo>
                <a:cubicBezTo>
                  <a:pt x="424" y="830"/>
                  <a:pt x="424" y="830"/>
                  <a:pt x="424" y="830"/>
                </a:cubicBezTo>
                <a:cubicBezTo>
                  <a:pt x="424" y="826"/>
                  <a:pt x="424" y="826"/>
                  <a:pt x="424" y="826"/>
                </a:cubicBezTo>
                <a:cubicBezTo>
                  <a:pt x="433" y="826"/>
                  <a:pt x="433" y="826"/>
                  <a:pt x="433" y="826"/>
                </a:cubicBezTo>
                <a:cubicBezTo>
                  <a:pt x="435" y="826"/>
                  <a:pt x="437" y="826"/>
                  <a:pt x="439" y="825"/>
                </a:cubicBezTo>
                <a:cubicBezTo>
                  <a:pt x="440" y="829"/>
                  <a:pt x="440" y="829"/>
                  <a:pt x="440" y="829"/>
                </a:cubicBezTo>
                <a:cubicBezTo>
                  <a:pt x="438" y="830"/>
                  <a:pt x="436" y="830"/>
                  <a:pt x="433" y="830"/>
                </a:cubicBezTo>
                <a:close/>
                <a:moveTo>
                  <a:pt x="408" y="830"/>
                </a:moveTo>
                <a:cubicBezTo>
                  <a:pt x="392" y="830"/>
                  <a:pt x="392" y="830"/>
                  <a:pt x="392" y="830"/>
                </a:cubicBezTo>
                <a:cubicBezTo>
                  <a:pt x="392" y="826"/>
                  <a:pt x="392" y="826"/>
                  <a:pt x="392" y="826"/>
                </a:cubicBezTo>
                <a:cubicBezTo>
                  <a:pt x="408" y="826"/>
                  <a:pt x="408" y="826"/>
                  <a:pt x="408" y="826"/>
                </a:cubicBezTo>
                <a:lnTo>
                  <a:pt x="408" y="830"/>
                </a:lnTo>
                <a:close/>
                <a:moveTo>
                  <a:pt x="376" y="830"/>
                </a:moveTo>
                <a:cubicBezTo>
                  <a:pt x="360" y="830"/>
                  <a:pt x="360" y="830"/>
                  <a:pt x="360" y="830"/>
                </a:cubicBezTo>
                <a:cubicBezTo>
                  <a:pt x="360" y="826"/>
                  <a:pt x="360" y="826"/>
                  <a:pt x="360" y="826"/>
                </a:cubicBezTo>
                <a:cubicBezTo>
                  <a:pt x="376" y="826"/>
                  <a:pt x="376" y="826"/>
                  <a:pt x="376" y="826"/>
                </a:cubicBezTo>
                <a:lnTo>
                  <a:pt x="376" y="830"/>
                </a:lnTo>
                <a:close/>
                <a:moveTo>
                  <a:pt x="344" y="830"/>
                </a:moveTo>
                <a:cubicBezTo>
                  <a:pt x="328" y="830"/>
                  <a:pt x="328" y="830"/>
                  <a:pt x="328" y="830"/>
                </a:cubicBezTo>
                <a:cubicBezTo>
                  <a:pt x="328" y="826"/>
                  <a:pt x="328" y="826"/>
                  <a:pt x="328" y="826"/>
                </a:cubicBezTo>
                <a:cubicBezTo>
                  <a:pt x="344" y="826"/>
                  <a:pt x="344" y="826"/>
                  <a:pt x="344" y="826"/>
                </a:cubicBezTo>
                <a:lnTo>
                  <a:pt x="344" y="830"/>
                </a:lnTo>
                <a:close/>
                <a:moveTo>
                  <a:pt x="312" y="830"/>
                </a:moveTo>
                <a:cubicBezTo>
                  <a:pt x="296" y="830"/>
                  <a:pt x="296" y="830"/>
                  <a:pt x="296" y="830"/>
                </a:cubicBezTo>
                <a:cubicBezTo>
                  <a:pt x="296" y="826"/>
                  <a:pt x="296" y="826"/>
                  <a:pt x="296" y="826"/>
                </a:cubicBezTo>
                <a:cubicBezTo>
                  <a:pt x="312" y="826"/>
                  <a:pt x="312" y="826"/>
                  <a:pt x="312" y="826"/>
                </a:cubicBezTo>
                <a:lnTo>
                  <a:pt x="312" y="830"/>
                </a:lnTo>
                <a:close/>
                <a:moveTo>
                  <a:pt x="280" y="830"/>
                </a:moveTo>
                <a:cubicBezTo>
                  <a:pt x="264" y="830"/>
                  <a:pt x="264" y="830"/>
                  <a:pt x="264" y="830"/>
                </a:cubicBezTo>
                <a:cubicBezTo>
                  <a:pt x="264" y="826"/>
                  <a:pt x="264" y="826"/>
                  <a:pt x="264" y="826"/>
                </a:cubicBezTo>
                <a:cubicBezTo>
                  <a:pt x="280" y="826"/>
                  <a:pt x="280" y="826"/>
                  <a:pt x="280" y="826"/>
                </a:cubicBezTo>
                <a:lnTo>
                  <a:pt x="280" y="830"/>
                </a:lnTo>
                <a:close/>
                <a:moveTo>
                  <a:pt x="248" y="830"/>
                </a:moveTo>
                <a:cubicBezTo>
                  <a:pt x="232" y="830"/>
                  <a:pt x="232" y="830"/>
                  <a:pt x="232" y="830"/>
                </a:cubicBezTo>
                <a:cubicBezTo>
                  <a:pt x="232" y="826"/>
                  <a:pt x="232" y="826"/>
                  <a:pt x="232" y="826"/>
                </a:cubicBezTo>
                <a:cubicBezTo>
                  <a:pt x="248" y="826"/>
                  <a:pt x="248" y="826"/>
                  <a:pt x="248" y="826"/>
                </a:cubicBezTo>
                <a:lnTo>
                  <a:pt x="248" y="830"/>
                </a:lnTo>
                <a:close/>
                <a:moveTo>
                  <a:pt x="216" y="830"/>
                </a:moveTo>
                <a:cubicBezTo>
                  <a:pt x="200" y="830"/>
                  <a:pt x="200" y="830"/>
                  <a:pt x="200" y="830"/>
                </a:cubicBezTo>
                <a:cubicBezTo>
                  <a:pt x="200" y="826"/>
                  <a:pt x="200" y="826"/>
                  <a:pt x="200" y="826"/>
                </a:cubicBezTo>
                <a:cubicBezTo>
                  <a:pt x="216" y="826"/>
                  <a:pt x="216" y="826"/>
                  <a:pt x="216" y="826"/>
                </a:cubicBezTo>
                <a:lnTo>
                  <a:pt x="216" y="830"/>
                </a:lnTo>
                <a:close/>
                <a:moveTo>
                  <a:pt x="184" y="830"/>
                </a:moveTo>
                <a:cubicBezTo>
                  <a:pt x="168" y="830"/>
                  <a:pt x="168" y="830"/>
                  <a:pt x="168" y="830"/>
                </a:cubicBezTo>
                <a:cubicBezTo>
                  <a:pt x="168" y="826"/>
                  <a:pt x="168" y="826"/>
                  <a:pt x="168" y="826"/>
                </a:cubicBezTo>
                <a:cubicBezTo>
                  <a:pt x="184" y="826"/>
                  <a:pt x="184" y="826"/>
                  <a:pt x="184" y="826"/>
                </a:cubicBezTo>
                <a:lnTo>
                  <a:pt x="184" y="830"/>
                </a:lnTo>
                <a:close/>
                <a:moveTo>
                  <a:pt x="152" y="830"/>
                </a:moveTo>
                <a:cubicBezTo>
                  <a:pt x="136" y="830"/>
                  <a:pt x="136" y="830"/>
                  <a:pt x="136" y="830"/>
                </a:cubicBezTo>
                <a:cubicBezTo>
                  <a:pt x="136" y="826"/>
                  <a:pt x="136" y="826"/>
                  <a:pt x="136" y="826"/>
                </a:cubicBezTo>
                <a:cubicBezTo>
                  <a:pt x="152" y="826"/>
                  <a:pt x="152" y="826"/>
                  <a:pt x="152" y="826"/>
                </a:cubicBezTo>
                <a:lnTo>
                  <a:pt x="152" y="830"/>
                </a:lnTo>
                <a:close/>
                <a:moveTo>
                  <a:pt x="120" y="830"/>
                </a:moveTo>
                <a:cubicBezTo>
                  <a:pt x="104" y="830"/>
                  <a:pt x="104" y="830"/>
                  <a:pt x="104" y="830"/>
                </a:cubicBezTo>
                <a:cubicBezTo>
                  <a:pt x="104" y="826"/>
                  <a:pt x="104" y="826"/>
                  <a:pt x="104" y="826"/>
                </a:cubicBezTo>
                <a:cubicBezTo>
                  <a:pt x="120" y="826"/>
                  <a:pt x="120" y="826"/>
                  <a:pt x="120" y="826"/>
                </a:cubicBezTo>
                <a:lnTo>
                  <a:pt x="120" y="830"/>
                </a:lnTo>
                <a:close/>
                <a:moveTo>
                  <a:pt x="88" y="830"/>
                </a:moveTo>
                <a:cubicBezTo>
                  <a:pt x="72" y="830"/>
                  <a:pt x="72" y="830"/>
                  <a:pt x="72" y="830"/>
                </a:cubicBezTo>
                <a:cubicBezTo>
                  <a:pt x="72" y="826"/>
                  <a:pt x="72" y="826"/>
                  <a:pt x="72" y="826"/>
                </a:cubicBezTo>
                <a:cubicBezTo>
                  <a:pt x="88" y="826"/>
                  <a:pt x="88" y="826"/>
                  <a:pt x="88" y="826"/>
                </a:cubicBezTo>
                <a:lnTo>
                  <a:pt x="88" y="830"/>
                </a:lnTo>
                <a:close/>
                <a:moveTo>
                  <a:pt x="56" y="830"/>
                </a:moveTo>
                <a:cubicBezTo>
                  <a:pt x="40" y="830"/>
                  <a:pt x="40" y="830"/>
                  <a:pt x="40" y="830"/>
                </a:cubicBezTo>
                <a:cubicBezTo>
                  <a:pt x="40" y="826"/>
                  <a:pt x="40" y="826"/>
                  <a:pt x="40" y="826"/>
                </a:cubicBezTo>
                <a:cubicBezTo>
                  <a:pt x="56" y="826"/>
                  <a:pt x="56" y="826"/>
                  <a:pt x="56" y="826"/>
                </a:cubicBezTo>
                <a:lnTo>
                  <a:pt x="56" y="830"/>
                </a:lnTo>
                <a:close/>
                <a:moveTo>
                  <a:pt x="23" y="829"/>
                </a:moveTo>
                <a:cubicBezTo>
                  <a:pt x="18" y="827"/>
                  <a:pt x="13" y="824"/>
                  <a:pt x="9" y="820"/>
                </a:cubicBezTo>
                <a:cubicBezTo>
                  <a:pt x="12" y="817"/>
                  <a:pt x="12" y="817"/>
                  <a:pt x="12" y="817"/>
                </a:cubicBezTo>
                <a:cubicBezTo>
                  <a:pt x="15" y="821"/>
                  <a:pt x="20" y="824"/>
                  <a:pt x="24" y="825"/>
                </a:cubicBezTo>
                <a:lnTo>
                  <a:pt x="23" y="829"/>
                </a:lnTo>
                <a:close/>
                <a:moveTo>
                  <a:pt x="455" y="821"/>
                </a:moveTo>
                <a:cubicBezTo>
                  <a:pt x="452" y="818"/>
                  <a:pt x="452" y="818"/>
                  <a:pt x="452" y="818"/>
                </a:cubicBezTo>
                <a:cubicBezTo>
                  <a:pt x="456" y="815"/>
                  <a:pt x="459" y="810"/>
                  <a:pt x="460" y="806"/>
                </a:cubicBezTo>
                <a:cubicBezTo>
                  <a:pt x="464" y="807"/>
                  <a:pt x="464" y="807"/>
                  <a:pt x="464" y="807"/>
                </a:cubicBezTo>
                <a:cubicBezTo>
                  <a:pt x="462" y="812"/>
                  <a:pt x="459" y="817"/>
                  <a:pt x="455" y="821"/>
                </a:cubicBezTo>
                <a:close/>
                <a:moveTo>
                  <a:pt x="1" y="805"/>
                </a:moveTo>
                <a:cubicBezTo>
                  <a:pt x="0" y="803"/>
                  <a:pt x="0" y="801"/>
                  <a:pt x="0" y="798"/>
                </a:cubicBezTo>
                <a:cubicBezTo>
                  <a:pt x="0" y="789"/>
                  <a:pt x="0" y="789"/>
                  <a:pt x="0" y="789"/>
                </a:cubicBezTo>
                <a:cubicBezTo>
                  <a:pt x="4" y="789"/>
                  <a:pt x="4" y="789"/>
                  <a:pt x="4" y="789"/>
                </a:cubicBezTo>
                <a:cubicBezTo>
                  <a:pt x="4" y="798"/>
                  <a:pt x="4" y="798"/>
                  <a:pt x="4" y="798"/>
                </a:cubicBezTo>
                <a:cubicBezTo>
                  <a:pt x="4" y="800"/>
                  <a:pt x="4" y="802"/>
                  <a:pt x="5" y="804"/>
                </a:cubicBezTo>
                <a:lnTo>
                  <a:pt x="1" y="805"/>
                </a:lnTo>
                <a:close/>
                <a:moveTo>
                  <a:pt x="465" y="790"/>
                </a:moveTo>
                <a:cubicBezTo>
                  <a:pt x="461" y="790"/>
                  <a:pt x="461" y="790"/>
                  <a:pt x="461" y="790"/>
                </a:cubicBezTo>
                <a:cubicBezTo>
                  <a:pt x="461" y="774"/>
                  <a:pt x="461" y="774"/>
                  <a:pt x="461" y="774"/>
                </a:cubicBezTo>
                <a:cubicBezTo>
                  <a:pt x="465" y="774"/>
                  <a:pt x="465" y="774"/>
                  <a:pt x="465" y="774"/>
                </a:cubicBezTo>
                <a:lnTo>
                  <a:pt x="465" y="790"/>
                </a:lnTo>
                <a:close/>
                <a:moveTo>
                  <a:pt x="4" y="773"/>
                </a:moveTo>
                <a:cubicBezTo>
                  <a:pt x="0" y="773"/>
                  <a:pt x="0" y="773"/>
                  <a:pt x="0" y="773"/>
                </a:cubicBezTo>
                <a:cubicBezTo>
                  <a:pt x="0" y="757"/>
                  <a:pt x="0" y="757"/>
                  <a:pt x="0" y="757"/>
                </a:cubicBezTo>
                <a:cubicBezTo>
                  <a:pt x="4" y="757"/>
                  <a:pt x="4" y="757"/>
                  <a:pt x="4" y="757"/>
                </a:cubicBezTo>
                <a:lnTo>
                  <a:pt x="4" y="773"/>
                </a:lnTo>
                <a:close/>
                <a:moveTo>
                  <a:pt x="465" y="758"/>
                </a:moveTo>
                <a:cubicBezTo>
                  <a:pt x="461" y="758"/>
                  <a:pt x="461" y="758"/>
                  <a:pt x="461" y="758"/>
                </a:cubicBezTo>
                <a:cubicBezTo>
                  <a:pt x="461" y="742"/>
                  <a:pt x="461" y="742"/>
                  <a:pt x="461" y="742"/>
                </a:cubicBezTo>
                <a:cubicBezTo>
                  <a:pt x="465" y="742"/>
                  <a:pt x="465" y="742"/>
                  <a:pt x="465" y="742"/>
                </a:cubicBezTo>
                <a:lnTo>
                  <a:pt x="465" y="758"/>
                </a:lnTo>
                <a:close/>
                <a:moveTo>
                  <a:pt x="4" y="741"/>
                </a:moveTo>
                <a:cubicBezTo>
                  <a:pt x="0" y="741"/>
                  <a:pt x="0" y="741"/>
                  <a:pt x="0" y="741"/>
                </a:cubicBezTo>
                <a:cubicBezTo>
                  <a:pt x="0" y="725"/>
                  <a:pt x="0" y="725"/>
                  <a:pt x="0" y="725"/>
                </a:cubicBezTo>
                <a:cubicBezTo>
                  <a:pt x="4" y="725"/>
                  <a:pt x="4" y="725"/>
                  <a:pt x="4" y="725"/>
                </a:cubicBezTo>
                <a:lnTo>
                  <a:pt x="4" y="741"/>
                </a:lnTo>
                <a:close/>
                <a:moveTo>
                  <a:pt x="465" y="726"/>
                </a:moveTo>
                <a:cubicBezTo>
                  <a:pt x="461" y="726"/>
                  <a:pt x="461" y="726"/>
                  <a:pt x="461" y="726"/>
                </a:cubicBezTo>
                <a:cubicBezTo>
                  <a:pt x="461" y="710"/>
                  <a:pt x="461" y="710"/>
                  <a:pt x="461" y="710"/>
                </a:cubicBezTo>
                <a:cubicBezTo>
                  <a:pt x="465" y="710"/>
                  <a:pt x="465" y="710"/>
                  <a:pt x="465" y="710"/>
                </a:cubicBezTo>
                <a:lnTo>
                  <a:pt x="465" y="726"/>
                </a:lnTo>
                <a:close/>
                <a:moveTo>
                  <a:pt x="4" y="709"/>
                </a:moveTo>
                <a:cubicBezTo>
                  <a:pt x="0" y="709"/>
                  <a:pt x="0" y="709"/>
                  <a:pt x="0" y="709"/>
                </a:cubicBezTo>
                <a:cubicBezTo>
                  <a:pt x="0" y="693"/>
                  <a:pt x="0" y="693"/>
                  <a:pt x="0" y="693"/>
                </a:cubicBezTo>
                <a:cubicBezTo>
                  <a:pt x="4" y="693"/>
                  <a:pt x="4" y="693"/>
                  <a:pt x="4" y="693"/>
                </a:cubicBezTo>
                <a:lnTo>
                  <a:pt x="4" y="709"/>
                </a:lnTo>
                <a:close/>
                <a:moveTo>
                  <a:pt x="465" y="694"/>
                </a:moveTo>
                <a:cubicBezTo>
                  <a:pt x="461" y="694"/>
                  <a:pt x="461" y="694"/>
                  <a:pt x="461" y="694"/>
                </a:cubicBezTo>
                <a:cubicBezTo>
                  <a:pt x="461" y="678"/>
                  <a:pt x="461" y="678"/>
                  <a:pt x="461" y="678"/>
                </a:cubicBezTo>
                <a:cubicBezTo>
                  <a:pt x="465" y="678"/>
                  <a:pt x="465" y="678"/>
                  <a:pt x="465" y="678"/>
                </a:cubicBezTo>
                <a:lnTo>
                  <a:pt x="465" y="694"/>
                </a:lnTo>
                <a:close/>
                <a:moveTo>
                  <a:pt x="4" y="677"/>
                </a:moveTo>
                <a:cubicBezTo>
                  <a:pt x="0" y="677"/>
                  <a:pt x="0" y="677"/>
                  <a:pt x="0" y="677"/>
                </a:cubicBezTo>
                <a:cubicBezTo>
                  <a:pt x="0" y="661"/>
                  <a:pt x="0" y="661"/>
                  <a:pt x="0" y="661"/>
                </a:cubicBezTo>
                <a:cubicBezTo>
                  <a:pt x="4" y="661"/>
                  <a:pt x="4" y="661"/>
                  <a:pt x="4" y="661"/>
                </a:cubicBezTo>
                <a:lnTo>
                  <a:pt x="4" y="677"/>
                </a:lnTo>
                <a:close/>
                <a:moveTo>
                  <a:pt x="465" y="662"/>
                </a:moveTo>
                <a:cubicBezTo>
                  <a:pt x="461" y="662"/>
                  <a:pt x="461" y="662"/>
                  <a:pt x="461" y="662"/>
                </a:cubicBezTo>
                <a:cubicBezTo>
                  <a:pt x="461" y="646"/>
                  <a:pt x="461" y="646"/>
                  <a:pt x="461" y="646"/>
                </a:cubicBezTo>
                <a:cubicBezTo>
                  <a:pt x="465" y="646"/>
                  <a:pt x="465" y="646"/>
                  <a:pt x="465" y="646"/>
                </a:cubicBezTo>
                <a:lnTo>
                  <a:pt x="465" y="662"/>
                </a:lnTo>
                <a:close/>
                <a:moveTo>
                  <a:pt x="4" y="645"/>
                </a:moveTo>
                <a:cubicBezTo>
                  <a:pt x="0" y="645"/>
                  <a:pt x="0" y="645"/>
                  <a:pt x="0" y="645"/>
                </a:cubicBezTo>
                <a:cubicBezTo>
                  <a:pt x="0" y="629"/>
                  <a:pt x="0" y="629"/>
                  <a:pt x="0" y="629"/>
                </a:cubicBezTo>
                <a:cubicBezTo>
                  <a:pt x="4" y="629"/>
                  <a:pt x="4" y="629"/>
                  <a:pt x="4" y="629"/>
                </a:cubicBezTo>
                <a:lnTo>
                  <a:pt x="4" y="645"/>
                </a:lnTo>
                <a:close/>
                <a:moveTo>
                  <a:pt x="465" y="630"/>
                </a:moveTo>
                <a:cubicBezTo>
                  <a:pt x="461" y="630"/>
                  <a:pt x="461" y="630"/>
                  <a:pt x="461" y="630"/>
                </a:cubicBezTo>
                <a:cubicBezTo>
                  <a:pt x="461" y="614"/>
                  <a:pt x="461" y="614"/>
                  <a:pt x="461" y="614"/>
                </a:cubicBezTo>
                <a:cubicBezTo>
                  <a:pt x="465" y="614"/>
                  <a:pt x="465" y="614"/>
                  <a:pt x="465" y="614"/>
                </a:cubicBezTo>
                <a:lnTo>
                  <a:pt x="465" y="630"/>
                </a:lnTo>
                <a:close/>
                <a:moveTo>
                  <a:pt x="4" y="613"/>
                </a:moveTo>
                <a:cubicBezTo>
                  <a:pt x="0" y="613"/>
                  <a:pt x="0" y="613"/>
                  <a:pt x="0" y="613"/>
                </a:cubicBezTo>
                <a:cubicBezTo>
                  <a:pt x="0" y="597"/>
                  <a:pt x="0" y="597"/>
                  <a:pt x="0" y="597"/>
                </a:cubicBezTo>
                <a:cubicBezTo>
                  <a:pt x="4" y="597"/>
                  <a:pt x="4" y="597"/>
                  <a:pt x="4" y="597"/>
                </a:cubicBezTo>
                <a:lnTo>
                  <a:pt x="4" y="613"/>
                </a:lnTo>
                <a:close/>
                <a:moveTo>
                  <a:pt x="465" y="598"/>
                </a:moveTo>
                <a:cubicBezTo>
                  <a:pt x="461" y="598"/>
                  <a:pt x="461" y="598"/>
                  <a:pt x="461" y="598"/>
                </a:cubicBezTo>
                <a:cubicBezTo>
                  <a:pt x="461" y="582"/>
                  <a:pt x="461" y="582"/>
                  <a:pt x="461" y="582"/>
                </a:cubicBezTo>
                <a:cubicBezTo>
                  <a:pt x="465" y="582"/>
                  <a:pt x="465" y="582"/>
                  <a:pt x="465" y="582"/>
                </a:cubicBezTo>
                <a:lnTo>
                  <a:pt x="465" y="598"/>
                </a:lnTo>
                <a:close/>
                <a:moveTo>
                  <a:pt x="4" y="581"/>
                </a:moveTo>
                <a:cubicBezTo>
                  <a:pt x="0" y="581"/>
                  <a:pt x="0" y="581"/>
                  <a:pt x="0" y="581"/>
                </a:cubicBezTo>
                <a:cubicBezTo>
                  <a:pt x="0" y="565"/>
                  <a:pt x="0" y="565"/>
                  <a:pt x="0" y="565"/>
                </a:cubicBezTo>
                <a:cubicBezTo>
                  <a:pt x="4" y="565"/>
                  <a:pt x="4" y="565"/>
                  <a:pt x="4" y="565"/>
                </a:cubicBezTo>
                <a:lnTo>
                  <a:pt x="4" y="581"/>
                </a:lnTo>
                <a:close/>
                <a:moveTo>
                  <a:pt x="465" y="566"/>
                </a:moveTo>
                <a:cubicBezTo>
                  <a:pt x="461" y="566"/>
                  <a:pt x="461" y="566"/>
                  <a:pt x="461" y="566"/>
                </a:cubicBezTo>
                <a:cubicBezTo>
                  <a:pt x="461" y="550"/>
                  <a:pt x="461" y="550"/>
                  <a:pt x="461" y="550"/>
                </a:cubicBezTo>
                <a:cubicBezTo>
                  <a:pt x="465" y="550"/>
                  <a:pt x="465" y="550"/>
                  <a:pt x="465" y="550"/>
                </a:cubicBezTo>
                <a:lnTo>
                  <a:pt x="465" y="566"/>
                </a:lnTo>
                <a:close/>
                <a:moveTo>
                  <a:pt x="4" y="549"/>
                </a:moveTo>
                <a:cubicBezTo>
                  <a:pt x="0" y="549"/>
                  <a:pt x="0" y="549"/>
                  <a:pt x="0" y="549"/>
                </a:cubicBezTo>
                <a:cubicBezTo>
                  <a:pt x="0" y="533"/>
                  <a:pt x="0" y="533"/>
                  <a:pt x="0" y="533"/>
                </a:cubicBezTo>
                <a:cubicBezTo>
                  <a:pt x="4" y="533"/>
                  <a:pt x="4" y="533"/>
                  <a:pt x="4" y="533"/>
                </a:cubicBezTo>
                <a:lnTo>
                  <a:pt x="4" y="549"/>
                </a:lnTo>
                <a:close/>
                <a:moveTo>
                  <a:pt x="465" y="534"/>
                </a:moveTo>
                <a:cubicBezTo>
                  <a:pt x="461" y="534"/>
                  <a:pt x="461" y="534"/>
                  <a:pt x="461" y="534"/>
                </a:cubicBezTo>
                <a:cubicBezTo>
                  <a:pt x="461" y="518"/>
                  <a:pt x="461" y="518"/>
                  <a:pt x="461" y="518"/>
                </a:cubicBezTo>
                <a:cubicBezTo>
                  <a:pt x="465" y="518"/>
                  <a:pt x="465" y="518"/>
                  <a:pt x="465" y="518"/>
                </a:cubicBezTo>
                <a:lnTo>
                  <a:pt x="465" y="534"/>
                </a:lnTo>
                <a:close/>
                <a:moveTo>
                  <a:pt x="4" y="517"/>
                </a:moveTo>
                <a:cubicBezTo>
                  <a:pt x="0" y="517"/>
                  <a:pt x="0" y="517"/>
                  <a:pt x="0" y="517"/>
                </a:cubicBezTo>
                <a:cubicBezTo>
                  <a:pt x="0" y="501"/>
                  <a:pt x="0" y="501"/>
                  <a:pt x="0" y="501"/>
                </a:cubicBezTo>
                <a:cubicBezTo>
                  <a:pt x="4" y="501"/>
                  <a:pt x="4" y="501"/>
                  <a:pt x="4" y="501"/>
                </a:cubicBezTo>
                <a:lnTo>
                  <a:pt x="4" y="517"/>
                </a:lnTo>
                <a:close/>
                <a:moveTo>
                  <a:pt x="465" y="502"/>
                </a:moveTo>
                <a:cubicBezTo>
                  <a:pt x="461" y="502"/>
                  <a:pt x="461" y="502"/>
                  <a:pt x="461" y="502"/>
                </a:cubicBezTo>
                <a:cubicBezTo>
                  <a:pt x="461" y="486"/>
                  <a:pt x="461" y="486"/>
                  <a:pt x="461" y="486"/>
                </a:cubicBezTo>
                <a:cubicBezTo>
                  <a:pt x="465" y="486"/>
                  <a:pt x="465" y="486"/>
                  <a:pt x="465" y="486"/>
                </a:cubicBezTo>
                <a:lnTo>
                  <a:pt x="465" y="502"/>
                </a:lnTo>
                <a:close/>
                <a:moveTo>
                  <a:pt x="4" y="485"/>
                </a:moveTo>
                <a:cubicBezTo>
                  <a:pt x="0" y="485"/>
                  <a:pt x="0" y="485"/>
                  <a:pt x="0" y="485"/>
                </a:cubicBezTo>
                <a:cubicBezTo>
                  <a:pt x="0" y="469"/>
                  <a:pt x="0" y="469"/>
                  <a:pt x="0" y="469"/>
                </a:cubicBezTo>
                <a:cubicBezTo>
                  <a:pt x="4" y="469"/>
                  <a:pt x="4" y="469"/>
                  <a:pt x="4" y="469"/>
                </a:cubicBezTo>
                <a:lnTo>
                  <a:pt x="4" y="485"/>
                </a:lnTo>
                <a:close/>
                <a:moveTo>
                  <a:pt x="465" y="470"/>
                </a:moveTo>
                <a:cubicBezTo>
                  <a:pt x="461" y="470"/>
                  <a:pt x="461" y="470"/>
                  <a:pt x="461" y="470"/>
                </a:cubicBezTo>
                <a:cubicBezTo>
                  <a:pt x="461" y="454"/>
                  <a:pt x="461" y="454"/>
                  <a:pt x="461" y="454"/>
                </a:cubicBezTo>
                <a:cubicBezTo>
                  <a:pt x="465" y="454"/>
                  <a:pt x="465" y="454"/>
                  <a:pt x="465" y="454"/>
                </a:cubicBezTo>
                <a:lnTo>
                  <a:pt x="465" y="470"/>
                </a:lnTo>
                <a:close/>
                <a:moveTo>
                  <a:pt x="4" y="453"/>
                </a:moveTo>
                <a:cubicBezTo>
                  <a:pt x="0" y="453"/>
                  <a:pt x="0" y="453"/>
                  <a:pt x="0" y="453"/>
                </a:cubicBezTo>
                <a:cubicBezTo>
                  <a:pt x="0" y="437"/>
                  <a:pt x="0" y="437"/>
                  <a:pt x="0" y="437"/>
                </a:cubicBezTo>
                <a:cubicBezTo>
                  <a:pt x="4" y="437"/>
                  <a:pt x="4" y="437"/>
                  <a:pt x="4" y="437"/>
                </a:cubicBezTo>
                <a:lnTo>
                  <a:pt x="4" y="453"/>
                </a:lnTo>
                <a:close/>
                <a:moveTo>
                  <a:pt x="465" y="438"/>
                </a:moveTo>
                <a:cubicBezTo>
                  <a:pt x="461" y="438"/>
                  <a:pt x="461" y="438"/>
                  <a:pt x="461" y="438"/>
                </a:cubicBezTo>
                <a:cubicBezTo>
                  <a:pt x="461" y="422"/>
                  <a:pt x="461" y="422"/>
                  <a:pt x="461" y="422"/>
                </a:cubicBezTo>
                <a:cubicBezTo>
                  <a:pt x="465" y="422"/>
                  <a:pt x="465" y="422"/>
                  <a:pt x="465" y="422"/>
                </a:cubicBezTo>
                <a:lnTo>
                  <a:pt x="465" y="438"/>
                </a:lnTo>
                <a:close/>
                <a:moveTo>
                  <a:pt x="4" y="421"/>
                </a:moveTo>
                <a:cubicBezTo>
                  <a:pt x="0" y="421"/>
                  <a:pt x="0" y="421"/>
                  <a:pt x="0" y="421"/>
                </a:cubicBezTo>
                <a:cubicBezTo>
                  <a:pt x="0" y="405"/>
                  <a:pt x="0" y="405"/>
                  <a:pt x="0" y="405"/>
                </a:cubicBezTo>
                <a:cubicBezTo>
                  <a:pt x="4" y="405"/>
                  <a:pt x="4" y="405"/>
                  <a:pt x="4" y="405"/>
                </a:cubicBezTo>
                <a:lnTo>
                  <a:pt x="4" y="421"/>
                </a:lnTo>
                <a:close/>
                <a:moveTo>
                  <a:pt x="465" y="406"/>
                </a:moveTo>
                <a:cubicBezTo>
                  <a:pt x="461" y="406"/>
                  <a:pt x="461" y="406"/>
                  <a:pt x="461" y="406"/>
                </a:cubicBezTo>
                <a:cubicBezTo>
                  <a:pt x="461" y="390"/>
                  <a:pt x="461" y="390"/>
                  <a:pt x="461" y="390"/>
                </a:cubicBezTo>
                <a:cubicBezTo>
                  <a:pt x="465" y="390"/>
                  <a:pt x="465" y="390"/>
                  <a:pt x="465" y="390"/>
                </a:cubicBezTo>
                <a:lnTo>
                  <a:pt x="465" y="406"/>
                </a:lnTo>
                <a:close/>
                <a:moveTo>
                  <a:pt x="4" y="389"/>
                </a:moveTo>
                <a:cubicBezTo>
                  <a:pt x="0" y="389"/>
                  <a:pt x="0" y="389"/>
                  <a:pt x="0" y="389"/>
                </a:cubicBezTo>
                <a:cubicBezTo>
                  <a:pt x="0" y="373"/>
                  <a:pt x="0" y="373"/>
                  <a:pt x="0" y="373"/>
                </a:cubicBezTo>
                <a:cubicBezTo>
                  <a:pt x="4" y="373"/>
                  <a:pt x="4" y="373"/>
                  <a:pt x="4" y="373"/>
                </a:cubicBezTo>
                <a:lnTo>
                  <a:pt x="4" y="389"/>
                </a:lnTo>
                <a:close/>
                <a:moveTo>
                  <a:pt x="465" y="374"/>
                </a:moveTo>
                <a:cubicBezTo>
                  <a:pt x="461" y="374"/>
                  <a:pt x="461" y="374"/>
                  <a:pt x="461" y="374"/>
                </a:cubicBezTo>
                <a:cubicBezTo>
                  <a:pt x="461" y="358"/>
                  <a:pt x="461" y="358"/>
                  <a:pt x="461" y="358"/>
                </a:cubicBezTo>
                <a:cubicBezTo>
                  <a:pt x="465" y="358"/>
                  <a:pt x="465" y="358"/>
                  <a:pt x="465" y="358"/>
                </a:cubicBezTo>
                <a:lnTo>
                  <a:pt x="465" y="374"/>
                </a:lnTo>
                <a:close/>
                <a:moveTo>
                  <a:pt x="4" y="357"/>
                </a:moveTo>
                <a:cubicBezTo>
                  <a:pt x="0" y="357"/>
                  <a:pt x="0" y="357"/>
                  <a:pt x="0" y="357"/>
                </a:cubicBezTo>
                <a:cubicBezTo>
                  <a:pt x="0" y="341"/>
                  <a:pt x="0" y="341"/>
                  <a:pt x="0" y="341"/>
                </a:cubicBezTo>
                <a:cubicBezTo>
                  <a:pt x="4" y="341"/>
                  <a:pt x="4" y="341"/>
                  <a:pt x="4" y="341"/>
                </a:cubicBezTo>
                <a:lnTo>
                  <a:pt x="4" y="357"/>
                </a:lnTo>
                <a:close/>
                <a:moveTo>
                  <a:pt x="465" y="342"/>
                </a:moveTo>
                <a:cubicBezTo>
                  <a:pt x="461" y="342"/>
                  <a:pt x="461" y="342"/>
                  <a:pt x="461" y="342"/>
                </a:cubicBezTo>
                <a:cubicBezTo>
                  <a:pt x="461" y="326"/>
                  <a:pt x="461" y="326"/>
                  <a:pt x="461" y="326"/>
                </a:cubicBezTo>
                <a:cubicBezTo>
                  <a:pt x="465" y="326"/>
                  <a:pt x="465" y="326"/>
                  <a:pt x="465" y="326"/>
                </a:cubicBezTo>
                <a:lnTo>
                  <a:pt x="465" y="342"/>
                </a:lnTo>
                <a:close/>
                <a:moveTo>
                  <a:pt x="4" y="325"/>
                </a:moveTo>
                <a:cubicBezTo>
                  <a:pt x="0" y="325"/>
                  <a:pt x="0" y="325"/>
                  <a:pt x="0" y="325"/>
                </a:cubicBezTo>
                <a:cubicBezTo>
                  <a:pt x="0" y="309"/>
                  <a:pt x="0" y="309"/>
                  <a:pt x="0" y="309"/>
                </a:cubicBezTo>
                <a:cubicBezTo>
                  <a:pt x="4" y="309"/>
                  <a:pt x="4" y="309"/>
                  <a:pt x="4" y="309"/>
                </a:cubicBezTo>
                <a:lnTo>
                  <a:pt x="4" y="325"/>
                </a:lnTo>
                <a:close/>
                <a:moveTo>
                  <a:pt x="465" y="310"/>
                </a:moveTo>
                <a:cubicBezTo>
                  <a:pt x="461" y="310"/>
                  <a:pt x="461" y="310"/>
                  <a:pt x="461" y="310"/>
                </a:cubicBezTo>
                <a:cubicBezTo>
                  <a:pt x="461" y="294"/>
                  <a:pt x="461" y="294"/>
                  <a:pt x="461" y="294"/>
                </a:cubicBezTo>
                <a:cubicBezTo>
                  <a:pt x="465" y="294"/>
                  <a:pt x="465" y="294"/>
                  <a:pt x="465" y="294"/>
                </a:cubicBezTo>
                <a:lnTo>
                  <a:pt x="465" y="310"/>
                </a:lnTo>
                <a:close/>
                <a:moveTo>
                  <a:pt x="4" y="293"/>
                </a:moveTo>
                <a:cubicBezTo>
                  <a:pt x="0" y="293"/>
                  <a:pt x="0" y="293"/>
                  <a:pt x="0" y="293"/>
                </a:cubicBezTo>
                <a:cubicBezTo>
                  <a:pt x="0" y="277"/>
                  <a:pt x="0" y="277"/>
                  <a:pt x="0" y="277"/>
                </a:cubicBezTo>
                <a:cubicBezTo>
                  <a:pt x="4" y="277"/>
                  <a:pt x="4" y="277"/>
                  <a:pt x="4" y="277"/>
                </a:cubicBezTo>
                <a:lnTo>
                  <a:pt x="4" y="293"/>
                </a:lnTo>
                <a:close/>
                <a:moveTo>
                  <a:pt x="465" y="278"/>
                </a:moveTo>
                <a:cubicBezTo>
                  <a:pt x="461" y="278"/>
                  <a:pt x="461" y="278"/>
                  <a:pt x="461" y="278"/>
                </a:cubicBezTo>
                <a:cubicBezTo>
                  <a:pt x="461" y="262"/>
                  <a:pt x="461" y="262"/>
                  <a:pt x="461" y="262"/>
                </a:cubicBezTo>
                <a:cubicBezTo>
                  <a:pt x="465" y="262"/>
                  <a:pt x="465" y="262"/>
                  <a:pt x="465" y="262"/>
                </a:cubicBezTo>
                <a:lnTo>
                  <a:pt x="465" y="278"/>
                </a:lnTo>
                <a:close/>
                <a:moveTo>
                  <a:pt x="4" y="261"/>
                </a:moveTo>
                <a:cubicBezTo>
                  <a:pt x="0" y="261"/>
                  <a:pt x="0" y="261"/>
                  <a:pt x="0" y="261"/>
                </a:cubicBezTo>
                <a:cubicBezTo>
                  <a:pt x="0" y="245"/>
                  <a:pt x="0" y="245"/>
                  <a:pt x="0" y="245"/>
                </a:cubicBezTo>
                <a:cubicBezTo>
                  <a:pt x="4" y="245"/>
                  <a:pt x="4" y="245"/>
                  <a:pt x="4" y="245"/>
                </a:cubicBezTo>
                <a:lnTo>
                  <a:pt x="4" y="261"/>
                </a:lnTo>
                <a:close/>
                <a:moveTo>
                  <a:pt x="465" y="246"/>
                </a:moveTo>
                <a:cubicBezTo>
                  <a:pt x="461" y="246"/>
                  <a:pt x="461" y="246"/>
                  <a:pt x="461" y="246"/>
                </a:cubicBezTo>
                <a:cubicBezTo>
                  <a:pt x="461" y="230"/>
                  <a:pt x="461" y="230"/>
                  <a:pt x="461" y="230"/>
                </a:cubicBezTo>
                <a:cubicBezTo>
                  <a:pt x="465" y="230"/>
                  <a:pt x="465" y="230"/>
                  <a:pt x="465" y="230"/>
                </a:cubicBezTo>
                <a:lnTo>
                  <a:pt x="465" y="246"/>
                </a:lnTo>
                <a:close/>
                <a:moveTo>
                  <a:pt x="4" y="229"/>
                </a:moveTo>
                <a:cubicBezTo>
                  <a:pt x="0" y="229"/>
                  <a:pt x="0" y="229"/>
                  <a:pt x="0" y="229"/>
                </a:cubicBezTo>
                <a:cubicBezTo>
                  <a:pt x="0" y="213"/>
                  <a:pt x="0" y="213"/>
                  <a:pt x="0" y="213"/>
                </a:cubicBezTo>
                <a:cubicBezTo>
                  <a:pt x="4" y="213"/>
                  <a:pt x="4" y="213"/>
                  <a:pt x="4" y="213"/>
                </a:cubicBezTo>
                <a:lnTo>
                  <a:pt x="4" y="229"/>
                </a:lnTo>
                <a:close/>
                <a:moveTo>
                  <a:pt x="465" y="214"/>
                </a:moveTo>
                <a:cubicBezTo>
                  <a:pt x="461" y="214"/>
                  <a:pt x="461" y="214"/>
                  <a:pt x="461" y="214"/>
                </a:cubicBezTo>
                <a:cubicBezTo>
                  <a:pt x="461" y="198"/>
                  <a:pt x="461" y="198"/>
                  <a:pt x="461" y="198"/>
                </a:cubicBezTo>
                <a:cubicBezTo>
                  <a:pt x="465" y="198"/>
                  <a:pt x="465" y="198"/>
                  <a:pt x="465" y="198"/>
                </a:cubicBezTo>
                <a:lnTo>
                  <a:pt x="465" y="214"/>
                </a:lnTo>
                <a:close/>
                <a:moveTo>
                  <a:pt x="4" y="197"/>
                </a:moveTo>
                <a:cubicBezTo>
                  <a:pt x="0" y="197"/>
                  <a:pt x="0" y="197"/>
                  <a:pt x="0" y="197"/>
                </a:cubicBezTo>
                <a:cubicBezTo>
                  <a:pt x="0" y="181"/>
                  <a:pt x="0" y="181"/>
                  <a:pt x="0" y="181"/>
                </a:cubicBezTo>
                <a:cubicBezTo>
                  <a:pt x="4" y="181"/>
                  <a:pt x="4" y="181"/>
                  <a:pt x="4" y="181"/>
                </a:cubicBezTo>
                <a:lnTo>
                  <a:pt x="4" y="197"/>
                </a:lnTo>
                <a:close/>
                <a:moveTo>
                  <a:pt x="465" y="182"/>
                </a:moveTo>
                <a:cubicBezTo>
                  <a:pt x="461" y="182"/>
                  <a:pt x="461" y="182"/>
                  <a:pt x="461" y="182"/>
                </a:cubicBezTo>
                <a:cubicBezTo>
                  <a:pt x="461" y="172"/>
                  <a:pt x="461" y="172"/>
                  <a:pt x="461" y="172"/>
                </a:cubicBezTo>
                <a:cubicBezTo>
                  <a:pt x="461" y="170"/>
                  <a:pt x="461" y="168"/>
                  <a:pt x="461" y="167"/>
                </a:cubicBezTo>
                <a:cubicBezTo>
                  <a:pt x="464" y="166"/>
                  <a:pt x="464" y="166"/>
                  <a:pt x="464" y="166"/>
                </a:cubicBezTo>
                <a:cubicBezTo>
                  <a:pt x="465" y="168"/>
                  <a:pt x="465" y="170"/>
                  <a:pt x="465" y="172"/>
                </a:cubicBezTo>
                <a:lnTo>
                  <a:pt x="465" y="182"/>
                </a:lnTo>
                <a:close/>
                <a:moveTo>
                  <a:pt x="4" y="172"/>
                </a:moveTo>
                <a:cubicBezTo>
                  <a:pt x="0" y="172"/>
                  <a:pt x="0" y="172"/>
                  <a:pt x="0" y="172"/>
                </a:cubicBezTo>
                <a:cubicBezTo>
                  <a:pt x="0" y="166"/>
                  <a:pt x="1" y="161"/>
                  <a:pt x="4" y="155"/>
                </a:cubicBezTo>
                <a:cubicBezTo>
                  <a:pt x="8" y="157"/>
                  <a:pt x="8" y="157"/>
                  <a:pt x="8" y="157"/>
                </a:cubicBezTo>
                <a:cubicBezTo>
                  <a:pt x="5" y="162"/>
                  <a:pt x="4" y="167"/>
                  <a:pt x="4" y="172"/>
                </a:cubicBezTo>
                <a:close/>
                <a:moveTo>
                  <a:pt x="454" y="153"/>
                </a:moveTo>
                <a:cubicBezTo>
                  <a:pt x="452" y="150"/>
                  <a:pt x="448" y="146"/>
                  <a:pt x="444" y="142"/>
                </a:cubicBezTo>
                <a:cubicBezTo>
                  <a:pt x="446" y="139"/>
                  <a:pt x="446" y="139"/>
                  <a:pt x="446" y="139"/>
                </a:cubicBezTo>
                <a:cubicBezTo>
                  <a:pt x="451" y="143"/>
                  <a:pt x="455" y="147"/>
                  <a:pt x="458" y="151"/>
                </a:cubicBezTo>
                <a:lnTo>
                  <a:pt x="454" y="153"/>
                </a:lnTo>
                <a:close/>
                <a:moveTo>
                  <a:pt x="18" y="145"/>
                </a:moveTo>
                <a:cubicBezTo>
                  <a:pt x="15" y="142"/>
                  <a:pt x="15" y="142"/>
                  <a:pt x="15" y="142"/>
                </a:cubicBezTo>
                <a:cubicBezTo>
                  <a:pt x="18" y="139"/>
                  <a:pt x="22" y="136"/>
                  <a:pt x="27" y="132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25" y="139"/>
                  <a:pt x="21" y="142"/>
                  <a:pt x="18" y="145"/>
                </a:cubicBezTo>
                <a:close/>
                <a:moveTo>
                  <a:pt x="431" y="132"/>
                </a:moveTo>
                <a:cubicBezTo>
                  <a:pt x="418" y="124"/>
                  <a:pt x="418" y="124"/>
                  <a:pt x="418" y="124"/>
                </a:cubicBezTo>
                <a:cubicBezTo>
                  <a:pt x="420" y="120"/>
                  <a:pt x="420" y="120"/>
                  <a:pt x="420" y="120"/>
                </a:cubicBezTo>
                <a:cubicBezTo>
                  <a:pt x="433" y="129"/>
                  <a:pt x="433" y="129"/>
                  <a:pt x="433" y="129"/>
                </a:cubicBezTo>
                <a:lnTo>
                  <a:pt x="431" y="132"/>
                </a:lnTo>
                <a:close/>
                <a:moveTo>
                  <a:pt x="43" y="126"/>
                </a:moveTo>
                <a:cubicBezTo>
                  <a:pt x="41" y="123"/>
                  <a:pt x="41" y="123"/>
                  <a:pt x="41" y="123"/>
                </a:cubicBezTo>
                <a:cubicBezTo>
                  <a:pt x="54" y="115"/>
                  <a:pt x="54" y="115"/>
                  <a:pt x="54" y="115"/>
                </a:cubicBezTo>
                <a:cubicBezTo>
                  <a:pt x="56" y="118"/>
                  <a:pt x="56" y="118"/>
                  <a:pt x="56" y="118"/>
                </a:cubicBezTo>
                <a:lnTo>
                  <a:pt x="43" y="126"/>
                </a:lnTo>
                <a:close/>
                <a:moveTo>
                  <a:pt x="404" y="115"/>
                </a:moveTo>
                <a:cubicBezTo>
                  <a:pt x="391" y="106"/>
                  <a:pt x="391" y="106"/>
                  <a:pt x="391" y="106"/>
                </a:cubicBezTo>
                <a:cubicBezTo>
                  <a:pt x="393" y="103"/>
                  <a:pt x="393" y="103"/>
                  <a:pt x="393" y="103"/>
                </a:cubicBezTo>
                <a:cubicBezTo>
                  <a:pt x="407" y="111"/>
                  <a:pt x="407" y="111"/>
                  <a:pt x="407" y="111"/>
                </a:cubicBezTo>
                <a:lnTo>
                  <a:pt x="404" y="115"/>
                </a:lnTo>
                <a:close/>
                <a:moveTo>
                  <a:pt x="70" y="109"/>
                </a:moveTo>
                <a:cubicBezTo>
                  <a:pt x="68" y="106"/>
                  <a:pt x="68" y="106"/>
                  <a:pt x="68" y="106"/>
                </a:cubicBezTo>
                <a:cubicBezTo>
                  <a:pt x="81" y="97"/>
                  <a:pt x="81" y="97"/>
                  <a:pt x="81" y="97"/>
                </a:cubicBezTo>
                <a:cubicBezTo>
                  <a:pt x="83" y="101"/>
                  <a:pt x="83" y="101"/>
                  <a:pt x="83" y="101"/>
                </a:cubicBezTo>
                <a:lnTo>
                  <a:pt x="70" y="109"/>
                </a:lnTo>
                <a:close/>
                <a:moveTo>
                  <a:pt x="378" y="97"/>
                </a:moveTo>
                <a:cubicBezTo>
                  <a:pt x="364" y="89"/>
                  <a:pt x="364" y="89"/>
                  <a:pt x="364" y="89"/>
                </a:cubicBezTo>
                <a:cubicBezTo>
                  <a:pt x="366" y="85"/>
                  <a:pt x="366" y="85"/>
                  <a:pt x="366" y="85"/>
                </a:cubicBezTo>
                <a:cubicBezTo>
                  <a:pt x="380" y="94"/>
                  <a:pt x="380" y="94"/>
                  <a:pt x="380" y="94"/>
                </a:cubicBezTo>
                <a:lnTo>
                  <a:pt x="378" y="97"/>
                </a:lnTo>
                <a:close/>
                <a:moveTo>
                  <a:pt x="97" y="92"/>
                </a:moveTo>
                <a:cubicBezTo>
                  <a:pt x="95" y="89"/>
                  <a:pt x="95" y="89"/>
                  <a:pt x="95" y="89"/>
                </a:cubicBezTo>
                <a:cubicBezTo>
                  <a:pt x="108" y="80"/>
                  <a:pt x="108" y="80"/>
                  <a:pt x="108" y="80"/>
                </a:cubicBezTo>
                <a:cubicBezTo>
                  <a:pt x="110" y="84"/>
                  <a:pt x="110" y="84"/>
                  <a:pt x="110" y="84"/>
                </a:cubicBezTo>
                <a:lnTo>
                  <a:pt x="97" y="92"/>
                </a:lnTo>
                <a:close/>
                <a:moveTo>
                  <a:pt x="351" y="80"/>
                </a:moveTo>
                <a:cubicBezTo>
                  <a:pt x="337" y="71"/>
                  <a:pt x="337" y="71"/>
                  <a:pt x="337" y="71"/>
                </a:cubicBezTo>
                <a:cubicBezTo>
                  <a:pt x="340" y="68"/>
                  <a:pt x="340" y="68"/>
                  <a:pt x="340" y="68"/>
                </a:cubicBezTo>
                <a:cubicBezTo>
                  <a:pt x="353" y="77"/>
                  <a:pt x="353" y="77"/>
                  <a:pt x="353" y="77"/>
                </a:cubicBezTo>
                <a:lnTo>
                  <a:pt x="351" y="80"/>
                </a:lnTo>
                <a:close/>
                <a:moveTo>
                  <a:pt x="124" y="75"/>
                </a:moveTo>
                <a:cubicBezTo>
                  <a:pt x="122" y="72"/>
                  <a:pt x="122" y="72"/>
                  <a:pt x="122" y="72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37" y="67"/>
                  <a:pt x="137" y="67"/>
                  <a:pt x="137" y="67"/>
                </a:cubicBezTo>
                <a:lnTo>
                  <a:pt x="124" y="75"/>
                </a:lnTo>
                <a:close/>
                <a:moveTo>
                  <a:pt x="324" y="62"/>
                </a:moveTo>
                <a:cubicBezTo>
                  <a:pt x="310" y="54"/>
                  <a:pt x="310" y="54"/>
                  <a:pt x="310" y="54"/>
                </a:cubicBezTo>
                <a:cubicBezTo>
                  <a:pt x="313" y="50"/>
                  <a:pt x="313" y="50"/>
                  <a:pt x="313" y="50"/>
                </a:cubicBezTo>
                <a:cubicBezTo>
                  <a:pt x="326" y="59"/>
                  <a:pt x="326" y="59"/>
                  <a:pt x="326" y="59"/>
                </a:cubicBezTo>
                <a:lnTo>
                  <a:pt x="324" y="62"/>
                </a:lnTo>
                <a:close/>
                <a:moveTo>
                  <a:pt x="151" y="58"/>
                </a:moveTo>
                <a:cubicBezTo>
                  <a:pt x="149" y="55"/>
                  <a:pt x="149" y="55"/>
                  <a:pt x="149" y="55"/>
                </a:cubicBezTo>
                <a:cubicBezTo>
                  <a:pt x="162" y="46"/>
                  <a:pt x="162" y="46"/>
                  <a:pt x="162" y="46"/>
                </a:cubicBezTo>
                <a:cubicBezTo>
                  <a:pt x="165" y="50"/>
                  <a:pt x="165" y="50"/>
                  <a:pt x="165" y="50"/>
                </a:cubicBezTo>
                <a:lnTo>
                  <a:pt x="151" y="58"/>
                </a:lnTo>
                <a:close/>
                <a:moveTo>
                  <a:pt x="297" y="45"/>
                </a:moveTo>
                <a:cubicBezTo>
                  <a:pt x="284" y="36"/>
                  <a:pt x="284" y="36"/>
                  <a:pt x="284" y="36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9" y="42"/>
                  <a:pt x="299" y="42"/>
                  <a:pt x="299" y="42"/>
                </a:cubicBezTo>
                <a:lnTo>
                  <a:pt x="297" y="45"/>
                </a:lnTo>
                <a:close/>
                <a:moveTo>
                  <a:pt x="178" y="41"/>
                </a:moveTo>
                <a:cubicBezTo>
                  <a:pt x="176" y="38"/>
                  <a:pt x="176" y="38"/>
                  <a:pt x="176" y="38"/>
                </a:cubicBezTo>
                <a:cubicBezTo>
                  <a:pt x="189" y="29"/>
                  <a:pt x="189" y="29"/>
                  <a:pt x="189" y="29"/>
                </a:cubicBezTo>
                <a:cubicBezTo>
                  <a:pt x="192" y="32"/>
                  <a:pt x="192" y="32"/>
                  <a:pt x="192" y="32"/>
                </a:cubicBezTo>
                <a:lnTo>
                  <a:pt x="178" y="41"/>
                </a:lnTo>
                <a:close/>
                <a:moveTo>
                  <a:pt x="270" y="28"/>
                </a:moveTo>
                <a:cubicBezTo>
                  <a:pt x="257" y="19"/>
                  <a:pt x="257" y="19"/>
                  <a:pt x="257" y="19"/>
                </a:cubicBezTo>
                <a:cubicBezTo>
                  <a:pt x="259" y="16"/>
                  <a:pt x="259" y="16"/>
                  <a:pt x="259" y="16"/>
                </a:cubicBezTo>
                <a:cubicBezTo>
                  <a:pt x="272" y="24"/>
                  <a:pt x="272" y="24"/>
                  <a:pt x="272" y="24"/>
                </a:cubicBezTo>
                <a:lnTo>
                  <a:pt x="270" y="28"/>
                </a:lnTo>
                <a:close/>
                <a:moveTo>
                  <a:pt x="205" y="24"/>
                </a:moveTo>
                <a:cubicBezTo>
                  <a:pt x="203" y="20"/>
                  <a:pt x="203" y="20"/>
                  <a:pt x="203" y="20"/>
                </a:cubicBezTo>
                <a:cubicBezTo>
                  <a:pt x="216" y="12"/>
                  <a:pt x="216" y="12"/>
                  <a:pt x="216" y="12"/>
                </a:cubicBezTo>
                <a:cubicBezTo>
                  <a:pt x="219" y="15"/>
                  <a:pt x="219" y="15"/>
                  <a:pt x="219" y="15"/>
                </a:cubicBezTo>
                <a:lnTo>
                  <a:pt x="205" y="24"/>
                </a:lnTo>
                <a:close/>
                <a:moveTo>
                  <a:pt x="243" y="10"/>
                </a:moveTo>
                <a:cubicBezTo>
                  <a:pt x="235" y="5"/>
                  <a:pt x="235" y="5"/>
                  <a:pt x="235" y="5"/>
                </a:cubicBezTo>
                <a:cubicBezTo>
                  <a:pt x="232" y="7"/>
                  <a:pt x="232" y="7"/>
                  <a:pt x="232" y="7"/>
                </a:cubicBezTo>
                <a:cubicBezTo>
                  <a:pt x="230" y="3"/>
                  <a:pt x="230" y="3"/>
                  <a:pt x="230" y="3"/>
                </a:cubicBezTo>
                <a:cubicBezTo>
                  <a:pt x="235" y="0"/>
                  <a:pt x="235" y="0"/>
                  <a:pt x="235" y="0"/>
                </a:cubicBezTo>
                <a:cubicBezTo>
                  <a:pt x="246" y="7"/>
                  <a:pt x="246" y="7"/>
                  <a:pt x="246" y="7"/>
                </a:cubicBezTo>
                <a:lnTo>
                  <a:pt x="243" y="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8" name="Line 7"/>
          <p:cNvSpPr>
            <a:spLocks noChangeShapeType="1"/>
          </p:cNvSpPr>
          <p:nvPr/>
        </p:nvSpPr>
        <p:spPr bwMode="auto">
          <a:xfrm rot="10800000">
            <a:off x="6076950" y="15970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9" name="Line 8"/>
          <p:cNvSpPr>
            <a:spLocks noChangeShapeType="1"/>
          </p:cNvSpPr>
          <p:nvPr/>
        </p:nvSpPr>
        <p:spPr bwMode="auto">
          <a:xfrm rot="10800000">
            <a:off x="6076950" y="15970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773479" y="853600"/>
            <a:ext cx="261281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6600" b="1" kern="0" dirty="0">
                <a:gradFill>
                  <a:gsLst>
                    <a:gs pos="90000">
                      <a:prstClr val="white"/>
                    </a:gs>
                    <a:gs pos="30000">
                      <a:prstClr val="white"/>
                    </a:gs>
                  </a:gsLst>
                  <a:lin ang="5400000" scaled="1"/>
                </a:gradFill>
                <a:latin typeface="Agency FB" panose="020B0503020202020204" pitchFamily="34" charset="0"/>
                <a:ea typeface="Microsoft YaHei" panose="020B0503020204020204" pitchFamily="34" charset="-122"/>
              </a:rPr>
              <a:t>PART  </a:t>
            </a:r>
          </a:p>
          <a:p>
            <a:pPr algn="ctr">
              <a:defRPr/>
            </a:pPr>
            <a:r>
              <a:rPr lang="en-US" altLang="zh-CN" sz="6600" b="1" kern="0" dirty="0">
                <a:gradFill>
                  <a:gsLst>
                    <a:gs pos="90000">
                      <a:prstClr val="white"/>
                    </a:gs>
                    <a:gs pos="30000">
                      <a:prstClr val="white"/>
                    </a:gs>
                  </a:gsLst>
                  <a:lin ang="5400000" scaled="1"/>
                </a:gradFill>
                <a:latin typeface="Agency FB" panose="020B0503020202020204" pitchFamily="34" charset="0"/>
                <a:ea typeface="Microsoft YaHei" panose="020B0503020204020204" pitchFamily="34" charset="-122"/>
              </a:rPr>
              <a:t> 04</a:t>
            </a:r>
            <a:endParaRPr lang="zh-CN" altLang="en-US" sz="8000" kern="0" dirty="0">
              <a:gradFill>
                <a:gsLst>
                  <a:gs pos="90000">
                    <a:prstClr val="white"/>
                  </a:gs>
                  <a:gs pos="30000">
                    <a:prstClr val="white"/>
                  </a:gs>
                </a:gsLst>
                <a:lin ang="5400000" scaled="1"/>
              </a:gradFill>
              <a:latin typeface="Agency FB" panose="020B0503020202020204" pitchFamily="34" charset="0"/>
              <a:ea typeface="華康娃娃體W7(P)" panose="040B0700000000000000" pitchFamily="82" charset="-120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1" t="6548" r="2601" b="48373"/>
          <a:stretch/>
        </p:blipFill>
        <p:spPr>
          <a:xfrm>
            <a:off x="8867603" y="-1"/>
            <a:ext cx="3324398" cy="2481943"/>
          </a:xfrm>
          <a:custGeom>
            <a:avLst/>
            <a:gdLst>
              <a:gd name="connsiteX0" fmla="*/ 0 w 3718077"/>
              <a:gd name="connsiteY0" fmla="*/ 0 h 2775857"/>
              <a:gd name="connsiteX1" fmla="*/ 3718077 w 3718077"/>
              <a:gd name="connsiteY1" fmla="*/ 0 h 2775857"/>
              <a:gd name="connsiteX2" fmla="*/ 3718077 w 3718077"/>
              <a:gd name="connsiteY2" fmla="*/ 2775857 h 2775857"/>
              <a:gd name="connsiteX3" fmla="*/ 0 w 3718077"/>
              <a:gd name="connsiteY3" fmla="*/ 2775857 h 277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8077" h="2775857">
                <a:moveTo>
                  <a:pt x="0" y="0"/>
                </a:moveTo>
                <a:lnTo>
                  <a:pt x="3718077" y="0"/>
                </a:lnTo>
                <a:lnTo>
                  <a:pt x="3718077" y="2775857"/>
                </a:lnTo>
                <a:lnTo>
                  <a:pt x="0" y="2775857"/>
                </a:lnTo>
                <a:close/>
              </a:path>
            </a:pathLst>
          </a:cu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3" t="56620" r="77765" b="16585"/>
          <a:stretch/>
        </p:blipFill>
        <p:spPr>
          <a:xfrm>
            <a:off x="99177" y="3318259"/>
            <a:ext cx="1620089" cy="2705141"/>
          </a:xfrm>
          <a:custGeom>
            <a:avLst/>
            <a:gdLst>
              <a:gd name="connsiteX0" fmla="*/ 0 w 988143"/>
              <a:gd name="connsiteY0" fmla="*/ 0 h 1649950"/>
              <a:gd name="connsiteX1" fmla="*/ 988143 w 988143"/>
              <a:gd name="connsiteY1" fmla="*/ 0 h 1649950"/>
              <a:gd name="connsiteX2" fmla="*/ 988143 w 988143"/>
              <a:gd name="connsiteY2" fmla="*/ 1649950 h 1649950"/>
              <a:gd name="connsiteX3" fmla="*/ 0 w 988143"/>
              <a:gd name="connsiteY3" fmla="*/ 1649950 h 164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8143" h="1649950">
                <a:moveTo>
                  <a:pt x="0" y="0"/>
                </a:moveTo>
                <a:lnTo>
                  <a:pt x="988143" y="0"/>
                </a:lnTo>
                <a:lnTo>
                  <a:pt x="988143" y="1649950"/>
                </a:lnTo>
                <a:lnTo>
                  <a:pt x="0" y="1649950"/>
                </a:lnTo>
                <a:close/>
              </a:path>
            </a:pathLst>
          </a:custGeom>
        </p:spPr>
      </p:pic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2" t="56280" r="56437" b="11078"/>
          <a:stretch/>
        </p:blipFill>
        <p:spPr>
          <a:xfrm>
            <a:off x="934661" y="4382356"/>
            <a:ext cx="3370624" cy="2522980"/>
          </a:xfrm>
          <a:custGeom>
            <a:avLst/>
            <a:gdLst>
              <a:gd name="connsiteX0" fmla="*/ 1383908 w 2685351"/>
              <a:gd name="connsiteY0" fmla="*/ 0 h 2010039"/>
              <a:gd name="connsiteX1" fmla="*/ 2685351 w 2685351"/>
              <a:gd name="connsiteY1" fmla="*/ 2004747 h 2010039"/>
              <a:gd name="connsiteX2" fmla="*/ 2677199 w 2685351"/>
              <a:gd name="connsiteY2" fmla="*/ 2010039 h 2010039"/>
              <a:gd name="connsiteX3" fmla="*/ 721651 w 2685351"/>
              <a:gd name="connsiteY3" fmla="*/ 2010039 h 2010039"/>
              <a:gd name="connsiteX4" fmla="*/ 0 w 2685351"/>
              <a:gd name="connsiteY4" fmla="*/ 898407 h 201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351" h="2010039">
                <a:moveTo>
                  <a:pt x="1383908" y="0"/>
                </a:moveTo>
                <a:lnTo>
                  <a:pt x="2685351" y="2004747"/>
                </a:lnTo>
                <a:lnTo>
                  <a:pt x="2677199" y="2010039"/>
                </a:lnTo>
                <a:lnTo>
                  <a:pt x="721651" y="2010039"/>
                </a:lnTo>
                <a:lnTo>
                  <a:pt x="0" y="898407"/>
                </a:lnTo>
                <a:close/>
              </a:path>
            </a:pathLst>
          </a:custGeom>
        </p:spPr>
      </p:pic>
      <p:pic>
        <p:nvPicPr>
          <p:cNvPr id="63" name="图片 6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6308" r="55337" b="40760"/>
          <a:stretch/>
        </p:blipFill>
        <p:spPr>
          <a:xfrm>
            <a:off x="2" y="-14748"/>
            <a:ext cx="3562757" cy="2227293"/>
          </a:xfrm>
          <a:custGeom>
            <a:avLst/>
            <a:gdLst>
              <a:gd name="connsiteX0" fmla="*/ 0 w 5213699"/>
              <a:gd name="connsiteY0" fmla="*/ 0 h 3259395"/>
              <a:gd name="connsiteX1" fmla="*/ 5213699 w 5213699"/>
              <a:gd name="connsiteY1" fmla="*/ 0 h 3259395"/>
              <a:gd name="connsiteX2" fmla="*/ 5213699 w 5213699"/>
              <a:gd name="connsiteY2" fmla="*/ 3259395 h 3259395"/>
              <a:gd name="connsiteX3" fmla="*/ 3939387 w 5213699"/>
              <a:gd name="connsiteY3" fmla="*/ 3259395 h 3259395"/>
              <a:gd name="connsiteX4" fmla="*/ 3939387 w 5213699"/>
              <a:gd name="connsiteY4" fmla="*/ 2408966 h 3259395"/>
              <a:gd name="connsiteX5" fmla="*/ 2752344 w 5213699"/>
              <a:gd name="connsiteY5" fmla="*/ 2408966 h 3259395"/>
              <a:gd name="connsiteX6" fmla="*/ 2752344 w 5213699"/>
              <a:gd name="connsiteY6" fmla="*/ 3259395 h 3259395"/>
              <a:gd name="connsiteX7" fmla="*/ 0 w 5213699"/>
              <a:gd name="connsiteY7" fmla="*/ 3259395 h 325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3699" h="3259395">
                <a:moveTo>
                  <a:pt x="0" y="0"/>
                </a:moveTo>
                <a:lnTo>
                  <a:pt x="5213699" y="0"/>
                </a:lnTo>
                <a:lnTo>
                  <a:pt x="5213699" y="3259395"/>
                </a:lnTo>
                <a:lnTo>
                  <a:pt x="3939387" y="3259395"/>
                </a:lnTo>
                <a:lnTo>
                  <a:pt x="3939387" y="2408966"/>
                </a:lnTo>
                <a:lnTo>
                  <a:pt x="2752344" y="2408966"/>
                </a:lnTo>
                <a:lnTo>
                  <a:pt x="2752344" y="3259395"/>
                </a:lnTo>
                <a:lnTo>
                  <a:pt x="0" y="3259395"/>
                </a:lnTo>
                <a:close/>
              </a:path>
            </a:pathLst>
          </a:custGeom>
        </p:spPr>
      </p:pic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9" t="58761" r="2601" b="11078"/>
          <a:stretch/>
        </p:blipFill>
        <p:spPr>
          <a:xfrm>
            <a:off x="8597921" y="4996543"/>
            <a:ext cx="3594079" cy="1861457"/>
          </a:xfrm>
          <a:custGeom>
            <a:avLst/>
            <a:gdLst>
              <a:gd name="connsiteX0" fmla="*/ 0 w 3585970"/>
              <a:gd name="connsiteY0" fmla="*/ 0 h 1857257"/>
              <a:gd name="connsiteX1" fmla="*/ 3585970 w 3585970"/>
              <a:gd name="connsiteY1" fmla="*/ 0 h 1857257"/>
              <a:gd name="connsiteX2" fmla="*/ 3585970 w 3585970"/>
              <a:gd name="connsiteY2" fmla="*/ 1857257 h 1857257"/>
              <a:gd name="connsiteX3" fmla="*/ 0 w 3585970"/>
              <a:gd name="connsiteY3" fmla="*/ 1857257 h 18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5970" h="1857257">
                <a:moveTo>
                  <a:pt x="0" y="0"/>
                </a:moveTo>
                <a:lnTo>
                  <a:pt x="3585970" y="0"/>
                </a:lnTo>
                <a:lnTo>
                  <a:pt x="3585970" y="1857257"/>
                </a:lnTo>
                <a:lnTo>
                  <a:pt x="0" y="1857257"/>
                </a:lnTo>
                <a:close/>
              </a:path>
            </a:pathLst>
          </a:custGeom>
        </p:spPr>
      </p:pic>
      <p:sp>
        <p:nvSpPr>
          <p:cNvPr id="65" name="矩形 64"/>
          <p:cNvSpPr/>
          <p:nvPr/>
        </p:nvSpPr>
        <p:spPr>
          <a:xfrm>
            <a:off x="489299" y="-1159307"/>
            <a:ext cx="718409" cy="799490"/>
          </a:xfrm>
          <a:prstGeom prst="rect">
            <a:avLst/>
          </a:pr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1207708" y="-1159307"/>
            <a:ext cx="718409" cy="799490"/>
          </a:xfrm>
          <a:prstGeom prst="rect">
            <a:avLst/>
          </a:pr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305285" y="4303100"/>
            <a:ext cx="35830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18629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Teaching Reflections</a:t>
            </a:r>
          </a:p>
        </p:txBody>
      </p:sp>
    </p:spTree>
    <p:extLst>
      <p:ext uri="{BB962C8B-B14F-4D97-AF65-F5344CB8AC3E}">
        <p14:creationId xmlns:p14="http://schemas.microsoft.com/office/powerpoint/2010/main" val="78978261"/>
      </p:ext>
    </p:extLst>
  </p:cSld>
  <p:clrMapOvr>
    <a:masterClrMapping/>
  </p:clrMapOvr>
  <p:transition spd="slow" advClick="0" advTm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3" t="56620" r="77765" b="16585"/>
          <a:stretch/>
        </p:blipFill>
        <p:spPr>
          <a:xfrm>
            <a:off x="353961" y="4868943"/>
            <a:ext cx="988143" cy="1649950"/>
          </a:xfrm>
          <a:custGeom>
            <a:avLst/>
            <a:gdLst>
              <a:gd name="connsiteX0" fmla="*/ 0 w 988143"/>
              <a:gd name="connsiteY0" fmla="*/ 0 h 1649950"/>
              <a:gd name="connsiteX1" fmla="*/ 988143 w 988143"/>
              <a:gd name="connsiteY1" fmla="*/ 0 h 1649950"/>
              <a:gd name="connsiteX2" fmla="*/ 988143 w 988143"/>
              <a:gd name="connsiteY2" fmla="*/ 1649950 h 1649950"/>
              <a:gd name="connsiteX3" fmla="*/ 0 w 988143"/>
              <a:gd name="connsiteY3" fmla="*/ 1649950 h 164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8143" h="1649950">
                <a:moveTo>
                  <a:pt x="0" y="0"/>
                </a:moveTo>
                <a:lnTo>
                  <a:pt x="988143" y="0"/>
                </a:lnTo>
                <a:lnTo>
                  <a:pt x="988143" y="1649950"/>
                </a:lnTo>
                <a:lnTo>
                  <a:pt x="0" y="1649950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2" t="56280" r="56437" b="11078"/>
          <a:stretch/>
        </p:blipFill>
        <p:spPr>
          <a:xfrm>
            <a:off x="1246776" y="4356003"/>
            <a:ext cx="3370624" cy="2522980"/>
          </a:xfrm>
          <a:custGeom>
            <a:avLst/>
            <a:gdLst>
              <a:gd name="connsiteX0" fmla="*/ 1383908 w 2685351"/>
              <a:gd name="connsiteY0" fmla="*/ 0 h 2010039"/>
              <a:gd name="connsiteX1" fmla="*/ 2685351 w 2685351"/>
              <a:gd name="connsiteY1" fmla="*/ 2004747 h 2010039"/>
              <a:gd name="connsiteX2" fmla="*/ 2677199 w 2685351"/>
              <a:gd name="connsiteY2" fmla="*/ 2010039 h 2010039"/>
              <a:gd name="connsiteX3" fmla="*/ 721651 w 2685351"/>
              <a:gd name="connsiteY3" fmla="*/ 2010039 h 2010039"/>
              <a:gd name="connsiteX4" fmla="*/ 0 w 2685351"/>
              <a:gd name="connsiteY4" fmla="*/ 898407 h 201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351" h="2010039">
                <a:moveTo>
                  <a:pt x="1383908" y="0"/>
                </a:moveTo>
                <a:lnTo>
                  <a:pt x="2685351" y="2004747"/>
                </a:lnTo>
                <a:lnTo>
                  <a:pt x="2677199" y="2010039"/>
                </a:lnTo>
                <a:lnTo>
                  <a:pt x="721651" y="2010039"/>
                </a:lnTo>
                <a:lnTo>
                  <a:pt x="0" y="898407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6308" r="55337" b="40760"/>
          <a:stretch/>
        </p:blipFill>
        <p:spPr>
          <a:xfrm>
            <a:off x="2" y="-14748"/>
            <a:ext cx="3855726" cy="2410445"/>
          </a:xfrm>
          <a:custGeom>
            <a:avLst/>
            <a:gdLst>
              <a:gd name="connsiteX0" fmla="*/ 0 w 5213699"/>
              <a:gd name="connsiteY0" fmla="*/ 0 h 3259395"/>
              <a:gd name="connsiteX1" fmla="*/ 5213699 w 5213699"/>
              <a:gd name="connsiteY1" fmla="*/ 0 h 3259395"/>
              <a:gd name="connsiteX2" fmla="*/ 5213699 w 5213699"/>
              <a:gd name="connsiteY2" fmla="*/ 3259395 h 3259395"/>
              <a:gd name="connsiteX3" fmla="*/ 3939387 w 5213699"/>
              <a:gd name="connsiteY3" fmla="*/ 3259395 h 3259395"/>
              <a:gd name="connsiteX4" fmla="*/ 3939387 w 5213699"/>
              <a:gd name="connsiteY4" fmla="*/ 2408966 h 3259395"/>
              <a:gd name="connsiteX5" fmla="*/ 2752344 w 5213699"/>
              <a:gd name="connsiteY5" fmla="*/ 2408966 h 3259395"/>
              <a:gd name="connsiteX6" fmla="*/ 2752344 w 5213699"/>
              <a:gd name="connsiteY6" fmla="*/ 3259395 h 3259395"/>
              <a:gd name="connsiteX7" fmla="*/ 0 w 5213699"/>
              <a:gd name="connsiteY7" fmla="*/ 3259395 h 325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3699" h="3259395">
                <a:moveTo>
                  <a:pt x="0" y="0"/>
                </a:moveTo>
                <a:lnTo>
                  <a:pt x="5213699" y="0"/>
                </a:lnTo>
                <a:lnTo>
                  <a:pt x="5213699" y="3259395"/>
                </a:lnTo>
                <a:lnTo>
                  <a:pt x="3939387" y="3259395"/>
                </a:lnTo>
                <a:lnTo>
                  <a:pt x="3939387" y="2408966"/>
                </a:lnTo>
                <a:lnTo>
                  <a:pt x="2752344" y="2408966"/>
                </a:lnTo>
                <a:lnTo>
                  <a:pt x="2752344" y="3259395"/>
                </a:lnTo>
                <a:lnTo>
                  <a:pt x="0" y="3259395"/>
                </a:lnTo>
                <a:close/>
              </a:path>
            </a:pathLst>
          </a:custGeom>
        </p:spPr>
      </p:pic>
      <p:sp>
        <p:nvSpPr>
          <p:cNvPr id="28" name="矩形 27"/>
          <p:cNvSpPr/>
          <p:nvPr/>
        </p:nvSpPr>
        <p:spPr>
          <a:xfrm>
            <a:off x="489299" y="-1159307"/>
            <a:ext cx="718409" cy="799490"/>
          </a:xfrm>
          <a:prstGeom prst="rect">
            <a:avLst/>
          </a:pr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207708" y="-1159307"/>
            <a:ext cx="718409" cy="799490"/>
          </a:xfrm>
          <a:prstGeom prst="rect">
            <a:avLst/>
          </a:pr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/>
        </p:nvCxnSpPr>
        <p:spPr>
          <a:xfrm flipV="1">
            <a:off x="6779292" y="-11726"/>
            <a:ext cx="0" cy="685799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/>
          <p:cNvSpPr/>
          <p:nvPr/>
        </p:nvSpPr>
        <p:spPr>
          <a:xfrm>
            <a:off x="6529060" y="1130168"/>
            <a:ext cx="485385" cy="485385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Futura Md BT" panose="020B0602020204020303" pitchFamily="34" charset="0"/>
            </a:endParaRPr>
          </a:p>
        </p:txBody>
      </p:sp>
      <p:sp>
        <p:nvSpPr>
          <p:cNvPr id="79" name="任意多边形 78"/>
          <p:cNvSpPr/>
          <p:nvPr/>
        </p:nvSpPr>
        <p:spPr>
          <a:xfrm>
            <a:off x="7307171" y="865029"/>
            <a:ext cx="4417475" cy="1015663"/>
          </a:xfrm>
          <a:custGeom>
            <a:avLst/>
            <a:gdLst>
              <a:gd name="connsiteX0" fmla="*/ 162784 w 4417475"/>
              <a:gd name="connsiteY0" fmla="*/ 0 h 1015663"/>
              <a:gd name="connsiteX1" fmla="*/ 4417475 w 4417475"/>
              <a:gd name="connsiteY1" fmla="*/ 0 h 1015663"/>
              <a:gd name="connsiteX2" fmla="*/ 4417475 w 4417475"/>
              <a:gd name="connsiteY2" fmla="*/ 1015663 h 1015663"/>
              <a:gd name="connsiteX3" fmla="*/ 162784 w 4417475"/>
              <a:gd name="connsiteY3" fmla="*/ 1015663 h 1015663"/>
              <a:gd name="connsiteX4" fmla="*/ 162784 w 4417475"/>
              <a:gd name="connsiteY4" fmla="*/ 602246 h 1015663"/>
              <a:gd name="connsiteX5" fmla="*/ 0 w 4417475"/>
              <a:gd name="connsiteY5" fmla="*/ 507831 h 1015663"/>
              <a:gd name="connsiteX6" fmla="*/ 162784 w 4417475"/>
              <a:gd name="connsiteY6" fmla="*/ 413416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7475" h="1015663">
                <a:moveTo>
                  <a:pt x="162784" y="0"/>
                </a:moveTo>
                <a:lnTo>
                  <a:pt x="4417475" y="0"/>
                </a:lnTo>
                <a:lnTo>
                  <a:pt x="4417475" y="1015663"/>
                </a:lnTo>
                <a:lnTo>
                  <a:pt x="162784" y="1015663"/>
                </a:lnTo>
                <a:lnTo>
                  <a:pt x="162784" y="602246"/>
                </a:lnTo>
                <a:lnTo>
                  <a:pt x="0" y="507831"/>
                </a:lnTo>
                <a:lnTo>
                  <a:pt x="162784" y="413416"/>
                </a:lnTo>
                <a:close/>
              </a:path>
            </a:pathLst>
          </a:custGeom>
          <a:solidFill>
            <a:srgbClr val="F1EED8"/>
          </a:solidFill>
          <a:ln>
            <a:solidFill>
              <a:srgbClr val="4F88AF"/>
            </a:solidFill>
          </a:ln>
        </p:spPr>
        <p:txBody>
          <a:bodyPr wrap="square">
            <a:noAutofit/>
          </a:bodyPr>
          <a:lstStyle/>
          <a:p>
            <a:endParaRPr lang="zh-CN" altLang="en-US" sz="5400" dirty="0">
              <a:solidFill>
                <a:schemeClr val="bg1"/>
              </a:solidFill>
              <a:latin typeface="Futura Md BT" panose="020B0602020204020303" pitchFamily="34" charset="0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469396" y="865029"/>
            <a:ext cx="19672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6000" dirty="0">
                <a:solidFill>
                  <a:srgbClr val="186296"/>
                </a:solidFill>
                <a:latin typeface="Futura Md BT" panose="020B0602020204020303" pitchFamily="34" charset="0"/>
                <a:ea typeface="微软雅黑" panose="020B0503020204020204" pitchFamily="34" charset="-122"/>
              </a:rPr>
              <a:t>Listings</a:t>
            </a:r>
          </a:p>
        </p:txBody>
      </p:sp>
      <p:sp>
        <p:nvSpPr>
          <p:cNvPr id="43" name="Null"/>
          <p:cNvSpPr/>
          <p:nvPr/>
        </p:nvSpPr>
        <p:spPr>
          <a:xfrm>
            <a:off x="1817943" y="1232873"/>
            <a:ext cx="152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7777873" y="2511015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63A7D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Teaching analysis</a:t>
            </a:r>
          </a:p>
        </p:txBody>
      </p:sp>
      <p:sp>
        <p:nvSpPr>
          <p:cNvPr id="52" name="椭圆 51"/>
          <p:cNvSpPr/>
          <p:nvPr/>
        </p:nvSpPr>
        <p:spPr>
          <a:xfrm>
            <a:off x="6594375" y="2595343"/>
            <a:ext cx="354564" cy="3545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45922"/>
              </a:solidFill>
              <a:latin typeface="Futura Md BT" panose="020B0602020204020303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649732" y="2511015"/>
            <a:ext cx="1521890" cy="523220"/>
          </a:xfrm>
          <a:prstGeom prst="rect">
            <a:avLst/>
          </a:prstGeom>
          <a:solidFill>
            <a:srgbClr val="63A7D9"/>
          </a:solidFill>
        </p:spPr>
        <p:txBody>
          <a:bodyPr wrap="none">
            <a:spAutoFit/>
          </a:bodyPr>
          <a:lstStyle/>
          <a:p>
            <a:pPr algn="r"/>
            <a:r>
              <a:rPr lang="en-US" altLang="zh-CN" sz="2800">
                <a:solidFill>
                  <a:schemeClr val="bg1"/>
                </a:solidFill>
                <a:latin typeface="Futura Md BT" panose="020B0602020204020303" pitchFamily="34" charset="0"/>
                <a:ea typeface="微软雅黑" panose="020B0503020204020204" pitchFamily="34" charset="-122"/>
              </a:rPr>
              <a:t>PART-01</a:t>
            </a:r>
            <a:endParaRPr lang="zh-CN" altLang="en-US" sz="2800">
              <a:solidFill>
                <a:schemeClr val="bg1"/>
              </a:solidFill>
              <a:latin typeface="Futura Md BT" panose="020B0602020204020303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等腰三角形 53"/>
          <p:cNvSpPr/>
          <p:nvPr/>
        </p:nvSpPr>
        <p:spPr>
          <a:xfrm rot="5400000">
            <a:off x="6153503" y="2690075"/>
            <a:ext cx="191516" cy="165100"/>
          </a:xfrm>
          <a:prstGeom prst="triangle">
            <a:avLst/>
          </a:pr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Null"/>
          <p:cNvSpPr/>
          <p:nvPr/>
        </p:nvSpPr>
        <p:spPr>
          <a:xfrm>
            <a:off x="2795843" y="2694709"/>
            <a:ext cx="152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7994629" y="3472523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18629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Teaching strategies</a:t>
            </a:r>
          </a:p>
        </p:txBody>
      </p:sp>
      <p:sp>
        <p:nvSpPr>
          <p:cNvPr id="59" name="椭圆 58"/>
          <p:cNvSpPr/>
          <p:nvPr/>
        </p:nvSpPr>
        <p:spPr>
          <a:xfrm>
            <a:off x="6594375" y="3585476"/>
            <a:ext cx="354564" cy="3545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Futura Md BT" panose="020B0602020204020303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649732" y="3501148"/>
            <a:ext cx="1521890" cy="523220"/>
          </a:xfrm>
          <a:prstGeom prst="rect">
            <a:avLst/>
          </a:prstGeom>
          <a:solidFill>
            <a:srgbClr val="186296"/>
          </a:solidFill>
        </p:spPr>
        <p:txBody>
          <a:bodyPr wrap="none">
            <a:spAutoFit/>
          </a:bodyPr>
          <a:lstStyle/>
          <a:p>
            <a:pPr algn="r"/>
            <a:r>
              <a:rPr lang="en-US" altLang="zh-CN" sz="2800">
                <a:solidFill>
                  <a:schemeClr val="bg1"/>
                </a:solidFill>
                <a:latin typeface="Futura Md BT" panose="020B0602020204020303" pitchFamily="34" charset="0"/>
                <a:ea typeface="微软雅黑" panose="020B0503020204020204" pitchFamily="34" charset="-122"/>
              </a:rPr>
              <a:t>PART-02</a:t>
            </a:r>
            <a:endParaRPr lang="zh-CN" altLang="en-US" sz="2800">
              <a:solidFill>
                <a:schemeClr val="bg1"/>
              </a:solidFill>
              <a:latin typeface="Futura Md BT" panose="020B0602020204020303" pitchFamily="34" charset="0"/>
              <a:ea typeface="微软雅黑" panose="020B0503020204020204" pitchFamily="34" charset="-122"/>
            </a:endParaRPr>
          </a:p>
        </p:txBody>
      </p:sp>
      <p:sp>
        <p:nvSpPr>
          <p:cNvPr id="61" name="等腰三角形 60"/>
          <p:cNvSpPr/>
          <p:nvPr/>
        </p:nvSpPr>
        <p:spPr>
          <a:xfrm rot="5400000">
            <a:off x="6153503" y="3680208"/>
            <a:ext cx="191516" cy="165100"/>
          </a:xfrm>
          <a:prstGeom prst="triangle">
            <a:avLst/>
          </a:pr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Null"/>
          <p:cNvSpPr/>
          <p:nvPr/>
        </p:nvSpPr>
        <p:spPr>
          <a:xfrm>
            <a:off x="3532443" y="3681683"/>
            <a:ext cx="152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7674844" y="4471845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63A7D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Teaching process</a:t>
            </a:r>
          </a:p>
        </p:txBody>
      </p:sp>
      <p:sp>
        <p:nvSpPr>
          <p:cNvPr id="66" name="椭圆 65"/>
          <p:cNvSpPr/>
          <p:nvPr/>
        </p:nvSpPr>
        <p:spPr>
          <a:xfrm>
            <a:off x="6594375" y="4575609"/>
            <a:ext cx="354564" cy="3545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Futura Md BT" panose="020B0602020204020303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4649732" y="4491281"/>
            <a:ext cx="1521890" cy="523220"/>
          </a:xfrm>
          <a:prstGeom prst="rect">
            <a:avLst/>
          </a:prstGeom>
          <a:solidFill>
            <a:srgbClr val="63A7D9"/>
          </a:solidFill>
        </p:spPr>
        <p:txBody>
          <a:bodyPr wrap="none">
            <a:spAutoFit/>
          </a:bodyPr>
          <a:lstStyle/>
          <a:p>
            <a:pPr algn="r"/>
            <a:r>
              <a:rPr lang="en-US" altLang="zh-CN" sz="2800">
                <a:solidFill>
                  <a:schemeClr val="bg1"/>
                </a:solidFill>
                <a:latin typeface="Futura Md BT" panose="020B0602020204020303" pitchFamily="34" charset="0"/>
                <a:ea typeface="微软雅黑" panose="020B0503020204020204" pitchFamily="34" charset="-122"/>
              </a:rPr>
              <a:t>PART-03</a:t>
            </a:r>
            <a:endParaRPr lang="zh-CN" altLang="en-US" sz="2800">
              <a:solidFill>
                <a:schemeClr val="bg1"/>
              </a:solidFill>
              <a:latin typeface="Futura Md BT" panose="020B0602020204020303" pitchFamily="34" charset="0"/>
              <a:ea typeface="微软雅黑" panose="020B0503020204020204" pitchFamily="34" charset="-122"/>
            </a:endParaRPr>
          </a:p>
        </p:txBody>
      </p:sp>
      <p:sp>
        <p:nvSpPr>
          <p:cNvPr id="68" name="等腰三角形 67"/>
          <p:cNvSpPr/>
          <p:nvPr/>
        </p:nvSpPr>
        <p:spPr>
          <a:xfrm rot="5400000">
            <a:off x="6153503" y="4670341"/>
            <a:ext cx="191516" cy="165100"/>
          </a:xfrm>
          <a:prstGeom prst="triangle">
            <a:avLst/>
          </a:pr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Null"/>
          <p:cNvSpPr/>
          <p:nvPr/>
        </p:nvSpPr>
        <p:spPr>
          <a:xfrm>
            <a:off x="3507043" y="4665498"/>
            <a:ext cx="152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8050228" y="544352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18629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Teaching Reflections</a:t>
            </a:r>
          </a:p>
        </p:txBody>
      </p:sp>
      <p:sp>
        <p:nvSpPr>
          <p:cNvPr id="73" name="椭圆 72"/>
          <p:cNvSpPr/>
          <p:nvPr/>
        </p:nvSpPr>
        <p:spPr>
          <a:xfrm>
            <a:off x="6594375" y="5565742"/>
            <a:ext cx="354564" cy="3545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Futura Md BT" panose="020B0602020204020303" pitchFamily="34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4649731" y="5481414"/>
            <a:ext cx="1521891" cy="523220"/>
          </a:xfrm>
          <a:prstGeom prst="rect">
            <a:avLst/>
          </a:prstGeom>
          <a:solidFill>
            <a:srgbClr val="186296"/>
          </a:solidFill>
        </p:spPr>
        <p:txBody>
          <a:bodyPr wrap="none">
            <a:spAutoFit/>
          </a:bodyPr>
          <a:lstStyle/>
          <a:p>
            <a:pPr algn="r"/>
            <a:r>
              <a:rPr lang="en-US" altLang="zh-CN" sz="2800">
                <a:solidFill>
                  <a:schemeClr val="bg1"/>
                </a:solidFill>
                <a:latin typeface="Futura Md BT" panose="020B0602020204020303" pitchFamily="34" charset="0"/>
                <a:ea typeface="微软雅黑" panose="020B0503020204020204" pitchFamily="34" charset="-122"/>
              </a:rPr>
              <a:t>PART-04</a:t>
            </a:r>
            <a:endParaRPr lang="zh-CN" altLang="en-US" sz="2800">
              <a:solidFill>
                <a:schemeClr val="bg1"/>
              </a:solidFill>
              <a:latin typeface="Futura Md BT" panose="020B0602020204020303" pitchFamily="34" charset="0"/>
              <a:ea typeface="微软雅黑" panose="020B0503020204020204" pitchFamily="34" charset="-122"/>
            </a:endParaRPr>
          </a:p>
        </p:txBody>
      </p:sp>
      <p:sp>
        <p:nvSpPr>
          <p:cNvPr id="75" name="等腰三角形 74"/>
          <p:cNvSpPr/>
          <p:nvPr/>
        </p:nvSpPr>
        <p:spPr>
          <a:xfrm rot="5400000">
            <a:off x="6153503" y="5660474"/>
            <a:ext cx="191516" cy="165100"/>
          </a:xfrm>
          <a:prstGeom prst="triangle">
            <a:avLst/>
          </a:pr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Null"/>
          <p:cNvSpPr/>
          <p:nvPr/>
        </p:nvSpPr>
        <p:spPr>
          <a:xfrm>
            <a:off x="2783143" y="5652473"/>
            <a:ext cx="152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6" name="图片 7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2" t="58282" r="53311" b="24474"/>
          <a:stretch/>
        </p:blipFill>
        <p:spPr>
          <a:xfrm>
            <a:off x="1476066" y="2511015"/>
            <a:ext cx="2229795" cy="2112437"/>
          </a:xfrm>
          <a:custGeom>
            <a:avLst/>
            <a:gdLst>
              <a:gd name="connsiteX0" fmla="*/ 0 w 1120878"/>
              <a:gd name="connsiteY0" fmla="*/ 0 h 1061884"/>
              <a:gd name="connsiteX1" fmla="*/ 1120878 w 1120878"/>
              <a:gd name="connsiteY1" fmla="*/ 0 h 1061884"/>
              <a:gd name="connsiteX2" fmla="*/ 1120878 w 1120878"/>
              <a:gd name="connsiteY2" fmla="*/ 1061884 h 1061884"/>
              <a:gd name="connsiteX3" fmla="*/ 0 w 1120878"/>
              <a:gd name="connsiteY3" fmla="*/ 1061884 h 10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878" h="1061884">
                <a:moveTo>
                  <a:pt x="0" y="0"/>
                </a:moveTo>
                <a:lnTo>
                  <a:pt x="1120878" y="0"/>
                </a:lnTo>
                <a:lnTo>
                  <a:pt x="1120878" y="1061884"/>
                </a:lnTo>
                <a:lnTo>
                  <a:pt x="0" y="1061884"/>
                </a:lnTo>
                <a:close/>
              </a:path>
            </a:pathLst>
          </a:custGeom>
        </p:spPr>
      </p:pic>
      <p:pic>
        <p:nvPicPr>
          <p:cNvPr id="77" name="图片 7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9" t="58761" r="2601" b="11078"/>
          <a:stretch/>
        </p:blipFill>
        <p:spPr>
          <a:xfrm>
            <a:off x="9552974" y="5491187"/>
            <a:ext cx="2639026" cy="1366813"/>
          </a:xfrm>
          <a:custGeom>
            <a:avLst/>
            <a:gdLst>
              <a:gd name="connsiteX0" fmla="*/ 0 w 3585970"/>
              <a:gd name="connsiteY0" fmla="*/ 0 h 1857257"/>
              <a:gd name="connsiteX1" fmla="*/ 3585970 w 3585970"/>
              <a:gd name="connsiteY1" fmla="*/ 0 h 1857257"/>
              <a:gd name="connsiteX2" fmla="*/ 3585970 w 3585970"/>
              <a:gd name="connsiteY2" fmla="*/ 1857257 h 1857257"/>
              <a:gd name="connsiteX3" fmla="*/ 0 w 3585970"/>
              <a:gd name="connsiteY3" fmla="*/ 1857257 h 18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5970" h="1857257">
                <a:moveTo>
                  <a:pt x="0" y="0"/>
                </a:moveTo>
                <a:lnTo>
                  <a:pt x="3585970" y="0"/>
                </a:lnTo>
                <a:lnTo>
                  <a:pt x="3585970" y="1857257"/>
                </a:lnTo>
                <a:lnTo>
                  <a:pt x="0" y="1857257"/>
                </a:lnTo>
                <a:close/>
              </a:path>
            </a:pathLst>
          </a:custGeom>
        </p:spPr>
      </p:pic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1" t="64988" r="29751" b="18965"/>
          <a:stretch/>
        </p:blipFill>
        <p:spPr>
          <a:xfrm>
            <a:off x="10201984" y="3274575"/>
            <a:ext cx="1064730" cy="1739926"/>
          </a:xfrm>
          <a:custGeom>
            <a:avLst/>
            <a:gdLst>
              <a:gd name="connsiteX0" fmla="*/ 0 w 604684"/>
              <a:gd name="connsiteY0" fmla="*/ 0 h 988143"/>
              <a:gd name="connsiteX1" fmla="*/ 604684 w 604684"/>
              <a:gd name="connsiteY1" fmla="*/ 0 h 988143"/>
              <a:gd name="connsiteX2" fmla="*/ 604684 w 604684"/>
              <a:gd name="connsiteY2" fmla="*/ 988143 h 988143"/>
              <a:gd name="connsiteX3" fmla="*/ 0 w 604684"/>
              <a:gd name="connsiteY3" fmla="*/ 988143 h 98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684" h="988143">
                <a:moveTo>
                  <a:pt x="0" y="0"/>
                </a:moveTo>
                <a:lnTo>
                  <a:pt x="604684" y="0"/>
                </a:lnTo>
                <a:lnTo>
                  <a:pt x="604684" y="988143"/>
                </a:lnTo>
                <a:lnTo>
                  <a:pt x="0" y="988143"/>
                </a:lnTo>
                <a:close/>
              </a:path>
            </a:pathLst>
          </a:custGeom>
        </p:spPr>
      </p:pic>
      <p:sp>
        <p:nvSpPr>
          <p:cNvPr id="80" name="文本框 79" descr="e7d195523061f1c0deeec63e560781cfd59afb0ea006f2a87ABB68BF51EA6619813959095094C18C62A12F549504892A4AAA8C1554C6663626E05CA27F281A14E6983772AFC3FB97135759321DEA3D704CB8FFD9D2544D20427D00997056F5C96BEB36E87B176A9A2B0208D5F0253CAA64F289E16775627845AD05F6A8DA43D217D906D92F737DD9"/>
          <p:cNvSpPr txBox="1"/>
          <p:nvPr/>
        </p:nvSpPr>
        <p:spPr>
          <a:xfrm>
            <a:off x="8092067" y="1115385"/>
            <a:ext cx="3171061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186296"/>
                </a:solidFill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CONCENTS</a:t>
            </a:r>
            <a:endParaRPr lang="zh-CN" altLang="en-US" sz="1600" dirty="0">
              <a:solidFill>
                <a:srgbClr val="186296"/>
              </a:solidFill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25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89299" y="-1159307"/>
            <a:ext cx="718409" cy="799490"/>
          </a:xfrm>
          <a:prstGeom prst="rect">
            <a:avLst/>
          </a:pr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207708" y="-1159307"/>
            <a:ext cx="718409" cy="799490"/>
          </a:xfrm>
          <a:prstGeom prst="rect">
            <a:avLst/>
          </a:pr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1" t="6548" r="2601" b="48373"/>
          <a:stretch/>
        </p:blipFill>
        <p:spPr>
          <a:xfrm>
            <a:off x="9910978" y="-1"/>
            <a:ext cx="2281022" cy="1702975"/>
          </a:xfrm>
          <a:custGeom>
            <a:avLst/>
            <a:gdLst>
              <a:gd name="connsiteX0" fmla="*/ 0 w 3718077"/>
              <a:gd name="connsiteY0" fmla="*/ 0 h 2775857"/>
              <a:gd name="connsiteX1" fmla="*/ 3718077 w 3718077"/>
              <a:gd name="connsiteY1" fmla="*/ 0 h 2775857"/>
              <a:gd name="connsiteX2" fmla="*/ 3718077 w 3718077"/>
              <a:gd name="connsiteY2" fmla="*/ 2775857 h 2775857"/>
              <a:gd name="connsiteX3" fmla="*/ 0 w 3718077"/>
              <a:gd name="connsiteY3" fmla="*/ 2775857 h 277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8077" h="2775857">
                <a:moveTo>
                  <a:pt x="0" y="0"/>
                </a:moveTo>
                <a:lnTo>
                  <a:pt x="3718077" y="0"/>
                </a:lnTo>
                <a:lnTo>
                  <a:pt x="3718077" y="2775857"/>
                </a:lnTo>
                <a:lnTo>
                  <a:pt x="0" y="2775857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6308" r="55337" b="40760"/>
          <a:stretch/>
        </p:blipFill>
        <p:spPr>
          <a:xfrm>
            <a:off x="0" y="-1"/>
            <a:ext cx="2724063" cy="1702975"/>
          </a:xfrm>
          <a:custGeom>
            <a:avLst/>
            <a:gdLst>
              <a:gd name="connsiteX0" fmla="*/ 0 w 5213699"/>
              <a:gd name="connsiteY0" fmla="*/ 0 h 3259395"/>
              <a:gd name="connsiteX1" fmla="*/ 5213699 w 5213699"/>
              <a:gd name="connsiteY1" fmla="*/ 0 h 3259395"/>
              <a:gd name="connsiteX2" fmla="*/ 5213699 w 5213699"/>
              <a:gd name="connsiteY2" fmla="*/ 3259395 h 3259395"/>
              <a:gd name="connsiteX3" fmla="*/ 3939387 w 5213699"/>
              <a:gd name="connsiteY3" fmla="*/ 3259395 h 3259395"/>
              <a:gd name="connsiteX4" fmla="*/ 3939387 w 5213699"/>
              <a:gd name="connsiteY4" fmla="*/ 2408966 h 3259395"/>
              <a:gd name="connsiteX5" fmla="*/ 2752344 w 5213699"/>
              <a:gd name="connsiteY5" fmla="*/ 2408966 h 3259395"/>
              <a:gd name="connsiteX6" fmla="*/ 2752344 w 5213699"/>
              <a:gd name="connsiteY6" fmla="*/ 3259395 h 3259395"/>
              <a:gd name="connsiteX7" fmla="*/ 0 w 5213699"/>
              <a:gd name="connsiteY7" fmla="*/ 3259395 h 325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3699" h="3259395">
                <a:moveTo>
                  <a:pt x="0" y="0"/>
                </a:moveTo>
                <a:lnTo>
                  <a:pt x="5213699" y="0"/>
                </a:lnTo>
                <a:lnTo>
                  <a:pt x="5213699" y="3259395"/>
                </a:lnTo>
                <a:lnTo>
                  <a:pt x="3939387" y="3259395"/>
                </a:lnTo>
                <a:lnTo>
                  <a:pt x="3939387" y="2408966"/>
                </a:lnTo>
                <a:lnTo>
                  <a:pt x="2752344" y="2408966"/>
                </a:lnTo>
                <a:lnTo>
                  <a:pt x="2752344" y="3259395"/>
                </a:lnTo>
                <a:lnTo>
                  <a:pt x="0" y="3259395"/>
                </a:lnTo>
                <a:close/>
              </a:path>
            </a:pathLst>
          </a:custGeom>
        </p:spPr>
      </p:pic>
      <p:sp>
        <p:nvSpPr>
          <p:cNvPr id="20" name="文本框 19"/>
          <p:cNvSpPr txBox="1"/>
          <p:nvPr/>
        </p:nvSpPr>
        <p:spPr>
          <a:xfrm flipH="1">
            <a:off x="3706156" y="178182"/>
            <a:ext cx="4747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18629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Enter the title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2" t="58282" r="53311" b="24474"/>
          <a:stretch/>
        </p:blipFill>
        <p:spPr>
          <a:xfrm>
            <a:off x="8662981" y="94856"/>
            <a:ext cx="1247997" cy="1182313"/>
          </a:xfrm>
          <a:custGeom>
            <a:avLst/>
            <a:gdLst>
              <a:gd name="connsiteX0" fmla="*/ 0 w 1120878"/>
              <a:gd name="connsiteY0" fmla="*/ 0 h 1061884"/>
              <a:gd name="connsiteX1" fmla="*/ 1120878 w 1120878"/>
              <a:gd name="connsiteY1" fmla="*/ 0 h 1061884"/>
              <a:gd name="connsiteX2" fmla="*/ 1120878 w 1120878"/>
              <a:gd name="connsiteY2" fmla="*/ 1061884 h 1061884"/>
              <a:gd name="connsiteX3" fmla="*/ 0 w 1120878"/>
              <a:gd name="connsiteY3" fmla="*/ 1061884 h 10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878" h="1061884">
                <a:moveTo>
                  <a:pt x="0" y="0"/>
                </a:moveTo>
                <a:lnTo>
                  <a:pt x="1120878" y="0"/>
                </a:lnTo>
                <a:lnTo>
                  <a:pt x="1120878" y="1061884"/>
                </a:lnTo>
                <a:lnTo>
                  <a:pt x="0" y="1061884"/>
                </a:lnTo>
                <a:close/>
              </a:path>
            </a:pathLst>
          </a:custGeom>
        </p:spPr>
      </p:pic>
      <p:sp>
        <p:nvSpPr>
          <p:cNvPr id="8" name="TextBox 24"/>
          <p:cNvSpPr txBox="1"/>
          <p:nvPr/>
        </p:nvSpPr>
        <p:spPr>
          <a:xfrm>
            <a:off x="2209750" y="4861491"/>
            <a:ext cx="8383631" cy="16148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latin typeface="微软雅黑 Light" pitchFamily="34" charset="-122"/>
                <a:ea typeface="微软雅黑 Light" pitchFamily="34" charset="-122"/>
              </a:rPr>
              <a:t>Click to enter a brief text content, text content should be summarized refined, without the extra text decoration, concise description of the content. Click to enter a brief text content, text content needs to be summarized and refined, concise description of the content of the section</a:t>
            </a:r>
            <a:r>
              <a:rPr lang="en-US" altLang="zh-CN" dirty="0">
                <a:latin typeface="微软雅黑 Light" pitchFamily="34" charset="-122"/>
                <a:ea typeface="微软雅黑 Light" pitchFamily="34" charset="-122"/>
              </a:rPr>
              <a:t>......</a:t>
            </a:r>
          </a:p>
        </p:txBody>
      </p:sp>
      <p:sp>
        <p:nvSpPr>
          <p:cNvPr id="9" name="矩形 8"/>
          <p:cNvSpPr/>
          <p:nvPr/>
        </p:nvSpPr>
        <p:spPr>
          <a:xfrm>
            <a:off x="1402208" y="4719488"/>
            <a:ext cx="9998712" cy="1872208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矩形 9"/>
          <p:cNvSpPr/>
          <p:nvPr/>
        </p:nvSpPr>
        <p:spPr>
          <a:xfrm>
            <a:off x="1329185" y="4950296"/>
            <a:ext cx="140655" cy="1437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/>
        </p:nvSpPr>
        <p:spPr>
          <a:xfrm>
            <a:off x="11324085" y="4950296"/>
            <a:ext cx="140655" cy="1437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1225768" y="2211913"/>
            <a:ext cx="2527408" cy="227874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13" name="TextBox 3"/>
          <p:cNvSpPr txBox="1"/>
          <p:nvPr/>
        </p:nvSpPr>
        <p:spPr>
          <a:xfrm>
            <a:off x="1732423" y="2735732"/>
            <a:ext cx="151409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Enter the title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9091260" y="2211913"/>
            <a:ext cx="2527408" cy="22787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15" name="TextBox 3"/>
          <p:cNvSpPr txBox="1"/>
          <p:nvPr/>
        </p:nvSpPr>
        <p:spPr>
          <a:xfrm>
            <a:off x="9680860" y="2735732"/>
            <a:ext cx="134820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Enter the title</a:t>
            </a:r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>
            <a:off x="3847599" y="2211913"/>
            <a:ext cx="2527408" cy="227874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23" name="TextBox 3"/>
          <p:cNvSpPr txBox="1"/>
          <p:nvPr/>
        </p:nvSpPr>
        <p:spPr>
          <a:xfrm>
            <a:off x="4370164" y="2735732"/>
            <a:ext cx="148227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Enter the title</a:t>
            </a:r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>
            <a:off x="6469431" y="2211913"/>
            <a:ext cx="2527408" cy="22787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25" name="TextBox 3"/>
          <p:cNvSpPr txBox="1"/>
          <p:nvPr/>
        </p:nvSpPr>
        <p:spPr>
          <a:xfrm>
            <a:off x="7077638" y="2735732"/>
            <a:ext cx="131099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Enter the title</a:t>
            </a:r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1332503" y="2308147"/>
            <a:ext cx="2313940" cy="208627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27" name="Freeform 5"/>
          <p:cNvSpPr>
            <a:spLocks/>
          </p:cNvSpPr>
          <p:nvPr/>
        </p:nvSpPr>
        <p:spPr bwMode="auto">
          <a:xfrm>
            <a:off x="3954334" y="2308147"/>
            <a:ext cx="2313940" cy="208627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28" name="Freeform 5"/>
          <p:cNvSpPr>
            <a:spLocks/>
          </p:cNvSpPr>
          <p:nvPr/>
        </p:nvSpPr>
        <p:spPr bwMode="auto">
          <a:xfrm>
            <a:off x="6576165" y="2308147"/>
            <a:ext cx="2313940" cy="208627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>
            <a:off x="9197995" y="2308147"/>
            <a:ext cx="2313940" cy="208627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/>
          </a:p>
        </p:txBody>
      </p:sp>
      <p:grpSp>
        <p:nvGrpSpPr>
          <p:cNvPr id="30" name="组合 29"/>
          <p:cNvGrpSpPr/>
          <p:nvPr/>
        </p:nvGrpSpPr>
        <p:grpSpPr>
          <a:xfrm>
            <a:off x="3352181" y="3266807"/>
            <a:ext cx="874116" cy="168955"/>
            <a:chOff x="3005398" y="2593891"/>
            <a:chExt cx="817496" cy="158010"/>
          </a:xfrm>
        </p:grpSpPr>
        <p:grpSp>
          <p:nvGrpSpPr>
            <p:cNvPr id="31" name="组合 30"/>
            <p:cNvGrpSpPr/>
            <p:nvPr/>
          </p:nvGrpSpPr>
          <p:grpSpPr>
            <a:xfrm rot="5400000">
              <a:off x="3005399" y="2593890"/>
              <a:ext cx="158010" cy="158012"/>
              <a:chOff x="4486616" y="3001075"/>
              <a:chExt cx="274695" cy="274699"/>
            </a:xfrm>
          </p:grpSpPr>
          <p:sp>
            <p:nvSpPr>
              <p:cNvPr id="38" name="椭圆 37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rgbClr val="EAEAEC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 rot="5400000">
              <a:off x="3664883" y="2593890"/>
              <a:ext cx="158010" cy="158012"/>
              <a:chOff x="4486616" y="3001075"/>
              <a:chExt cx="274695" cy="274699"/>
            </a:xfrm>
          </p:grpSpPr>
          <p:sp>
            <p:nvSpPr>
              <p:cNvPr id="36" name="椭圆 35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rgbClr val="F0F0F2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 rot="16200000">
              <a:off x="3384091" y="2354714"/>
              <a:ext cx="67821" cy="636364"/>
              <a:chOff x="1235365" y="2098390"/>
              <a:chExt cx="67821" cy="384317"/>
            </a:xfrm>
          </p:grpSpPr>
          <p:sp>
            <p:nvSpPr>
              <p:cNvPr id="34" name="圆角矩形 33"/>
              <p:cNvSpPr/>
              <p:nvPr/>
            </p:nvSpPr>
            <p:spPr>
              <a:xfrm rot="10800000">
                <a:off x="1274386" y="2098391"/>
                <a:ext cx="28800" cy="38431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>
              <a:xfrm rot="10800000">
                <a:off x="1235365" y="2098390"/>
                <a:ext cx="28800" cy="38431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5980287" y="3266807"/>
            <a:ext cx="874116" cy="168955"/>
            <a:chOff x="3005398" y="2593891"/>
            <a:chExt cx="817496" cy="158010"/>
          </a:xfrm>
        </p:grpSpPr>
        <p:grpSp>
          <p:nvGrpSpPr>
            <p:cNvPr id="41" name="组合 40"/>
            <p:cNvGrpSpPr/>
            <p:nvPr/>
          </p:nvGrpSpPr>
          <p:grpSpPr>
            <a:xfrm rot="5400000">
              <a:off x="3005399" y="2593890"/>
              <a:ext cx="158010" cy="158012"/>
              <a:chOff x="4486616" y="3001075"/>
              <a:chExt cx="274695" cy="274699"/>
            </a:xfrm>
          </p:grpSpPr>
          <p:sp>
            <p:nvSpPr>
              <p:cNvPr id="48" name="椭圆 47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solidFill>
                <a:srgbClr val="EDEDED"/>
              </a:soli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rgbClr val="EEEEEE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 rot="5400000">
              <a:off x="3664883" y="2593890"/>
              <a:ext cx="158010" cy="158012"/>
              <a:chOff x="4486616" y="3001075"/>
              <a:chExt cx="274695" cy="274699"/>
            </a:xfrm>
          </p:grpSpPr>
          <p:sp>
            <p:nvSpPr>
              <p:cNvPr id="46" name="椭圆 45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rgbClr val="EEEEEE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 rot="16200000">
              <a:off x="3384091" y="2354714"/>
              <a:ext cx="67821" cy="636364"/>
              <a:chOff x="1235365" y="2098390"/>
              <a:chExt cx="67821" cy="384317"/>
            </a:xfrm>
          </p:grpSpPr>
          <p:sp>
            <p:nvSpPr>
              <p:cNvPr id="44" name="圆角矩形 43"/>
              <p:cNvSpPr/>
              <p:nvPr/>
            </p:nvSpPr>
            <p:spPr>
              <a:xfrm rot="10800000">
                <a:off x="1274386" y="2098391"/>
                <a:ext cx="28800" cy="38431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圆角矩形 44"/>
              <p:cNvSpPr/>
              <p:nvPr/>
            </p:nvSpPr>
            <p:spPr>
              <a:xfrm rot="10800000">
                <a:off x="1235365" y="2098390"/>
                <a:ext cx="28800" cy="38431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8594459" y="3266807"/>
            <a:ext cx="874116" cy="168955"/>
            <a:chOff x="3005398" y="2593891"/>
            <a:chExt cx="817496" cy="158010"/>
          </a:xfrm>
        </p:grpSpPr>
        <p:grpSp>
          <p:nvGrpSpPr>
            <p:cNvPr id="51" name="组合 50"/>
            <p:cNvGrpSpPr/>
            <p:nvPr/>
          </p:nvGrpSpPr>
          <p:grpSpPr>
            <a:xfrm rot="5400000">
              <a:off x="3005399" y="2593890"/>
              <a:ext cx="158010" cy="158012"/>
              <a:chOff x="4486616" y="3001075"/>
              <a:chExt cx="274695" cy="274699"/>
            </a:xfrm>
          </p:grpSpPr>
          <p:sp>
            <p:nvSpPr>
              <p:cNvPr id="58" name="椭圆 57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 rot="5400000">
              <a:off x="3664883" y="2593890"/>
              <a:ext cx="158010" cy="158012"/>
              <a:chOff x="4486616" y="3001075"/>
              <a:chExt cx="274695" cy="274699"/>
            </a:xfrm>
          </p:grpSpPr>
          <p:sp>
            <p:nvSpPr>
              <p:cNvPr id="56" name="椭圆 55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rgbClr val="F1F1F3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 rot="16200000">
              <a:off x="3384091" y="2354714"/>
              <a:ext cx="67821" cy="636364"/>
              <a:chOff x="1235365" y="2098390"/>
              <a:chExt cx="67821" cy="384317"/>
            </a:xfrm>
          </p:grpSpPr>
          <p:sp>
            <p:nvSpPr>
              <p:cNvPr id="54" name="圆角矩形 53"/>
              <p:cNvSpPr/>
              <p:nvPr/>
            </p:nvSpPr>
            <p:spPr>
              <a:xfrm rot="10800000">
                <a:off x="1274386" y="2098391"/>
                <a:ext cx="28800" cy="38431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圆角矩形 54"/>
              <p:cNvSpPr/>
              <p:nvPr/>
            </p:nvSpPr>
            <p:spPr>
              <a:xfrm rot="10800000">
                <a:off x="1235365" y="2098390"/>
                <a:ext cx="28800" cy="384316"/>
              </a:xfrm>
              <a:prstGeom prst="roundRect">
                <a:avLst>
                  <a:gd name="adj" fmla="val 50000"/>
                </a:avLst>
              </a:prstGeom>
              <a:solidFill>
                <a:srgbClr val="EEEEEE"/>
              </a:solidFill>
              <a:ln w="9525"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3253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89299" y="-1159307"/>
            <a:ext cx="718409" cy="799490"/>
          </a:xfrm>
          <a:prstGeom prst="rect">
            <a:avLst/>
          </a:pr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207708" y="-1159307"/>
            <a:ext cx="718409" cy="799490"/>
          </a:xfrm>
          <a:prstGeom prst="rect">
            <a:avLst/>
          </a:pr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1" t="6548" r="2601" b="48373"/>
          <a:stretch/>
        </p:blipFill>
        <p:spPr>
          <a:xfrm>
            <a:off x="9910978" y="-1"/>
            <a:ext cx="2281022" cy="1702975"/>
          </a:xfrm>
          <a:custGeom>
            <a:avLst/>
            <a:gdLst>
              <a:gd name="connsiteX0" fmla="*/ 0 w 3718077"/>
              <a:gd name="connsiteY0" fmla="*/ 0 h 2775857"/>
              <a:gd name="connsiteX1" fmla="*/ 3718077 w 3718077"/>
              <a:gd name="connsiteY1" fmla="*/ 0 h 2775857"/>
              <a:gd name="connsiteX2" fmla="*/ 3718077 w 3718077"/>
              <a:gd name="connsiteY2" fmla="*/ 2775857 h 2775857"/>
              <a:gd name="connsiteX3" fmla="*/ 0 w 3718077"/>
              <a:gd name="connsiteY3" fmla="*/ 2775857 h 277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8077" h="2775857">
                <a:moveTo>
                  <a:pt x="0" y="0"/>
                </a:moveTo>
                <a:lnTo>
                  <a:pt x="3718077" y="0"/>
                </a:lnTo>
                <a:lnTo>
                  <a:pt x="3718077" y="2775857"/>
                </a:lnTo>
                <a:lnTo>
                  <a:pt x="0" y="2775857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6308" r="55337" b="40760"/>
          <a:stretch/>
        </p:blipFill>
        <p:spPr>
          <a:xfrm>
            <a:off x="0" y="-1"/>
            <a:ext cx="2724063" cy="1702975"/>
          </a:xfrm>
          <a:custGeom>
            <a:avLst/>
            <a:gdLst>
              <a:gd name="connsiteX0" fmla="*/ 0 w 5213699"/>
              <a:gd name="connsiteY0" fmla="*/ 0 h 3259395"/>
              <a:gd name="connsiteX1" fmla="*/ 5213699 w 5213699"/>
              <a:gd name="connsiteY1" fmla="*/ 0 h 3259395"/>
              <a:gd name="connsiteX2" fmla="*/ 5213699 w 5213699"/>
              <a:gd name="connsiteY2" fmla="*/ 3259395 h 3259395"/>
              <a:gd name="connsiteX3" fmla="*/ 3939387 w 5213699"/>
              <a:gd name="connsiteY3" fmla="*/ 3259395 h 3259395"/>
              <a:gd name="connsiteX4" fmla="*/ 3939387 w 5213699"/>
              <a:gd name="connsiteY4" fmla="*/ 2408966 h 3259395"/>
              <a:gd name="connsiteX5" fmla="*/ 2752344 w 5213699"/>
              <a:gd name="connsiteY5" fmla="*/ 2408966 h 3259395"/>
              <a:gd name="connsiteX6" fmla="*/ 2752344 w 5213699"/>
              <a:gd name="connsiteY6" fmla="*/ 3259395 h 3259395"/>
              <a:gd name="connsiteX7" fmla="*/ 0 w 5213699"/>
              <a:gd name="connsiteY7" fmla="*/ 3259395 h 325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3699" h="3259395">
                <a:moveTo>
                  <a:pt x="0" y="0"/>
                </a:moveTo>
                <a:lnTo>
                  <a:pt x="5213699" y="0"/>
                </a:lnTo>
                <a:lnTo>
                  <a:pt x="5213699" y="3259395"/>
                </a:lnTo>
                <a:lnTo>
                  <a:pt x="3939387" y="3259395"/>
                </a:lnTo>
                <a:lnTo>
                  <a:pt x="3939387" y="2408966"/>
                </a:lnTo>
                <a:lnTo>
                  <a:pt x="2752344" y="2408966"/>
                </a:lnTo>
                <a:lnTo>
                  <a:pt x="2752344" y="3259395"/>
                </a:lnTo>
                <a:lnTo>
                  <a:pt x="0" y="3259395"/>
                </a:lnTo>
                <a:close/>
              </a:path>
            </a:pathLst>
          </a:custGeom>
        </p:spPr>
      </p:pic>
      <p:sp>
        <p:nvSpPr>
          <p:cNvPr id="20" name="文本框 19"/>
          <p:cNvSpPr txBox="1"/>
          <p:nvPr/>
        </p:nvSpPr>
        <p:spPr>
          <a:xfrm flipH="1">
            <a:off x="3706156" y="178182"/>
            <a:ext cx="4747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18629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Enter the title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2" t="58282" r="53311" b="24474"/>
          <a:stretch/>
        </p:blipFill>
        <p:spPr>
          <a:xfrm>
            <a:off x="8662981" y="94856"/>
            <a:ext cx="1247997" cy="1182313"/>
          </a:xfrm>
          <a:custGeom>
            <a:avLst/>
            <a:gdLst>
              <a:gd name="connsiteX0" fmla="*/ 0 w 1120878"/>
              <a:gd name="connsiteY0" fmla="*/ 0 h 1061884"/>
              <a:gd name="connsiteX1" fmla="*/ 1120878 w 1120878"/>
              <a:gd name="connsiteY1" fmla="*/ 0 h 1061884"/>
              <a:gd name="connsiteX2" fmla="*/ 1120878 w 1120878"/>
              <a:gd name="connsiteY2" fmla="*/ 1061884 h 1061884"/>
              <a:gd name="connsiteX3" fmla="*/ 0 w 1120878"/>
              <a:gd name="connsiteY3" fmla="*/ 1061884 h 10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878" h="1061884">
                <a:moveTo>
                  <a:pt x="0" y="0"/>
                </a:moveTo>
                <a:lnTo>
                  <a:pt x="1120878" y="0"/>
                </a:lnTo>
                <a:lnTo>
                  <a:pt x="1120878" y="1061884"/>
                </a:lnTo>
                <a:lnTo>
                  <a:pt x="0" y="1061884"/>
                </a:lnTo>
                <a:close/>
              </a:path>
            </a:pathLst>
          </a:custGeom>
        </p:spPr>
      </p:pic>
      <p:sp>
        <p:nvSpPr>
          <p:cNvPr id="8" name="圆角矩形 7"/>
          <p:cNvSpPr/>
          <p:nvPr/>
        </p:nvSpPr>
        <p:spPr>
          <a:xfrm>
            <a:off x="8991237" y="2112634"/>
            <a:ext cx="1260000" cy="1152000"/>
          </a:xfrm>
          <a:prstGeom prst="roundRect">
            <a:avLst/>
          </a:pr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980837" y="2112634"/>
            <a:ext cx="1260000" cy="1152000"/>
          </a:xfrm>
          <a:prstGeom prst="roundRect">
            <a:avLst/>
          </a:pr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5501277" y="2112634"/>
            <a:ext cx="1260000" cy="1152000"/>
          </a:xfrm>
          <a:prstGeom prst="roundRect">
            <a:avLst/>
          </a:pr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1490617" y="3590914"/>
            <a:ext cx="2240280" cy="914400"/>
          </a:xfrm>
          <a:prstGeom prst="roundRect">
            <a:avLst/>
          </a:pr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5011057" y="3568054"/>
            <a:ext cx="2240280" cy="914400"/>
          </a:xfrm>
          <a:prstGeom prst="roundRect">
            <a:avLst/>
          </a:pr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8424817" y="3567419"/>
            <a:ext cx="2392680" cy="914400"/>
          </a:xfrm>
          <a:prstGeom prst="roundRect">
            <a:avLst/>
          </a:pr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 141"/>
          <p:cNvSpPr/>
          <p:nvPr/>
        </p:nvSpPr>
        <p:spPr>
          <a:xfrm>
            <a:off x="3906157" y="3842374"/>
            <a:ext cx="411480" cy="411480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锁"/>
          <p:cNvSpPr/>
          <p:nvPr/>
        </p:nvSpPr>
        <p:spPr bwMode="auto">
          <a:xfrm>
            <a:off x="2264047" y="2215504"/>
            <a:ext cx="692785" cy="933450"/>
          </a:xfrm>
          <a:custGeom>
            <a:avLst/>
            <a:gdLst>
              <a:gd name="T0" fmla="*/ 634032 w 5088572"/>
              <a:gd name="T1" fmla="*/ 934506 h 7224750"/>
              <a:gd name="T2" fmla="*/ 521290 w 5088572"/>
              <a:gd name="T3" fmla="*/ 1047764 h 7224750"/>
              <a:gd name="T4" fmla="*/ 521290 w 5088572"/>
              <a:gd name="T5" fmla="*/ 1361315 h 7224750"/>
              <a:gd name="T6" fmla="*/ 634032 w 5088572"/>
              <a:gd name="T7" fmla="*/ 1474014 h 7224750"/>
              <a:gd name="T8" fmla="*/ 746774 w 5088572"/>
              <a:gd name="T9" fmla="*/ 1361315 h 7224750"/>
              <a:gd name="T10" fmla="*/ 746774 w 5088572"/>
              <a:gd name="T11" fmla="*/ 1047764 h 7224750"/>
              <a:gd name="T12" fmla="*/ 634032 w 5088572"/>
              <a:gd name="T13" fmla="*/ 934506 h 7224750"/>
              <a:gd name="T14" fmla="*/ 125579 w 5088572"/>
              <a:gd name="T15" fmla="*/ 658336 h 7224750"/>
              <a:gd name="T16" fmla="*/ 1142485 w 5088572"/>
              <a:gd name="T17" fmla="*/ 658336 h 7224750"/>
              <a:gd name="T18" fmla="*/ 1268064 w 5088572"/>
              <a:gd name="T19" fmla="*/ 783868 h 7224750"/>
              <a:gd name="T20" fmla="*/ 1268064 w 5088572"/>
              <a:gd name="T21" fmla="*/ 1674865 h 7224750"/>
              <a:gd name="T22" fmla="*/ 1142485 w 5088572"/>
              <a:gd name="T23" fmla="*/ 1800397 h 7224750"/>
              <a:gd name="T24" fmla="*/ 125579 w 5088572"/>
              <a:gd name="T25" fmla="*/ 1800397 h 7224750"/>
              <a:gd name="T26" fmla="*/ 0 w 5088572"/>
              <a:gd name="T27" fmla="*/ 1674865 h 7224750"/>
              <a:gd name="T28" fmla="*/ 0 w 5088572"/>
              <a:gd name="T29" fmla="*/ 783868 h 7224750"/>
              <a:gd name="T30" fmla="*/ 125579 w 5088572"/>
              <a:gd name="T31" fmla="*/ 658336 h 7224750"/>
              <a:gd name="T32" fmla="*/ 634032 w 5088572"/>
              <a:gd name="T33" fmla="*/ 0 h 7224750"/>
              <a:gd name="T34" fmla="*/ 1086137 w 5088572"/>
              <a:gd name="T35" fmla="*/ 451427 h 7224750"/>
              <a:gd name="T36" fmla="*/ 1086137 w 5088572"/>
              <a:gd name="T37" fmla="*/ 608784 h 7224750"/>
              <a:gd name="T38" fmla="*/ 897481 w 5088572"/>
              <a:gd name="T39" fmla="*/ 608784 h 7224750"/>
              <a:gd name="T40" fmla="*/ 897481 w 5088572"/>
              <a:gd name="T41" fmla="*/ 451427 h 7224750"/>
              <a:gd name="T42" fmla="*/ 634032 w 5088572"/>
              <a:gd name="T43" fmla="*/ 188048 h 7224750"/>
              <a:gd name="T44" fmla="*/ 370583 w 5088572"/>
              <a:gd name="T45" fmla="*/ 451427 h 7224750"/>
              <a:gd name="T46" fmla="*/ 370583 w 5088572"/>
              <a:gd name="T47" fmla="*/ 608784 h 7224750"/>
              <a:gd name="T48" fmla="*/ 181927 w 5088572"/>
              <a:gd name="T49" fmla="*/ 608784 h 7224750"/>
              <a:gd name="T50" fmla="*/ 181927 w 5088572"/>
              <a:gd name="T51" fmla="*/ 451427 h 7224750"/>
              <a:gd name="T52" fmla="*/ 634032 w 5088572"/>
              <a:gd name="T53" fmla="*/ 0 h 722475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5088572" h="7224750">
                <a:moveTo>
                  <a:pt x="2544286" y="3750048"/>
                </a:moveTo>
                <a:cubicBezTo>
                  <a:pt x="2293441" y="3750048"/>
                  <a:pt x="2091869" y="3953784"/>
                  <a:pt x="2091869" y="4204536"/>
                </a:cubicBezTo>
                <a:cubicBezTo>
                  <a:pt x="2091869" y="4204536"/>
                  <a:pt x="2091869" y="4204536"/>
                  <a:pt x="2091869" y="5462772"/>
                </a:cubicBezTo>
                <a:cubicBezTo>
                  <a:pt x="2091869" y="5713523"/>
                  <a:pt x="2293441" y="5915020"/>
                  <a:pt x="2544286" y="5915020"/>
                </a:cubicBezTo>
                <a:cubicBezTo>
                  <a:pt x="2795131" y="5915020"/>
                  <a:pt x="2996703" y="5713523"/>
                  <a:pt x="2996703" y="5462772"/>
                </a:cubicBezTo>
                <a:lnTo>
                  <a:pt x="2996703" y="4204536"/>
                </a:lnTo>
                <a:cubicBezTo>
                  <a:pt x="2996703" y="3953784"/>
                  <a:pt x="2795131" y="3750048"/>
                  <a:pt x="2544286" y="3750048"/>
                </a:cubicBezTo>
                <a:close/>
                <a:moveTo>
                  <a:pt x="503930" y="2641815"/>
                </a:moveTo>
                <a:cubicBezTo>
                  <a:pt x="503930" y="2641815"/>
                  <a:pt x="503930" y="2641815"/>
                  <a:pt x="4584642" y="2641815"/>
                </a:cubicBezTo>
                <a:cubicBezTo>
                  <a:pt x="4862364" y="2641815"/>
                  <a:pt x="5088572" y="2867939"/>
                  <a:pt x="5088572" y="3145557"/>
                </a:cubicBezTo>
                <a:cubicBezTo>
                  <a:pt x="5088572" y="3145557"/>
                  <a:pt x="5088572" y="3145557"/>
                  <a:pt x="5088572" y="6721008"/>
                </a:cubicBezTo>
                <a:cubicBezTo>
                  <a:pt x="5088572" y="7000865"/>
                  <a:pt x="4862364" y="7224750"/>
                  <a:pt x="4584642" y="7224750"/>
                </a:cubicBezTo>
                <a:cubicBezTo>
                  <a:pt x="4584642" y="7224750"/>
                  <a:pt x="4584642" y="7224750"/>
                  <a:pt x="503930" y="7224750"/>
                </a:cubicBezTo>
                <a:cubicBezTo>
                  <a:pt x="226208" y="7224750"/>
                  <a:pt x="0" y="7000865"/>
                  <a:pt x="0" y="6721008"/>
                </a:cubicBezTo>
                <a:cubicBezTo>
                  <a:pt x="0" y="6721008"/>
                  <a:pt x="0" y="6721008"/>
                  <a:pt x="0" y="3145557"/>
                </a:cubicBezTo>
                <a:cubicBezTo>
                  <a:pt x="0" y="2867939"/>
                  <a:pt x="226208" y="2641815"/>
                  <a:pt x="503930" y="2641815"/>
                </a:cubicBezTo>
                <a:close/>
                <a:moveTo>
                  <a:pt x="2544286" y="0"/>
                </a:moveTo>
                <a:cubicBezTo>
                  <a:pt x="3543236" y="0"/>
                  <a:pt x="4358522" y="812830"/>
                  <a:pt x="4358522" y="1811514"/>
                </a:cubicBezTo>
                <a:cubicBezTo>
                  <a:pt x="4358522" y="1811514"/>
                  <a:pt x="4358522" y="1811514"/>
                  <a:pt x="4358522" y="2442969"/>
                </a:cubicBezTo>
                <a:cubicBezTo>
                  <a:pt x="4358522" y="2442969"/>
                  <a:pt x="4358522" y="2442969"/>
                  <a:pt x="3601471" y="2442969"/>
                </a:cubicBezTo>
                <a:cubicBezTo>
                  <a:pt x="3601471" y="2442969"/>
                  <a:pt x="3601471" y="2442969"/>
                  <a:pt x="3601471" y="1811514"/>
                </a:cubicBezTo>
                <a:cubicBezTo>
                  <a:pt x="3601471" y="1229322"/>
                  <a:pt x="3126633" y="754611"/>
                  <a:pt x="2544286" y="754611"/>
                </a:cubicBezTo>
                <a:cubicBezTo>
                  <a:pt x="1959699" y="754611"/>
                  <a:pt x="1487102" y="1229322"/>
                  <a:pt x="1487102" y="1811514"/>
                </a:cubicBezTo>
                <a:cubicBezTo>
                  <a:pt x="1487102" y="1811514"/>
                  <a:pt x="1487102" y="1811514"/>
                  <a:pt x="1487102" y="2442969"/>
                </a:cubicBezTo>
                <a:lnTo>
                  <a:pt x="730050" y="2442969"/>
                </a:lnTo>
                <a:cubicBezTo>
                  <a:pt x="730050" y="2442969"/>
                  <a:pt x="730050" y="2442969"/>
                  <a:pt x="730050" y="1811514"/>
                </a:cubicBezTo>
                <a:cubicBezTo>
                  <a:pt x="730050" y="812830"/>
                  <a:pt x="1543097" y="0"/>
                  <a:pt x="25442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开锁"/>
          <p:cNvSpPr/>
          <p:nvPr/>
        </p:nvSpPr>
        <p:spPr bwMode="auto">
          <a:xfrm>
            <a:off x="9280162" y="2198359"/>
            <a:ext cx="649605" cy="950595"/>
          </a:xfrm>
          <a:custGeom>
            <a:avLst/>
            <a:gdLst>
              <a:gd name="T0" fmla="*/ 619079 w 2880569"/>
              <a:gd name="T1" fmla="*/ 953678 h 4188619"/>
              <a:gd name="T2" fmla="*/ 508809 w 2880569"/>
              <a:gd name="T3" fmla="*/ 1063998 h 4188619"/>
              <a:gd name="T4" fmla="*/ 508809 w 2880569"/>
              <a:gd name="T5" fmla="*/ 1370878 h 4188619"/>
              <a:gd name="T6" fmla="*/ 619079 w 2880569"/>
              <a:gd name="T7" fmla="*/ 1481197 h 4188619"/>
              <a:gd name="T8" fmla="*/ 729348 w 2880569"/>
              <a:gd name="T9" fmla="*/ 1370878 h 4188619"/>
              <a:gd name="T10" fmla="*/ 729348 w 2880569"/>
              <a:gd name="T11" fmla="*/ 1063998 h 4188619"/>
              <a:gd name="T12" fmla="*/ 619079 w 2880569"/>
              <a:gd name="T13" fmla="*/ 953678 h 4188619"/>
              <a:gd name="T14" fmla="*/ 122584 w 2880569"/>
              <a:gd name="T15" fmla="*/ 683758 h 4188619"/>
              <a:gd name="T16" fmla="*/ 1115573 w 2880569"/>
              <a:gd name="T17" fmla="*/ 683758 h 4188619"/>
              <a:gd name="T18" fmla="*/ 1238157 w 2880569"/>
              <a:gd name="T19" fmla="*/ 806398 h 4188619"/>
              <a:gd name="T20" fmla="*/ 1238157 w 2880569"/>
              <a:gd name="T21" fmla="*/ 1677197 h 4188619"/>
              <a:gd name="T22" fmla="*/ 1115573 w 2880569"/>
              <a:gd name="T23" fmla="*/ 1800397 h 4188619"/>
              <a:gd name="T24" fmla="*/ 122584 w 2880569"/>
              <a:gd name="T25" fmla="*/ 1800397 h 4188619"/>
              <a:gd name="T26" fmla="*/ 0 w 2880569"/>
              <a:gd name="T27" fmla="*/ 1677197 h 4188619"/>
              <a:gd name="T28" fmla="*/ 0 w 2880569"/>
              <a:gd name="T29" fmla="*/ 806398 h 4188619"/>
              <a:gd name="T30" fmla="*/ 122584 w 2880569"/>
              <a:gd name="T31" fmla="*/ 683758 h 4188619"/>
              <a:gd name="T32" fmla="*/ 640909 w 2880569"/>
              <a:gd name="T33" fmla="*/ 0 h 4188619"/>
              <a:gd name="T34" fmla="*/ 953132 w 2880569"/>
              <a:gd name="T35" fmla="*/ 128944 h 4188619"/>
              <a:gd name="T36" fmla="*/ 1040439 w 2880569"/>
              <a:gd name="T37" fmla="*/ 629039 h 4188619"/>
              <a:gd name="T38" fmla="*/ 817693 w 2880569"/>
              <a:gd name="T39" fmla="*/ 629039 h 4188619"/>
              <a:gd name="T40" fmla="*/ 822730 w 2880569"/>
              <a:gd name="T41" fmla="*/ 623439 h 4188619"/>
              <a:gd name="T42" fmla="*/ 822730 w 2880569"/>
              <a:gd name="T43" fmla="*/ 259428 h 4188619"/>
              <a:gd name="T44" fmla="*/ 458949 w 2880569"/>
              <a:gd name="T45" fmla="*/ 259428 h 4188619"/>
              <a:gd name="T46" fmla="*/ 350374 w 2880569"/>
              <a:gd name="T47" fmla="*/ 367511 h 4188619"/>
              <a:gd name="T48" fmla="*/ 220532 w 2880569"/>
              <a:gd name="T49" fmla="*/ 237587 h 4188619"/>
              <a:gd name="T50" fmla="*/ 329107 w 2880569"/>
              <a:gd name="T51" fmla="*/ 128944 h 4188619"/>
              <a:gd name="T52" fmla="*/ 640909 w 2880569"/>
              <a:gd name="T53" fmla="*/ 0 h 41886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80569" h="4188619">
                <a:moveTo>
                  <a:pt x="1440285" y="2218729"/>
                </a:moveTo>
                <a:cubicBezTo>
                  <a:pt x="1298340" y="2218729"/>
                  <a:pt x="1183742" y="2333379"/>
                  <a:pt x="1183742" y="2475388"/>
                </a:cubicBezTo>
                <a:cubicBezTo>
                  <a:pt x="1183742" y="2475388"/>
                  <a:pt x="1183742" y="2475388"/>
                  <a:pt x="1183742" y="3189343"/>
                </a:cubicBezTo>
                <a:cubicBezTo>
                  <a:pt x="1183742" y="3331352"/>
                  <a:pt x="1298340" y="3446002"/>
                  <a:pt x="1440285" y="3446002"/>
                </a:cubicBezTo>
                <a:cubicBezTo>
                  <a:pt x="1582230" y="3446002"/>
                  <a:pt x="1696827" y="3331352"/>
                  <a:pt x="1696827" y="3189343"/>
                </a:cubicBezTo>
                <a:lnTo>
                  <a:pt x="1696827" y="2475388"/>
                </a:lnTo>
                <a:cubicBezTo>
                  <a:pt x="1696827" y="2333379"/>
                  <a:pt x="1582230" y="2218729"/>
                  <a:pt x="1440285" y="2218729"/>
                </a:cubicBezTo>
                <a:close/>
                <a:moveTo>
                  <a:pt x="285192" y="1590761"/>
                </a:moveTo>
                <a:cubicBezTo>
                  <a:pt x="285192" y="1590761"/>
                  <a:pt x="285192" y="1590761"/>
                  <a:pt x="2595377" y="1590761"/>
                </a:cubicBezTo>
                <a:cubicBezTo>
                  <a:pt x="2752949" y="1590761"/>
                  <a:pt x="2880569" y="1718439"/>
                  <a:pt x="2880569" y="1876083"/>
                </a:cubicBezTo>
                <a:cubicBezTo>
                  <a:pt x="2880569" y="1876083"/>
                  <a:pt x="2880569" y="1876083"/>
                  <a:pt x="2880569" y="3901995"/>
                </a:cubicBezTo>
                <a:cubicBezTo>
                  <a:pt x="2880569" y="4059638"/>
                  <a:pt x="2752949" y="4188619"/>
                  <a:pt x="2595377" y="4188619"/>
                </a:cubicBezTo>
                <a:cubicBezTo>
                  <a:pt x="2595377" y="4188619"/>
                  <a:pt x="2595377" y="4188619"/>
                  <a:pt x="285192" y="4188619"/>
                </a:cubicBezTo>
                <a:cubicBezTo>
                  <a:pt x="127620" y="4188619"/>
                  <a:pt x="0" y="4059638"/>
                  <a:pt x="0" y="3901995"/>
                </a:cubicBezTo>
                <a:cubicBezTo>
                  <a:pt x="0" y="3901995"/>
                  <a:pt x="0" y="3901995"/>
                  <a:pt x="0" y="1876083"/>
                </a:cubicBezTo>
                <a:cubicBezTo>
                  <a:pt x="0" y="1718439"/>
                  <a:pt x="127620" y="1590761"/>
                  <a:pt x="285192" y="1590761"/>
                </a:cubicBezTo>
                <a:close/>
                <a:moveTo>
                  <a:pt x="1491074" y="0"/>
                </a:moveTo>
                <a:cubicBezTo>
                  <a:pt x="1753927" y="0"/>
                  <a:pt x="2016942" y="99996"/>
                  <a:pt x="2217458" y="299988"/>
                </a:cubicBezTo>
                <a:cubicBezTo>
                  <a:pt x="2531253" y="613982"/>
                  <a:pt x="2598960" y="1083018"/>
                  <a:pt x="2420579" y="1463458"/>
                </a:cubicBezTo>
                <a:cubicBezTo>
                  <a:pt x="2420579" y="1463458"/>
                  <a:pt x="2420579" y="1463458"/>
                  <a:pt x="1902361" y="1463458"/>
                </a:cubicBezTo>
                <a:cubicBezTo>
                  <a:pt x="1902361" y="1463458"/>
                  <a:pt x="1902361" y="1463458"/>
                  <a:pt x="1914079" y="1450429"/>
                </a:cubicBezTo>
                <a:cubicBezTo>
                  <a:pt x="2148449" y="1217214"/>
                  <a:pt x="2148449" y="836774"/>
                  <a:pt x="1914079" y="603559"/>
                </a:cubicBezTo>
                <a:cubicBezTo>
                  <a:pt x="1681011" y="369040"/>
                  <a:pt x="1300811" y="369040"/>
                  <a:pt x="1067744" y="603559"/>
                </a:cubicBezTo>
                <a:lnTo>
                  <a:pt x="815145" y="855014"/>
                </a:lnTo>
                <a:cubicBezTo>
                  <a:pt x="815145" y="855014"/>
                  <a:pt x="815145" y="855014"/>
                  <a:pt x="513068" y="552746"/>
                </a:cubicBezTo>
                <a:cubicBezTo>
                  <a:pt x="513068" y="552746"/>
                  <a:pt x="513068" y="552746"/>
                  <a:pt x="765667" y="299988"/>
                </a:cubicBezTo>
                <a:cubicBezTo>
                  <a:pt x="965532" y="99996"/>
                  <a:pt x="1228222" y="0"/>
                  <a:pt x="14910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钥匙"/>
          <p:cNvSpPr/>
          <p:nvPr/>
        </p:nvSpPr>
        <p:spPr bwMode="auto">
          <a:xfrm>
            <a:off x="5689237" y="2216139"/>
            <a:ext cx="883920" cy="944880"/>
          </a:xfrm>
          <a:custGeom>
            <a:avLst/>
            <a:gdLst>
              <a:gd name="T0" fmla="*/ 992362 w 3360"/>
              <a:gd name="T1" fmla="*/ 999163 h 3231"/>
              <a:gd name="T2" fmla="*/ 312390 w 3360"/>
              <a:gd name="T3" fmla="*/ 1679387 h 3231"/>
              <a:gd name="T4" fmla="*/ 121634 w 3360"/>
              <a:gd name="T5" fmla="*/ 1678851 h 3231"/>
              <a:gd name="T6" fmla="*/ 121634 w 3360"/>
              <a:gd name="T7" fmla="*/ 1488024 h 3231"/>
              <a:gd name="T8" fmla="*/ 173074 w 3360"/>
              <a:gd name="T9" fmla="*/ 1436565 h 3231"/>
              <a:gd name="T10" fmla="*/ 26792 w 3360"/>
              <a:gd name="T11" fmla="*/ 1289692 h 3231"/>
              <a:gd name="T12" fmla="*/ 26256 w 3360"/>
              <a:gd name="T13" fmla="*/ 1194278 h 3231"/>
              <a:gd name="T14" fmla="*/ 121634 w 3360"/>
              <a:gd name="T15" fmla="*/ 1194278 h 3231"/>
              <a:gd name="T16" fmla="*/ 268452 w 3360"/>
              <a:gd name="T17" fmla="*/ 1341151 h 3231"/>
              <a:gd name="T18" fmla="*/ 316141 w 3360"/>
              <a:gd name="T19" fmla="*/ 1292908 h 3231"/>
              <a:gd name="T20" fmla="*/ 265237 w 3360"/>
              <a:gd name="T21" fmla="*/ 1242521 h 3231"/>
              <a:gd name="T22" fmla="*/ 265237 w 3360"/>
              <a:gd name="T23" fmla="*/ 1147108 h 3231"/>
              <a:gd name="T24" fmla="*/ 360615 w 3360"/>
              <a:gd name="T25" fmla="*/ 1147108 h 3231"/>
              <a:gd name="T26" fmla="*/ 411519 w 3360"/>
              <a:gd name="T27" fmla="*/ 1198031 h 3231"/>
              <a:gd name="T28" fmla="*/ 459208 w 3360"/>
              <a:gd name="T29" fmla="*/ 1150324 h 3231"/>
              <a:gd name="T30" fmla="*/ 312390 w 3360"/>
              <a:gd name="T31" fmla="*/ 1003451 h 3231"/>
              <a:gd name="T32" fmla="*/ 312390 w 3360"/>
              <a:gd name="T33" fmla="*/ 908037 h 3231"/>
              <a:gd name="T34" fmla="*/ 407768 w 3360"/>
              <a:gd name="T35" fmla="*/ 908037 h 3231"/>
              <a:gd name="T36" fmla="*/ 554587 w 3360"/>
              <a:gd name="T37" fmla="*/ 1054910 h 3231"/>
              <a:gd name="T38" fmla="*/ 801069 w 3360"/>
              <a:gd name="T39" fmla="*/ 807800 h 3231"/>
              <a:gd name="T40" fmla="*/ 768920 w 3360"/>
              <a:gd name="T41" fmla="*/ 171530 h 3231"/>
              <a:gd name="T42" fmla="*/ 1508904 w 3360"/>
              <a:gd name="T43" fmla="*/ 292137 h 3231"/>
              <a:gd name="T44" fmla="*/ 1629466 w 3360"/>
              <a:gd name="T45" fmla="*/ 1032397 h 3231"/>
              <a:gd name="T46" fmla="*/ 992362 w 3360"/>
              <a:gd name="T47" fmla="*/ 999163 h 3231"/>
              <a:gd name="T48" fmla="*/ 1364765 w 3360"/>
              <a:gd name="T49" fmla="*/ 435258 h 3231"/>
              <a:gd name="T50" fmla="*/ 1054518 w 3360"/>
              <a:gd name="T51" fmla="*/ 362893 h 3231"/>
              <a:gd name="T52" fmla="*/ 1126856 w 3360"/>
              <a:gd name="T53" fmla="*/ 673256 h 3231"/>
              <a:gd name="T54" fmla="*/ 1437103 w 3360"/>
              <a:gd name="T55" fmla="*/ 745620 h 3231"/>
              <a:gd name="T56" fmla="*/ 1364765 w 3360"/>
              <a:gd name="T57" fmla="*/ 435258 h 323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360" h="3231">
                <a:moveTo>
                  <a:pt x="1852" y="1864"/>
                </a:moveTo>
                <a:cubicBezTo>
                  <a:pt x="583" y="3133"/>
                  <a:pt x="583" y="3133"/>
                  <a:pt x="583" y="3133"/>
                </a:cubicBezTo>
                <a:cubicBezTo>
                  <a:pt x="485" y="3231"/>
                  <a:pt x="326" y="3231"/>
                  <a:pt x="227" y="3132"/>
                </a:cubicBezTo>
                <a:cubicBezTo>
                  <a:pt x="129" y="3034"/>
                  <a:pt x="128" y="2874"/>
                  <a:pt x="227" y="2776"/>
                </a:cubicBezTo>
                <a:cubicBezTo>
                  <a:pt x="323" y="2680"/>
                  <a:pt x="323" y="2680"/>
                  <a:pt x="323" y="2680"/>
                </a:cubicBezTo>
                <a:cubicBezTo>
                  <a:pt x="50" y="2406"/>
                  <a:pt x="50" y="2406"/>
                  <a:pt x="50" y="2406"/>
                </a:cubicBezTo>
                <a:cubicBezTo>
                  <a:pt x="0" y="2357"/>
                  <a:pt x="0" y="2277"/>
                  <a:pt x="49" y="2228"/>
                </a:cubicBezTo>
                <a:cubicBezTo>
                  <a:pt x="98" y="2179"/>
                  <a:pt x="178" y="2179"/>
                  <a:pt x="227" y="2228"/>
                </a:cubicBezTo>
                <a:cubicBezTo>
                  <a:pt x="501" y="2502"/>
                  <a:pt x="501" y="2502"/>
                  <a:pt x="501" y="2502"/>
                </a:cubicBezTo>
                <a:cubicBezTo>
                  <a:pt x="590" y="2412"/>
                  <a:pt x="590" y="2412"/>
                  <a:pt x="590" y="2412"/>
                </a:cubicBezTo>
                <a:cubicBezTo>
                  <a:pt x="495" y="2318"/>
                  <a:pt x="495" y="2318"/>
                  <a:pt x="495" y="2318"/>
                </a:cubicBezTo>
                <a:cubicBezTo>
                  <a:pt x="446" y="2268"/>
                  <a:pt x="446" y="2189"/>
                  <a:pt x="495" y="2140"/>
                </a:cubicBezTo>
                <a:cubicBezTo>
                  <a:pt x="544" y="2090"/>
                  <a:pt x="623" y="2090"/>
                  <a:pt x="673" y="2140"/>
                </a:cubicBezTo>
                <a:cubicBezTo>
                  <a:pt x="768" y="2235"/>
                  <a:pt x="768" y="2235"/>
                  <a:pt x="768" y="2235"/>
                </a:cubicBezTo>
                <a:cubicBezTo>
                  <a:pt x="857" y="2146"/>
                  <a:pt x="857" y="2146"/>
                  <a:pt x="857" y="2146"/>
                </a:cubicBezTo>
                <a:cubicBezTo>
                  <a:pt x="583" y="1872"/>
                  <a:pt x="583" y="1872"/>
                  <a:pt x="583" y="1872"/>
                </a:cubicBezTo>
                <a:cubicBezTo>
                  <a:pt x="534" y="1823"/>
                  <a:pt x="534" y="1743"/>
                  <a:pt x="583" y="1694"/>
                </a:cubicBezTo>
                <a:cubicBezTo>
                  <a:pt x="632" y="1645"/>
                  <a:pt x="712" y="1645"/>
                  <a:pt x="761" y="1694"/>
                </a:cubicBezTo>
                <a:cubicBezTo>
                  <a:pt x="1035" y="1968"/>
                  <a:pt x="1035" y="1968"/>
                  <a:pt x="1035" y="1968"/>
                </a:cubicBezTo>
                <a:cubicBezTo>
                  <a:pt x="1495" y="1507"/>
                  <a:pt x="1495" y="1507"/>
                  <a:pt x="1495" y="1507"/>
                </a:cubicBezTo>
                <a:cubicBezTo>
                  <a:pt x="1197" y="1091"/>
                  <a:pt x="1160" y="595"/>
                  <a:pt x="1435" y="320"/>
                </a:cubicBezTo>
                <a:cubicBezTo>
                  <a:pt x="1754" y="0"/>
                  <a:pt x="2372" y="101"/>
                  <a:pt x="2816" y="545"/>
                </a:cubicBezTo>
                <a:cubicBezTo>
                  <a:pt x="3260" y="989"/>
                  <a:pt x="3360" y="1607"/>
                  <a:pt x="3041" y="1926"/>
                </a:cubicBezTo>
                <a:cubicBezTo>
                  <a:pt x="2766" y="2202"/>
                  <a:pt x="2268" y="2164"/>
                  <a:pt x="1852" y="1864"/>
                </a:cubicBezTo>
                <a:close/>
                <a:moveTo>
                  <a:pt x="2547" y="812"/>
                </a:moveTo>
                <a:cubicBezTo>
                  <a:pt x="2350" y="615"/>
                  <a:pt x="2091" y="554"/>
                  <a:pt x="1968" y="677"/>
                </a:cubicBezTo>
                <a:cubicBezTo>
                  <a:pt x="1845" y="800"/>
                  <a:pt x="1906" y="1060"/>
                  <a:pt x="2103" y="1256"/>
                </a:cubicBezTo>
                <a:cubicBezTo>
                  <a:pt x="2300" y="1454"/>
                  <a:pt x="2559" y="1514"/>
                  <a:pt x="2682" y="1391"/>
                </a:cubicBezTo>
                <a:cubicBezTo>
                  <a:pt x="2805" y="1268"/>
                  <a:pt x="2745" y="1009"/>
                  <a:pt x="2547" y="8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697764" y="3605921"/>
            <a:ext cx="1914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Ask a question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313590" y="3725890"/>
            <a:ext cx="1915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Analyzing the problem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765812" y="3674294"/>
            <a:ext cx="2051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Fixing the problem</a:t>
            </a:r>
          </a:p>
        </p:txBody>
      </p:sp>
      <p:sp>
        <p:nvSpPr>
          <p:cNvPr id="27" name=" 141"/>
          <p:cNvSpPr/>
          <p:nvPr/>
        </p:nvSpPr>
        <p:spPr>
          <a:xfrm>
            <a:off x="7441837" y="3842374"/>
            <a:ext cx="411480" cy="411480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160417" y="3698229"/>
            <a:ext cx="655320" cy="655320"/>
          </a:xfrm>
          <a:prstGeom prst="ellipse">
            <a:avLst/>
          </a:prstGeom>
          <a:solidFill>
            <a:schemeClr val="bg1"/>
          </a:solidFill>
          <a:ln w="25400">
            <a:solidFill>
              <a:srgbClr val="63A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680857" y="3698229"/>
            <a:ext cx="655320" cy="655320"/>
          </a:xfrm>
          <a:prstGeom prst="ellipse">
            <a:avLst/>
          </a:prstGeom>
          <a:solidFill>
            <a:schemeClr val="bg1"/>
          </a:solidFill>
          <a:ln w="25400">
            <a:solidFill>
              <a:srgbClr val="1862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8109857" y="3698229"/>
            <a:ext cx="655320" cy="655320"/>
          </a:xfrm>
          <a:prstGeom prst="ellipse">
            <a:avLst/>
          </a:prstGeom>
          <a:solidFill>
            <a:schemeClr val="bg1"/>
          </a:solidFill>
          <a:ln w="25400">
            <a:solidFill>
              <a:srgbClr val="63A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>
            <a:off x="2610757" y="4551034"/>
            <a:ext cx="0" cy="56388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131197" y="4535794"/>
            <a:ext cx="0" cy="56388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9621157" y="4535794"/>
            <a:ext cx="0" cy="56388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1183639" y="3754471"/>
            <a:ext cx="543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63A7D9"/>
                </a:solidFill>
                <a:latin typeface="Impact" panose="020B0806030902050204" charset="0"/>
              </a:rPr>
              <a:t>01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697821" y="3754471"/>
            <a:ext cx="598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186296"/>
                </a:solidFill>
                <a:latin typeface="Impact" panose="020B0806030902050204" charset="0"/>
              </a:rPr>
              <a:t>02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141880" y="3754471"/>
            <a:ext cx="600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63A7D9"/>
                </a:solidFill>
                <a:latin typeface="Impact" panose="020B0806030902050204" charset="0"/>
              </a:rPr>
              <a:t>03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425813" y="5303710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871029" y="5303710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403312" y="531222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7666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89299" y="-1159307"/>
            <a:ext cx="718409" cy="799490"/>
          </a:xfrm>
          <a:prstGeom prst="rect">
            <a:avLst/>
          </a:pr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207708" y="-1159307"/>
            <a:ext cx="718409" cy="799490"/>
          </a:xfrm>
          <a:prstGeom prst="rect">
            <a:avLst/>
          </a:pr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1" t="6548" r="2601" b="48373"/>
          <a:stretch/>
        </p:blipFill>
        <p:spPr>
          <a:xfrm>
            <a:off x="9910978" y="-1"/>
            <a:ext cx="2281022" cy="1702975"/>
          </a:xfrm>
          <a:custGeom>
            <a:avLst/>
            <a:gdLst>
              <a:gd name="connsiteX0" fmla="*/ 0 w 3718077"/>
              <a:gd name="connsiteY0" fmla="*/ 0 h 2775857"/>
              <a:gd name="connsiteX1" fmla="*/ 3718077 w 3718077"/>
              <a:gd name="connsiteY1" fmla="*/ 0 h 2775857"/>
              <a:gd name="connsiteX2" fmla="*/ 3718077 w 3718077"/>
              <a:gd name="connsiteY2" fmla="*/ 2775857 h 2775857"/>
              <a:gd name="connsiteX3" fmla="*/ 0 w 3718077"/>
              <a:gd name="connsiteY3" fmla="*/ 2775857 h 277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8077" h="2775857">
                <a:moveTo>
                  <a:pt x="0" y="0"/>
                </a:moveTo>
                <a:lnTo>
                  <a:pt x="3718077" y="0"/>
                </a:lnTo>
                <a:lnTo>
                  <a:pt x="3718077" y="2775857"/>
                </a:lnTo>
                <a:lnTo>
                  <a:pt x="0" y="2775857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6308" r="55337" b="40760"/>
          <a:stretch/>
        </p:blipFill>
        <p:spPr>
          <a:xfrm>
            <a:off x="0" y="-1"/>
            <a:ext cx="2724063" cy="1702975"/>
          </a:xfrm>
          <a:custGeom>
            <a:avLst/>
            <a:gdLst>
              <a:gd name="connsiteX0" fmla="*/ 0 w 5213699"/>
              <a:gd name="connsiteY0" fmla="*/ 0 h 3259395"/>
              <a:gd name="connsiteX1" fmla="*/ 5213699 w 5213699"/>
              <a:gd name="connsiteY1" fmla="*/ 0 h 3259395"/>
              <a:gd name="connsiteX2" fmla="*/ 5213699 w 5213699"/>
              <a:gd name="connsiteY2" fmla="*/ 3259395 h 3259395"/>
              <a:gd name="connsiteX3" fmla="*/ 3939387 w 5213699"/>
              <a:gd name="connsiteY3" fmla="*/ 3259395 h 3259395"/>
              <a:gd name="connsiteX4" fmla="*/ 3939387 w 5213699"/>
              <a:gd name="connsiteY4" fmla="*/ 2408966 h 3259395"/>
              <a:gd name="connsiteX5" fmla="*/ 2752344 w 5213699"/>
              <a:gd name="connsiteY5" fmla="*/ 2408966 h 3259395"/>
              <a:gd name="connsiteX6" fmla="*/ 2752344 w 5213699"/>
              <a:gd name="connsiteY6" fmla="*/ 3259395 h 3259395"/>
              <a:gd name="connsiteX7" fmla="*/ 0 w 5213699"/>
              <a:gd name="connsiteY7" fmla="*/ 3259395 h 325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3699" h="3259395">
                <a:moveTo>
                  <a:pt x="0" y="0"/>
                </a:moveTo>
                <a:lnTo>
                  <a:pt x="5213699" y="0"/>
                </a:lnTo>
                <a:lnTo>
                  <a:pt x="5213699" y="3259395"/>
                </a:lnTo>
                <a:lnTo>
                  <a:pt x="3939387" y="3259395"/>
                </a:lnTo>
                <a:lnTo>
                  <a:pt x="3939387" y="2408966"/>
                </a:lnTo>
                <a:lnTo>
                  <a:pt x="2752344" y="2408966"/>
                </a:lnTo>
                <a:lnTo>
                  <a:pt x="2752344" y="3259395"/>
                </a:lnTo>
                <a:lnTo>
                  <a:pt x="0" y="3259395"/>
                </a:lnTo>
                <a:close/>
              </a:path>
            </a:pathLst>
          </a:custGeom>
        </p:spPr>
      </p:pic>
      <p:sp>
        <p:nvSpPr>
          <p:cNvPr id="20" name="文本框 19"/>
          <p:cNvSpPr txBox="1"/>
          <p:nvPr/>
        </p:nvSpPr>
        <p:spPr>
          <a:xfrm flipH="1">
            <a:off x="3706156" y="178182"/>
            <a:ext cx="4747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18629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Enter the title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2" t="58282" r="53311" b="24474"/>
          <a:stretch/>
        </p:blipFill>
        <p:spPr>
          <a:xfrm>
            <a:off x="8662981" y="94856"/>
            <a:ext cx="1247997" cy="1182313"/>
          </a:xfrm>
          <a:custGeom>
            <a:avLst/>
            <a:gdLst>
              <a:gd name="connsiteX0" fmla="*/ 0 w 1120878"/>
              <a:gd name="connsiteY0" fmla="*/ 0 h 1061884"/>
              <a:gd name="connsiteX1" fmla="*/ 1120878 w 1120878"/>
              <a:gd name="connsiteY1" fmla="*/ 0 h 1061884"/>
              <a:gd name="connsiteX2" fmla="*/ 1120878 w 1120878"/>
              <a:gd name="connsiteY2" fmla="*/ 1061884 h 1061884"/>
              <a:gd name="connsiteX3" fmla="*/ 0 w 1120878"/>
              <a:gd name="connsiteY3" fmla="*/ 1061884 h 10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878" h="1061884">
                <a:moveTo>
                  <a:pt x="0" y="0"/>
                </a:moveTo>
                <a:lnTo>
                  <a:pt x="1120878" y="0"/>
                </a:lnTo>
                <a:lnTo>
                  <a:pt x="1120878" y="1061884"/>
                </a:lnTo>
                <a:lnTo>
                  <a:pt x="0" y="1061884"/>
                </a:lnTo>
                <a:close/>
              </a:path>
            </a:pathLst>
          </a:custGeom>
        </p:spPr>
      </p:pic>
      <p:sp>
        <p:nvSpPr>
          <p:cNvPr id="8" name="矩形 1"/>
          <p:cNvSpPr/>
          <p:nvPr/>
        </p:nvSpPr>
        <p:spPr>
          <a:xfrm rot="293950">
            <a:off x="5179612" y="5841934"/>
            <a:ext cx="3190192" cy="330110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-1" fmla="*/ 0 w 4180787"/>
              <a:gd name="connsiteY0-2" fmla="*/ 0 h 446239"/>
              <a:gd name="connsiteX1-3" fmla="*/ 4180787 w 4180787"/>
              <a:gd name="connsiteY1-4" fmla="*/ 0 h 446239"/>
              <a:gd name="connsiteX2-5" fmla="*/ 4180787 w 4180787"/>
              <a:gd name="connsiteY2-6" fmla="*/ 432613 h 446239"/>
              <a:gd name="connsiteX3-7" fmla="*/ 1797892 w 4180787"/>
              <a:gd name="connsiteY3-8" fmla="*/ 446239 h 446239"/>
              <a:gd name="connsiteX4-9" fmla="*/ 0 w 4180787"/>
              <a:gd name="connsiteY4-10" fmla="*/ 432613 h 446239"/>
              <a:gd name="connsiteX5" fmla="*/ 0 w 4180787"/>
              <a:gd name="connsiteY5" fmla="*/ 0 h 446239"/>
              <a:gd name="connsiteX0-11" fmla="*/ 0 w 4180787"/>
              <a:gd name="connsiteY0-12" fmla="*/ 3102 h 449341"/>
              <a:gd name="connsiteX1-13" fmla="*/ 1774422 w 4180787"/>
              <a:gd name="connsiteY1-14" fmla="*/ 0 h 449341"/>
              <a:gd name="connsiteX2-15" fmla="*/ 4180787 w 4180787"/>
              <a:gd name="connsiteY2-16" fmla="*/ 3102 h 449341"/>
              <a:gd name="connsiteX3-17" fmla="*/ 4180787 w 4180787"/>
              <a:gd name="connsiteY3-18" fmla="*/ 435715 h 449341"/>
              <a:gd name="connsiteX4-19" fmla="*/ 1797892 w 4180787"/>
              <a:gd name="connsiteY4-20" fmla="*/ 449341 h 449341"/>
              <a:gd name="connsiteX5-21" fmla="*/ 0 w 4180787"/>
              <a:gd name="connsiteY5-22" fmla="*/ 435715 h 449341"/>
              <a:gd name="connsiteX6" fmla="*/ 0 w 4180787"/>
              <a:gd name="connsiteY6" fmla="*/ 3102 h 449341"/>
              <a:gd name="connsiteX0-23" fmla="*/ 0 w 4180787"/>
              <a:gd name="connsiteY0-24" fmla="*/ 0 h 446239"/>
              <a:gd name="connsiteX1-25" fmla="*/ 1791064 w 4180787"/>
              <a:gd name="connsiteY1-26" fmla="*/ 191058 h 446239"/>
              <a:gd name="connsiteX2-27" fmla="*/ 4180787 w 4180787"/>
              <a:gd name="connsiteY2-28" fmla="*/ 0 h 446239"/>
              <a:gd name="connsiteX3-29" fmla="*/ 4180787 w 4180787"/>
              <a:gd name="connsiteY3-30" fmla="*/ 432613 h 446239"/>
              <a:gd name="connsiteX4-31" fmla="*/ 1797892 w 4180787"/>
              <a:gd name="connsiteY4-32" fmla="*/ 446239 h 446239"/>
              <a:gd name="connsiteX5-33" fmla="*/ 0 w 4180787"/>
              <a:gd name="connsiteY5-34" fmla="*/ 432613 h 446239"/>
              <a:gd name="connsiteX6-35" fmla="*/ 0 w 4180787"/>
              <a:gd name="connsiteY6-36" fmla="*/ 0 h 446239"/>
              <a:gd name="connsiteX0-37" fmla="*/ 0 w 4180787"/>
              <a:gd name="connsiteY0-38" fmla="*/ 0 h 432613"/>
              <a:gd name="connsiteX1-39" fmla="*/ 1791064 w 4180787"/>
              <a:gd name="connsiteY1-40" fmla="*/ 191058 h 432613"/>
              <a:gd name="connsiteX2-41" fmla="*/ 4180787 w 4180787"/>
              <a:gd name="connsiteY2-42" fmla="*/ 0 h 432613"/>
              <a:gd name="connsiteX3-43" fmla="*/ 4180787 w 4180787"/>
              <a:gd name="connsiteY3-44" fmla="*/ 432613 h 432613"/>
              <a:gd name="connsiteX4-45" fmla="*/ 1740284 w 4180787"/>
              <a:gd name="connsiteY4-46" fmla="*/ 300725 h 432613"/>
              <a:gd name="connsiteX5-47" fmla="*/ 0 w 4180787"/>
              <a:gd name="connsiteY5-48" fmla="*/ 432613 h 432613"/>
              <a:gd name="connsiteX6-49" fmla="*/ 0 w 4180787"/>
              <a:gd name="connsiteY6-50" fmla="*/ 0 h 432613"/>
              <a:gd name="connsiteX0-51" fmla="*/ 0 w 4180787"/>
              <a:gd name="connsiteY0-52" fmla="*/ 0 h 432613"/>
              <a:gd name="connsiteX1-53" fmla="*/ 1835870 w 4180787"/>
              <a:gd name="connsiteY1-54" fmla="*/ 187218 h 432613"/>
              <a:gd name="connsiteX2-55" fmla="*/ 4180787 w 4180787"/>
              <a:gd name="connsiteY2-56" fmla="*/ 0 h 432613"/>
              <a:gd name="connsiteX3-57" fmla="*/ 4180787 w 4180787"/>
              <a:gd name="connsiteY3-58" fmla="*/ 432613 h 432613"/>
              <a:gd name="connsiteX4-59" fmla="*/ 1740284 w 4180787"/>
              <a:gd name="connsiteY4-60" fmla="*/ 300725 h 432613"/>
              <a:gd name="connsiteX5-61" fmla="*/ 0 w 4180787"/>
              <a:gd name="connsiteY5-62" fmla="*/ 432613 h 432613"/>
              <a:gd name="connsiteX6-63" fmla="*/ 0 w 4180787"/>
              <a:gd name="connsiteY6-64" fmla="*/ 0 h 432613"/>
              <a:gd name="connsiteX0-65" fmla="*/ 0 w 4180787"/>
              <a:gd name="connsiteY0-66" fmla="*/ 4908 h 437521"/>
              <a:gd name="connsiteX1-67" fmla="*/ 1835870 w 4180787"/>
              <a:gd name="connsiteY1-68" fmla="*/ 192126 h 437521"/>
              <a:gd name="connsiteX2-69" fmla="*/ 4180787 w 4180787"/>
              <a:gd name="connsiteY2-70" fmla="*/ 4908 h 437521"/>
              <a:gd name="connsiteX3-71" fmla="*/ 4180787 w 4180787"/>
              <a:gd name="connsiteY3-72" fmla="*/ 437521 h 437521"/>
              <a:gd name="connsiteX4-73" fmla="*/ 1740284 w 4180787"/>
              <a:gd name="connsiteY4-74" fmla="*/ 305633 h 437521"/>
              <a:gd name="connsiteX5-75" fmla="*/ 0 w 4180787"/>
              <a:gd name="connsiteY5-76" fmla="*/ 437521 h 437521"/>
              <a:gd name="connsiteX6-77" fmla="*/ 0 w 4180787"/>
              <a:gd name="connsiteY6-78" fmla="*/ 4908 h 437521"/>
              <a:gd name="connsiteX0-79" fmla="*/ 0 w 4180787"/>
              <a:gd name="connsiteY0-80" fmla="*/ 4908 h 446252"/>
              <a:gd name="connsiteX1-81" fmla="*/ 1835870 w 4180787"/>
              <a:gd name="connsiteY1-82" fmla="*/ 192126 h 446252"/>
              <a:gd name="connsiteX2-83" fmla="*/ 4180787 w 4180787"/>
              <a:gd name="connsiteY2-84" fmla="*/ 4908 h 446252"/>
              <a:gd name="connsiteX3-85" fmla="*/ 4180787 w 4180787"/>
              <a:gd name="connsiteY3-86" fmla="*/ 437521 h 446252"/>
              <a:gd name="connsiteX4-87" fmla="*/ 1740284 w 4180787"/>
              <a:gd name="connsiteY4-88" fmla="*/ 305633 h 446252"/>
              <a:gd name="connsiteX5-89" fmla="*/ 0 w 4180787"/>
              <a:gd name="connsiteY5-90" fmla="*/ 437521 h 446252"/>
              <a:gd name="connsiteX6-91" fmla="*/ 0 w 4180787"/>
              <a:gd name="connsiteY6-92" fmla="*/ 4908 h 446252"/>
              <a:gd name="connsiteX0-93" fmla="*/ 0 w 4180787"/>
              <a:gd name="connsiteY0-94" fmla="*/ 4107 h 445451"/>
              <a:gd name="connsiteX1-95" fmla="*/ 1779968 w 4180787"/>
              <a:gd name="connsiteY1-96" fmla="*/ 241252 h 445451"/>
              <a:gd name="connsiteX2-97" fmla="*/ 4180787 w 4180787"/>
              <a:gd name="connsiteY2-98" fmla="*/ 4107 h 445451"/>
              <a:gd name="connsiteX3-99" fmla="*/ 4180787 w 4180787"/>
              <a:gd name="connsiteY3-100" fmla="*/ 436720 h 445451"/>
              <a:gd name="connsiteX4-101" fmla="*/ 1740284 w 4180787"/>
              <a:gd name="connsiteY4-102" fmla="*/ 304832 h 445451"/>
              <a:gd name="connsiteX5-103" fmla="*/ 0 w 4180787"/>
              <a:gd name="connsiteY5-104" fmla="*/ 436720 h 445451"/>
              <a:gd name="connsiteX6-105" fmla="*/ 0 w 4180787"/>
              <a:gd name="connsiteY6-106" fmla="*/ 4107 h 445451"/>
              <a:gd name="connsiteX0-107" fmla="*/ 0 w 4180787"/>
              <a:gd name="connsiteY0-108" fmla="*/ 4107 h 445451"/>
              <a:gd name="connsiteX1-109" fmla="*/ 1779968 w 4180787"/>
              <a:gd name="connsiteY1-110" fmla="*/ 241252 h 445451"/>
              <a:gd name="connsiteX2-111" fmla="*/ 4180787 w 4180787"/>
              <a:gd name="connsiteY2-112" fmla="*/ 4107 h 445451"/>
              <a:gd name="connsiteX3-113" fmla="*/ 4180787 w 4180787"/>
              <a:gd name="connsiteY3-114" fmla="*/ 436720 h 445451"/>
              <a:gd name="connsiteX4-115" fmla="*/ 1740284 w 4180787"/>
              <a:gd name="connsiteY4-116" fmla="*/ 304832 h 445451"/>
              <a:gd name="connsiteX5-117" fmla="*/ 0 w 4180787"/>
              <a:gd name="connsiteY5-118" fmla="*/ 436720 h 445451"/>
              <a:gd name="connsiteX6-119" fmla="*/ 0 w 4180787"/>
              <a:gd name="connsiteY6-120" fmla="*/ 4107 h 445451"/>
              <a:gd name="connsiteX0-121" fmla="*/ 0 w 4180787"/>
              <a:gd name="connsiteY0-122" fmla="*/ 4107 h 436720"/>
              <a:gd name="connsiteX1-123" fmla="*/ 1779968 w 4180787"/>
              <a:gd name="connsiteY1-124" fmla="*/ 241252 h 436720"/>
              <a:gd name="connsiteX2-125" fmla="*/ 4180787 w 4180787"/>
              <a:gd name="connsiteY2-126" fmla="*/ 4107 h 436720"/>
              <a:gd name="connsiteX3-127" fmla="*/ 4180787 w 4180787"/>
              <a:gd name="connsiteY3-128" fmla="*/ 436720 h 436720"/>
              <a:gd name="connsiteX4-129" fmla="*/ 1740284 w 4180787"/>
              <a:gd name="connsiteY4-130" fmla="*/ 304832 h 436720"/>
              <a:gd name="connsiteX5-131" fmla="*/ 0 w 4180787"/>
              <a:gd name="connsiteY5-132" fmla="*/ 436720 h 436720"/>
              <a:gd name="connsiteX6-133" fmla="*/ 0 w 4180787"/>
              <a:gd name="connsiteY6-134" fmla="*/ 4107 h 436720"/>
              <a:gd name="connsiteX0-135" fmla="*/ 0 w 4180787"/>
              <a:gd name="connsiteY0-136" fmla="*/ 4107 h 436720"/>
              <a:gd name="connsiteX1-137" fmla="*/ 1779968 w 4180787"/>
              <a:gd name="connsiteY1-138" fmla="*/ 241252 h 436720"/>
              <a:gd name="connsiteX2-139" fmla="*/ 4180787 w 4180787"/>
              <a:gd name="connsiteY2-140" fmla="*/ 4107 h 436720"/>
              <a:gd name="connsiteX3-141" fmla="*/ 4180787 w 4180787"/>
              <a:gd name="connsiteY3-142" fmla="*/ 436720 h 436720"/>
              <a:gd name="connsiteX4-143" fmla="*/ 1740284 w 4180787"/>
              <a:gd name="connsiteY4-144" fmla="*/ 304832 h 436720"/>
              <a:gd name="connsiteX5-145" fmla="*/ 0 w 4180787"/>
              <a:gd name="connsiteY5-146" fmla="*/ 436720 h 436720"/>
              <a:gd name="connsiteX6-147" fmla="*/ 0 w 4180787"/>
              <a:gd name="connsiteY6-148" fmla="*/ 4107 h 436720"/>
              <a:gd name="connsiteX0-149" fmla="*/ 0 w 4180787"/>
              <a:gd name="connsiteY0-150" fmla="*/ 0 h 432613"/>
              <a:gd name="connsiteX1-151" fmla="*/ 1779968 w 4180787"/>
              <a:gd name="connsiteY1-152" fmla="*/ 237145 h 432613"/>
              <a:gd name="connsiteX2-153" fmla="*/ 4180787 w 4180787"/>
              <a:gd name="connsiteY2-154" fmla="*/ 0 h 432613"/>
              <a:gd name="connsiteX3-155" fmla="*/ 4180787 w 4180787"/>
              <a:gd name="connsiteY3-156" fmla="*/ 432613 h 432613"/>
              <a:gd name="connsiteX4-157" fmla="*/ 1740284 w 4180787"/>
              <a:gd name="connsiteY4-158" fmla="*/ 300725 h 432613"/>
              <a:gd name="connsiteX5-159" fmla="*/ 0 w 4180787"/>
              <a:gd name="connsiteY5-160" fmla="*/ 432613 h 432613"/>
              <a:gd name="connsiteX6-161" fmla="*/ 0 w 4180787"/>
              <a:gd name="connsiteY6-162" fmla="*/ 0 h 432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rgbClr val="63A7D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9" name="矩形 1"/>
          <p:cNvSpPr/>
          <p:nvPr/>
        </p:nvSpPr>
        <p:spPr>
          <a:xfrm rot="19913209">
            <a:off x="4861409" y="5153374"/>
            <a:ext cx="1931602" cy="322151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-1" fmla="*/ 0 w 4180787"/>
              <a:gd name="connsiteY0-2" fmla="*/ 0 h 446239"/>
              <a:gd name="connsiteX1-3" fmla="*/ 4180787 w 4180787"/>
              <a:gd name="connsiteY1-4" fmla="*/ 0 h 446239"/>
              <a:gd name="connsiteX2-5" fmla="*/ 4180787 w 4180787"/>
              <a:gd name="connsiteY2-6" fmla="*/ 432613 h 446239"/>
              <a:gd name="connsiteX3-7" fmla="*/ 1797892 w 4180787"/>
              <a:gd name="connsiteY3-8" fmla="*/ 446239 h 446239"/>
              <a:gd name="connsiteX4-9" fmla="*/ 0 w 4180787"/>
              <a:gd name="connsiteY4-10" fmla="*/ 432613 h 446239"/>
              <a:gd name="connsiteX5" fmla="*/ 0 w 4180787"/>
              <a:gd name="connsiteY5" fmla="*/ 0 h 446239"/>
              <a:gd name="connsiteX0-11" fmla="*/ 0 w 4180787"/>
              <a:gd name="connsiteY0-12" fmla="*/ 3102 h 449341"/>
              <a:gd name="connsiteX1-13" fmla="*/ 1774422 w 4180787"/>
              <a:gd name="connsiteY1-14" fmla="*/ 0 h 449341"/>
              <a:gd name="connsiteX2-15" fmla="*/ 4180787 w 4180787"/>
              <a:gd name="connsiteY2-16" fmla="*/ 3102 h 449341"/>
              <a:gd name="connsiteX3-17" fmla="*/ 4180787 w 4180787"/>
              <a:gd name="connsiteY3-18" fmla="*/ 435715 h 449341"/>
              <a:gd name="connsiteX4-19" fmla="*/ 1797892 w 4180787"/>
              <a:gd name="connsiteY4-20" fmla="*/ 449341 h 449341"/>
              <a:gd name="connsiteX5-21" fmla="*/ 0 w 4180787"/>
              <a:gd name="connsiteY5-22" fmla="*/ 435715 h 449341"/>
              <a:gd name="connsiteX6" fmla="*/ 0 w 4180787"/>
              <a:gd name="connsiteY6" fmla="*/ 3102 h 449341"/>
              <a:gd name="connsiteX0-23" fmla="*/ 0 w 4180787"/>
              <a:gd name="connsiteY0-24" fmla="*/ 0 h 446239"/>
              <a:gd name="connsiteX1-25" fmla="*/ 1791064 w 4180787"/>
              <a:gd name="connsiteY1-26" fmla="*/ 191058 h 446239"/>
              <a:gd name="connsiteX2-27" fmla="*/ 4180787 w 4180787"/>
              <a:gd name="connsiteY2-28" fmla="*/ 0 h 446239"/>
              <a:gd name="connsiteX3-29" fmla="*/ 4180787 w 4180787"/>
              <a:gd name="connsiteY3-30" fmla="*/ 432613 h 446239"/>
              <a:gd name="connsiteX4-31" fmla="*/ 1797892 w 4180787"/>
              <a:gd name="connsiteY4-32" fmla="*/ 446239 h 446239"/>
              <a:gd name="connsiteX5-33" fmla="*/ 0 w 4180787"/>
              <a:gd name="connsiteY5-34" fmla="*/ 432613 h 446239"/>
              <a:gd name="connsiteX6-35" fmla="*/ 0 w 4180787"/>
              <a:gd name="connsiteY6-36" fmla="*/ 0 h 446239"/>
              <a:gd name="connsiteX0-37" fmla="*/ 0 w 4180787"/>
              <a:gd name="connsiteY0-38" fmla="*/ 0 h 432613"/>
              <a:gd name="connsiteX1-39" fmla="*/ 1791064 w 4180787"/>
              <a:gd name="connsiteY1-40" fmla="*/ 191058 h 432613"/>
              <a:gd name="connsiteX2-41" fmla="*/ 4180787 w 4180787"/>
              <a:gd name="connsiteY2-42" fmla="*/ 0 h 432613"/>
              <a:gd name="connsiteX3-43" fmla="*/ 4180787 w 4180787"/>
              <a:gd name="connsiteY3-44" fmla="*/ 432613 h 432613"/>
              <a:gd name="connsiteX4-45" fmla="*/ 1740284 w 4180787"/>
              <a:gd name="connsiteY4-46" fmla="*/ 300725 h 432613"/>
              <a:gd name="connsiteX5-47" fmla="*/ 0 w 4180787"/>
              <a:gd name="connsiteY5-48" fmla="*/ 432613 h 432613"/>
              <a:gd name="connsiteX6-49" fmla="*/ 0 w 4180787"/>
              <a:gd name="connsiteY6-50" fmla="*/ 0 h 432613"/>
              <a:gd name="connsiteX0-51" fmla="*/ 0 w 4180787"/>
              <a:gd name="connsiteY0-52" fmla="*/ 0 h 432613"/>
              <a:gd name="connsiteX1-53" fmla="*/ 1835870 w 4180787"/>
              <a:gd name="connsiteY1-54" fmla="*/ 187218 h 432613"/>
              <a:gd name="connsiteX2-55" fmla="*/ 4180787 w 4180787"/>
              <a:gd name="connsiteY2-56" fmla="*/ 0 h 432613"/>
              <a:gd name="connsiteX3-57" fmla="*/ 4180787 w 4180787"/>
              <a:gd name="connsiteY3-58" fmla="*/ 432613 h 432613"/>
              <a:gd name="connsiteX4-59" fmla="*/ 1740284 w 4180787"/>
              <a:gd name="connsiteY4-60" fmla="*/ 300725 h 432613"/>
              <a:gd name="connsiteX5-61" fmla="*/ 0 w 4180787"/>
              <a:gd name="connsiteY5-62" fmla="*/ 432613 h 432613"/>
              <a:gd name="connsiteX6-63" fmla="*/ 0 w 4180787"/>
              <a:gd name="connsiteY6-64" fmla="*/ 0 h 432613"/>
              <a:gd name="connsiteX0-65" fmla="*/ 0 w 4180787"/>
              <a:gd name="connsiteY0-66" fmla="*/ 4908 h 437521"/>
              <a:gd name="connsiteX1-67" fmla="*/ 1835870 w 4180787"/>
              <a:gd name="connsiteY1-68" fmla="*/ 192126 h 437521"/>
              <a:gd name="connsiteX2-69" fmla="*/ 4180787 w 4180787"/>
              <a:gd name="connsiteY2-70" fmla="*/ 4908 h 437521"/>
              <a:gd name="connsiteX3-71" fmla="*/ 4180787 w 4180787"/>
              <a:gd name="connsiteY3-72" fmla="*/ 437521 h 437521"/>
              <a:gd name="connsiteX4-73" fmla="*/ 1740284 w 4180787"/>
              <a:gd name="connsiteY4-74" fmla="*/ 305633 h 437521"/>
              <a:gd name="connsiteX5-75" fmla="*/ 0 w 4180787"/>
              <a:gd name="connsiteY5-76" fmla="*/ 437521 h 437521"/>
              <a:gd name="connsiteX6-77" fmla="*/ 0 w 4180787"/>
              <a:gd name="connsiteY6-78" fmla="*/ 4908 h 437521"/>
              <a:gd name="connsiteX0-79" fmla="*/ 0 w 4180787"/>
              <a:gd name="connsiteY0-80" fmla="*/ 4908 h 446252"/>
              <a:gd name="connsiteX1-81" fmla="*/ 1835870 w 4180787"/>
              <a:gd name="connsiteY1-82" fmla="*/ 192126 h 446252"/>
              <a:gd name="connsiteX2-83" fmla="*/ 4180787 w 4180787"/>
              <a:gd name="connsiteY2-84" fmla="*/ 4908 h 446252"/>
              <a:gd name="connsiteX3-85" fmla="*/ 4180787 w 4180787"/>
              <a:gd name="connsiteY3-86" fmla="*/ 437521 h 446252"/>
              <a:gd name="connsiteX4-87" fmla="*/ 1740284 w 4180787"/>
              <a:gd name="connsiteY4-88" fmla="*/ 305633 h 446252"/>
              <a:gd name="connsiteX5-89" fmla="*/ 0 w 4180787"/>
              <a:gd name="connsiteY5-90" fmla="*/ 437521 h 446252"/>
              <a:gd name="connsiteX6-91" fmla="*/ 0 w 4180787"/>
              <a:gd name="connsiteY6-92" fmla="*/ 4908 h 446252"/>
              <a:gd name="connsiteX0-93" fmla="*/ 0 w 4180787"/>
              <a:gd name="connsiteY0-94" fmla="*/ 4107 h 445451"/>
              <a:gd name="connsiteX1-95" fmla="*/ 1779968 w 4180787"/>
              <a:gd name="connsiteY1-96" fmla="*/ 241252 h 445451"/>
              <a:gd name="connsiteX2-97" fmla="*/ 4180787 w 4180787"/>
              <a:gd name="connsiteY2-98" fmla="*/ 4107 h 445451"/>
              <a:gd name="connsiteX3-99" fmla="*/ 4180787 w 4180787"/>
              <a:gd name="connsiteY3-100" fmla="*/ 436720 h 445451"/>
              <a:gd name="connsiteX4-101" fmla="*/ 1740284 w 4180787"/>
              <a:gd name="connsiteY4-102" fmla="*/ 304832 h 445451"/>
              <a:gd name="connsiteX5-103" fmla="*/ 0 w 4180787"/>
              <a:gd name="connsiteY5-104" fmla="*/ 436720 h 445451"/>
              <a:gd name="connsiteX6-105" fmla="*/ 0 w 4180787"/>
              <a:gd name="connsiteY6-106" fmla="*/ 4107 h 445451"/>
              <a:gd name="connsiteX0-107" fmla="*/ 0 w 4180787"/>
              <a:gd name="connsiteY0-108" fmla="*/ 4107 h 445451"/>
              <a:gd name="connsiteX1-109" fmla="*/ 1779968 w 4180787"/>
              <a:gd name="connsiteY1-110" fmla="*/ 241252 h 445451"/>
              <a:gd name="connsiteX2-111" fmla="*/ 4180787 w 4180787"/>
              <a:gd name="connsiteY2-112" fmla="*/ 4107 h 445451"/>
              <a:gd name="connsiteX3-113" fmla="*/ 4180787 w 4180787"/>
              <a:gd name="connsiteY3-114" fmla="*/ 436720 h 445451"/>
              <a:gd name="connsiteX4-115" fmla="*/ 1740284 w 4180787"/>
              <a:gd name="connsiteY4-116" fmla="*/ 304832 h 445451"/>
              <a:gd name="connsiteX5-117" fmla="*/ 0 w 4180787"/>
              <a:gd name="connsiteY5-118" fmla="*/ 436720 h 445451"/>
              <a:gd name="connsiteX6-119" fmla="*/ 0 w 4180787"/>
              <a:gd name="connsiteY6-120" fmla="*/ 4107 h 445451"/>
              <a:gd name="connsiteX0-121" fmla="*/ 0 w 4180787"/>
              <a:gd name="connsiteY0-122" fmla="*/ 4107 h 436720"/>
              <a:gd name="connsiteX1-123" fmla="*/ 1779968 w 4180787"/>
              <a:gd name="connsiteY1-124" fmla="*/ 241252 h 436720"/>
              <a:gd name="connsiteX2-125" fmla="*/ 4180787 w 4180787"/>
              <a:gd name="connsiteY2-126" fmla="*/ 4107 h 436720"/>
              <a:gd name="connsiteX3-127" fmla="*/ 4180787 w 4180787"/>
              <a:gd name="connsiteY3-128" fmla="*/ 436720 h 436720"/>
              <a:gd name="connsiteX4-129" fmla="*/ 1740284 w 4180787"/>
              <a:gd name="connsiteY4-130" fmla="*/ 304832 h 436720"/>
              <a:gd name="connsiteX5-131" fmla="*/ 0 w 4180787"/>
              <a:gd name="connsiteY5-132" fmla="*/ 436720 h 436720"/>
              <a:gd name="connsiteX6-133" fmla="*/ 0 w 4180787"/>
              <a:gd name="connsiteY6-134" fmla="*/ 4107 h 436720"/>
              <a:gd name="connsiteX0-135" fmla="*/ 0 w 4180787"/>
              <a:gd name="connsiteY0-136" fmla="*/ 4107 h 436720"/>
              <a:gd name="connsiteX1-137" fmla="*/ 1779968 w 4180787"/>
              <a:gd name="connsiteY1-138" fmla="*/ 241252 h 436720"/>
              <a:gd name="connsiteX2-139" fmla="*/ 4180787 w 4180787"/>
              <a:gd name="connsiteY2-140" fmla="*/ 4107 h 436720"/>
              <a:gd name="connsiteX3-141" fmla="*/ 4180787 w 4180787"/>
              <a:gd name="connsiteY3-142" fmla="*/ 436720 h 436720"/>
              <a:gd name="connsiteX4-143" fmla="*/ 1740284 w 4180787"/>
              <a:gd name="connsiteY4-144" fmla="*/ 304832 h 436720"/>
              <a:gd name="connsiteX5-145" fmla="*/ 0 w 4180787"/>
              <a:gd name="connsiteY5-146" fmla="*/ 436720 h 436720"/>
              <a:gd name="connsiteX6-147" fmla="*/ 0 w 4180787"/>
              <a:gd name="connsiteY6-148" fmla="*/ 4107 h 436720"/>
              <a:gd name="connsiteX0-149" fmla="*/ 0 w 4180787"/>
              <a:gd name="connsiteY0-150" fmla="*/ 0 h 432613"/>
              <a:gd name="connsiteX1-151" fmla="*/ 1779968 w 4180787"/>
              <a:gd name="connsiteY1-152" fmla="*/ 237145 h 432613"/>
              <a:gd name="connsiteX2-153" fmla="*/ 4180787 w 4180787"/>
              <a:gd name="connsiteY2-154" fmla="*/ 0 h 432613"/>
              <a:gd name="connsiteX3-155" fmla="*/ 4180787 w 4180787"/>
              <a:gd name="connsiteY3-156" fmla="*/ 432613 h 432613"/>
              <a:gd name="connsiteX4-157" fmla="*/ 1740284 w 4180787"/>
              <a:gd name="connsiteY4-158" fmla="*/ 300725 h 432613"/>
              <a:gd name="connsiteX5-159" fmla="*/ 0 w 4180787"/>
              <a:gd name="connsiteY5-160" fmla="*/ 432613 h 432613"/>
              <a:gd name="connsiteX6-161" fmla="*/ 0 w 4180787"/>
              <a:gd name="connsiteY6-162" fmla="*/ 0 h 432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rgbClr val="63A7D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0" name="矩形 1"/>
          <p:cNvSpPr/>
          <p:nvPr/>
        </p:nvSpPr>
        <p:spPr>
          <a:xfrm rot="708470">
            <a:off x="4483663" y="4373328"/>
            <a:ext cx="2394472" cy="322151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-1" fmla="*/ 0 w 4180787"/>
              <a:gd name="connsiteY0-2" fmla="*/ 0 h 446239"/>
              <a:gd name="connsiteX1-3" fmla="*/ 4180787 w 4180787"/>
              <a:gd name="connsiteY1-4" fmla="*/ 0 h 446239"/>
              <a:gd name="connsiteX2-5" fmla="*/ 4180787 w 4180787"/>
              <a:gd name="connsiteY2-6" fmla="*/ 432613 h 446239"/>
              <a:gd name="connsiteX3-7" fmla="*/ 1797892 w 4180787"/>
              <a:gd name="connsiteY3-8" fmla="*/ 446239 h 446239"/>
              <a:gd name="connsiteX4-9" fmla="*/ 0 w 4180787"/>
              <a:gd name="connsiteY4-10" fmla="*/ 432613 h 446239"/>
              <a:gd name="connsiteX5" fmla="*/ 0 w 4180787"/>
              <a:gd name="connsiteY5" fmla="*/ 0 h 446239"/>
              <a:gd name="connsiteX0-11" fmla="*/ 0 w 4180787"/>
              <a:gd name="connsiteY0-12" fmla="*/ 3102 h 449341"/>
              <a:gd name="connsiteX1-13" fmla="*/ 1774422 w 4180787"/>
              <a:gd name="connsiteY1-14" fmla="*/ 0 h 449341"/>
              <a:gd name="connsiteX2-15" fmla="*/ 4180787 w 4180787"/>
              <a:gd name="connsiteY2-16" fmla="*/ 3102 h 449341"/>
              <a:gd name="connsiteX3-17" fmla="*/ 4180787 w 4180787"/>
              <a:gd name="connsiteY3-18" fmla="*/ 435715 h 449341"/>
              <a:gd name="connsiteX4-19" fmla="*/ 1797892 w 4180787"/>
              <a:gd name="connsiteY4-20" fmla="*/ 449341 h 449341"/>
              <a:gd name="connsiteX5-21" fmla="*/ 0 w 4180787"/>
              <a:gd name="connsiteY5-22" fmla="*/ 435715 h 449341"/>
              <a:gd name="connsiteX6" fmla="*/ 0 w 4180787"/>
              <a:gd name="connsiteY6" fmla="*/ 3102 h 449341"/>
              <a:gd name="connsiteX0-23" fmla="*/ 0 w 4180787"/>
              <a:gd name="connsiteY0-24" fmla="*/ 0 h 446239"/>
              <a:gd name="connsiteX1-25" fmla="*/ 1791064 w 4180787"/>
              <a:gd name="connsiteY1-26" fmla="*/ 191058 h 446239"/>
              <a:gd name="connsiteX2-27" fmla="*/ 4180787 w 4180787"/>
              <a:gd name="connsiteY2-28" fmla="*/ 0 h 446239"/>
              <a:gd name="connsiteX3-29" fmla="*/ 4180787 w 4180787"/>
              <a:gd name="connsiteY3-30" fmla="*/ 432613 h 446239"/>
              <a:gd name="connsiteX4-31" fmla="*/ 1797892 w 4180787"/>
              <a:gd name="connsiteY4-32" fmla="*/ 446239 h 446239"/>
              <a:gd name="connsiteX5-33" fmla="*/ 0 w 4180787"/>
              <a:gd name="connsiteY5-34" fmla="*/ 432613 h 446239"/>
              <a:gd name="connsiteX6-35" fmla="*/ 0 w 4180787"/>
              <a:gd name="connsiteY6-36" fmla="*/ 0 h 446239"/>
              <a:gd name="connsiteX0-37" fmla="*/ 0 w 4180787"/>
              <a:gd name="connsiteY0-38" fmla="*/ 0 h 432613"/>
              <a:gd name="connsiteX1-39" fmla="*/ 1791064 w 4180787"/>
              <a:gd name="connsiteY1-40" fmla="*/ 191058 h 432613"/>
              <a:gd name="connsiteX2-41" fmla="*/ 4180787 w 4180787"/>
              <a:gd name="connsiteY2-42" fmla="*/ 0 h 432613"/>
              <a:gd name="connsiteX3-43" fmla="*/ 4180787 w 4180787"/>
              <a:gd name="connsiteY3-44" fmla="*/ 432613 h 432613"/>
              <a:gd name="connsiteX4-45" fmla="*/ 1740284 w 4180787"/>
              <a:gd name="connsiteY4-46" fmla="*/ 300725 h 432613"/>
              <a:gd name="connsiteX5-47" fmla="*/ 0 w 4180787"/>
              <a:gd name="connsiteY5-48" fmla="*/ 432613 h 432613"/>
              <a:gd name="connsiteX6-49" fmla="*/ 0 w 4180787"/>
              <a:gd name="connsiteY6-50" fmla="*/ 0 h 432613"/>
              <a:gd name="connsiteX0-51" fmla="*/ 0 w 4180787"/>
              <a:gd name="connsiteY0-52" fmla="*/ 0 h 432613"/>
              <a:gd name="connsiteX1-53" fmla="*/ 1835870 w 4180787"/>
              <a:gd name="connsiteY1-54" fmla="*/ 187218 h 432613"/>
              <a:gd name="connsiteX2-55" fmla="*/ 4180787 w 4180787"/>
              <a:gd name="connsiteY2-56" fmla="*/ 0 h 432613"/>
              <a:gd name="connsiteX3-57" fmla="*/ 4180787 w 4180787"/>
              <a:gd name="connsiteY3-58" fmla="*/ 432613 h 432613"/>
              <a:gd name="connsiteX4-59" fmla="*/ 1740284 w 4180787"/>
              <a:gd name="connsiteY4-60" fmla="*/ 300725 h 432613"/>
              <a:gd name="connsiteX5-61" fmla="*/ 0 w 4180787"/>
              <a:gd name="connsiteY5-62" fmla="*/ 432613 h 432613"/>
              <a:gd name="connsiteX6-63" fmla="*/ 0 w 4180787"/>
              <a:gd name="connsiteY6-64" fmla="*/ 0 h 432613"/>
              <a:gd name="connsiteX0-65" fmla="*/ 0 w 4180787"/>
              <a:gd name="connsiteY0-66" fmla="*/ 4908 h 437521"/>
              <a:gd name="connsiteX1-67" fmla="*/ 1835870 w 4180787"/>
              <a:gd name="connsiteY1-68" fmla="*/ 192126 h 437521"/>
              <a:gd name="connsiteX2-69" fmla="*/ 4180787 w 4180787"/>
              <a:gd name="connsiteY2-70" fmla="*/ 4908 h 437521"/>
              <a:gd name="connsiteX3-71" fmla="*/ 4180787 w 4180787"/>
              <a:gd name="connsiteY3-72" fmla="*/ 437521 h 437521"/>
              <a:gd name="connsiteX4-73" fmla="*/ 1740284 w 4180787"/>
              <a:gd name="connsiteY4-74" fmla="*/ 305633 h 437521"/>
              <a:gd name="connsiteX5-75" fmla="*/ 0 w 4180787"/>
              <a:gd name="connsiteY5-76" fmla="*/ 437521 h 437521"/>
              <a:gd name="connsiteX6-77" fmla="*/ 0 w 4180787"/>
              <a:gd name="connsiteY6-78" fmla="*/ 4908 h 437521"/>
              <a:gd name="connsiteX0-79" fmla="*/ 0 w 4180787"/>
              <a:gd name="connsiteY0-80" fmla="*/ 4908 h 446252"/>
              <a:gd name="connsiteX1-81" fmla="*/ 1835870 w 4180787"/>
              <a:gd name="connsiteY1-82" fmla="*/ 192126 h 446252"/>
              <a:gd name="connsiteX2-83" fmla="*/ 4180787 w 4180787"/>
              <a:gd name="connsiteY2-84" fmla="*/ 4908 h 446252"/>
              <a:gd name="connsiteX3-85" fmla="*/ 4180787 w 4180787"/>
              <a:gd name="connsiteY3-86" fmla="*/ 437521 h 446252"/>
              <a:gd name="connsiteX4-87" fmla="*/ 1740284 w 4180787"/>
              <a:gd name="connsiteY4-88" fmla="*/ 305633 h 446252"/>
              <a:gd name="connsiteX5-89" fmla="*/ 0 w 4180787"/>
              <a:gd name="connsiteY5-90" fmla="*/ 437521 h 446252"/>
              <a:gd name="connsiteX6-91" fmla="*/ 0 w 4180787"/>
              <a:gd name="connsiteY6-92" fmla="*/ 4908 h 446252"/>
              <a:gd name="connsiteX0-93" fmla="*/ 0 w 4180787"/>
              <a:gd name="connsiteY0-94" fmla="*/ 4107 h 445451"/>
              <a:gd name="connsiteX1-95" fmla="*/ 1779968 w 4180787"/>
              <a:gd name="connsiteY1-96" fmla="*/ 241252 h 445451"/>
              <a:gd name="connsiteX2-97" fmla="*/ 4180787 w 4180787"/>
              <a:gd name="connsiteY2-98" fmla="*/ 4107 h 445451"/>
              <a:gd name="connsiteX3-99" fmla="*/ 4180787 w 4180787"/>
              <a:gd name="connsiteY3-100" fmla="*/ 436720 h 445451"/>
              <a:gd name="connsiteX4-101" fmla="*/ 1740284 w 4180787"/>
              <a:gd name="connsiteY4-102" fmla="*/ 304832 h 445451"/>
              <a:gd name="connsiteX5-103" fmla="*/ 0 w 4180787"/>
              <a:gd name="connsiteY5-104" fmla="*/ 436720 h 445451"/>
              <a:gd name="connsiteX6-105" fmla="*/ 0 w 4180787"/>
              <a:gd name="connsiteY6-106" fmla="*/ 4107 h 445451"/>
              <a:gd name="connsiteX0-107" fmla="*/ 0 w 4180787"/>
              <a:gd name="connsiteY0-108" fmla="*/ 4107 h 445451"/>
              <a:gd name="connsiteX1-109" fmla="*/ 1779968 w 4180787"/>
              <a:gd name="connsiteY1-110" fmla="*/ 241252 h 445451"/>
              <a:gd name="connsiteX2-111" fmla="*/ 4180787 w 4180787"/>
              <a:gd name="connsiteY2-112" fmla="*/ 4107 h 445451"/>
              <a:gd name="connsiteX3-113" fmla="*/ 4180787 w 4180787"/>
              <a:gd name="connsiteY3-114" fmla="*/ 436720 h 445451"/>
              <a:gd name="connsiteX4-115" fmla="*/ 1740284 w 4180787"/>
              <a:gd name="connsiteY4-116" fmla="*/ 304832 h 445451"/>
              <a:gd name="connsiteX5-117" fmla="*/ 0 w 4180787"/>
              <a:gd name="connsiteY5-118" fmla="*/ 436720 h 445451"/>
              <a:gd name="connsiteX6-119" fmla="*/ 0 w 4180787"/>
              <a:gd name="connsiteY6-120" fmla="*/ 4107 h 445451"/>
              <a:gd name="connsiteX0-121" fmla="*/ 0 w 4180787"/>
              <a:gd name="connsiteY0-122" fmla="*/ 4107 h 436720"/>
              <a:gd name="connsiteX1-123" fmla="*/ 1779968 w 4180787"/>
              <a:gd name="connsiteY1-124" fmla="*/ 241252 h 436720"/>
              <a:gd name="connsiteX2-125" fmla="*/ 4180787 w 4180787"/>
              <a:gd name="connsiteY2-126" fmla="*/ 4107 h 436720"/>
              <a:gd name="connsiteX3-127" fmla="*/ 4180787 w 4180787"/>
              <a:gd name="connsiteY3-128" fmla="*/ 436720 h 436720"/>
              <a:gd name="connsiteX4-129" fmla="*/ 1740284 w 4180787"/>
              <a:gd name="connsiteY4-130" fmla="*/ 304832 h 436720"/>
              <a:gd name="connsiteX5-131" fmla="*/ 0 w 4180787"/>
              <a:gd name="connsiteY5-132" fmla="*/ 436720 h 436720"/>
              <a:gd name="connsiteX6-133" fmla="*/ 0 w 4180787"/>
              <a:gd name="connsiteY6-134" fmla="*/ 4107 h 436720"/>
              <a:gd name="connsiteX0-135" fmla="*/ 0 w 4180787"/>
              <a:gd name="connsiteY0-136" fmla="*/ 4107 h 436720"/>
              <a:gd name="connsiteX1-137" fmla="*/ 1779968 w 4180787"/>
              <a:gd name="connsiteY1-138" fmla="*/ 241252 h 436720"/>
              <a:gd name="connsiteX2-139" fmla="*/ 4180787 w 4180787"/>
              <a:gd name="connsiteY2-140" fmla="*/ 4107 h 436720"/>
              <a:gd name="connsiteX3-141" fmla="*/ 4180787 w 4180787"/>
              <a:gd name="connsiteY3-142" fmla="*/ 436720 h 436720"/>
              <a:gd name="connsiteX4-143" fmla="*/ 1740284 w 4180787"/>
              <a:gd name="connsiteY4-144" fmla="*/ 304832 h 436720"/>
              <a:gd name="connsiteX5-145" fmla="*/ 0 w 4180787"/>
              <a:gd name="connsiteY5-146" fmla="*/ 436720 h 436720"/>
              <a:gd name="connsiteX6-147" fmla="*/ 0 w 4180787"/>
              <a:gd name="connsiteY6-148" fmla="*/ 4107 h 436720"/>
              <a:gd name="connsiteX0-149" fmla="*/ 0 w 4180787"/>
              <a:gd name="connsiteY0-150" fmla="*/ 0 h 432613"/>
              <a:gd name="connsiteX1-151" fmla="*/ 1779968 w 4180787"/>
              <a:gd name="connsiteY1-152" fmla="*/ 237145 h 432613"/>
              <a:gd name="connsiteX2-153" fmla="*/ 4180787 w 4180787"/>
              <a:gd name="connsiteY2-154" fmla="*/ 0 h 432613"/>
              <a:gd name="connsiteX3-155" fmla="*/ 4180787 w 4180787"/>
              <a:gd name="connsiteY3-156" fmla="*/ 432613 h 432613"/>
              <a:gd name="connsiteX4-157" fmla="*/ 1740284 w 4180787"/>
              <a:gd name="connsiteY4-158" fmla="*/ 300725 h 432613"/>
              <a:gd name="connsiteX5-159" fmla="*/ 0 w 4180787"/>
              <a:gd name="connsiteY5-160" fmla="*/ 432613 h 432613"/>
              <a:gd name="connsiteX6-161" fmla="*/ 0 w 4180787"/>
              <a:gd name="connsiteY6-162" fmla="*/ 0 h 432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rgbClr val="63A7D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1" name="矩形 1"/>
          <p:cNvSpPr/>
          <p:nvPr/>
        </p:nvSpPr>
        <p:spPr>
          <a:xfrm rot="293950">
            <a:off x="4560710" y="2715009"/>
            <a:ext cx="3190192" cy="330110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-1" fmla="*/ 0 w 4180787"/>
              <a:gd name="connsiteY0-2" fmla="*/ 0 h 446239"/>
              <a:gd name="connsiteX1-3" fmla="*/ 4180787 w 4180787"/>
              <a:gd name="connsiteY1-4" fmla="*/ 0 h 446239"/>
              <a:gd name="connsiteX2-5" fmla="*/ 4180787 w 4180787"/>
              <a:gd name="connsiteY2-6" fmla="*/ 432613 h 446239"/>
              <a:gd name="connsiteX3-7" fmla="*/ 1797892 w 4180787"/>
              <a:gd name="connsiteY3-8" fmla="*/ 446239 h 446239"/>
              <a:gd name="connsiteX4-9" fmla="*/ 0 w 4180787"/>
              <a:gd name="connsiteY4-10" fmla="*/ 432613 h 446239"/>
              <a:gd name="connsiteX5" fmla="*/ 0 w 4180787"/>
              <a:gd name="connsiteY5" fmla="*/ 0 h 446239"/>
              <a:gd name="connsiteX0-11" fmla="*/ 0 w 4180787"/>
              <a:gd name="connsiteY0-12" fmla="*/ 3102 h 449341"/>
              <a:gd name="connsiteX1-13" fmla="*/ 1774422 w 4180787"/>
              <a:gd name="connsiteY1-14" fmla="*/ 0 h 449341"/>
              <a:gd name="connsiteX2-15" fmla="*/ 4180787 w 4180787"/>
              <a:gd name="connsiteY2-16" fmla="*/ 3102 h 449341"/>
              <a:gd name="connsiteX3-17" fmla="*/ 4180787 w 4180787"/>
              <a:gd name="connsiteY3-18" fmla="*/ 435715 h 449341"/>
              <a:gd name="connsiteX4-19" fmla="*/ 1797892 w 4180787"/>
              <a:gd name="connsiteY4-20" fmla="*/ 449341 h 449341"/>
              <a:gd name="connsiteX5-21" fmla="*/ 0 w 4180787"/>
              <a:gd name="connsiteY5-22" fmla="*/ 435715 h 449341"/>
              <a:gd name="connsiteX6" fmla="*/ 0 w 4180787"/>
              <a:gd name="connsiteY6" fmla="*/ 3102 h 449341"/>
              <a:gd name="connsiteX0-23" fmla="*/ 0 w 4180787"/>
              <a:gd name="connsiteY0-24" fmla="*/ 0 h 446239"/>
              <a:gd name="connsiteX1-25" fmla="*/ 1791064 w 4180787"/>
              <a:gd name="connsiteY1-26" fmla="*/ 191058 h 446239"/>
              <a:gd name="connsiteX2-27" fmla="*/ 4180787 w 4180787"/>
              <a:gd name="connsiteY2-28" fmla="*/ 0 h 446239"/>
              <a:gd name="connsiteX3-29" fmla="*/ 4180787 w 4180787"/>
              <a:gd name="connsiteY3-30" fmla="*/ 432613 h 446239"/>
              <a:gd name="connsiteX4-31" fmla="*/ 1797892 w 4180787"/>
              <a:gd name="connsiteY4-32" fmla="*/ 446239 h 446239"/>
              <a:gd name="connsiteX5-33" fmla="*/ 0 w 4180787"/>
              <a:gd name="connsiteY5-34" fmla="*/ 432613 h 446239"/>
              <a:gd name="connsiteX6-35" fmla="*/ 0 w 4180787"/>
              <a:gd name="connsiteY6-36" fmla="*/ 0 h 446239"/>
              <a:gd name="connsiteX0-37" fmla="*/ 0 w 4180787"/>
              <a:gd name="connsiteY0-38" fmla="*/ 0 h 432613"/>
              <a:gd name="connsiteX1-39" fmla="*/ 1791064 w 4180787"/>
              <a:gd name="connsiteY1-40" fmla="*/ 191058 h 432613"/>
              <a:gd name="connsiteX2-41" fmla="*/ 4180787 w 4180787"/>
              <a:gd name="connsiteY2-42" fmla="*/ 0 h 432613"/>
              <a:gd name="connsiteX3-43" fmla="*/ 4180787 w 4180787"/>
              <a:gd name="connsiteY3-44" fmla="*/ 432613 h 432613"/>
              <a:gd name="connsiteX4-45" fmla="*/ 1740284 w 4180787"/>
              <a:gd name="connsiteY4-46" fmla="*/ 300725 h 432613"/>
              <a:gd name="connsiteX5-47" fmla="*/ 0 w 4180787"/>
              <a:gd name="connsiteY5-48" fmla="*/ 432613 h 432613"/>
              <a:gd name="connsiteX6-49" fmla="*/ 0 w 4180787"/>
              <a:gd name="connsiteY6-50" fmla="*/ 0 h 432613"/>
              <a:gd name="connsiteX0-51" fmla="*/ 0 w 4180787"/>
              <a:gd name="connsiteY0-52" fmla="*/ 0 h 432613"/>
              <a:gd name="connsiteX1-53" fmla="*/ 1835870 w 4180787"/>
              <a:gd name="connsiteY1-54" fmla="*/ 187218 h 432613"/>
              <a:gd name="connsiteX2-55" fmla="*/ 4180787 w 4180787"/>
              <a:gd name="connsiteY2-56" fmla="*/ 0 h 432613"/>
              <a:gd name="connsiteX3-57" fmla="*/ 4180787 w 4180787"/>
              <a:gd name="connsiteY3-58" fmla="*/ 432613 h 432613"/>
              <a:gd name="connsiteX4-59" fmla="*/ 1740284 w 4180787"/>
              <a:gd name="connsiteY4-60" fmla="*/ 300725 h 432613"/>
              <a:gd name="connsiteX5-61" fmla="*/ 0 w 4180787"/>
              <a:gd name="connsiteY5-62" fmla="*/ 432613 h 432613"/>
              <a:gd name="connsiteX6-63" fmla="*/ 0 w 4180787"/>
              <a:gd name="connsiteY6-64" fmla="*/ 0 h 432613"/>
              <a:gd name="connsiteX0-65" fmla="*/ 0 w 4180787"/>
              <a:gd name="connsiteY0-66" fmla="*/ 4908 h 437521"/>
              <a:gd name="connsiteX1-67" fmla="*/ 1835870 w 4180787"/>
              <a:gd name="connsiteY1-68" fmla="*/ 192126 h 437521"/>
              <a:gd name="connsiteX2-69" fmla="*/ 4180787 w 4180787"/>
              <a:gd name="connsiteY2-70" fmla="*/ 4908 h 437521"/>
              <a:gd name="connsiteX3-71" fmla="*/ 4180787 w 4180787"/>
              <a:gd name="connsiteY3-72" fmla="*/ 437521 h 437521"/>
              <a:gd name="connsiteX4-73" fmla="*/ 1740284 w 4180787"/>
              <a:gd name="connsiteY4-74" fmla="*/ 305633 h 437521"/>
              <a:gd name="connsiteX5-75" fmla="*/ 0 w 4180787"/>
              <a:gd name="connsiteY5-76" fmla="*/ 437521 h 437521"/>
              <a:gd name="connsiteX6-77" fmla="*/ 0 w 4180787"/>
              <a:gd name="connsiteY6-78" fmla="*/ 4908 h 437521"/>
              <a:gd name="connsiteX0-79" fmla="*/ 0 w 4180787"/>
              <a:gd name="connsiteY0-80" fmla="*/ 4908 h 446252"/>
              <a:gd name="connsiteX1-81" fmla="*/ 1835870 w 4180787"/>
              <a:gd name="connsiteY1-82" fmla="*/ 192126 h 446252"/>
              <a:gd name="connsiteX2-83" fmla="*/ 4180787 w 4180787"/>
              <a:gd name="connsiteY2-84" fmla="*/ 4908 h 446252"/>
              <a:gd name="connsiteX3-85" fmla="*/ 4180787 w 4180787"/>
              <a:gd name="connsiteY3-86" fmla="*/ 437521 h 446252"/>
              <a:gd name="connsiteX4-87" fmla="*/ 1740284 w 4180787"/>
              <a:gd name="connsiteY4-88" fmla="*/ 305633 h 446252"/>
              <a:gd name="connsiteX5-89" fmla="*/ 0 w 4180787"/>
              <a:gd name="connsiteY5-90" fmla="*/ 437521 h 446252"/>
              <a:gd name="connsiteX6-91" fmla="*/ 0 w 4180787"/>
              <a:gd name="connsiteY6-92" fmla="*/ 4908 h 446252"/>
              <a:gd name="connsiteX0-93" fmla="*/ 0 w 4180787"/>
              <a:gd name="connsiteY0-94" fmla="*/ 4107 h 445451"/>
              <a:gd name="connsiteX1-95" fmla="*/ 1779968 w 4180787"/>
              <a:gd name="connsiteY1-96" fmla="*/ 241252 h 445451"/>
              <a:gd name="connsiteX2-97" fmla="*/ 4180787 w 4180787"/>
              <a:gd name="connsiteY2-98" fmla="*/ 4107 h 445451"/>
              <a:gd name="connsiteX3-99" fmla="*/ 4180787 w 4180787"/>
              <a:gd name="connsiteY3-100" fmla="*/ 436720 h 445451"/>
              <a:gd name="connsiteX4-101" fmla="*/ 1740284 w 4180787"/>
              <a:gd name="connsiteY4-102" fmla="*/ 304832 h 445451"/>
              <a:gd name="connsiteX5-103" fmla="*/ 0 w 4180787"/>
              <a:gd name="connsiteY5-104" fmla="*/ 436720 h 445451"/>
              <a:gd name="connsiteX6-105" fmla="*/ 0 w 4180787"/>
              <a:gd name="connsiteY6-106" fmla="*/ 4107 h 445451"/>
              <a:gd name="connsiteX0-107" fmla="*/ 0 w 4180787"/>
              <a:gd name="connsiteY0-108" fmla="*/ 4107 h 445451"/>
              <a:gd name="connsiteX1-109" fmla="*/ 1779968 w 4180787"/>
              <a:gd name="connsiteY1-110" fmla="*/ 241252 h 445451"/>
              <a:gd name="connsiteX2-111" fmla="*/ 4180787 w 4180787"/>
              <a:gd name="connsiteY2-112" fmla="*/ 4107 h 445451"/>
              <a:gd name="connsiteX3-113" fmla="*/ 4180787 w 4180787"/>
              <a:gd name="connsiteY3-114" fmla="*/ 436720 h 445451"/>
              <a:gd name="connsiteX4-115" fmla="*/ 1740284 w 4180787"/>
              <a:gd name="connsiteY4-116" fmla="*/ 304832 h 445451"/>
              <a:gd name="connsiteX5-117" fmla="*/ 0 w 4180787"/>
              <a:gd name="connsiteY5-118" fmla="*/ 436720 h 445451"/>
              <a:gd name="connsiteX6-119" fmla="*/ 0 w 4180787"/>
              <a:gd name="connsiteY6-120" fmla="*/ 4107 h 445451"/>
              <a:gd name="connsiteX0-121" fmla="*/ 0 w 4180787"/>
              <a:gd name="connsiteY0-122" fmla="*/ 4107 h 436720"/>
              <a:gd name="connsiteX1-123" fmla="*/ 1779968 w 4180787"/>
              <a:gd name="connsiteY1-124" fmla="*/ 241252 h 436720"/>
              <a:gd name="connsiteX2-125" fmla="*/ 4180787 w 4180787"/>
              <a:gd name="connsiteY2-126" fmla="*/ 4107 h 436720"/>
              <a:gd name="connsiteX3-127" fmla="*/ 4180787 w 4180787"/>
              <a:gd name="connsiteY3-128" fmla="*/ 436720 h 436720"/>
              <a:gd name="connsiteX4-129" fmla="*/ 1740284 w 4180787"/>
              <a:gd name="connsiteY4-130" fmla="*/ 304832 h 436720"/>
              <a:gd name="connsiteX5-131" fmla="*/ 0 w 4180787"/>
              <a:gd name="connsiteY5-132" fmla="*/ 436720 h 436720"/>
              <a:gd name="connsiteX6-133" fmla="*/ 0 w 4180787"/>
              <a:gd name="connsiteY6-134" fmla="*/ 4107 h 436720"/>
              <a:gd name="connsiteX0-135" fmla="*/ 0 w 4180787"/>
              <a:gd name="connsiteY0-136" fmla="*/ 4107 h 436720"/>
              <a:gd name="connsiteX1-137" fmla="*/ 1779968 w 4180787"/>
              <a:gd name="connsiteY1-138" fmla="*/ 241252 h 436720"/>
              <a:gd name="connsiteX2-139" fmla="*/ 4180787 w 4180787"/>
              <a:gd name="connsiteY2-140" fmla="*/ 4107 h 436720"/>
              <a:gd name="connsiteX3-141" fmla="*/ 4180787 w 4180787"/>
              <a:gd name="connsiteY3-142" fmla="*/ 436720 h 436720"/>
              <a:gd name="connsiteX4-143" fmla="*/ 1740284 w 4180787"/>
              <a:gd name="connsiteY4-144" fmla="*/ 304832 h 436720"/>
              <a:gd name="connsiteX5-145" fmla="*/ 0 w 4180787"/>
              <a:gd name="connsiteY5-146" fmla="*/ 436720 h 436720"/>
              <a:gd name="connsiteX6-147" fmla="*/ 0 w 4180787"/>
              <a:gd name="connsiteY6-148" fmla="*/ 4107 h 436720"/>
              <a:gd name="connsiteX0-149" fmla="*/ 0 w 4180787"/>
              <a:gd name="connsiteY0-150" fmla="*/ 0 h 432613"/>
              <a:gd name="connsiteX1-151" fmla="*/ 1779968 w 4180787"/>
              <a:gd name="connsiteY1-152" fmla="*/ 237145 h 432613"/>
              <a:gd name="connsiteX2-153" fmla="*/ 4180787 w 4180787"/>
              <a:gd name="connsiteY2-154" fmla="*/ 0 h 432613"/>
              <a:gd name="connsiteX3-155" fmla="*/ 4180787 w 4180787"/>
              <a:gd name="connsiteY3-156" fmla="*/ 432613 h 432613"/>
              <a:gd name="connsiteX4-157" fmla="*/ 1740284 w 4180787"/>
              <a:gd name="connsiteY4-158" fmla="*/ 300725 h 432613"/>
              <a:gd name="connsiteX5-159" fmla="*/ 0 w 4180787"/>
              <a:gd name="connsiteY5-160" fmla="*/ 432613 h 432613"/>
              <a:gd name="connsiteX6-161" fmla="*/ 0 w 4180787"/>
              <a:gd name="connsiteY6-162" fmla="*/ 0 h 432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rgbClr val="63A7D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2" name="矩形 1"/>
          <p:cNvSpPr/>
          <p:nvPr/>
        </p:nvSpPr>
        <p:spPr>
          <a:xfrm rot="20453418">
            <a:off x="3883553" y="3546961"/>
            <a:ext cx="3827870" cy="421241"/>
          </a:xfrm>
          <a:custGeom>
            <a:avLst/>
            <a:gdLst>
              <a:gd name="connsiteX0" fmla="*/ 0 w 4180787"/>
              <a:gd name="connsiteY0" fmla="*/ 0 h 432613"/>
              <a:gd name="connsiteX1" fmla="*/ 4180787 w 4180787"/>
              <a:gd name="connsiteY1" fmla="*/ 0 h 432613"/>
              <a:gd name="connsiteX2" fmla="*/ 4180787 w 4180787"/>
              <a:gd name="connsiteY2" fmla="*/ 432613 h 432613"/>
              <a:gd name="connsiteX3" fmla="*/ 0 w 4180787"/>
              <a:gd name="connsiteY3" fmla="*/ 432613 h 432613"/>
              <a:gd name="connsiteX4" fmla="*/ 0 w 4180787"/>
              <a:gd name="connsiteY4" fmla="*/ 0 h 432613"/>
              <a:gd name="connsiteX0-1" fmla="*/ 0 w 4180787"/>
              <a:gd name="connsiteY0-2" fmla="*/ 0 h 446239"/>
              <a:gd name="connsiteX1-3" fmla="*/ 4180787 w 4180787"/>
              <a:gd name="connsiteY1-4" fmla="*/ 0 h 446239"/>
              <a:gd name="connsiteX2-5" fmla="*/ 4180787 w 4180787"/>
              <a:gd name="connsiteY2-6" fmla="*/ 432613 h 446239"/>
              <a:gd name="connsiteX3-7" fmla="*/ 1797892 w 4180787"/>
              <a:gd name="connsiteY3-8" fmla="*/ 446239 h 446239"/>
              <a:gd name="connsiteX4-9" fmla="*/ 0 w 4180787"/>
              <a:gd name="connsiteY4-10" fmla="*/ 432613 h 446239"/>
              <a:gd name="connsiteX5" fmla="*/ 0 w 4180787"/>
              <a:gd name="connsiteY5" fmla="*/ 0 h 446239"/>
              <a:gd name="connsiteX0-11" fmla="*/ 0 w 4180787"/>
              <a:gd name="connsiteY0-12" fmla="*/ 3102 h 449341"/>
              <a:gd name="connsiteX1-13" fmla="*/ 1774422 w 4180787"/>
              <a:gd name="connsiteY1-14" fmla="*/ 0 h 449341"/>
              <a:gd name="connsiteX2-15" fmla="*/ 4180787 w 4180787"/>
              <a:gd name="connsiteY2-16" fmla="*/ 3102 h 449341"/>
              <a:gd name="connsiteX3-17" fmla="*/ 4180787 w 4180787"/>
              <a:gd name="connsiteY3-18" fmla="*/ 435715 h 449341"/>
              <a:gd name="connsiteX4-19" fmla="*/ 1797892 w 4180787"/>
              <a:gd name="connsiteY4-20" fmla="*/ 449341 h 449341"/>
              <a:gd name="connsiteX5-21" fmla="*/ 0 w 4180787"/>
              <a:gd name="connsiteY5-22" fmla="*/ 435715 h 449341"/>
              <a:gd name="connsiteX6" fmla="*/ 0 w 4180787"/>
              <a:gd name="connsiteY6" fmla="*/ 3102 h 449341"/>
              <a:gd name="connsiteX0-23" fmla="*/ 0 w 4180787"/>
              <a:gd name="connsiteY0-24" fmla="*/ 0 h 446239"/>
              <a:gd name="connsiteX1-25" fmla="*/ 1791064 w 4180787"/>
              <a:gd name="connsiteY1-26" fmla="*/ 191058 h 446239"/>
              <a:gd name="connsiteX2-27" fmla="*/ 4180787 w 4180787"/>
              <a:gd name="connsiteY2-28" fmla="*/ 0 h 446239"/>
              <a:gd name="connsiteX3-29" fmla="*/ 4180787 w 4180787"/>
              <a:gd name="connsiteY3-30" fmla="*/ 432613 h 446239"/>
              <a:gd name="connsiteX4-31" fmla="*/ 1797892 w 4180787"/>
              <a:gd name="connsiteY4-32" fmla="*/ 446239 h 446239"/>
              <a:gd name="connsiteX5-33" fmla="*/ 0 w 4180787"/>
              <a:gd name="connsiteY5-34" fmla="*/ 432613 h 446239"/>
              <a:gd name="connsiteX6-35" fmla="*/ 0 w 4180787"/>
              <a:gd name="connsiteY6-36" fmla="*/ 0 h 446239"/>
              <a:gd name="connsiteX0-37" fmla="*/ 0 w 4180787"/>
              <a:gd name="connsiteY0-38" fmla="*/ 0 h 432613"/>
              <a:gd name="connsiteX1-39" fmla="*/ 1791064 w 4180787"/>
              <a:gd name="connsiteY1-40" fmla="*/ 191058 h 432613"/>
              <a:gd name="connsiteX2-41" fmla="*/ 4180787 w 4180787"/>
              <a:gd name="connsiteY2-42" fmla="*/ 0 h 432613"/>
              <a:gd name="connsiteX3-43" fmla="*/ 4180787 w 4180787"/>
              <a:gd name="connsiteY3-44" fmla="*/ 432613 h 432613"/>
              <a:gd name="connsiteX4-45" fmla="*/ 1740284 w 4180787"/>
              <a:gd name="connsiteY4-46" fmla="*/ 300725 h 432613"/>
              <a:gd name="connsiteX5-47" fmla="*/ 0 w 4180787"/>
              <a:gd name="connsiteY5-48" fmla="*/ 432613 h 432613"/>
              <a:gd name="connsiteX6-49" fmla="*/ 0 w 4180787"/>
              <a:gd name="connsiteY6-50" fmla="*/ 0 h 432613"/>
              <a:gd name="connsiteX0-51" fmla="*/ 0 w 4180787"/>
              <a:gd name="connsiteY0-52" fmla="*/ 0 h 432613"/>
              <a:gd name="connsiteX1-53" fmla="*/ 1835870 w 4180787"/>
              <a:gd name="connsiteY1-54" fmla="*/ 187218 h 432613"/>
              <a:gd name="connsiteX2-55" fmla="*/ 4180787 w 4180787"/>
              <a:gd name="connsiteY2-56" fmla="*/ 0 h 432613"/>
              <a:gd name="connsiteX3-57" fmla="*/ 4180787 w 4180787"/>
              <a:gd name="connsiteY3-58" fmla="*/ 432613 h 432613"/>
              <a:gd name="connsiteX4-59" fmla="*/ 1740284 w 4180787"/>
              <a:gd name="connsiteY4-60" fmla="*/ 300725 h 432613"/>
              <a:gd name="connsiteX5-61" fmla="*/ 0 w 4180787"/>
              <a:gd name="connsiteY5-62" fmla="*/ 432613 h 432613"/>
              <a:gd name="connsiteX6-63" fmla="*/ 0 w 4180787"/>
              <a:gd name="connsiteY6-64" fmla="*/ 0 h 432613"/>
              <a:gd name="connsiteX0-65" fmla="*/ 0 w 4180787"/>
              <a:gd name="connsiteY0-66" fmla="*/ 4908 h 437521"/>
              <a:gd name="connsiteX1-67" fmla="*/ 1835870 w 4180787"/>
              <a:gd name="connsiteY1-68" fmla="*/ 192126 h 437521"/>
              <a:gd name="connsiteX2-69" fmla="*/ 4180787 w 4180787"/>
              <a:gd name="connsiteY2-70" fmla="*/ 4908 h 437521"/>
              <a:gd name="connsiteX3-71" fmla="*/ 4180787 w 4180787"/>
              <a:gd name="connsiteY3-72" fmla="*/ 437521 h 437521"/>
              <a:gd name="connsiteX4-73" fmla="*/ 1740284 w 4180787"/>
              <a:gd name="connsiteY4-74" fmla="*/ 305633 h 437521"/>
              <a:gd name="connsiteX5-75" fmla="*/ 0 w 4180787"/>
              <a:gd name="connsiteY5-76" fmla="*/ 437521 h 437521"/>
              <a:gd name="connsiteX6-77" fmla="*/ 0 w 4180787"/>
              <a:gd name="connsiteY6-78" fmla="*/ 4908 h 437521"/>
              <a:gd name="connsiteX0-79" fmla="*/ 0 w 4180787"/>
              <a:gd name="connsiteY0-80" fmla="*/ 4908 h 446252"/>
              <a:gd name="connsiteX1-81" fmla="*/ 1835870 w 4180787"/>
              <a:gd name="connsiteY1-82" fmla="*/ 192126 h 446252"/>
              <a:gd name="connsiteX2-83" fmla="*/ 4180787 w 4180787"/>
              <a:gd name="connsiteY2-84" fmla="*/ 4908 h 446252"/>
              <a:gd name="connsiteX3-85" fmla="*/ 4180787 w 4180787"/>
              <a:gd name="connsiteY3-86" fmla="*/ 437521 h 446252"/>
              <a:gd name="connsiteX4-87" fmla="*/ 1740284 w 4180787"/>
              <a:gd name="connsiteY4-88" fmla="*/ 305633 h 446252"/>
              <a:gd name="connsiteX5-89" fmla="*/ 0 w 4180787"/>
              <a:gd name="connsiteY5-90" fmla="*/ 437521 h 446252"/>
              <a:gd name="connsiteX6-91" fmla="*/ 0 w 4180787"/>
              <a:gd name="connsiteY6-92" fmla="*/ 4908 h 446252"/>
              <a:gd name="connsiteX0-93" fmla="*/ 0 w 4180787"/>
              <a:gd name="connsiteY0-94" fmla="*/ 4107 h 445451"/>
              <a:gd name="connsiteX1-95" fmla="*/ 1779968 w 4180787"/>
              <a:gd name="connsiteY1-96" fmla="*/ 241252 h 445451"/>
              <a:gd name="connsiteX2-97" fmla="*/ 4180787 w 4180787"/>
              <a:gd name="connsiteY2-98" fmla="*/ 4107 h 445451"/>
              <a:gd name="connsiteX3-99" fmla="*/ 4180787 w 4180787"/>
              <a:gd name="connsiteY3-100" fmla="*/ 436720 h 445451"/>
              <a:gd name="connsiteX4-101" fmla="*/ 1740284 w 4180787"/>
              <a:gd name="connsiteY4-102" fmla="*/ 304832 h 445451"/>
              <a:gd name="connsiteX5-103" fmla="*/ 0 w 4180787"/>
              <a:gd name="connsiteY5-104" fmla="*/ 436720 h 445451"/>
              <a:gd name="connsiteX6-105" fmla="*/ 0 w 4180787"/>
              <a:gd name="connsiteY6-106" fmla="*/ 4107 h 445451"/>
              <a:gd name="connsiteX0-107" fmla="*/ 0 w 4180787"/>
              <a:gd name="connsiteY0-108" fmla="*/ 4107 h 445451"/>
              <a:gd name="connsiteX1-109" fmla="*/ 1779968 w 4180787"/>
              <a:gd name="connsiteY1-110" fmla="*/ 241252 h 445451"/>
              <a:gd name="connsiteX2-111" fmla="*/ 4180787 w 4180787"/>
              <a:gd name="connsiteY2-112" fmla="*/ 4107 h 445451"/>
              <a:gd name="connsiteX3-113" fmla="*/ 4180787 w 4180787"/>
              <a:gd name="connsiteY3-114" fmla="*/ 436720 h 445451"/>
              <a:gd name="connsiteX4-115" fmla="*/ 1740284 w 4180787"/>
              <a:gd name="connsiteY4-116" fmla="*/ 304832 h 445451"/>
              <a:gd name="connsiteX5-117" fmla="*/ 0 w 4180787"/>
              <a:gd name="connsiteY5-118" fmla="*/ 436720 h 445451"/>
              <a:gd name="connsiteX6-119" fmla="*/ 0 w 4180787"/>
              <a:gd name="connsiteY6-120" fmla="*/ 4107 h 445451"/>
              <a:gd name="connsiteX0-121" fmla="*/ 0 w 4180787"/>
              <a:gd name="connsiteY0-122" fmla="*/ 4107 h 436720"/>
              <a:gd name="connsiteX1-123" fmla="*/ 1779968 w 4180787"/>
              <a:gd name="connsiteY1-124" fmla="*/ 241252 h 436720"/>
              <a:gd name="connsiteX2-125" fmla="*/ 4180787 w 4180787"/>
              <a:gd name="connsiteY2-126" fmla="*/ 4107 h 436720"/>
              <a:gd name="connsiteX3-127" fmla="*/ 4180787 w 4180787"/>
              <a:gd name="connsiteY3-128" fmla="*/ 436720 h 436720"/>
              <a:gd name="connsiteX4-129" fmla="*/ 1740284 w 4180787"/>
              <a:gd name="connsiteY4-130" fmla="*/ 304832 h 436720"/>
              <a:gd name="connsiteX5-131" fmla="*/ 0 w 4180787"/>
              <a:gd name="connsiteY5-132" fmla="*/ 436720 h 436720"/>
              <a:gd name="connsiteX6-133" fmla="*/ 0 w 4180787"/>
              <a:gd name="connsiteY6-134" fmla="*/ 4107 h 436720"/>
              <a:gd name="connsiteX0-135" fmla="*/ 0 w 4180787"/>
              <a:gd name="connsiteY0-136" fmla="*/ 4107 h 436720"/>
              <a:gd name="connsiteX1-137" fmla="*/ 1779968 w 4180787"/>
              <a:gd name="connsiteY1-138" fmla="*/ 241252 h 436720"/>
              <a:gd name="connsiteX2-139" fmla="*/ 4180787 w 4180787"/>
              <a:gd name="connsiteY2-140" fmla="*/ 4107 h 436720"/>
              <a:gd name="connsiteX3-141" fmla="*/ 4180787 w 4180787"/>
              <a:gd name="connsiteY3-142" fmla="*/ 436720 h 436720"/>
              <a:gd name="connsiteX4-143" fmla="*/ 1740284 w 4180787"/>
              <a:gd name="connsiteY4-144" fmla="*/ 304832 h 436720"/>
              <a:gd name="connsiteX5-145" fmla="*/ 0 w 4180787"/>
              <a:gd name="connsiteY5-146" fmla="*/ 436720 h 436720"/>
              <a:gd name="connsiteX6-147" fmla="*/ 0 w 4180787"/>
              <a:gd name="connsiteY6-148" fmla="*/ 4107 h 436720"/>
              <a:gd name="connsiteX0-149" fmla="*/ 0 w 4180787"/>
              <a:gd name="connsiteY0-150" fmla="*/ 0 h 432613"/>
              <a:gd name="connsiteX1-151" fmla="*/ 1779968 w 4180787"/>
              <a:gd name="connsiteY1-152" fmla="*/ 237145 h 432613"/>
              <a:gd name="connsiteX2-153" fmla="*/ 4180787 w 4180787"/>
              <a:gd name="connsiteY2-154" fmla="*/ 0 h 432613"/>
              <a:gd name="connsiteX3-155" fmla="*/ 4180787 w 4180787"/>
              <a:gd name="connsiteY3-156" fmla="*/ 432613 h 432613"/>
              <a:gd name="connsiteX4-157" fmla="*/ 1740284 w 4180787"/>
              <a:gd name="connsiteY4-158" fmla="*/ 300725 h 432613"/>
              <a:gd name="connsiteX5-159" fmla="*/ 0 w 4180787"/>
              <a:gd name="connsiteY5-160" fmla="*/ 432613 h 432613"/>
              <a:gd name="connsiteX6-161" fmla="*/ 0 w 4180787"/>
              <a:gd name="connsiteY6-162" fmla="*/ 0 h 432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4180787" h="432613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rgbClr val="63A7D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412706" y="3750323"/>
            <a:ext cx="1117972" cy="1117972"/>
          </a:xfrm>
          <a:prstGeom prst="ellipse">
            <a:avLst/>
          </a:prstGeom>
          <a:solidFill>
            <a:srgbClr val="186296"/>
          </a:solidFill>
          <a:ln w="571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14" name="TextBox 64"/>
          <p:cNvSpPr txBox="1"/>
          <p:nvPr/>
        </p:nvSpPr>
        <p:spPr>
          <a:xfrm flipH="1">
            <a:off x="3370573" y="4035891"/>
            <a:ext cx="1170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defRPr/>
            </a:pPr>
            <a:r>
              <a:rPr lang="en-US" altLang="zh-CN" sz="4000" dirty="0">
                <a:solidFill>
                  <a:srgbClr val="FFFFFF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03</a:t>
            </a:r>
            <a:endParaRPr lang="zh-CN" altLang="en-US" sz="4000" dirty="0">
              <a:solidFill>
                <a:srgbClr val="FFFFFF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543628" y="2431352"/>
            <a:ext cx="1117972" cy="1117972"/>
          </a:xfrm>
          <a:prstGeom prst="ellipse">
            <a:avLst/>
          </a:prstGeom>
          <a:solidFill>
            <a:srgbClr val="186296"/>
          </a:solidFill>
          <a:ln w="571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2" name="TextBox 65"/>
          <p:cNvSpPr txBox="1"/>
          <p:nvPr/>
        </p:nvSpPr>
        <p:spPr>
          <a:xfrm flipH="1">
            <a:off x="7490675" y="2711128"/>
            <a:ext cx="1170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defRPr/>
            </a:pPr>
            <a:r>
              <a:rPr lang="en-US" altLang="zh-CN" sz="4000" dirty="0">
                <a:solidFill>
                  <a:srgbClr val="FFFFFF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02</a:t>
            </a:r>
            <a:endParaRPr lang="zh-CN" altLang="en-US" sz="4000" dirty="0">
              <a:solidFill>
                <a:srgbClr val="FFFFFF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723707" y="5517578"/>
            <a:ext cx="1117972" cy="1117972"/>
          </a:xfrm>
          <a:prstGeom prst="ellipse">
            <a:avLst/>
          </a:prstGeom>
          <a:solidFill>
            <a:srgbClr val="186296"/>
          </a:solidFill>
          <a:ln w="571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4" name="TextBox 66"/>
          <p:cNvSpPr txBox="1"/>
          <p:nvPr/>
        </p:nvSpPr>
        <p:spPr>
          <a:xfrm flipH="1">
            <a:off x="7697230" y="5829623"/>
            <a:ext cx="1170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defRPr/>
            </a:pPr>
            <a:r>
              <a:rPr lang="en-US" altLang="zh-CN" sz="4000" dirty="0">
                <a:solidFill>
                  <a:srgbClr val="FFFFFF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06</a:t>
            </a:r>
            <a:endParaRPr lang="zh-CN" altLang="en-US" sz="4000" dirty="0">
              <a:solidFill>
                <a:srgbClr val="FFFFFF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597025" y="4438384"/>
            <a:ext cx="660219" cy="660219"/>
          </a:xfrm>
          <a:prstGeom prst="ellipse">
            <a:avLst/>
          </a:prstGeom>
          <a:solidFill>
            <a:srgbClr val="186296"/>
          </a:solidFill>
          <a:ln w="571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6" name="TextBox 67"/>
          <p:cNvSpPr txBox="1"/>
          <p:nvPr/>
        </p:nvSpPr>
        <p:spPr>
          <a:xfrm flipH="1">
            <a:off x="6505252" y="4564859"/>
            <a:ext cx="86488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defRPr/>
            </a:pPr>
            <a:r>
              <a:rPr lang="en-US" altLang="zh-CN" sz="2800" dirty="0">
                <a:solidFill>
                  <a:srgbClr val="FFFFFF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04</a:t>
            </a:r>
            <a:endParaRPr lang="zh-CN" altLang="en-US" sz="2800" dirty="0">
              <a:solidFill>
                <a:srgbClr val="FFFFFF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546293" y="5540543"/>
            <a:ext cx="660219" cy="660219"/>
          </a:xfrm>
          <a:prstGeom prst="ellipse">
            <a:avLst/>
          </a:prstGeom>
          <a:solidFill>
            <a:srgbClr val="186296"/>
          </a:solidFill>
          <a:ln w="571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8" name="TextBox 68"/>
          <p:cNvSpPr txBox="1"/>
          <p:nvPr/>
        </p:nvSpPr>
        <p:spPr>
          <a:xfrm flipH="1">
            <a:off x="4417179" y="5702260"/>
            <a:ext cx="86488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05</a:t>
            </a:r>
            <a:endParaRPr lang="zh-CN" altLang="en-US" sz="2400" dirty="0">
              <a:solidFill>
                <a:srgbClr val="FFFFFF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69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 txBox="1"/>
          <p:nvPr/>
        </p:nvSpPr>
        <p:spPr>
          <a:xfrm>
            <a:off x="940094" y="2500155"/>
            <a:ext cx="304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narrative here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70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 txBox="1"/>
          <p:nvPr/>
        </p:nvSpPr>
        <p:spPr>
          <a:xfrm>
            <a:off x="477252" y="4207280"/>
            <a:ext cx="304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narrative here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71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 txBox="1"/>
          <p:nvPr/>
        </p:nvSpPr>
        <p:spPr>
          <a:xfrm>
            <a:off x="1368283" y="5834738"/>
            <a:ext cx="304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narrative here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72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 txBox="1"/>
          <p:nvPr/>
        </p:nvSpPr>
        <p:spPr>
          <a:xfrm>
            <a:off x="8954677" y="2692242"/>
            <a:ext cx="304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narrative here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73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 txBox="1"/>
          <p:nvPr/>
        </p:nvSpPr>
        <p:spPr>
          <a:xfrm>
            <a:off x="7652848" y="4491938"/>
            <a:ext cx="2903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narrative here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74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SpPr txBox="1"/>
          <p:nvPr/>
        </p:nvSpPr>
        <p:spPr>
          <a:xfrm>
            <a:off x="9034910" y="6006989"/>
            <a:ext cx="2835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narrative here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3987308" y="2375464"/>
            <a:ext cx="660219" cy="660219"/>
          </a:xfrm>
          <a:prstGeom prst="ellipse">
            <a:avLst/>
          </a:prstGeom>
          <a:solidFill>
            <a:srgbClr val="186296"/>
          </a:solidFill>
          <a:ln w="571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36" name="TextBox 63"/>
          <p:cNvSpPr txBox="1"/>
          <p:nvPr/>
        </p:nvSpPr>
        <p:spPr>
          <a:xfrm flipH="1">
            <a:off x="3880424" y="2516809"/>
            <a:ext cx="87398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>
              <a:defRPr/>
            </a:pPr>
            <a:r>
              <a:rPr lang="en-US" altLang="zh-CN" sz="2800" dirty="0">
                <a:solidFill>
                  <a:srgbClr val="FFFFFF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01</a:t>
            </a:r>
            <a:endParaRPr lang="zh-CN" altLang="en-US" sz="2800" dirty="0">
              <a:solidFill>
                <a:srgbClr val="FFFFFF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85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3" t="56620" r="77765" b="16585"/>
          <a:stretch/>
        </p:blipFill>
        <p:spPr>
          <a:xfrm>
            <a:off x="353961" y="4868943"/>
            <a:ext cx="988143" cy="1649950"/>
          </a:xfrm>
          <a:custGeom>
            <a:avLst/>
            <a:gdLst>
              <a:gd name="connsiteX0" fmla="*/ 0 w 988143"/>
              <a:gd name="connsiteY0" fmla="*/ 0 h 1649950"/>
              <a:gd name="connsiteX1" fmla="*/ 988143 w 988143"/>
              <a:gd name="connsiteY1" fmla="*/ 0 h 1649950"/>
              <a:gd name="connsiteX2" fmla="*/ 988143 w 988143"/>
              <a:gd name="connsiteY2" fmla="*/ 1649950 h 1649950"/>
              <a:gd name="connsiteX3" fmla="*/ 0 w 988143"/>
              <a:gd name="connsiteY3" fmla="*/ 1649950 h 164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8143" h="1649950">
                <a:moveTo>
                  <a:pt x="0" y="0"/>
                </a:moveTo>
                <a:lnTo>
                  <a:pt x="988143" y="0"/>
                </a:lnTo>
                <a:lnTo>
                  <a:pt x="988143" y="1649950"/>
                </a:lnTo>
                <a:lnTo>
                  <a:pt x="0" y="1649950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0" t="70018" r="34329" b="11078"/>
          <a:stretch/>
        </p:blipFill>
        <p:spPr>
          <a:xfrm>
            <a:off x="4344958" y="5693918"/>
            <a:ext cx="2734268" cy="1164082"/>
          </a:xfrm>
          <a:custGeom>
            <a:avLst/>
            <a:gdLst>
              <a:gd name="connsiteX0" fmla="*/ 0 w 2734268"/>
              <a:gd name="connsiteY0" fmla="*/ 0 h 1164082"/>
              <a:gd name="connsiteX1" fmla="*/ 2734268 w 2734268"/>
              <a:gd name="connsiteY1" fmla="*/ 0 h 1164082"/>
              <a:gd name="connsiteX2" fmla="*/ 2734268 w 2734268"/>
              <a:gd name="connsiteY2" fmla="*/ 1164082 h 1164082"/>
              <a:gd name="connsiteX3" fmla="*/ 0 w 2734268"/>
              <a:gd name="connsiteY3" fmla="*/ 1164082 h 116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4268" h="1164082">
                <a:moveTo>
                  <a:pt x="0" y="0"/>
                </a:moveTo>
                <a:lnTo>
                  <a:pt x="2734268" y="0"/>
                </a:lnTo>
                <a:lnTo>
                  <a:pt x="2734268" y="1164082"/>
                </a:lnTo>
                <a:lnTo>
                  <a:pt x="0" y="1164082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1" t="64988" r="29751" b="18965"/>
          <a:stretch/>
        </p:blipFill>
        <p:spPr>
          <a:xfrm>
            <a:off x="7215791" y="5379890"/>
            <a:ext cx="604684" cy="988143"/>
          </a:xfrm>
          <a:custGeom>
            <a:avLst/>
            <a:gdLst>
              <a:gd name="connsiteX0" fmla="*/ 0 w 604684"/>
              <a:gd name="connsiteY0" fmla="*/ 0 h 988143"/>
              <a:gd name="connsiteX1" fmla="*/ 604684 w 604684"/>
              <a:gd name="connsiteY1" fmla="*/ 0 h 988143"/>
              <a:gd name="connsiteX2" fmla="*/ 604684 w 604684"/>
              <a:gd name="connsiteY2" fmla="*/ 988143 h 988143"/>
              <a:gd name="connsiteX3" fmla="*/ 0 w 604684"/>
              <a:gd name="connsiteY3" fmla="*/ 988143 h 98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684" h="988143">
                <a:moveTo>
                  <a:pt x="0" y="0"/>
                </a:moveTo>
                <a:lnTo>
                  <a:pt x="604684" y="0"/>
                </a:lnTo>
                <a:lnTo>
                  <a:pt x="604684" y="988143"/>
                </a:lnTo>
                <a:lnTo>
                  <a:pt x="0" y="988143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9" t="58761" r="2601" b="11078"/>
          <a:stretch/>
        </p:blipFill>
        <p:spPr>
          <a:xfrm>
            <a:off x="8233306" y="5000743"/>
            <a:ext cx="3585970" cy="1857257"/>
          </a:xfrm>
          <a:custGeom>
            <a:avLst/>
            <a:gdLst>
              <a:gd name="connsiteX0" fmla="*/ 0 w 3585970"/>
              <a:gd name="connsiteY0" fmla="*/ 0 h 1857257"/>
              <a:gd name="connsiteX1" fmla="*/ 3585970 w 3585970"/>
              <a:gd name="connsiteY1" fmla="*/ 0 h 1857257"/>
              <a:gd name="connsiteX2" fmla="*/ 3585970 w 3585970"/>
              <a:gd name="connsiteY2" fmla="*/ 1857257 h 1857257"/>
              <a:gd name="connsiteX3" fmla="*/ 0 w 3585970"/>
              <a:gd name="connsiteY3" fmla="*/ 1857257 h 18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5970" h="1857257">
                <a:moveTo>
                  <a:pt x="0" y="0"/>
                </a:moveTo>
                <a:lnTo>
                  <a:pt x="3585970" y="0"/>
                </a:lnTo>
                <a:lnTo>
                  <a:pt x="3585970" y="1857257"/>
                </a:lnTo>
                <a:lnTo>
                  <a:pt x="0" y="1857257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2" t="56280" r="56437" b="11078"/>
          <a:stretch/>
        </p:blipFill>
        <p:spPr>
          <a:xfrm>
            <a:off x="1246776" y="4868943"/>
            <a:ext cx="2685351" cy="2010039"/>
          </a:xfrm>
          <a:custGeom>
            <a:avLst/>
            <a:gdLst>
              <a:gd name="connsiteX0" fmla="*/ 1383908 w 2685351"/>
              <a:gd name="connsiteY0" fmla="*/ 0 h 2010039"/>
              <a:gd name="connsiteX1" fmla="*/ 2685351 w 2685351"/>
              <a:gd name="connsiteY1" fmla="*/ 2004747 h 2010039"/>
              <a:gd name="connsiteX2" fmla="*/ 2677199 w 2685351"/>
              <a:gd name="connsiteY2" fmla="*/ 2010039 h 2010039"/>
              <a:gd name="connsiteX3" fmla="*/ 721651 w 2685351"/>
              <a:gd name="connsiteY3" fmla="*/ 2010039 h 2010039"/>
              <a:gd name="connsiteX4" fmla="*/ 0 w 2685351"/>
              <a:gd name="connsiteY4" fmla="*/ 898407 h 201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351" h="2010039">
                <a:moveTo>
                  <a:pt x="1383908" y="0"/>
                </a:moveTo>
                <a:lnTo>
                  <a:pt x="2685351" y="2004747"/>
                </a:lnTo>
                <a:lnTo>
                  <a:pt x="2677199" y="2010039"/>
                </a:lnTo>
                <a:lnTo>
                  <a:pt x="721651" y="2010039"/>
                </a:lnTo>
                <a:lnTo>
                  <a:pt x="0" y="898407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2" t="58282" r="53311" b="24474"/>
          <a:stretch/>
        </p:blipFill>
        <p:spPr>
          <a:xfrm>
            <a:off x="3224080" y="4992229"/>
            <a:ext cx="1120878" cy="1061884"/>
          </a:xfrm>
          <a:custGeom>
            <a:avLst/>
            <a:gdLst>
              <a:gd name="connsiteX0" fmla="*/ 0 w 1120878"/>
              <a:gd name="connsiteY0" fmla="*/ 0 h 1061884"/>
              <a:gd name="connsiteX1" fmla="*/ 1120878 w 1120878"/>
              <a:gd name="connsiteY1" fmla="*/ 0 h 1061884"/>
              <a:gd name="connsiteX2" fmla="*/ 1120878 w 1120878"/>
              <a:gd name="connsiteY2" fmla="*/ 1061884 h 1061884"/>
              <a:gd name="connsiteX3" fmla="*/ 0 w 1120878"/>
              <a:gd name="connsiteY3" fmla="*/ 1061884 h 10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878" h="1061884">
                <a:moveTo>
                  <a:pt x="0" y="0"/>
                </a:moveTo>
                <a:lnTo>
                  <a:pt x="1120878" y="0"/>
                </a:lnTo>
                <a:lnTo>
                  <a:pt x="1120878" y="1061884"/>
                </a:lnTo>
                <a:lnTo>
                  <a:pt x="0" y="1061884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89" t="52294" r="4739" b="40281"/>
          <a:stretch/>
        </p:blipFill>
        <p:spPr>
          <a:xfrm>
            <a:off x="10530350" y="2831689"/>
            <a:ext cx="1356851" cy="457201"/>
          </a:xfrm>
          <a:custGeom>
            <a:avLst/>
            <a:gdLst>
              <a:gd name="connsiteX0" fmla="*/ 0 w 1356851"/>
              <a:gd name="connsiteY0" fmla="*/ 0 h 457201"/>
              <a:gd name="connsiteX1" fmla="*/ 1356851 w 1356851"/>
              <a:gd name="connsiteY1" fmla="*/ 0 h 457201"/>
              <a:gd name="connsiteX2" fmla="*/ 1356851 w 1356851"/>
              <a:gd name="connsiteY2" fmla="*/ 457201 h 457201"/>
              <a:gd name="connsiteX3" fmla="*/ 0 w 1356851"/>
              <a:gd name="connsiteY3" fmla="*/ 457201 h 45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6851" h="457201">
                <a:moveTo>
                  <a:pt x="0" y="0"/>
                </a:moveTo>
                <a:lnTo>
                  <a:pt x="1356851" y="0"/>
                </a:lnTo>
                <a:lnTo>
                  <a:pt x="1356851" y="457201"/>
                </a:lnTo>
                <a:lnTo>
                  <a:pt x="0" y="457201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6308" r="2601" b="40760"/>
          <a:stretch/>
        </p:blipFill>
        <p:spPr>
          <a:xfrm>
            <a:off x="0" y="-14749"/>
            <a:ext cx="12192000" cy="3259395"/>
          </a:xfrm>
          <a:custGeom>
            <a:avLst/>
            <a:gdLst>
              <a:gd name="connsiteX0" fmla="*/ 0 w 12169532"/>
              <a:gd name="connsiteY0" fmla="*/ 0 h 3259395"/>
              <a:gd name="connsiteX1" fmla="*/ 12169532 w 12169532"/>
              <a:gd name="connsiteY1" fmla="*/ 0 h 3259395"/>
              <a:gd name="connsiteX2" fmla="*/ 12169532 w 12169532"/>
              <a:gd name="connsiteY2" fmla="*/ 3259395 h 3259395"/>
              <a:gd name="connsiteX3" fmla="*/ 3932127 w 12169532"/>
              <a:gd name="connsiteY3" fmla="*/ 3259395 h 3259395"/>
              <a:gd name="connsiteX4" fmla="*/ 3932127 w 12169532"/>
              <a:gd name="connsiteY4" fmla="*/ 2408966 h 3259395"/>
              <a:gd name="connsiteX5" fmla="*/ 2747271 w 12169532"/>
              <a:gd name="connsiteY5" fmla="*/ 2408966 h 3259395"/>
              <a:gd name="connsiteX6" fmla="*/ 2747271 w 12169532"/>
              <a:gd name="connsiteY6" fmla="*/ 3259395 h 3259395"/>
              <a:gd name="connsiteX7" fmla="*/ 0 w 12169532"/>
              <a:gd name="connsiteY7" fmla="*/ 3259395 h 325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69532" h="3259395">
                <a:moveTo>
                  <a:pt x="0" y="0"/>
                </a:moveTo>
                <a:lnTo>
                  <a:pt x="12169532" y="0"/>
                </a:lnTo>
                <a:lnTo>
                  <a:pt x="12169532" y="3259395"/>
                </a:lnTo>
                <a:lnTo>
                  <a:pt x="3932127" y="3259395"/>
                </a:lnTo>
                <a:lnTo>
                  <a:pt x="3932127" y="2408966"/>
                </a:lnTo>
                <a:lnTo>
                  <a:pt x="2747271" y="2408966"/>
                </a:lnTo>
                <a:lnTo>
                  <a:pt x="2747271" y="3259395"/>
                </a:lnTo>
                <a:lnTo>
                  <a:pt x="0" y="3259395"/>
                </a:lnTo>
                <a:close/>
              </a:path>
            </a:pathLst>
          </a:custGeom>
        </p:spPr>
      </p:pic>
      <p:sp>
        <p:nvSpPr>
          <p:cNvPr id="21" name="文本框 5"/>
          <p:cNvSpPr txBox="1">
            <a:spLocks noChangeArrowheads="1"/>
          </p:cNvSpPr>
          <p:nvPr/>
        </p:nvSpPr>
        <p:spPr bwMode="auto">
          <a:xfrm>
            <a:off x="2132592" y="3259412"/>
            <a:ext cx="78936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dirty="0">
                <a:solidFill>
                  <a:srgbClr val="186296"/>
                </a:solidFill>
                <a:latin typeface="方正清刻本悦宋简体" pitchFamily="2" charset="-122"/>
                <a:ea typeface="方正清刻本悦宋简体" pitchFamily="2" charset="-122"/>
              </a:rPr>
              <a:t>Thank you all for listening here.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5693467" y="4172774"/>
            <a:ext cx="720000" cy="0"/>
          </a:xfrm>
          <a:prstGeom prst="line">
            <a:avLst/>
          </a:prstGeom>
          <a:noFill/>
          <a:ln w="38100" cap="flat" cmpd="sng" algn="ctr">
            <a:solidFill>
              <a:srgbClr val="186296"/>
            </a:solidFill>
            <a:prstDash val="solid"/>
            <a:miter lim="800000"/>
          </a:ln>
          <a:effectLst/>
        </p:spPr>
      </p:cxn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2" t="48352" r="65892" b="40760"/>
          <a:stretch/>
        </p:blipFill>
        <p:spPr>
          <a:xfrm>
            <a:off x="5801216" y="1703813"/>
            <a:ext cx="1062694" cy="670421"/>
          </a:xfrm>
          <a:custGeom>
            <a:avLst/>
            <a:gdLst>
              <a:gd name="connsiteX0" fmla="*/ 0 w 1062694"/>
              <a:gd name="connsiteY0" fmla="*/ 0 h 670421"/>
              <a:gd name="connsiteX1" fmla="*/ 1062694 w 1062694"/>
              <a:gd name="connsiteY1" fmla="*/ 0 h 670421"/>
              <a:gd name="connsiteX2" fmla="*/ 1062694 w 1062694"/>
              <a:gd name="connsiteY2" fmla="*/ 670421 h 670421"/>
              <a:gd name="connsiteX3" fmla="*/ 0 w 1062694"/>
              <a:gd name="connsiteY3" fmla="*/ 670421 h 67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694" h="670421">
                <a:moveTo>
                  <a:pt x="0" y="0"/>
                </a:moveTo>
                <a:lnTo>
                  <a:pt x="1062694" y="0"/>
                </a:lnTo>
                <a:lnTo>
                  <a:pt x="1062694" y="670421"/>
                </a:lnTo>
                <a:lnTo>
                  <a:pt x="0" y="670421"/>
                </a:lnTo>
                <a:close/>
              </a:path>
            </a:pathLst>
          </a:custGeom>
        </p:spPr>
      </p:pic>
      <p:sp>
        <p:nvSpPr>
          <p:cNvPr id="28" name="矩形 27"/>
          <p:cNvSpPr/>
          <p:nvPr/>
        </p:nvSpPr>
        <p:spPr>
          <a:xfrm>
            <a:off x="489299" y="-1159307"/>
            <a:ext cx="718409" cy="799490"/>
          </a:xfrm>
          <a:prstGeom prst="rect">
            <a:avLst/>
          </a:pr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207708" y="-1159307"/>
            <a:ext cx="718409" cy="799490"/>
          </a:xfrm>
          <a:prstGeom prst="rect">
            <a:avLst/>
          </a:pr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5">
            <a:extLst>
              <a:ext uri="{FF2B5EF4-FFF2-40B4-BE49-F238E27FC236}">
                <a16:creationId xmlns:a16="http://schemas.microsoft.com/office/drawing/2014/main" id="{6B22D44F-5F8C-4C07-85A0-1AE1692A5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907" y="4497016"/>
            <a:ext cx="27751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rgbClr val="18629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Reporter:</a:t>
            </a:r>
            <a:r>
              <a:rPr lang="en-US" altLang="zh-CN" sz="2000" b="1" dirty="0">
                <a:solidFill>
                  <a:srgbClr val="18629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freeppt7.com</a:t>
            </a:r>
            <a:endParaRPr lang="zh-CN" altLang="en-US" sz="2000" b="1" dirty="0">
              <a:solidFill>
                <a:srgbClr val="18629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056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圆角矩形 23"/>
          <p:cNvSpPr>
            <a:spLocks noChangeArrowheads="1"/>
          </p:cNvSpPr>
          <p:nvPr/>
        </p:nvSpPr>
        <p:spPr bwMode="auto">
          <a:xfrm>
            <a:off x="800100" y="571501"/>
            <a:ext cx="10591800" cy="5676900"/>
          </a:xfrm>
          <a:prstGeom prst="roundRect">
            <a:avLst>
              <a:gd name="adj" fmla="val 7989"/>
            </a:avLst>
          </a:prstGeom>
          <a:noFill/>
          <a:ln w="9525">
            <a:solidFill>
              <a:srgbClr val="18629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 dirty="0">
              <a:gradFill>
                <a:gsLst>
                  <a:gs pos="0">
                    <a:srgbClr val="3F5096"/>
                  </a:gs>
                  <a:gs pos="100000">
                    <a:srgbClr val="3F5096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AutoShape 3"/>
          <p:cNvSpPr>
            <a:spLocks noChangeAspect="1" noChangeArrowheads="1" noTextEdit="1"/>
          </p:cNvSpPr>
          <p:nvPr/>
        </p:nvSpPr>
        <p:spPr bwMode="auto">
          <a:xfrm rot="10800000">
            <a:off x="4610100" y="-17463"/>
            <a:ext cx="2938463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6" name="Freeform 5"/>
          <p:cNvSpPr>
            <a:spLocks/>
          </p:cNvSpPr>
          <p:nvPr/>
        </p:nvSpPr>
        <p:spPr bwMode="auto">
          <a:xfrm rot="10800000">
            <a:off x="4603750" y="-17463"/>
            <a:ext cx="2938463" cy="4087813"/>
          </a:xfrm>
          <a:custGeom>
            <a:avLst/>
            <a:gdLst>
              <a:gd name="T0" fmla="*/ 58 w 519"/>
              <a:gd name="T1" fmla="*/ 889 h 889"/>
              <a:gd name="T2" fmla="*/ 0 w 519"/>
              <a:gd name="T3" fmla="*/ 830 h 889"/>
              <a:gd name="T4" fmla="*/ 0 w 519"/>
              <a:gd name="T5" fmla="*/ 204 h 889"/>
              <a:gd name="T6" fmla="*/ 42 w 519"/>
              <a:gd name="T7" fmla="*/ 140 h 889"/>
              <a:gd name="T8" fmla="*/ 42 w 519"/>
              <a:gd name="T9" fmla="*/ 139 h 889"/>
              <a:gd name="T10" fmla="*/ 262 w 519"/>
              <a:gd name="T11" fmla="*/ 0 h 889"/>
              <a:gd name="T12" fmla="*/ 477 w 519"/>
              <a:gd name="T13" fmla="*/ 140 h 889"/>
              <a:gd name="T14" fmla="*/ 478 w 519"/>
              <a:gd name="T15" fmla="*/ 140 h 889"/>
              <a:gd name="T16" fmla="*/ 519 w 519"/>
              <a:gd name="T17" fmla="*/ 204 h 889"/>
              <a:gd name="T18" fmla="*/ 519 w 519"/>
              <a:gd name="T19" fmla="*/ 830 h 889"/>
              <a:gd name="T20" fmla="*/ 460 w 519"/>
              <a:gd name="T21" fmla="*/ 889 h 889"/>
              <a:gd name="T22" fmla="*/ 58 w 519"/>
              <a:gd name="T23" fmla="*/ 889 h 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19" h="889">
                <a:moveTo>
                  <a:pt x="58" y="889"/>
                </a:moveTo>
                <a:cubicBezTo>
                  <a:pt x="26" y="889"/>
                  <a:pt x="0" y="863"/>
                  <a:pt x="0" y="830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170"/>
                  <a:pt x="28" y="150"/>
                  <a:pt x="42" y="140"/>
                </a:cubicBezTo>
                <a:cubicBezTo>
                  <a:pt x="42" y="139"/>
                  <a:pt x="42" y="139"/>
                  <a:pt x="42" y="139"/>
                </a:cubicBezTo>
                <a:cubicBezTo>
                  <a:pt x="262" y="0"/>
                  <a:pt x="262" y="0"/>
                  <a:pt x="262" y="0"/>
                </a:cubicBezTo>
                <a:cubicBezTo>
                  <a:pt x="477" y="140"/>
                  <a:pt x="477" y="140"/>
                  <a:pt x="477" y="140"/>
                </a:cubicBezTo>
                <a:cubicBezTo>
                  <a:pt x="478" y="140"/>
                  <a:pt x="478" y="140"/>
                  <a:pt x="478" y="140"/>
                </a:cubicBezTo>
                <a:cubicBezTo>
                  <a:pt x="493" y="152"/>
                  <a:pt x="519" y="171"/>
                  <a:pt x="519" y="204"/>
                </a:cubicBezTo>
                <a:cubicBezTo>
                  <a:pt x="519" y="830"/>
                  <a:pt x="519" y="830"/>
                  <a:pt x="519" y="830"/>
                </a:cubicBezTo>
                <a:cubicBezTo>
                  <a:pt x="519" y="863"/>
                  <a:pt x="493" y="889"/>
                  <a:pt x="460" y="889"/>
                </a:cubicBezTo>
                <a:lnTo>
                  <a:pt x="58" y="889"/>
                </a:lnTo>
                <a:close/>
              </a:path>
            </a:pathLst>
          </a:custGeom>
          <a:solidFill>
            <a:srgbClr val="18629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7" name="Freeform 6"/>
          <p:cNvSpPr>
            <a:spLocks noEditPoints="1"/>
          </p:cNvSpPr>
          <p:nvPr/>
        </p:nvSpPr>
        <p:spPr bwMode="auto">
          <a:xfrm rot="10800000">
            <a:off x="4757738" y="106362"/>
            <a:ext cx="2632075" cy="3816350"/>
          </a:xfrm>
          <a:custGeom>
            <a:avLst/>
            <a:gdLst>
              <a:gd name="T0" fmla="*/ 440 w 465"/>
              <a:gd name="T1" fmla="*/ 829 h 830"/>
              <a:gd name="T2" fmla="*/ 408 w 465"/>
              <a:gd name="T3" fmla="*/ 830 h 830"/>
              <a:gd name="T4" fmla="*/ 344 w 465"/>
              <a:gd name="T5" fmla="*/ 830 h 830"/>
              <a:gd name="T6" fmla="*/ 296 w 465"/>
              <a:gd name="T7" fmla="*/ 830 h 830"/>
              <a:gd name="T8" fmla="*/ 264 w 465"/>
              <a:gd name="T9" fmla="*/ 826 h 830"/>
              <a:gd name="T10" fmla="*/ 248 w 465"/>
              <a:gd name="T11" fmla="*/ 826 h 830"/>
              <a:gd name="T12" fmla="*/ 216 w 465"/>
              <a:gd name="T13" fmla="*/ 830 h 830"/>
              <a:gd name="T14" fmla="*/ 152 w 465"/>
              <a:gd name="T15" fmla="*/ 830 h 830"/>
              <a:gd name="T16" fmla="*/ 104 w 465"/>
              <a:gd name="T17" fmla="*/ 830 h 830"/>
              <a:gd name="T18" fmla="*/ 72 w 465"/>
              <a:gd name="T19" fmla="*/ 826 h 830"/>
              <a:gd name="T20" fmla="*/ 56 w 465"/>
              <a:gd name="T21" fmla="*/ 826 h 830"/>
              <a:gd name="T22" fmla="*/ 23 w 465"/>
              <a:gd name="T23" fmla="*/ 829 h 830"/>
              <a:gd name="T24" fmla="*/ 1 w 465"/>
              <a:gd name="T25" fmla="*/ 805 h 830"/>
              <a:gd name="T26" fmla="*/ 1 w 465"/>
              <a:gd name="T27" fmla="*/ 805 h 830"/>
              <a:gd name="T28" fmla="*/ 4 w 465"/>
              <a:gd name="T29" fmla="*/ 773 h 830"/>
              <a:gd name="T30" fmla="*/ 461 w 465"/>
              <a:gd name="T31" fmla="*/ 758 h 830"/>
              <a:gd name="T32" fmla="*/ 0 w 465"/>
              <a:gd name="T33" fmla="*/ 725 h 830"/>
              <a:gd name="T34" fmla="*/ 465 w 465"/>
              <a:gd name="T35" fmla="*/ 710 h 830"/>
              <a:gd name="T36" fmla="*/ 4 w 465"/>
              <a:gd name="T37" fmla="*/ 709 h 830"/>
              <a:gd name="T38" fmla="*/ 4 w 465"/>
              <a:gd name="T39" fmla="*/ 677 h 830"/>
              <a:gd name="T40" fmla="*/ 461 w 465"/>
              <a:gd name="T41" fmla="*/ 662 h 830"/>
              <a:gd name="T42" fmla="*/ 0 w 465"/>
              <a:gd name="T43" fmla="*/ 629 h 830"/>
              <a:gd name="T44" fmla="*/ 465 w 465"/>
              <a:gd name="T45" fmla="*/ 614 h 830"/>
              <a:gd name="T46" fmla="*/ 4 w 465"/>
              <a:gd name="T47" fmla="*/ 613 h 830"/>
              <a:gd name="T48" fmla="*/ 4 w 465"/>
              <a:gd name="T49" fmla="*/ 581 h 830"/>
              <a:gd name="T50" fmla="*/ 461 w 465"/>
              <a:gd name="T51" fmla="*/ 566 h 830"/>
              <a:gd name="T52" fmla="*/ 0 w 465"/>
              <a:gd name="T53" fmla="*/ 533 h 830"/>
              <a:gd name="T54" fmla="*/ 465 w 465"/>
              <a:gd name="T55" fmla="*/ 518 h 830"/>
              <a:gd name="T56" fmla="*/ 4 w 465"/>
              <a:gd name="T57" fmla="*/ 517 h 830"/>
              <a:gd name="T58" fmla="*/ 4 w 465"/>
              <a:gd name="T59" fmla="*/ 485 h 830"/>
              <a:gd name="T60" fmla="*/ 461 w 465"/>
              <a:gd name="T61" fmla="*/ 470 h 830"/>
              <a:gd name="T62" fmla="*/ 0 w 465"/>
              <a:gd name="T63" fmla="*/ 437 h 830"/>
              <a:gd name="T64" fmla="*/ 465 w 465"/>
              <a:gd name="T65" fmla="*/ 422 h 830"/>
              <a:gd name="T66" fmla="*/ 4 w 465"/>
              <a:gd name="T67" fmla="*/ 421 h 830"/>
              <a:gd name="T68" fmla="*/ 4 w 465"/>
              <a:gd name="T69" fmla="*/ 389 h 830"/>
              <a:gd name="T70" fmla="*/ 461 w 465"/>
              <a:gd name="T71" fmla="*/ 374 h 830"/>
              <a:gd name="T72" fmla="*/ 0 w 465"/>
              <a:gd name="T73" fmla="*/ 341 h 830"/>
              <a:gd name="T74" fmla="*/ 465 w 465"/>
              <a:gd name="T75" fmla="*/ 326 h 830"/>
              <a:gd name="T76" fmla="*/ 4 w 465"/>
              <a:gd name="T77" fmla="*/ 325 h 830"/>
              <a:gd name="T78" fmla="*/ 4 w 465"/>
              <a:gd name="T79" fmla="*/ 293 h 830"/>
              <a:gd name="T80" fmla="*/ 461 w 465"/>
              <a:gd name="T81" fmla="*/ 278 h 830"/>
              <a:gd name="T82" fmla="*/ 0 w 465"/>
              <a:gd name="T83" fmla="*/ 245 h 830"/>
              <a:gd name="T84" fmla="*/ 465 w 465"/>
              <a:gd name="T85" fmla="*/ 230 h 830"/>
              <a:gd name="T86" fmla="*/ 4 w 465"/>
              <a:gd name="T87" fmla="*/ 229 h 830"/>
              <a:gd name="T88" fmla="*/ 4 w 465"/>
              <a:gd name="T89" fmla="*/ 197 h 830"/>
              <a:gd name="T90" fmla="*/ 461 w 465"/>
              <a:gd name="T91" fmla="*/ 182 h 830"/>
              <a:gd name="T92" fmla="*/ 4 w 465"/>
              <a:gd name="T93" fmla="*/ 172 h 830"/>
              <a:gd name="T94" fmla="*/ 444 w 465"/>
              <a:gd name="T95" fmla="*/ 142 h 830"/>
              <a:gd name="T96" fmla="*/ 27 w 465"/>
              <a:gd name="T97" fmla="*/ 132 h 830"/>
              <a:gd name="T98" fmla="*/ 433 w 465"/>
              <a:gd name="T99" fmla="*/ 129 h 830"/>
              <a:gd name="T100" fmla="*/ 43 w 465"/>
              <a:gd name="T101" fmla="*/ 126 h 830"/>
              <a:gd name="T102" fmla="*/ 70 w 465"/>
              <a:gd name="T103" fmla="*/ 109 h 830"/>
              <a:gd name="T104" fmla="*/ 364 w 465"/>
              <a:gd name="T105" fmla="*/ 89 h 830"/>
              <a:gd name="T106" fmla="*/ 108 w 465"/>
              <a:gd name="T107" fmla="*/ 80 h 830"/>
              <a:gd name="T108" fmla="*/ 353 w 465"/>
              <a:gd name="T109" fmla="*/ 77 h 830"/>
              <a:gd name="T110" fmla="*/ 124 w 465"/>
              <a:gd name="T111" fmla="*/ 75 h 830"/>
              <a:gd name="T112" fmla="*/ 151 w 465"/>
              <a:gd name="T113" fmla="*/ 58 h 830"/>
              <a:gd name="T114" fmla="*/ 284 w 465"/>
              <a:gd name="T115" fmla="*/ 36 h 830"/>
              <a:gd name="T116" fmla="*/ 189 w 465"/>
              <a:gd name="T117" fmla="*/ 29 h 830"/>
              <a:gd name="T118" fmla="*/ 272 w 465"/>
              <a:gd name="T119" fmla="*/ 24 h 830"/>
              <a:gd name="T120" fmla="*/ 205 w 465"/>
              <a:gd name="T121" fmla="*/ 24 h 830"/>
              <a:gd name="T122" fmla="*/ 246 w 465"/>
              <a:gd name="T123" fmla="*/ 7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5" h="830">
                <a:moveTo>
                  <a:pt x="433" y="830"/>
                </a:moveTo>
                <a:cubicBezTo>
                  <a:pt x="424" y="830"/>
                  <a:pt x="424" y="830"/>
                  <a:pt x="424" y="830"/>
                </a:cubicBezTo>
                <a:cubicBezTo>
                  <a:pt x="424" y="826"/>
                  <a:pt x="424" y="826"/>
                  <a:pt x="424" y="826"/>
                </a:cubicBezTo>
                <a:cubicBezTo>
                  <a:pt x="433" y="826"/>
                  <a:pt x="433" y="826"/>
                  <a:pt x="433" y="826"/>
                </a:cubicBezTo>
                <a:cubicBezTo>
                  <a:pt x="435" y="826"/>
                  <a:pt x="437" y="826"/>
                  <a:pt x="439" y="825"/>
                </a:cubicBezTo>
                <a:cubicBezTo>
                  <a:pt x="440" y="829"/>
                  <a:pt x="440" y="829"/>
                  <a:pt x="440" y="829"/>
                </a:cubicBezTo>
                <a:cubicBezTo>
                  <a:pt x="438" y="830"/>
                  <a:pt x="436" y="830"/>
                  <a:pt x="433" y="830"/>
                </a:cubicBezTo>
                <a:close/>
                <a:moveTo>
                  <a:pt x="408" y="830"/>
                </a:moveTo>
                <a:cubicBezTo>
                  <a:pt x="392" y="830"/>
                  <a:pt x="392" y="830"/>
                  <a:pt x="392" y="830"/>
                </a:cubicBezTo>
                <a:cubicBezTo>
                  <a:pt x="392" y="826"/>
                  <a:pt x="392" y="826"/>
                  <a:pt x="392" y="826"/>
                </a:cubicBezTo>
                <a:cubicBezTo>
                  <a:pt x="408" y="826"/>
                  <a:pt x="408" y="826"/>
                  <a:pt x="408" y="826"/>
                </a:cubicBezTo>
                <a:lnTo>
                  <a:pt x="408" y="830"/>
                </a:lnTo>
                <a:close/>
                <a:moveTo>
                  <a:pt x="376" y="830"/>
                </a:moveTo>
                <a:cubicBezTo>
                  <a:pt x="360" y="830"/>
                  <a:pt x="360" y="830"/>
                  <a:pt x="360" y="830"/>
                </a:cubicBezTo>
                <a:cubicBezTo>
                  <a:pt x="360" y="826"/>
                  <a:pt x="360" y="826"/>
                  <a:pt x="360" y="826"/>
                </a:cubicBezTo>
                <a:cubicBezTo>
                  <a:pt x="376" y="826"/>
                  <a:pt x="376" y="826"/>
                  <a:pt x="376" y="826"/>
                </a:cubicBezTo>
                <a:lnTo>
                  <a:pt x="376" y="830"/>
                </a:lnTo>
                <a:close/>
                <a:moveTo>
                  <a:pt x="344" y="830"/>
                </a:moveTo>
                <a:cubicBezTo>
                  <a:pt x="328" y="830"/>
                  <a:pt x="328" y="830"/>
                  <a:pt x="328" y="830"/>
                </a:cubicBezTo>
                <a:cubicBezTo>
                  <a:pt x="328" y="826"/>
                  <a:pt x="328" y="826"/>
                  <a:pt x="328" y="826"/>
                </a:cubicBezTo>
                <a:cubicBezTo>
                  <a:pt x="344" y="826"/>
                  <a:pt x="344" y="826"/>
                  <a:pt x="344" y="826"/>
                </a:cubicBezTo>
                <a:lnTo>
                  <a:pt x="344" y="830"/>
                </a:lnTo>
                <a:close/>
                <a:moveTo>
                  <a:pt x="312" y="830"/>
                </a:moveTo>
                <a:cubicBezTo>
                  <a:pt x="296" y="830"/>
                  <a:pt x="296" y="830"/>
                  <a:pt x="296" y="830"/>
                </a:cubicBezTo>
                <a:cubicBezTo>
                  <a:pt x="296" y="826"/>
                  <a:pt x="296" y="826"/>
                  <a:pt x="296" y="826"/>
                </a:cubicBezTo>
                <a:cubicBezTo>
                  <a:pt x="312" y="826"/>
                  <a:pt x="312" y="826"/>
                  <a:pt x="312" y="826"/>
                </a:cubicBezTo>
                <a:lnTo>
                  <a:pt x="312" y="830"/>
                </a:lnTo>
                <a:close/>
                <a:moveTo>
                  <a:pt x="280" y="830"/>
                </a:moveTo>
                <a:cubicBezTo>
                  <a:pt x="264" y="830"/>
                  <a:pt x="264" y="830"/>
                  <a:pt x="264" y="830"/>
                </a:cubicBezTo>
                <a:cubicBezTo>
                  <a:pt x="264" y="826"/>
                  <a:pt x="264" y="826"/>
                  <a:pt x="264" y="826"/>
                </a:cubicBezTo>
                <a:cubicBezTo>
                  <a:pt x="280" y="826"/>
                  <a:pt x="280" y="826"/>
                  <a:pt x="280" y="826"/>
                </a:cubicBezTo>
                <a:lnTo>
                  <a:pt x="280" y="830"/>
                </a:lnTo>
                <a:close/>
                <a:moveTo>
                  <a:pt x="248" y="830"/>
                </a:moveTo>
                <a:cubicBezTo>
                  <a:pt x="232" y="830"/>
                  <a:pt x="232" y="830"/>
                  <a:pt x="232" y="830"/>
                </a:cubicBezTo>
                <a:cubicBezTo>
                  <a:pt x="232" y="826"/>
                  <a:pt x="232" y="826"/>
                  <a:pt x="232" y="826"/>
                </a:cubicBezTo>
                <a:cubicBezTo>
                  <a:pt x="248" y="826"/>
                  <a:pt x="248" y="826"/>
                  <a:pt x="248" y="826"/>
                </a:cubicBezTo>
                <a:lnTo>
                  <a:pt x="248" y="830"/>
                </a:lnTo>
                <a:close/>
                <a:moveTo>
                  <a:pt x="216" y="830"/>
                </a:moveTo>
                <a:cubicBezTo>
                  <a:pt x="200" y="830"/>
                  <a:pt x="200" y="830"/>
                  <a:pt x="200" y="830"/>
                </a:cubicBezTo>
                <a:cubicBezTo>
                  <a:pt x="200" y="826"/>
                  <a:pt x="200" y="826"/>
                  <a:pt x="200" y="826"/>
                </a:cubicBezTo>
                <a:cubicBezTo>
                  <a:pt x="216" y="826"/>
                  <a:pt x="216" y="826"/>
                  <a:pt x="216" y="826"/>
                </a:cubicBezTo>
                <a:lnTo>
                  <a:pt x="216" y="830"/>
                </a:lnTo>
                <a:close/>
                <a:moveTo>
                  <a:pt x="184" y="830"/>
                </a:moveTo>
                <a:cubicBezTo>
                  <a:pt x="168" y="830"/>
                  <a:pt x="168" y="830"/>
                  <a:pt x="168" y="830"/>
                </a:cubicBezTo>
                <a:cubicBezTo>
                  <a:pt x="168" y="826"/>
                  <a:pt x="168" y="826"/>
                  <a:pt x="168" y="826"/>
                </a:cubicBezTo>
                <a:cubicBezTo>
                  <a:pt x="184" y="826"/>
                  <a:pt x="184" y="826"/>
                  <a:pt x="184" y="826"/>
                </a:cubicBezTo>
                <a:lnTo>
                  <a:pt x="184" y="830"/>
                </a:lnTo>
                <a:close/>
                <a:moveTo>
                  <a:pt x="152" y="830"/>
                </a:moveTo>
                <a:cubicBezTo>
                  <a:pt x="136" y="830"/>
                  <a:pt x="136" y="830"/>
                  <a:pt x="136" y="830"/>
                </a:cubicBezTo>
                <a:cubicBezTo>
                  <a:pt x="136" y="826"/>
                  <a:pt x="136" y="826"/>
                  <a:pt x="136" y="826"/>
                </a:cubicBezTo>
                <a:cubicBezTo>
                  <a:pt x="152" y="826"/>
                  <a:pt x="152" y="826"/>
                  <a:pt x="152" y="826"/>
                </a:cubicBezTo>
                <a:lnTo>
                  <a:pt x="152" y="830"/>
                </a:lnTo>
                <a:close/>
                <a:moveTo>
                  <a:pt x="120" y="830"/>
                </a:moveTo>
                <a:cubicBezTo>
                  <a:pt x="104" y="830"/>
                  <a:pt x="104" y="830"/>
                  <a:pt x="104" y="830"/>
                </a:cubicBezTo>
                <a:cubicBezTo>
                  <a:pt x="104" y="826"/>
                  <a:pt x="104" y="826"/>
                  <a:pt x="104" y="826"/>
                </a:cubicBezTo>
                <a:cubicBezTo>
                  <a:pt x="120" y="826"/>
                  <a:pt x="120" y="826"/>
                  <a:pt x="120" y="826"/>
                </a:cubicBezTo>
                <a:lnTo>
                  <a:pt x="120" y="830"/>
                </a:lnTo>
                <a:close/>
                <a:moveTo>
                  <a:pt x="88" y="830"/>
                </a:moveTo>
                <a:cubicBezTo>
                  <a:pt x="72" y="830"/>
                  <a:pt x="72" y="830"/>
                  <a:pt x="72" y="830"/>
                </a:cubicBezTo>
                <a:cubicBezTo>
                  <a:pt x="72" y="826"/>
                  <a:pt x="72" y="826"/>
                  <a:pt x="72" y="826"/>
                </a:cubicBezTo>
                <a:cubicBezTo>
                  <a:pt x="88" y="826"/>
                  <a:pt x="88" y="826"/>
                  <a:pt x="88" y="826"/>
                </a:cubicBezTo>
                <a:lnTo>
                  <a:pt x="88" y="830"/>
                </a:lnTo>
                <a:close/>
                <a:moveTo>
                  <a:pt x="56" y="830"/>
                </a:moveTo>
                <a:cubicBezTo>
                  <a:pt x="40" y="830"/>
                  <a:pt x="40" y="830"/>
                  <a:pt x="40" y="830"/>
                </a:cubicBezTo>
                <a:cubicBezTo>
                  <a:pt x="40" y="826"/>
                  <a:pt x="40" y="826"/>
                  <a:pt x="40" y="826"/>
                </a:cubicBezTo>
                <a:cubicBezTo>
                  <a:pt x="56" y="826"/>
                  <a:pt x="56" y="826"/>
                  <a:pt x="56" y="826"/>
                </a:cubicBezTo>
                <a:lnTo>
                  <a:pt x="56" y="830"/>
                </a:lnTo>
                <a:close/>
                <a:moveTo>
                  <a:pt x="23" y="829"/>
                </a:moveTo>
                <a:cubicBezTo>
                  <a:pt x="18" y="827"/>
                  <a:pt x="13" y="824"/>
                  <a:pt x="9" y="820"/>
                </a:cubicBezTo>
                <a:cubicBezTo>
                  <a:pt x="12" y="817"/>
                  <a:pt x="12" y="817"/>
                  <a:pt x="12" y="817"/>
                </a:cubicBezTo>
                <a:cubicBezTo>
                  <a:pt x="15" y="821"/>
                  <a:pt x="20" y="824"/>
                  <a:pt x="24" y="825"/>
                </a:cubicBezTo>
                <a:lnTo>
                  <a:pt x="23" y="829"/>
                </a:lnTo>
                <a:close/>
                <a:moveTo>
                  <a:pt x="455" y="821"/>
                </a:moveTo>
                <a:cubicBezTo>
                  <a:pt x="452" y="818"/>
                  <a:pt x="452" y="818"/>
                  <a:pt x="452" y="818"/>
                </a:cubicBezTo>
                <a:cubicBezTo>
                  <a:pt x="456" y="815"/>
                  <a:pt x="459" y="810"/>
                  <a:pt x="460" y="806"/>
                </a:cubicBezTo>
                <a:cubicBezTo>
                  <a:pt x="464" y="807"/>
                  <a:pt x="464" y="807"/>
                  <a:pt x="464" y="807"/>
                </a:cubicBezTo>
                <a:cubicBezTo>
                  <a:pt x="462" y="812"/>
                  <a:pt x="459" y="817"/>
                  <a:pt x="455" y="821"/>
                </a:cubicBezTo>
                <a:close/>
                <a:moveTo>
                  <a:pt x="1" y="805"/>
                </a:moveTo>
                <a:cubicBezTo>
                  <a:pt x="0" y="803"/>
                  <a:pt x="0" y="801"/>
                  <a:pt x="0" y="798"/>
                </a:cubicBezTo>
                <a:cubicBezTo>
                  <a:pt x="0" y="789"/>
                  <a:pt x="0" y="789"/>
                  <a:pt x="0" y="789"/>
                </a:cubicBezTo>
                <a:cubicBezTo>
                  <a:pt x="4" y="789"/>
                  <a:pt x="4" y="789"/>
                  <a:pt x="4" y="789"/>
                </a:cubicBezTo>
                <a:cubicBezTo>
                  <a:pt x="4" y="798"/>
                  <a:pt x="4" y="798"/>
                  <a:pt x="4" y="798"/>
                </a:cubicBezTo>
                <a:cubicBezTo>
                  <a:pt x="4" y="800"/>
                  <a:pt x="4" y="802"/>
                  <a:pt x="5" y="804"/>
                </a:cubicBezTo>
                <a:lnTo>
                  <a:pt x="1" y="805"/>
                </a:lnTo>
                <a:close/>
                <a:moveTo>
                  <a:pt x="465" y="790"/>
                </a:moveTo>
                <a:cubicBezTo>
                  <a:pt x="461" y="790"/>
                  <a:pt x="461" y="790"/>
                  <a:pt x="461" y="790"/>
                </a:cubicBezTo>
                <a:cubicBezTo>
                  <a:pt x="461" y="774"/>
                  <a:pt x="461" y="774"/>
                  <a:pt x="461" y="774"/>
                </a:cubicBezTo>
                <a:cubicBezTo>
                  <a:pt x="465" y="774"/>
                  <a:pt x="465" y="774"/>
                  <a:pt x="465" y="774"/>
                </a:cubicBezTo>
                <a:lnTo>
                  <a:pt x="465" y="790"/>
                </a:lnTo>
                <a:close/>
                <a:moveTo>
                  <a:pt x="4" y="773"/>
                </a:moveTo>
                <a:cubicBezTo>
                  <a:pt x="0" y="773"/>
                  <a:pt x="0" y="773"/>
                  <a:pt x="0" y="773"/>
                </a:cubicBezTo>
                <a:cubicBezTo>
                  <a:pt x="0" y="757"/>
                  <a:pt x="0" y="757"/>
                  <a:pt x="0" y="757"/>
                </a:cubicBezTo>
                <a:cubicBezTo>
                  <a:pt x="4" y="757"/>
                  <a:pt x="4" y="757"/>
                  <a:pt x="4" y="757"/>
                </a:cubicBezTo>
                <a:lnTo>
                  <a:pt x="4" y="773"/>
                </a:lnTo>
                <a:close/>
                <a:moveTo>
                  <a:pt x="465" y="758"/>
                </a:moveTo>
                <a:cubicBezTo>
                  <a:pt x="461" y="758"/>
                  <a:pt x="461" y="758"/>
                  <a:pt x="461" y="758"/>
                </a:cubicBezTo>
                <a:cubicBezTo>
                  <a:pt x="461" y="742"/>
                  <a:pt x="461" y="742"/>
                  <a:pt x="461" y="742"/>
                </a:cubicBezTo>
                <a:cubicBezTo>
                  <a:pt x="465" y="742"/>
                  <a:pt x="465" y="742"/>
                  <a:pt x="465" y="742"/>
                </a:cubicBezTo>
                <a:lnTo>
                  <a:pt x="465" y="758"/>
                </a:lnTo>
                <a:close/>
                <a:moveTo>
                  <a:pt x="4" y="741"/>
                </a:moveTo>
                <a:cubicBezTo>
                  <a:pt x="0" y="741"/>
                  <a:pt x="0" y="741"/>
                  <a:pt x="0" y="741"/>
                </a:cubicBezTo>
                <a:cubicBezTo>
                  <a:pt x="0" y="725"/>
                  <a:pt x="0" y="725"/>
                  <a:pt x="0" y="725"/>
                </a:cubicBezTo>
                <a:cubicBezTo>
                  <a:pt x="4" y="725"/>
                  <a:pt x="4" y="725"/>
                  <a:pt x="4" y="725"/>
                </a:cubicBezTo>
                <a:lnTo>
                  <a:pt x="4" y="741"/>
                </a:lnTo>
                <a:close/>
                <a:moveTo>
                  <a:pt x="465" y="726"/>
                </a:moveTo>
                <a:cubicBezTo>
                  <a:pt x="461" y="726"/>
                  <a:pt x="461" y="726"/>
                  <a:pt x="461" y="726"/>
                </a:cubicBezTo>
                <a:cubicBezTo>
                  <a:pt x="461" y="710"/>
                  <a:pt x="461" y="710"/>
                  <a:pt x="461" y="710"/>
                </a:cubicBezTo>
                <a:cubicBezTo>
                  <a:pt x="465" y="710"/>
                  <a:pt x="465" y="710"/>
                  <a:pt x="465" y="710"/>
                </a:cubicBezTo>
                <a:lnTo>
                  <a:pt x="465" y="726"/>
                </a:lnTo>
                <a:close/>
                <a:moveTo>
                  <a:pt x="4" y="709"/>
                </a:moveTo>
                <a:cubicBezTo>
                  <a:pt x="0" y="709"/>
                  <a:pt x="0" y="709"/>
                  <a:pt x="0" y="709"/>
                </a:cubicBezTo>
                <a:cubicBezTo>
                  <a:pt x="0" y="693"/>
                  <a:pt x="0" y="693"/>
                  <a:pt x="0" y="693"/>
                </a:cubicBezTo>
                <a:cubicBezTo>
                  <a:pt x="4" y="693"/>
                  <a:pt x="4" y="693"/>
                  <a:pt x="4" y="693"/>
                </a:cubicBezTo>
                <a:lnTo>
                  <a:pt x="4" y="709"/>
                </a:lnTo>
                <a:close/>
                <a:moveTo>
                  <a:pt x="465" y="694"/>
                </a:moveTo>
                <a:cubicBezTo>
                  <a:pt x="461" y="694"/>
                  <a:pt x="461" y="694"/>
                  <a:pt x="461" y="694"/>
                </a:cubicBezTo>
                <a:cubicBezTo>
                  <a:pt x="461" y="678"/>
                  <a:pt x="461" y="678"/>
                  <a:pt x="461" y="678"/>
                </a:cubicBezTo>
                <a:cubicBezTo>
                  <a:pt x="465" y="678"/>
                  <a:pt x="465" y="678"/>
                  <a:pt x="465" y="678"/>
                </a:cubicBezTo>
                <a:lnTo>
                  <a:pt x="465" y="694"/>
                </a:lnTo>
                <a:close/>
                <a:moveTo>
                  <a:pt x="4" y="677"/>
                </a:moveTo>
                <a:cubicBezTo>
                  <a:pt x="0" y="677"/>
                  <a:pt x="0" y="677"/>
                  <a:pt x="0" y="677"/>
                </a:cubicBezTo>
                <a:cubicBezTo>
                  <a:pt x="0" y="661"/>
                  <a:pt x="0" y="661"/>
                  <a:pt x="0" y="661"/>
                </a:cubicBezTo>
                <a:cubicBezTo>
                  <a:pt x="4" y="661"/>
                  <a:pt x="4" y="661"/>
                  <a:pt x="4" y="661"/>
                </a:cubicBezTo>
                <a:lnTo>
                  <a:pt x="4" y="677"/>
                </a:lnTo>
                <a:close/>
                <a:moveTo>
                  <a:pt x="465" y="662"/>
                </a:moveTo>
                <a:cubicBezTo>
                  <a:pt x="461" y="662"/>
                  <a:pt x="461" y="662"/>
                  <a:pt x="461" y="662"/>
                </a:cubicBezTo>
                <a:cubicBezTo>
                  <a:pt x="461" y="646"/>
                  <a:pt x="461" y="646"/>
                  <a:pt x="461" y="646"/>
                </a:cubicBezTo>
                <a:cubicBezTo>
                  <a:pt x="465" y="646"/>
                  <a:pt x="465" y="646"/>
                  <a:pt x="465" y="646"/>
                </a:cubicBezTo>
                <a:lnTo>
                  <a:pt x="465" y="662"/>
                </a:lnTo>
                <a:close/>
                <a:moveTo>
                  <a:pt x="4" y="645"/>
                </a:moveTo>
                <a:cubicBezTo>
                  <a:pt x="0" y="645"/>
                  <a:pt x="0" y="645"/>
                  <a:pt x="0" y="645"/>
                </a:cubicBezTo>
                <a:cubicBezTo>
                  <a:pt x="0" y="629"/>
                  <a:pt x="0" y="629"/>
                  <a:pt x="0" y="629"/>
                </a:cubicBezTo>
                <a:cubicBezTo>
                  <a:pt x="4" y="629"/>
                  <a:pt x="4" y="629"/>
                  <a:pt x="4" y="629"/>
                </a:cubicBezTo>
                <a:lnTo>
                  <a:pt x="4" y="645"/>
                </a:lnTo>
                <a:close/>
                <a:moveTo>
                  <a:pt x="465" y="630"/>
                </a:moveTo>
                <a:cubicBezTo>
                  <a:pt x="461" y="630"/>
                  <a:pt x="461" y="630"/>
                  <a:pt x="461" y="630"/>
                </a:cubicBezTo>
                <a:cubicBezTo>
                  <a:pt x="461" y="614"/>
                  <a:pt x="461" y="614"/>
                  <a:pt x="461" y="614"/>
                </a:cubicBezTo>
                <a:cubicBezTo>
                  <a:pt x="465" y="614"/>
                  <a:pt x="465" y="614"/>
                  <a:pt x="465" y="614"/>
                </a:cubicBezTo>
                <a:lnTo>
                  <a:pt x="465" y="630"/>
                </a:lnTo>
                <a:close/>
                <a:moveTo>
                  <a:pt x="4" y="613"/>
                </a:moveTo>
                <a:cubicBezTo>
                  <a:pt x="0" y="613"/>
                  <a:pt x="0" y="613"/>
                  <a:pt x="0" y="613"/>
                </a:cubicBezTo>
                <a:cubicBezTo>
                  <a:pt x="0" y="597"/>
                  <a:pt x="0" y="597"/>
                  <a:pt x="0" y="597"/>
                </a:cubicBezTo>
                <a:cubicBezTo>
                  <a:pt x="4" y="597"/>
                  <a:pt x="4" y="597"/>
                  <a:pt x="4" y="597"/>
                </a:cubicBezTo>
                <a:lnTo>
                  <a:pt x="4" y="613"/>
                </a:lnTo>
                <a:close/>
                <a:moveTo>
                  <a:pt x="465" y="598"/>
                </a:moveTo>
                <a:cubicBezTo>
                  <a:pt x="461" y="598"/>
                  <a:pt x="461" y="598"/>
                  <a:pt x="461" y="598"/>
                </a:cubicBezTo>
                <a:cubicBezTo>
                  <a:pt x="461" y="582"/>
                  <a:pt x="461" y="582"/>
                  <a:pt x="461" y="582"/>
                </a:cubicBezTo>
                <a:cubicBezTo>
                  <a:pt x="465" y="582"/>
                  <a:pt x="465" y="582"/>
                  <a:pt x="465" y="582"/>
                </a:cubicBezTo>
                <a:lnTo>
                  <a:pt x="465" y="598"/>
                </a:lnTo>
                <a:close/>
                <a:moveTo>
                  <a:pt x="4" y="581"/>
                </a:moveTo>
                <a:cubicBezTo>
                  <a:pt x="0" y="581"/>
                  <a:pt x="0" y="581"/>
                  <a:pt x="0" y="581"/>
                </a:cubicBezTo>
                <a:cubicBezTo>
                  <a:pt x="0" y="565"/>
                  <a:pt x="0" y="565"/>
                  <a:pt x="0" y="565"/>
                </a:cubicBezTo>
                <a:cubicBezTo>
                  <a:pt x="4" y="565"/>
                  <a:pt x="4" y="565"/>
                  <a:pt x="4" y="565"/>
                </a:cubicBezTo>
                <a:lnTo>
                  <a:pt x="4" y="581"/>
                </a:lnTo>
                <a:close/>
                <a:moveTo>
                  <a:pt x="465" y="566"/>
                </a:moveTo>
                <a:cubicBezTo>
                  <a:pt x="461" y="566"/>
                  <a:pt x="461" y="566"/>
                  <a:pt x="461" y="566"/>
                </a:cubicBezTo>
                <a:cubicBezTo>
                  <a:pt x="461" y="550"/>
                  <a:pt x="461" y="550"/>
                  <a:pt x="461" y="550"/>
                </a:cubicBezTo>
                <a:cubicBezTo>
                  <a:pt x="465" y="550"/>
                  <a:pt x="465" y="550"/>
                  <a:pt x="465" y="550"/>
                </a:cubicBezTo>
                <a:lnTo>
                  <a:pt x="465" y="566"/>
                </a:lnTo>
                <a:close/>
                <a:moveTo>
                  <a:pt x="4" y="549"/>
                </a:moveTo>
                <a:cubicBezTo>
                  <a:pt x="0" y="549"/>
                  <a:pt x="0" y="549"/>
                  <a:pt x="0" y="549"/>
                </a:cubicBezTo>
                <a:cubicBezTo>
                  <a:pt x="0" y="533"/>
                  <a:pt x="0" y="533"/>
                  <a:pt x="0" y="533"/>
                </a:cubicBezTo>
                <a:cubicBezTo>
                  <a:pt x="4" y="533"/>
                  <a:pt x="4" y="533"/>
                  <a:pt x="4" y="533"/>
                </a:cubicBezTo>
                <a:lnTo>
                  <a:pt x="4" y="549"/>
                </a:lnTo>
                <a:close/>
                <a:moveTo>
                  <a:pt x="465" y="534"/>
                </a:moveTo>
                <a:cubicBezTo>
                  <a:pt x="461" y="534"/>
                  <a:pt x="461" y="534"/>
                  <a:pt x="461" y="534"/>
                </a:cubicBezTo>
                <a:cubicBezTo>
                  <a:pt x="461" y="518"/>
                  <a:pt x="461" y="518"/>
                  <a:pt x="461" y="518"/>
                </a:cubicBezTo>
                <a:cubicBezTo>
                  <a:pt x="465" y="518"/>
                  <a:pt x="465" y="518"/>
                  <a:pt x="465" y="518"/>
                </a:cubicBezTo>
                <a:lnTo>
                  <a:pt x="465" y="534"/>
                </a:lnTo>
                <a:close/>
                <a:moveTo>
                  <a:pt x="4" y="517"/>
                </a:moveTo>
                <a:cubicBezTo>
                  <a:pt x="0" y="517"/>
                  <a:pt x="0" y="517"/>
                  <a:pt x="0" y="517"/>
                </a:cubicBezTo>
                <a:cubicBezTo>
                  <a:pt x="0" y="501"/>
                  <a:pt x="0" y="501"/>
                  <a:pt x="0" y="501"/>
                </a:cubicBezTo>
                <a:cubicBezTo>
                  <a:pt x="4" y="501"/>
                  <a:pt x="4" y="501"/>
                  <a:pt x="4" y="501"/>
                </a:cubicBezTo>
                <a:lnTo>
                  <a:pt x="4" y="517"/>
                </a:lnTo>
                <a:close/>
                <a:moveTo>
                  <a:pt x="465" y="502"/>
                </a:moveTo>
                <a:cubicBezTo>
                  <a:pt x="461" y="502"/>
                  <a:pt x="461" y="502"/>
                  <a:pt x="461" y="502"/>
                </a:cubicBezTo>
                <a:cubicBezTo>
                  <a:pt x="461" y="486"/>
                  <a:pt x="461" y="486"/>
                  <a:pt x="461" y="486"/>
                </a:cubicBezTo>
                <a:cubicBezTo>
                  <a:pt x="465" y="486"/>
                  <a:pt x="465" y="486"/>
                  <a:pt x="465" y="486"/>
                </a:cubicBezTo>
                <a:lnTo>
                  <a:pt x="465" y="502"/>
                </a:lnTo>
                <a:close/>
                <a:moveTo>
                  <a:pt x="4" y="485"/>
                </a:moveTo>
                <a:cubicBezTo>
                  <a:pt x="0" y="485"/>
                  <a:pt x="0" y="485"/>
                  <a:pt x="0" y="485"/>
                </a:cubicBezTo>
                <a:cubicBezTo>
                  <a:pt x="0" y="469"/>
                  <a:pt x="0" y="469"/>
                  <a:pt x="0" y="469"/>
                </a:cubicBezTo>
                <a:cubicBezTo>
                  <a:pt x="4" y="469"/>
                  <a:pt x="4" y="469"/>
                  <a:pt x="4" y="469"/>
                </a:cubicBezTo>
                <a:lnTo>
                  <a:pt x="4" y="485"/>
                </a:lnTo>
                <a:close/>
                <a:moveTo>
                  <a:pt x="465" y="470"/>
                </a:moveTo>
                <a:cubicBezTo>
                  <a:pt x="461" y="470"/>
                  <a:pt x="461" y="470"/>
                  <a:pt x="461" y="470"/>
                </a:cubicBezTo>
                <a:cubicBezTo>
                  <a:pt x="461" y="454"/>
                  <a:pt x="461" y="454"/>
                  <a:pt x="461" y="454"/>
                </a:cubicBezTo>
                <a:cubicBezTo>
                  <a:pt x="465" y="454"/>
                  <a:pt x="465" y="454"/>
                  <a:pt x="465" y="454"/>
                </a:cubicBezTo>
                <a:lnTo>
                  <a:pt x="465" y="470"/>
                </a:lnTo>
                <a:close/>
                <a:moveTo>
                  <a:pt x="4" y="453"/>
                </a:moveTo>
                <a:cubicBezTo>
                  <a:pt x="0" y="453"/>
                  <a:pt x="0" y="453"/>
                  <a:pt x="0" y="453"/>
                </a:cubicBezTo>
                <a:cubicBezTo>
                  <a:pt x="0" y="437"/>
                  <a:pt x="0" y="437"/>
                  <a:pt x="0" y="437"/>
                </a:cubicBezTo>
                <a:cubicBezTo>
                  <a:pt x="4" y="437"/>
                  <a:pt x="4" y="437"/>
                  <a:pt x="4" y="437"/>
                </a:cubicBezTo>
                <a:lnTo>
                  <a:pt x="4" y="453"/>
                </a:lnTo>
                <a:close/>
                <a:moveTo>
                  <a:pt x="465" y="438"/>
                </a:moveTo>
                <a:cubicBezTo>
                  <a:pt x="461" y="438"/>
                  <a:pt x="461" y="438"/>
                  <a:pt x="461" y="438"/>
                </a:cubicBezTo>
                <a:cubicBezTo>
                  <a:pt x="461" y="422"/>
                  <a:pt x="461" y="422"/>
                  <a:pt x="461" y="422"/>
                </a:cubicBezTo>
                <a:cubicBezTo>
                  <a:pt x="465" y="422"/>
                  <a:pt x="465" y="422"/>
                  <a:pt x="465" y="422"/>
                </a:cubicBezTo>
                <a:lnTo>
                  <a:pt x="465" y="438"/>
                </a:lnTo>
                <a:close/>
                <a:moveTo>
                  <a:pt x="4" y="421"/>
                </a:moveTo>
                <a:cubicBezTo>
                  <a:pt x="0" y="421"/>
                  <a:pt x="0" y="421"/>
                  <a:pt x="0" y="421"/>
                </a:cubicBezTo>
                <a:cubicBezTo>
                  <a:pt x="0" y="405"/>
                  <a:pt x="0" y="405"/>
                  <a:pt x="0" y="405"/>
                </a:cubicBezTo>
                <a:cubicBezTo>
                  <a:pt x="4" y="405"/>
                  <a:pt x="4" y="405"/>
                  <a:pt x="4" y="405"/>
                </a:cubicBezTo>
                <a:lnTo>
                  <a:pt x="4" y="421"/>
                </a:lnTo>
                <a:close/>
                <a:moveTo>
                  <a:pt x="465" y="406"/>
                </a:moveTo>
                <a:cubicBezTo>
                  <a:pt x="461" y="406"/>
                  <a:pt x="461" y="406"/>
                  <a:pt x="461" y="406"/>
                </a:cubicBezTo>
                <a:cubicBezTo>
                  <a:pt x="461" y="390"/>
                  <a:pt x="461" y="390"/>
                  <a:pt x="461" y="390"/>
                </a:cubicBezTo>
                <a:cubicBezTo>
                  <a:pt x="465" y="390"/>
                  <a:pt x="465" y="390"/>
                  <a:pt x="465" y="390"/>
                </a:cubicBezTo>
                <a:lnTo>
                  <a:pt x="465" y="406"/>
                </a:lnTo>
                <a:close/>
                <a:moveTo>
                  <a:pt x="4" y="389"/>
                </a:moveTo>
                <a:cubicBezTo>
                  <a:pt x="0" y="389"/>
                  <a:pt x="0" y="389"/>
                  <a:pt x="0" y="389"/>
                </a:cubicBezTo>
                <a:cubicBezTo>
                  <a:pt x="0" y="373"/>
                  <a:pt x="0" y="373"/>
                  <a:pt x="0" y="373"/>
                </a:cubicBezTo>
                <a:cubicBezTo>
                  <a:pt x="4" y="373"/>
                  <a:pt x="4" y="373"/>
                  <a:pt x="4" y="373"/>
                </a:cubicBezTo>
                <a:lnTo>
                  <a:pt x="4" y="389"/>
                </a:lnTo>
                <a:close/>
                <a:moveTo>
                  <a:pt x="465" y="374"/>
                </a:moveTo>
                <a:cubicBezTo>
                  <a:pt x="461" y="374"/>
                  <a:pt x="461" y="374"/>
                  <a:pt x="461" y="374"/>
                </a:cubicBezTo>
                <a:cubicBezTo>
                  <a:pt x="461" y="358"/>
                  <a:pt x="461" y="358"/>
                  <a:pt x="461" y="358"/>
                </a:cubicBezTo>
                <a:cubicBezTo>
                  <a:pt x="465" y="358"/>
                  <a:pt x="465" y="358"/>
                  <a:pt x="465" y="358"/>
                </a:cubicBezTo>
                <a:lnTo>
                  <a:pt x="465" y="374"/>
                </a:lnTo>
                <a:close/>
                <a:moveTo>
                  <a:pt x="4" y="357"/>
                </a:moveTo>
                <a:cubicBezTo>
                  <a:pt x="0" y="357"/>
                  <a:pt x="0" y="357"/>
                  <a:pt x="0" y="357"/>
                </a:cubicBezTo>
                <a:cubicBezTo>
                  <a:pt x="0" y="341"/>
                  <a:pt x="0" y="341"/>
                  <a:pt x="0" y="341"/>
                </a:cubicBezTo>
                <a:cubicBezTo>
                  <a:pt x="4" y="341"/>
                  <a:pt x="4" y="341"/>
                  <a:pt x="4" y="341"/>
                </a:cubicBezTo>
                <a:lnTo>
                  <a:pt x="4" y="357"/>
                </a:lnTo>
                <a:close/>
                <a:moveTo>
                  <a:pt x="465" y="342"/>
                </a:moveTo>
                <a:cubicBezTo>
                  <a:pt x="461" y="342"/>
                  <a:pt x="461" y="342"/>
                  <a:pt x="461" y="342"/>
                </a:cubicBezTo>
                <a:cubicBezTo>
                  <a:pt x="461" y="326"/>
                  <a:pt x="461" y="326"/>
                  <a:pt x="461" y="326"/>
                </a:cubicBezTo>
                <a:cubicBezTo>
                  <a:pt x="465" y="326"/>
                  <a:pt x="465" y="326"/>
                  <a:pt x="465" y="326"/>
                </a:cubicBezTo>
                <a:lnTo>
                  <a:pt x="465" y="342"/>
                </a:lnTo>
                <a:close/>
                <a:moveTo>
                  <a:pt x="4" y="325"/>
                </a:moveTo>
                <a:cubicBezTo>
                  <a:pt x="0" y="325"/>
                  <a:pt x="0" y="325"/>
                  <a:pt x="0" y="325"/>
                </a:cubicBezTo>
                <a:cubicBezTo>
                  <a:pt x="0" y="309"/>
                  <a:pt x="0" y="309"/>
                  <a:pt x="0" y="309"/>
                </a:cubicBezTo>
                <a:cubicBezTo>
                  <a:pt x="4" y="309"/>
                  <a:pt x="4" y="309"/>
                  <a:pt x="4" y="309"/>
                </a:cubicBezTo>
                <a:lnTo>
                  <a:pt x="4" y="325"/>
                </a:lnTo>
                <a:close/>
                <a:moveTo>
                  <a:pt x="465" y="310"/>
                </a:moveTo>
                <a:cubicBezTo>
                  <a:pt x="461" y="310"/>
                  <a:pt x="461" y="310"/>
                  <a:pt x="461" y="310"/>
                </a:cubicBezTo>
                <a:cubicBezTo>
                  <a:pt x="461" y="294"/>
                  <a:pt x="461" y="294"/>
                  <a:pt x="461" y="294"/>
                </a:cubicBezTo>
                <a:cubicBezTo>
                  <a:pt x="465" y="294"/>
                  <a:pt x="465" y="294"/>
                  <a:pt x="465" y="294"/>
                </a:cubicBezTo>
                <a:lnTo>
                  <a:pt x="465" y="310"/>
                </a:lnTo>
                <a:close/>
                <a:moveTo>
                  <a:pt x="4" y="293"/>
                </a:moveTo>
                <a:cubicBezTo>
                  <a:pt x="0" y="293"/>
                  <a:pt x="0" y="293"/>
                  <a:pt x="0" y="293"/>
                </a:cubicBezTo>
                <a:cubicBezTo>
                  <a:pt x="0" y="277"/>
                  <a:pt x="0" y="277"/>
                  <a:pt x="0" y="277"/>
                </a:cubicBezTo>
                <a:cubicBezTo>
                  <a:pt x="4" y="277"/>
                  <a:pt x="4" y="277"/>
                  <a:pt x="4" y="277"/>
                </a:cubicBezTo>
                <a:lnTo>
                  <a:pt x="4" y="293"/>
                </a:lnTo>
                <a:close/>
                <a:moveTo>
                  <a:pt x="465" y="278"/>
                </a:moveTo>
                <a:cubicBezTo>
                  <a:pt x="461" y="278"/>
                  <a:pt x="461" y="278"/>
                  <a:pt x="461" y="278"/>
                </a:cubicBezTo>
                <a:cubicBezTo>
                  <a:pt x="461" y="262"/>
                  <a:pt x="461" y="262"/>
                  <a:pt x="461" y="262"/>
                </a:cubicBezTo>
                <a:cubicBezTo>
                  <a:pt x="465" y="262"/>
                  <a:pt x="465" y="262"/>
                  <a:pt x="465" y="262"/>
                </a:cubicBezTo>
                <a:lnTo>
                  <a:pt x="465" y="278"/>
                </a:lnTo>
                <a:close/>
                <a:moveTo>
                  <a:pt x="4" y="261"/>
                </a:moveTo>
                <a:cubicBezTo>
                  <a:pt x="0" y="261"/>
                  <a:pt x="0" y="261"/>
                  <a:pt x="0" y="261"/>
                </a:cubicBezTo>
                <a:cubicBezTo>
                  <a:pt x="0" y="245"/>
                  <a:pt x="0" y="245"/>
                  <a:pt x="0" y="245"/>
                </a:cubicBezTo>
                <a:cubicBezTo>
                  <a:pt x="4" y="245"/>
                  <a:pt x="4" y="245"/>
                  <a:pt x="4" y="245"/>
                </a:cubicBezTo>
                <a:lnTo>
                  <a:pt x="4" y="261"/>
                </a:lnTo>
                <a:close/>
                <a:moveTo>
                  <a:pt x="465" y="246"/>
                </a:moveTo>
                <a:cubicBezTo>
                  <a:pt x="461" y="246"/>
                  <a:pt x="461" y="246"/>
                  <a:pt x="461" y="246"/>
                </a:cubicBezTo>
                <a:cubicBezTo>
                  <a:pt x="461" y="230"/>
                  <a:pt x="461" y="230"/>
                  <a:pt x="461" y="230"/>
                </a:cubicBezTo>
                <a:cubicBezTo>
                  <a:pt x="465" y="230"/>
                  <a:pt x="465" y="230"/>
                  <a:pt x="465" y="230"/>
                </a:cubicBezTo>
                <a:lnTo>
                  <a:pt x="465" y="246"/>
                </a:lnTo>
                <a:close/>
                <a:moveTo>
                  <a:pt x="4" y="229"/>
                </a:moveTo>
                <a:cubicBezTo>
                  <a:pt x="0" y="229"/>
                  <a:pt x="0" y="229"/>
                  <a:pt x="0" y="229"/>
                </a:cubicBezTo>
                <a:cubicBezTo>
                  <a:pt x="0" y="213"/>
                  <a:pt x="0" y="213"/>
                  <a:pt x="0" y="213"/>
                </a:cubicBezTo>
                <a:cubicBezTo>
                  <a:pt x="4" y="213"/>
                  <a:pt x="4" y="213"/>
                  <a:pt x="4" y="213"/>
                </a:cubicBezTo>
                <a:lnTo>
                  <a:pt x="4" y="229"/>
                </a:lnTo>
                <a:close/>
                <a:moveTo>
                  <a:pt x="465" y="214"/>
                </a:moveTo>
                <a:cubicBezTo>
                  <a:pt x="461" y="214"/>
                  <a:pt x="461" y="214"/>
                  <a:pt x="461" y="214"/>
                </a:cubicBezTo>
                <a:cubicBezTo>
                  <a:pt x="461" y="198"/>
                  <a:pt x="461" y="198"/>
                  <a:pt x="461" y="198"/>
                </a:cubicBezTo>
                <a:cubicBezTo>
                  <a:pt x="465" y="198"/>
                  <a:pt x="465" y="198"/>
                  <a:pt x="465" y="198"/>
                </a:cubicBezTo>
                <a:lnTo>
                  <a:pt x="465" y="214"/>
                </a:lnTo>
                <a:close/>
                <a:moveTo>
                  <a:pt x="4" y="197"/>
                </a:moveTo>
                <a:cubicBezTo>
                  <a:pt x="0" y="197"/>
                  <a:pt x="0" y="197"/>
                  <a:pt x="0" y="197"/>
                </a:cubicBezTo>
                <a:cubicBezTo>
                  <a:pt x="0" y="181"/>
                  <a:pt x="0" y="181"/>
                  <a:pt x="0" y="181"/>
                </a:cubicBezTo>
                <a:cubicBezTo>
                  <a:pt x="4" y="181"/>
                  <a:pt x="4" y="181"/>
                  <a:pt x="4" y="181"/>
                </a:cubicBezTo>
                <a:lnTo>
                  <a:pt x="4" y="197"/>
                </a:lnTo>
                <a:close/>
                <a:moveTo>
                  <a:pt x="465" y="182"/>
                </a:moveTo>
                <a:cubicBezTo>
                  <a:pt x="461" y="182"/>
                  <a:pt x="461" y="182"/>
                  <a:pt x="461" y="182"/>
                </a:cubicBezTo>
                <a:cubicBezTo>
                  <a:pt x="461" y="172"/>
                  <a:pt x="461" y="172"/>
                  <a:pt x="461" y="172"/>
                </a:cubicBezTo>
                <a:cubicBezTo>
                  <a:pt x="461" y="170"/>
                  <a:pt x="461" y="168"/>
                  <a:pt x="461" y="167"/>
                </a:cubicBezTo>
                <a:cubicBezTo>
                  <a:pt x="464" y="166"/>
                  <a:pt x="464" y="166"/>
                  <a:pt x="464" y="166"/>
                </a:cubicBezTo>
                <a:cubicBezTo>
                  <a:pt x="465" y="168"/>
                  <a:pt x="465" y="170"/>
                  <a:pt x="465" y="172"/>
                </a:cubicBezTo>
                <a:lnTo>
                  <a:pt x="465" y="182"/>
                </a:lnTo>
                <a:close/>
                <a:moveTo>
                  <a:pt x="4" y="172"/>
                </a:moveTo>
                <a:cubicBezTo>
                  <a:pt x="0" y="172"/>
                  <a:pt x="0" y="172"/>
                  <a:pt x="0" y="172"/>
                </a:cubicBezTo>
                <a:cubicBezTo>
                  <a:pt x="0" y="166"/>
                  <a:pt x="1" y="161"/>
                  <a:pt x="4" y="155"/>
                </a:cubicBezTo>
                <a:cubicBezTo>
                  <a:pt x="8" y="157"/>
                  <a:pt x="8" y="157"/>
                  <a:pt x="8" y="157"/>
                </a:cubicBezTo>
                <a:cubicBezTo>
                  <a:pt x="5" y="162"/>
                  <a:pt x="4" y="167"/>
                  <a:pt x="4" y="172"/>
                </a:cubicBezTo>
                <a:close/>
                <a:moveTo>
                  <a:pt x="454" y="153"/>
                </a:moveTo>
                <a:cubicBezTo>
                  <a:pt x="452" y="150"/>
                  <a:pt x="448" y="146"/>
                  <a:pt x="444" y="142"/>
                </a:cubicBezTo>
                <a:cubicBezTo>
                  <a:pt x="446" y="139"/>
                  <a:pt x="446" y="139"/>
                  <a:pt x="446" y="139"/>
                </a:cubicBezTo>
                <a:cubicBezTo>
                  <a:pt x="451" y="143"/>
                  <a:pt x="455" y="147"/>
                  <a:pt x="458" y="151"/>
                </a:cubicBezTo>
                <a:lnTo>
                  <a:pt x="454" y="153"/>
                </a:lnTo>
                <a:close/>
                <a:moveTo>
                  <a:pt x="18" y="145"/>
                </a:moveTo>
                <a:cubicBezTo>
                  <a:pt x="15" y="142"/>
                  <a:pt x="15" y="142"/>
                  <a:pt x="15" y="142"/>
                </a:cubicBezTo>
                <a:cubicBezTo>
                  <a:pt x="18" y="139"/>
                  <a:pt x="22" y="136"/>
                  <a:pt x="27" y="132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25" y="139"/>
                  <a:pt x="21" y="142"/>
                  <a:pt x="18" y="145"/>
                </a:cubicBezTo>
                <a:close/>
                <a:moveTo>
                  <a:pt x="431" y="132"/>
                </a:moveTo>
                <a:cubicBezTo>
                  <a:pt x="418" y="124"/>
                  <a:pt x="418" y="124"/>
                  <a:pt x="418" y="124"/>
                </a:cubicBezTo>
                <a:cubicBezTo>
                  <a:pt x="420" y="120"/>
                  <a:pt x="420" y="120"/>
                  <a:pt x="420" y="120"/>
                </a:cubicBezTo>
                <a:cubicBezTo>
                  <a:pt x="433" y="129"/>
                  <a:pt x="433" y="129"/>
                  <a:pt x="433" y="129"/>
                </a:cubicBezTo>
                <a:lnTo>
                  <a:pt x="431" y="132"/>
                </a:lnTo>
                <a:close/>
                <a:moveTo>
                  <a:pt x="43" y="126"/>
                </a:moveTo>
                <a:cubicBezTo>
                  <a:pt x="41" y="123"/>
                  <a:pt x="41" y="123"/>
                  <a:pt x="41" y="123"/>
                </a:cubicBezTo>
                <a:cubicBezTo>
                  <a:pt x="54" y="115"/>
                  <a:pt x="54" y="115"/>
                  <a:pt x="54" y="115"/>
                </a:cubicBezTo>
                <a:cubicBezTo>
                  <a:pt x="56" y="118"/>
                  <a:pt x="56" y="118"/>
                  <a:pt x="56" y="118"/>
                </a:cubicBezTo>
                <a:lnTo>
                  <a:pt x="43" y="126"/>
                </a:lnTo>
                <a:close/>
                <a:moveTo>
                  <a:pt x="404" y="115"/>
                </a:moveTo>
                <a:cubicBezTo>
                  <a:pt x="391" y="106"/>
                  <a:pt x="391" y="106"/>
                  <a:pt x="391" y="106"/>
                </a:cubicBezTo>
                <a:cubicBezTo>
                  <a:pt x="393" y="103"/>
                  <a:pt x="393" y="103"/>
                  <a:pt x="393" y="103"/>
                </a:cubicBezTo>
                <a:cubicBezTo>
                  <a:pt x="407" y="111"/>
                  <a:pt x="407" y="111"/>
                  <a:pt x="407" y="111"/>
                </a:cubicBezTo>
                <a:lnTo>
                  <a:pt x="404" y="115"/>
                </a:lnTo>
                <a:close/>
                <a:moveTo>
                  <a:pt x="70" y="109"/>
                </a:moveTo>
                <a:cubicBezTo>
                  <a:pt x="68" y="106"/>
                  <a:pt x="68" y="106"/>
                  <a:pt x="68" y="106"/>
                </a:cubicBezTo>
                <a:cubicBezTo>
                  <a:pt x="81" y="97"/>
                  <a:pt x="81" y="97"/>
                  <a:pt x="81" y="97"/>
                </a:cubicBezTo>
                <a:cubicBezTo>
                  <a:pt x="83" y="101"/>
                  <a:pt x="83" y="101"/>
                  <a:pt x="83" y="101"/>
                </a:cubicBezTo>
                <a:lnTo>
                  <a:pt x="70" y="109"/>
                </a:lnTo>
                <a:close/>
                <a:moveTo>
                  <a:pt x="378" y="97"/>
                </a:moveTo>
                <a:cubicBezTo>
                  <a:pt x="364" y="89"/>
                  <a:pt x="364" y="89"/>
                  <a:pt x="364" y="89"/>
                </a:cubicBezTo>
                <a:cubicBezTo>
                  <a:pt x="366" y="85"/>
                  <a:pt x="366" y="85"/>
                  <a:pt x="366" y="85"/>
                </a:cubicBezTo>
                <a:cubicBezTo>
                  <a:pt x="380" y="94"/>
                  <a:pt x="380" y="94"/>
                  <a:pt x="380" y="94"/>
                </a:cubicBezTo>
                <a:lnTo>
                  <a:pt x="378" y="97"/>
                </a:lnTo>
                <a:close/>
                <a:moveTo>
                  <a:pt x="97" y="92"/>
                </a:moveTo>
                <a:cubicBezTo>
                  <a:pt x="95" y="89"/>
                  <a:pt x="95" y="89"/>
                  <a:pt x="95" y="89"/>
                </a:cubicBezTo>
                <a:cubicBezTo>
                  <a:pt x="108" y="80"/>
                  <a:pt x="108" y="80"/>
                  <a:pt x="108" y="80"/>
                </a:cubicBezTo>
                <a:cubicBezTo>
                  <a:pt x="110" y="84"/>
                  <a:pt x="110" y="84"/>
                  <a:pt x="110" y="84"/>
                </a:cubicBezTo>
                <a:lnTo>
                  <a:pt x="97" y="92"/>
                </a:lnTo>
                <a:close/>
                <a:moveTo>
                  <a:pt x="351" y="80"/>
                </a:moveTo>
                <a:cubicBezTo>
                  <a:pt x="337" y="71"/>
                  <a:pt x="337" y="71"/>
                  <a:pt x="337" y="71"/>
                </a:cubicBezTo>
                <a:cubicBezTo>
                  <a:pt x="340" y="68"/>
                  <a:pt x="340" y="68"/>
                  <a:pt x="340" y="68"/>
                </a:cubicBezTo>
                <a:cubicBezTo>
                  <a:pt x="353" y="77"/>
                  <a:pt x="353" y="77"/>
                  <a:pt x="353" y="77"/>
                </a:cubicBezTo>
                <a:lnTo>
                  <a:pt x="351" y="80"/>
                </a:lnTo>
                <a:close/>
                <a:moveTo>
                  <a:pt x="124" y="75"/>
                </a:moveTo>
                <a:cubicBezTo>
                  <a:pt x="122" y="72"/>
                  <a:pt x="122" y="72"/>
                  <a:pt x="122" y="72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37" y="67"/>
                  <a:pt x="137" y="67"/>
                  <a:pt x="137" y="67"/>
                </a:cubicBezTo>
                <a:lnTo>
                  <a:pt x="124" y="75"/>
                </a:lnTo>
                <a:close/>
                <a:moveTo>
                  <a:pt x="324" y="62"/>
                </a:moveTo>
                <a:cubicBezTo>
                  <a:pt x="310" y="54"/>
                  <a:pt x="310" y="54"/>
                  <a:pt x="310" y="54"/>
                </a:cubicBezTo>
                <a:cubicBezTo>
                  <a:pt x="313" y="50"/>
                  <a:pt x="313" y="50"/>
                  <a:pt x="313" y="50"/>
                </a:cubicBezTo>
                <a:cubicBezTo>
                  <a:pt x="326" y="59"/>
                  <a:pt x="326" y="59"/>
                  <a:pt x="326" y="59"/>
                </a:cubicBezTo>
                <a:lnTo>
                  <a:pt x="324" y="62"/>
                </a:lnTo>
                <a:close/>
                <a:moveTo>
                  <a:pt x="151" y="58"/>
                </a:moveTo>
                <a:cubicBezTo>
                  <a:pt x="149" y="55"/>
                  <a:pt x="149" y="55"/>
                  <a:pt x="149" y="55"/>
                </a:cubicBezTo>
                <a:cubicBezTo>
                  <a:pt x="162" y="46"/>
                  <a:pt x="162" y="46"/>
                  <a:pt x="162" y="46"/>
                </a:cubicBezTo>
                <a:cubicBezTo>
                  <a:pt x="165" y="50"/>
                  <a:pt x="165" y="50"/>
                  <a:pt x="165" y="50"/>
                </a:cubicBezTo>
                <a:lnTo>
                  <a:pt x="151" y="58"/>
                </a:lnTo>
                <a:close/>
                <a:moveTo>
                  <a:pt x="297" y="45"/>
                </a:moveTo>
                <a:cubicBezTo>
                  <a:pt x="284" y="36"/>
                  <a:pt x="284" y="36"/>
                  <a:pt x="284" y="36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9" y="42"/>
                  <a:pt x="299" y="42"/>
                  <a:pt x="299" y="42"/>
                </a:cubicBezTo>
                <a:lnTo>
                  <a:pt x="297" y="45"/>
                </a:lnTo>
                <a:close/>
                <a:moveTo>
                  <a:pt x="178" y="41"/>
                </a:moveTo>
                <a:cubicBezTo>
                  <a:pt x="176" y="38"/>
                  <a:pt x="176" y="38"/>
                  <a:pt x="176" y="38"/>
                </a:cubicBezTo>
                <a:cubicBezTo>
                  <a:pt x="189" y="29"/>
                  <a:pt x="189" y="29"/>
                  <a:pt x="189" y="29"/>
                </a:cubicBezTo>
                <a:cubicBezTo>
                  <a:pt x="192" y="32"/>
                  <a:pt x="192" y="32"/>
                  <a:pt x="192" y="32"/>
                </a:cubicBezTo>
                <a:lnTo>
                  <a:pt x="178" y="41"/>
                </a:lnTo>
                <a:close/>
                <a:moveTo>
                  <a:pt x="270" y="28"/>
                </a:moveTo>
                <a:cubicBezTo>
                  <a:pt x="257" y="19"/>
                  <a:pt x="257" y="19"/>
                  <a:pt x="257" y="19"/>
                </a:cubicBezTo>
                <a:cubicBezTo>
                  <a:pt x="259" y="16"/>
                  <a:pt x="259" y="16"/>
                  <a:pt x="259" y="16"/>
                </a:cubicBezTo>
                <a:cubicBezTo>
                  <a:pt x="272" y="24"/>
                  <a:pt x="272" y="24"/>
                  <a:pt x="272" y="24"/>
                </a:cubicBezTo>
                <a:lnTo>
                  <a:pt x="270" y="28"/>
                </a:lnTo>
                <a:close/>
                <a:moveTo>
                  <a:pt x="205" y="24"/>
                </a:moveTo>
                <a:cubicBezTo>
                  <a:pt x="203" y="20"/>
                  <a:pt x="203" y="20"/>
                  <a:pt x="203" y="20"/>
                </a:cubicBezTo>
                <a:cubicBezTo>
                  <a:pt x="216" y="12"/>
                  <a:pt x="216" y="12"/>
                  <a:pt x="216" y="12"/>
                </a:cubicBezTo>
                <a:cubicBezTo>
                  <a:pt x="219" y="15"/>
                  <a:pt x="219" y="15"/>
                  <a:pt x="219" y="15"/>
                </a:cubicBezTo>
                <a:lnTo>
                  <a:pt x="205" y="24"/>
                </a:lnTo>
                <a:close/>
                <a:moveTo>
                  <a:pt x="243" y="10"/>
                </a:moveTo>
                <a:cubicBezTo>
                  <a:pt x="235" y="5"/>
                  <a:pt x="235" y="5"/>
                  <a:pt x="235" y="5"/>
                </a:cubicBezTo>
                <a:cubicBezTo>
                  <a:pt x="232" y="7"/>
                  <a:pt x="232" y="7"/>
                  <a:pt x="232" y="7"/>
                </a:cubicBezTo>
                <a:cubicBezTo>
                  <a:pt x="230" y="3"/>
                  <a:pt x="230" y="3"/>
                  <a:pt x="230" y="3"/>
                </a:cubicBezTo>
                <a:cubicBezTo>
                  <a:pt x="235" y="0"/>
                  <a:pt x="235" y="0"/>
                  <a:pt x="235" y="0"/>
                </a:cubicBezTo>
                <a:cubicBezTo>
                  <a:pt x="246" y="7"/>
                  <a:pt x="246" y="7"/>
                  <a:pt x="246" y="7"/>
                </a:cubicBezTo>
                <a:lnTo>
                  <a:pt x="243" y="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8" name="Line 7"/>
          <p:cNvSpPr>
            <a:spLocks noChangeShapeType="1"/>
          </p:cNvSpPr>
          <p:nvPr/>
        </p:nvSpPr>
        <p:spPr bwMode="auto">
          <a:xfrm rot="10800000">
            <a:off x="6076950" y="15970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9" name="Line 8"/>
          <p:cNvSpPr>
            <a:spLocks noChangeShapeType="1"/>
          </p:cNvSpPr>
          <p:nvPr/>
        </p:nvSpPr>
        <p:spPr bwMode="auto">
          <a:xfrm rot="10800000">
            <a:off x="6076950" y="15970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773479" y="853600"/>
            <a:ext cx="261281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6600" b="1" kern="0" dirty="0">
                <a:gradFill>
                  <a:gsLst>
                    <a:gs pos="90000">
                      <a:prstClr val="white"/>
                    </a:gs>
                    <a:gs pos="30000">
                      <a:prstClr val="white"/>
                    </a:gs>
                  </a:gsLst>
                  <a:lin ang="5400000" scaled="1"/>
                </a:gradFill>
                <a:latin typeface="Agency FB" panose="020B0503020202020204" pitchFamily="34" charset="0"/>
                <a:ea typeface="Microsoft YaHei" panose="020B0503020204020204" pitchFamily="34" charset="-122"/>
              </a:rPr>
              <a:t>PART  </a:t>
            </a:r>
          </a:p>
          <a:p>
            <a:pPr algn="ctr">
              <a:defRPr/>
            </a:pPr>
            <a:r>
              <a:rPr lang="en-US" altLang="zh-CN" sz="6600" b="1" kern="0" dirty="0">
                <a:gradFill>
                  <a:gsLst>
                    <a:gs pos="90000">
                      <a:prstClr val="white"/>
                    </a:gs>
                    <a:gs pos="30000">
                      <a:prstClr val="white"/>
                    </a:gs>
                  </a:gsLst>
                  <a:lin ang="5400000" scaled="1"/>
                </a:gradFill>
                <a:latin typeface="Agency FB" panose="020B0503020202020204" pitchFamily="34" charset="0"/>
                <a:ea typeface="Microsoft YaHei" panose="020B0503020204020204" pitchFamily="34" charset="-122"/>
              </a:rPr>
              <a:t> 0</a:t>
            </a:r>
            <a:r>
              <a:rPr lang="en-US" altLang="zh-CN" sz="6600" b="1" kern="0" dirty="0">
                <a:gradFill>
                  <a:gsLst>
                    <a:gs pos="90000">
                      <a:prstClr val="white"/>
                    </a:gs>
                    <a:gs pos="30000">
                      <a:prstClr val="white"/>
                    </a:gs>
                  </a:gsLst>
                  <a:lin ang="5400000" scaled="1"/>
                </a:gradFill>
                <a:latin typeface="Agency FB" panose="020B0503020202020204" pitchFamily="34" charset="0"/>
                <a:ea typeface="華康娃娃體W7(P)" panose="040B0700000000000000" pitchFamily="82" charset="-120"/>
              </a:rPr>
              <a:t>1</a:t>
            </a:r>
            <a:endParaRPr lang="zh-CN" altLang="en-US" sz="8000" kern="0" dirty="0">
              <a:gradFill>
                <a:gsLst>
                  <a:gs pos="90000">
                    <a:prstClr val="white"/>
                  </a:gs>
                  <a:gs pos="30000">
                    <a:prstClr val="white"/>
                  </a:gs>
                </a:gsLst>
                <a:lin ang="5400000" scaled="1"/>
              </a:gradFill>
              <a:latin typeface="Agency FB" panose="020B0503020202020204" pitchFamily="34" charset="0"/>
              <a:ea typeface="華康娃娃體W7(P)" panose="040B0700000000000000" pitchFamily="82" charset="-120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1" t="6548" r="2601" b="48373"/>
          <a:stretch/>
        </p:blipFill>
        <p:spPr>
          <a:xfrm>
            <a:off x="8867603" y="-1"/>
            <a:ext cx="3324398" cy="2481943"/>
          </a:xfrm>
          <a:custGeom>
            <a:avLst/>
            <a:gdLst>
              <a:gd name="connsiteX0" fmla="*/ 0 w 3718077"/>
              <a:gd name="connsiteY0" fmla="*/ 0 h 2775857"/>
              <a:gd name="connsiteX1" fmla="*/ 3718077 w 3718077"/>
              <a:gd name="connsiteY1" fmla="*/ 0 h 2775857"/>
              <a:gd name="connsiteX2" fmla="*/ 3718077 w 3718077"/>
              <a:gd name="connsiteY2" fmla="*/ 2775857 h 2775857"/>
              <a:gd name="connsiteX3" fmla="*/ 0 w 3718077"/>
              <a:gd name="connsiteY3" fmla="*/ 2775857 h 277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8077" h="2775857">
                <a:moveTo>
                  <a:pt x="0" y="0"/>
                </a:moveTo>
                <a:lnTo>
                  <a:pt x="3718077" y="0"/>
                </a:lnTo>
                <a:lnTo>
                  <a:pt x="3718077" y="2775857"/>
                </a:lnTo>
                <a:lnTo>
                  <a:pt x="0" y="2775857"/>
                </a:lnTo>
                <a:close/>
              </a:path>
            </a:pathLst>
          </a:cu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3" t="56620" r="77765" b="16585"/>
          <a:stretch/>
        </p:blipFill>
        <p:spPr>
          <a:xfrm>
            <a:off x="99177" y="3318259"/>
            <a:ext cx="1620089" cy="2705141"/>
          </a:xfrm>
          <a:custGeom>
            <a:avLst/>
            <a:gdLst>
              <a:gd name="connsiteX0" fmla="*/ 0 w 988143"/>
              <a:gd name="connsiteY0" fmla="*/ 0 h 1649950"/>
              <a:gd name="connsiteX1" fmla="*/ 988143 w 988143"/>
              <a:gd name="connsiteY1" fmla="*/ 0 h 1649950"/>
              <a:gd name="connsiteX2" fmla="*/ 988143 w 988143"/>
              <a:gd name="connsiteY2" fmla="*/ 1649950 h 1649950"/>
              <a:gd name="connsiteX3" fmla="*/ 0 w 988143"/>
              <a:gd name="connsiteY3" fmla="*/ 1649950 h 164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8143" h="1649950">
                <a:moveTo>
                  <a:pt x="0" y="0"/>
                </a:moveTo>
                <a:lnTo>
                  <a:pt x="988143" y="0"/>
                </a:lnTo>
                <a:lnTo>
                  <a:pt x="988143" y="1649950"/>
                </a:lnTo>
                <a:lnTo>
                  <a:pt x="0" y="1649950"/>
                </a:lnTo>
                <a:close/>
              </a:path>
            </a:pathLst>
          </a:custGeom>
        </p:spPr>
      </p:pic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2" t="56280" r="56437" b="11078"/>
          <a:stretch/>
        </p:blipFill>
        <p:spPr>
          <a:xfrm>
            <a:off x="934661" y="4382356"/>
            <a:ext cx="3370624" cy="2522980"/>
          </a:xfrm>
          <a:custGeom>
            <a:avLst/>
            <a:gdLst>
              <a:gd name="connsiteX0" fmla="*/ 1383908 w 2685351"/>
              <a:gd name="connsiteY0" fmla="*/ 0 h 2010039"/>
              <a:gd name="connsiteX1" fmla="*/ 2685351 w 2685351"/>
              <a:gd name="connsiteY1" fmla="*/ 2004747 h 2010039"/>
              <a:gd name="connsiteX2" fmla="*/ 2677199 w 2685351"/>
              <a:gd name="connsiteY2" fmla="*/ 2010039 h 2010039"/>
              <a:gd name="connsiteX3" fmla="*/ 721651 w 2685351"/>
              <a:gd name="connsiteY3" fmla="*/ 2010039 h 2010039"/>
              <a:gd name="connsiteX4" fmla="*/ 0 w 2685351"/>
              <a:gd name="connsiteY4" fmla="*/ 898407 h 201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351" h="2010039">
                <a:moveTo>
                  <a:pt x="1383908" y="0"/>
                </a:moveTo>
                <a:lnTo>
                  <a:pt x="2685351" y="2004747"/>
                </a:lnTo>
                <a:lnTo>
                  <a:pt x="2677199" y="2010039"/>
                </a:lnTo>
                <a:lnTo>
                  <a:pt x="721651" y="2010039"/>
                </a:lnTo>
                <a:lnTo>
                  <a:pt x="0" y="898407"/>
                </a:lnTo>
                <a:close/>
              </a:path>
            </a:pathLst>
          </a:custGeom>
        </p:spPr>
      </p:pic>
      <p:pic>
        <p:nvPicPr>
          <p:cNvPr id="63" name="图片 6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6308" r="55337" b="40760"/>
          <a:stretch/>
        </p:blipFill>
        <p:spPr>
          <a:xfrm>
            <a:off x="2" y="-14748"/>
            <a:ext cx="3562757" cy="2227293"/>
          </a:xfrm>
          <a:custGeom>
            <a:avLst/>
            <a:gdLst>
              <a:gd name="connsiteX0" fmla="*/ 0 w 5213699"/>
              <a:gd name="connsiteY0" fmla="*/ 0 h 3259395"/>
              <a:gd name="connsiteX1" fmla="*/ 5213699 w 5213699"/>
              <a:gd name="connsiteY1" fmla="*/ 0 h 3259395"/>
              <a:gd name="connsiteX2" fmla="*/ 5213699 w 5213699"/>
              <a:gd name="connsiteY2" fmla="*/ 3259395 h 3259395"/>
              <a:gd name="connsiteX3" fmla="*/ 3939387 w 5213699"/>
              <a:gd name="connsiteY3" fmla="*/ 3259395 h 3259395"/>
              <a:gd name="connsiteX4" fmla="*/ 3939387 w 5213699"/>
              <a:gd name="connsiteY4" fmla="*/ 2408966 h 3259395"/>
              <a:gd name="connsiteX5" fmla="*/ 2752344 w 5213699"/>
              <a:gd name="connsiteY5" fmla="*/ 2408966 h 3259395"/>
              <a:gd name="connsiteX6" fmla="*/ 2752344 w 5213699"/>
              <a:gd name="connsiteY6" fmla="*/ 3259395 h 3259395"/>
              <a:gd name="connsiteX7" fmla="*/ 0 w 5213699"/>
              <a:gd name="connsiteY7" fmla="*/ 3259395 h 325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3699" h="3259395">
                <a:moveTo>
                  <a:pt x="0" y="0"/>
                </a:moveTo>
                <a:lnTo>
                  <a:pt x="5213699" y="0"/>
                </a:lnTo>
                <a:lnTo>
                  <a:pt x="5213699" y="3259395"/>
                </a:lnTo>
                <a:lnTo>
                  <a:pt x="3939387" y="3259395"/>
                </a:lnTo>
                <a:lnTo>
                  <a:pt x="3939387" y="2408966"/>
                </a:lnTo>
                <a:lnTo>
                  <a:pt x="2752344" y="2408966"/>
                </a:lnTo>
                <a:lnTo>
                  <a:pt x="2752344" y="3259395"/>
                </a:lnTo>
                <a:lnTo>
                  <a:pt x="0" y="3259395"/>
                </a:lnTo>
                <a:close/>
              </a:path>
            </a:pathLst>
          </a:custGeom>
        </p:spPr>
      </p:pic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9" t="58761" r="2601" b="11078"/>
          <a:stretch/>
        </p:blipFill>
        <p:spPr>
          <a:xfrm>
            <a:off x="8597921" y="4996543"/>
            <a:ext cx="3594079" cy="1861457"/>
          </a:xfrm>
          <a:custGeom>
            <a:avLst/>
            <a:gdLst>
              <a:gd name="connsiteX0" fmla="*/ 0 w 3585970"/>
              <a:gd name="connsiteY0" fmla="*/ 0 h 1857257"/>
              <a:gd name="connsiteX1" fmla="*/ 3585970 w 3585970"/>
              <a:gd name="connsiteY1" fmla="*/ 0 h 1857257"/>
              <a:gd name="connsiteX2" fmla="*/ 3585970 w 3585970"/>
              <a:gd name="connsiteY2" fmla="*/ 1857257 h 1857257"/>
              <a:gd name="connsiteX3" fmla="*/ 0 w 3585970"/>
              <a:gd name="connsiteY3" fmla="*/ 1857257 h 18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5970" h="1857257">
                <a:moveTo>
                  <a:pt x="0" y="0"/>
                </a:moveTo>
                <a:lnTo>
                  <a:pt x="3585970" y="0"/>
                </a:lnTo>
                <a:lnTo>
                  <a:pt x="3585970" y="1857257"/>
                </a:lnTo>
                <a:lnTo>
                  <a:pt x="0" y="1857257"/>
                </a:lnTo>
                <a:close/>
              </a:path>
            </a:pathLst>
          </a:custGeom>
        </p:spPr>
      </p:pic>
      <p:sp>
        <p:nvSpPr>
          <p:cNvPr id="65" name="矩形 64"/>
          <p:cNvSpPr/>
          <p:nvPr/>
        </p:nvSpPr>
        <p:spPr>
          <a:xfrm>
            <a:off x="489299" y="-1159307"/>
            <a:ext cx="718409" cy="799490"/>
          </a:xfrm>
          <a:prstGeom prst="rect">
            <a:avLst/>
          </a:pr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1207708" y="-1159307"/>
            <a:ext cx="718409" cy="799490"/>
          </a:xfrm>
          <a:prstGeom prst="rect">
            <a:avLst/>
          </a:pr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305285" y="3922712"/>
            <a:ext cx="35830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18629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Teaching strategies</a:t>
            </a:r>
          </a:p>
        </p:txBody>
      </p:sp>
    </p:spTree>
    <p:extLst>
      <p:ext uri="{BB962C8B-B14F-4D97-AF65-F5344CB8AC3E}">
        <p14:creationId xmlns:p14="http://schemas.microsoft.com/office/powerpoint/2010/main" val="2647149063"/>
      </p:ext>
    </p:extLst>
  </p:cSld>
  <p:clrMapOvr>
    <a:masterClrMapping/>
  </p:clrMapOvr>
  <p:transition spd="slow" advClick="0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89299" y="-1159307"/>
            <a:ext cx="718409" cy="799490"/>
          </a:xfrm>
          <a:prstGeom prst="rect">
            <a:avLst/>
          </a:pr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207708" y="-1159307"/>
            <a:ext cx="718409" cy="799490"/>
          </a:xfrm>
          <a:prstGeom prst="rect">
            <a:avLst/>
          </a:pr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1" t="6548" r="2601" b="48373"/>
          <a:stretch/>
        </p:blipFill>
        <p:spPr>
          <a:xfrm>
            <a:off x="9910978" y="-1"/>
            <a:ext cx="2281022" cy="1702975"/>
          </a:xfrm>
          <a:custGeom>
            <a:avLst/>
            <a:gdLst>
              <a:gd name="connsiteX0" fmla="*/ 0 w 3718077"/>
              <a:gd name="connsiteY0" fmla="*/ 0 h 2775857"/>
              <a:gd name="connsiteX1" fmla="*/ 3718077 w 3718077"/>
              <a:gd name="connsiteY1" fmla="*/ 0 h 2775857"/>
              <a:gd name="connsiteX2" fmla="*/ 3718077 w 3718077"/>
              <a:gd name="connsiteY2" fmla="*/ 2775857 h 2775857"/>
              <a:gd name="connsiteX3" fmla="*/ 0 w 3718077"/>
              <a:gd name="connsiteY3" fmla="*/ 2775857 h 277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8077" h="2775857">
                <a:moveTo>
                  <a:pt x="0" y="0"/>
                </a:moveTo>
                <a:lnTo>
                  <a:pt x="3718077" y="0"/>
                </a:lnTo>
                <a:lnTo>
                  <a:pt x="3718077" y="2775857"/>
                </a:lnTo>
                <a:lnTo>
                  <a:pt x="0" y="2775857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6308" r="55337" b="40760"/>
          <a:stretch/>
        </p:blipFill>
        <p:spPr>
          <a:xfrm>
            <a:off x="0" y="-1"/>
            <a:ext cx="2724063" cy="1702975"/>
          </a:xfrm>
          <a:custGeom>
            <a:avLst/>
            <a:gdLst>
              <a:gd name="connsiteX0" fmla="*/ 0 w 5213699"/>
              <a:gd name="connsiteY0" fmla="*/ 0 h 3259395"/>
              <a:gd name="connsiteX1" fmla="*/ 5213699 w 5213699"/>
              <a:gd name="connsiteY1" fmla="*/ 0 h 3259395"/>
              <a:gd name="connsiteX2" fmla="*/ 5213699 w 5213699"/>
              <a:gd name="connsiteY2" fmla="*/ 3259395 h 3259395"/>
              <a:gd name="connsiteX3" fmla="*/ 3939387 w 5213699"/>
              <a:gd name="connsiteY3" fmla="*/ 3259395 h 3259395"/>
              <a:gd name="connsiteX4" fmla="*/ 3939387 w 5213699"/>
              <a:gd name="connsiteY4" fmla="*/ 2408966 h 3259395"/>
              <a:gd name="connsiteX5" fmla="*/ 2752344 w 5213699"/>
              <a:gd name="connsiteY5" fmla="*/ 2408966 h 3259395"/>
              <a:gd name="connsiteX6" fmla="*/ 2752344 w 5213699"/>
              <a:gd name="connsiteY6" fmla="*/ 3259395 h 3259395"/>
              <a:gd name="connsiteX7" fmla="*/ 0 w 5213699"/>
              <a:gd name="connsiteY7" fmla="*/ 3259395 h 325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3699" h="3259395">
                <a:moveTo>
                  <a:pt x="0" y="0"/>
                </a:moveTo>
                <a:lnTo>
                  <a:pt x="5213699" y="0"/>
                </a:lnTo>
                <a:lnTo>
                  <a:pt x="5213699" y="3259395"/>
                </a:lnTo>
                <a:lnTo>
                  <a:pt x="3939387" y="3259395"/>
                </a:lnTo>
                <a:lnTo>
                  <a:pt x="3939387" y="2408966"/>
                </a:lnTo>
                <a:lnTo>
                  <a:pt x="2752344" y="2408966"/>
                </a:lnTo>
                <a:lnTo>
                  <a:pt x="2752344" y="3259395"/>
                </a:lnTo>
                <a:lnTo>
                  <a:pt x="0" y="3259395"/>
                </a:lnTo>
                <a:close/>
              </a:path>
            </a:pathLst>
          </a:custGeom>
        </p:spPr>
      </p:pic>
      <p:sp>
        <p:nvSpPr>
          <p:cNvPr id="20" name="文本框 19"/>
          <p:cNvSpPr txBox="1"/>
          <p:nvPr/>
        </p:nvSpPr>
        <p:spPr>
          <a:xfrm flipH="1">
            <a:off x="3706156" y="178182"/>
            <a:ext cx="4747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18629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Enter the title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2" t="58282" r="53311" b="24474"/>
          <a:stretch/>
        </p:blipFill>
        <p:spPr>
          <a:xfrm>
            <a:off x="8662981" y="94856"/>
            <a:ext cx="1247997" cy="1182313"/>
          </a:xfrm>
          <a:custGeom>
            <a:avLst/>
            <a:gdLst>
              <a:gd name="connsiteX0" fmla="*/ 0 w 1120878"/>
              <a:gd name="connsiteY0" fmla="*/ 0 h 1061884"/>
              <a:gd name="connsiteX1" fmla="*/ 1120878 w 1120878"/>
              <a:gd name="connsiteY1" fmla="*/ 0 h 1061884"/>
              <a:gd name="connsiteX2" fmla="*/ 1120878 w 1120878"/>
              <a:gd name="connsiteY2" fmla="*/ 1061884 h 1061884"/>
              <a:gd name="connsiteX3" fmla="*/ 0 w 1120878"/>
              <a:gd name="connsiteY3" fmla="*/ 1061884 h 10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878" h="1061884">
                <a:moveTo>
                  <a:pt x="0" y="0"/>
                </a:moveTo>
                <a:lnTo>
                  <a:pt x="1120878" y="0"/>
                </a:lnTo>
                <a:lnTo>
                  <a:pt x="1120878" y="1061884"/>
                </a:lnTo>
                <a:lnTo>
                  <a:pt x="0" y="1061884"/>
                </a:lnTo>
                <a:close/>
              </a:path>
            </a:pathLst>
          </a:custGeom>
        </p:spPr>
      </p:pic>
      <p:sp>
        <p:nvSpPr>
          <p:cNvPr id="8" name="Shape 2362"/>
          <p:cNvSpPr>
            <a:spLocks/>
          </p:cNvSpPr>
          <p:nvPr/>
        </p:nvSpPr>
        <p:spPr bwMode="auto">
          <a:xfrm>
            <a:off x="4832717" y="4401098"/>
            <a:ext cx="2139563" cy="1908969"/>
          </a:xfrm>
          <a:custGeom>
            <a:avLst/>
            <a:gdLst>
              <a:gd name="T0" fmla="*/ 1069782 w 21469"/>
              <a:gd name="T1" fmla="*/ 954485 h 21466"/>
              <a:gd name="T2" fmla="*/ 1069782 w 21469"/>
              <a:gd name="T3" fmla="*/ 954485 h 21466"/>
              <a:gd name="T4" fmla="*/ 1069782 w 21469"/>
              <a:gd name="T5" fmla="*/ 954485 h 21466"/>
              <a:gd name="T6" fmla="*/ 1069782 w 21469"/>
              <a:gd name="T7" fmla="*/ 954485 h 21466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69" h="21466" extrusionOk="0">
                <a:moveTo>
                  <a:pt x="9685" y="2749"/>
                </a:moveTo>
                <a:cubicBezTo>
                  <a:pt x="10641" y="3320"/>
                  <a:pt x="11182" y="2928"/>
                  <a:pt x="13126" y="1821"/>
                </a:cubicBezTo>
                <a:cubicBezTo>
                  <a:pt x="15037" y="678"/>
                  <a:pt x="15865" y="2285"/>
                  <a:pt x="15865" y="2285"/>
                </a:cubicBezTo>
                <a:cubicBezTo>
                  <a:pt x="14336" y="5462"/>
                  <a:pt x="14336" y="5462"/>
                  <a:pt x="14336" y="5462"/>
                </a:cubicBezTo>
                <a:cubicBezTo>
                  <a:pt x="21122" y="12996"/>
                  <a:pt x="21122" y="12996"/>
                  <a:pt x="21122" y="12996"/>
                </a:cubicBezTo>
                <a:cubicBezTo>
                  <a:pt x="21568" y="13531"/>
                  <a:pt x="21600" y="14388"/>
                  <a:pt x="21122" y="14924"/>
                </a:cubicBezTo>
                <a:cubicBezTo>
                  <a:pt x="20644" y="15459"/>
                  <a:pt x="19880" y="15459"/>
                  <a:pt x="19402" y="14924"/>
                </a:cubicBezTo>
                <a:cubicBezTo>
                  <a:pt x="18414" y="13817"/>
                  <a:pt x="18414" y="13817"/>
                  <a:pt x="18414" y="13817"/>
                </a:cubicBezTo>
                <a:cubicBezTo>
                  <a:pt x="18350" y="13781"/>
                  <a:pt x="18287" y="13745"/>
                  <a:pt x="18223" y="13745"/>
                </a:cubicBezTo>
                <a:cubicBezTo>
                  <a:pt x="18159" y="13745"/>
                  <a:pt x="18096" y="13781"/>
                  <a:pt x="18032" y="13817"/>
                </a:cubicBezTo>
                <a:cubicBezTo>
                  <a:pt x="17936" y="13924"/>
                  <a:pt x="17936" y="14138"/>
                  <a:pt x="18032" y="14245"/>
                </a:cubicBezTo>
                <a:cubicBezTo>
                  <a:pt x="19529" y="15923"/>
                  <a:pt x="19529" y="15923"/>
                  <a:pt x="19529" y="15923"/>
                </a:cubicBezTo>
                <a:cubicBezTo>
                  <a:pt x="20007" y="16459"/>
                  <a:pt x="20007" y="17316"/>
                  <a:pt x="19561" y="17851"/>
                </a:cubicBezTo>
                <a:cubicBezTo>
                  <a:pt x="19561" y="17851"/>
                  <a:pt x="19561" y="17851"/>
                  <a:pt x="19561" y="17851"/>
                </a:cubicBezTo>
                <a:cubicBezTo>
                  <a:pt x="19083" y="18387"/>
                  <a:pt x="18319" y="18387"/>
                  <a:pt x="17841" y="17851"/>
                </a:cubicBezTo>
                <a:cubicBezTo>
                  <a:pt x="16280" y="16102"/>
                  <a:pt x="16280" y="16102"/>
                  <a:pt x="16280" y="16102"/>
                </a:cubicBezTo>
                <a:cubicBezTo>
                  <a:pt x="16248" y="16066"/>
                  <a:pt x="16152" y="16030"/>
                  <a:pt x="16088" y="16030"/>
                </a:cubicBezTo>
                <a:cubicBezTo>
                  <a:pt x="16025" y="16030"/>
                  <a:pt x="15961" y="16066"/>
                  <a:pt x="15897" y="16102"/>
                </a:cubicBezTo>
                <a:cubicBezTo>
                  <a:pt x="15802" y="16245"/>
                  <a:pt x="15802" y="16423"/>
                  <a:pt x="15897" y="16530"/>
                </a:cubicBezTo>
                <a:cubicBezTo>
                  <a:pt x="17076" y="17816"/>
                  <a:pt x="17076" y="17816"/>
                  <a:pt x="17076" y="17816"/>
                </a:cubicBezTo>
                <a:cubicBezTo>
                  <a:pt x="17299" y="18065"/>
                  <a:pt x="17427" y="18422"/>
                  <a:pt x="17427" y="18780"/>
                </a:cubicBezTo>
                <a:cubicBezTo>
                  <a:pt x="17427" y="19137"/>
                  <a:pt x="17299" y="19494"/>
                  <a:pt x="17076" y="19743"/>
                </a:cubicBezTo>
                <a:cubicBezTo>
                  <a:pt x="16598" y="20279"/>
                  <a:pt x="15834" y="20279"/>
                  <a:pt x="15356" y="19743"/>
                </a:cubicBezTo>
                <a:cubicBezTo>
                  <a:pt x="13731" y="17923"/>
                  <a:pt x="13731" y="17923"/>
                  <a:pt x="13731" y="17923"/>
                </a:cubicBezTo>
                <a:cubicBezTo>
                  <a:pt x="13635" y="17816"/>
                  <a:pt x="13444" y="17816"/>
                  <a:pt x="13349" y="17923"/>
                </a:cubicBezTo>
                <a:cubicBezTo>
                  <a:pt x="13349" y="17923"/>
                  <a:pt x="13349" y="17923"/>
                  <a:pt x="13349" y="17923"/>
                </a:cubicBezTo>
                <a:cubicBezTo>
                  <a:pt x="13317" y="17994"/>
                  <a:pt x="13285" y="18065"/>
                  <a:pt x="13285" y="18137"/>
                </a:cubicBezTo>
                <a:cubicBezTo>
                  <a:pt x="13285" y="18244"/>
                  <a:pt x="13317" y="18315"/>
                  <a:pt x="13349" y="18351"/>
                </a:cubicBezTo>
                <a:cubicBezTo>
                  <a:pt x="14081" y="19137"/>
                  <a:pt x="14081" y="19137"/>
                  <a:pt x="14081" y="19137"/>
                </a:cubicBezTo>
                <a:cubicBezTo>
                  <a:pt x="14527" y="19672"/>
                  <a:pt x="14559" y="20529"/>
                  <a:pt x="14081" y="21064"/>
                </a:cubicBezTo>
                <a:cubicBezTo>
                  <a:pt x="13604" y="21600"/>
                  <a:pt x="12839" y="21600"/>
                  <a:pt x="12361" y="21064"/>
                </a:cubicBezTo>
                <a:cubicBezTo>
                  <a:pt x="6595" y="14638"/>
                  <a:pt x="6595" y="14638"/>
                  <a:pt x="6595" y="14638"/>
                </a:cubicBezTo>
                <a:cubicBezTo>
                  <a:pt x="5894" y="13888"/>
                  <a:pt x="5320" y="12996"/>
                  <a:pt x="4874" y="12032"/>
                </a:cubicBezTo>
                <a:cubicBezTo>
                  <a:pt x="4396" y="11032"/>
                  <a:pt x="3791" y="10104"/>
                  <a:pt x="3058" y="9318"/>
                </a:cubicBezTo>
                <a:cubicBezTo>
                  <a:pt x="0" y="5891"/>
                  <a:pt x="0" y="5891"/>
                  <a:pt x="0" y="5891"/>
                </a:cubicBezTo>
                <a:cubicBezTo>
                  <a:pt x="5225" y="0"/>
                  <a:pt x="5225" y="0"/>
                  <a:pt x="5225" y="0"/>
                </a:cubicBezTo>
                <a:lnTo>
                  <a:pt x="9685" y="2749"/>
                </a:lnTo>
                <a:close/>
              </a:path>
            </a:pathLst>
          </a:custGeom>
          <a:solidFill>
            <a:srgbClr val="186296"/>
          </a:solidFill>
          <a:ln>
            <a:noFill/>
          </a:ln>
        </p:spPr>
        <p:txBody>
          <a:bodyPr lIns="45719" tIns="45719" rIns="45719" bIns="45719"/>
          <a:lstStyle/>
          <a:p>
            <a:endParaRPr lang="zh-CN" altLang="en-US"/>
          </a:p>
        </p:txBody>
      </p:sp>
      <p:sp>
        <p:nvSpPr>
          <p:cNvPr id="9" name="Shape 2363"/>
          <p:cNvSpPr>
            <a:spLocks/>
          </p:cNvSpPr>
          <p:nvPr/>
        </p:nvSpPr>
        <p:spPr bwMode="auto">
          <a:xfrm>
            <a:off x="3923875" y="2880272"/>
            <a:ext cx="1908969" cy="2140744"/>
          </a:xfrm>
          <a:custGeom>
            <a:avLst/>
            <a:gdLst>
              <a:gd name="T0" fmla="*/ 954485 w 21466"/>
              <a:gd name="T1" fmla="*/ 1070373 h 21481"/>
              <a:gd name="T2" fmla="*/ 954485 w 21466"/>
              <a:gd name="T3" fmla="*/ 1070373 h 21481"/>
              <a:gd name="T4" fmla="*/ 954485 w 21466"/>
              <a:gd name="T5" fmla="*/ 1070373 h 21481"/>
              <a:gd name="T6" fmla="*/ 954485 w 21466"/>
              <a:gd name="T7" fmla="*/ 1070373 h 21481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66" h="21481" extrusionOk="0">
                <a:moveTo>
                  <a:pt x="18717" y="9685"/>
                </a:moveTo>
                <a:cubicBezTo>
                  <a:pt x="18146" y="10641"/>
                  <a:pt x="18538" y="11182"/>
                  <a:pt x="19645" y="13126"/>
                </a:cubicBezTo>
                <a:cubicBezTo>
                  <a:pt x="20788" y="15037"/>
                  <a:pt x="19181" y="15865"/>
                  <a:pt x="19181" y="15865"/>
                </a:cubicBezTo>
                <a:cubicBezTo>
                  <a:pt x="16004" y="14336"/>
                  <a:pt x="16004" y="14336"/>
                  <a:pt x="16004" y="14336"/>
                </a:cubicBezTo>
                <a:cubicBezTo>
                  <a:pt x="8470" y="21122"/>
                  <a:pt x="8470" y="21122"/>
                  <a:pt x="8470" y="21122"/>
                </a:cubicBezTo>
                <a:cubicBezTo>
                  <a:pt x="7935" y="21600"/>
                  <a:pt x="7078" y="21600"/>
                  <a:pt x="6542" y="21122"/>
                </a:cubicBezTo>
                <a:cubicBezTo>
                  <a:pt x="6007" y="20644"/>
                  <a:pt x="6007" y="19880"/>
                  <a:pt x="6542" y="19402"/>
                </a:cubicBezTo>
                <a:cubicBezTo>
                  <a:pt x="7649" y="18414"/>
                  <a:pt x="7649" y="18414"/>
                  <a:pt x="7649" y="18414"/>
                </a:cubicBezTo>
                <a:cubicBezTo>
                  <a:pt x="7721" y="18350"/>
                  <a:pt x="7721" y="18287"/>
                  <a:pt x="7721" y="18223"/>
                </a:cubicBezTo>
                <a:cubicBezTo>
                  <a:pt x="7721" y="18159"/>
                  <a:pt x="7721" y="18096"/>
                  <a:pt x="7649" y="18032"/>
                </a:cubicBezTo>
                <a:cubicBezTo>
                  <a:pt x="7542" y="17936"/>
                  <a:pt x="7328" y="17936"/>
                  <a:pt x="7221" y="18032"/>
                </a:cubicBezTo>
                <a:cubicBezTo>
                  <a:pt x="5543" y="19561"/>
                  <a:pt x="5543" y="19561"/>
                  <a:pt x="5543" y="19561"/>
                </a:cubicBezTo>
                <a:cubicBezTo>
                  <a:pt x="5007" y="20007"/>
                  <a:pt x="4150" y="20007"/>
                  <a:pt x="3615" y="19561"/>
                </a:cubicBezTo>
                <a:cubicBezTo>
                  <a:pt x="3615" y="19561"/>
                  <a:pt x="3615" y="19561"/>
                  <a:pt x="3615" y="19561"/>
                </a:cubicBezTo>
                <a:cubicBezTo>
                  <a:pt x="3115" y="19083"/>
                  <a:pt x="3079" y="18319"/>
                  <a:pt x="3615" y="17841"/>
                </a:cubicBezTo>
                <a:cubicBezTo>
                  <a:pt x="5364" y="16280"/>
                  <a:pt x="5364" y="16280"/>
                  <a:pt x="5364" y="16280"/>
                </a:cubicBezTo>
                <a:cubicBezTo>
                  <a:pt x="5400" y="16248"/>
                  <a:pt x="5436" y="16184"/>
                  <a:pt x="5436" y="16088"/>
                </a:cubicBezTo>
                <a:cubicBezTo>
                  <a:pt x="5436" y="16025"/>
                  <a:pt x="5400" y="15961"/>
                  <a:pt x="5364" y="15897"/>
                </a:cubicBezTo>
                <a:cubicBezTo>
                  <a:pt x="5221" y="15802"/>
                  <a:pt x="5043" y="15802"/>
                  <a:pt x="4936" y="15897"/>
                </a:cubicBezTo>
                <a:cubicBezTo>
                  <a:pt x="3650" y="17076"/>
                  <a:pt x="3650" y="17076"/>
                  <a:pt x="3650" y="17076"/>
                </a:cubicBezTo>
                <a:cubicBezTo>
                  <a:pt x="3401" y="17299"/>
                  <a:pt x="3044" y="17427"/>
                  <a:pt x="2686" y="17427"/>
                </a:cubicBezTo>
                <a:cubicBezTo>
                  <a:pt x="2329" y="17427"/>
                  <a:pt x="1972" y="17299"/>
                  <a:pt x="1723" y="17076"/>
                </a:cubicBezTo>
                <a:cubicBezTo>
                  <a:pt x="1187" y="16598"/>
                  <a:pt x="1187" y="15834"/>
                  <a:pt x="1723" y="15356"/>
                </a:cubicBezTo>
                <a:cubicBezTo>
                  <a:pt x="3543" y="13731"/>
                  <a:pt x="3543" y="13731"/>
                  <a:pt x="3543" y="13731"/>
                </a:cubicBezTo>
                <a:cubicBezTo>
                  <a:pt x="3650" y="13635"/>
                  <a:pt x="3650" y="13476"/>
                  <a:pt x="3543" y="13349"/>
                </a:cubicBezTo>
                <a:cubicBezTo>
                  <a:pt x="3543" y="13349"/>
                  <a:pt x="3543" y="13349"/>
                  <a:pt x="3543" y="13349"/>
                </a:cubicBezTo>
                <a:cubicBezTo>
                  <a:pt x="3472" y="13317"/>
                  <a:pt x="3401" y="13285"/>
                  <a:pt x="3329" y="13285"/>
                </a:cubicBezTo>
                <a:cubicBezTo>
                  <a:pt x="3258" y="13285"/>
                  <a:pt x="3151" y="13317"/>
                  <a:pt x="3115" y="13349"/>
                </a:cubicBezTo>
                <a:cubicBezTo>
                  <a:pt x="2329" y="14081"/>
                  <a:pt x="2329" y="14081"/>
                  <a:pt x="2329" y="14081"/>
                </a:cubicBezTo>
                <a:cubicBezTo>
                  <a:pt x="1794" y="14527"/>
                  <a:pt x="937" y="14559"/>
                  <a:pt x="402" y="14081"/>
                </a:cubicBezTo>
                <a:cubicBezTo>
                  <a:pt x="-134" y="13604"/>
                  <a:pt x="-134" y="12839"/>
                  <a:pt x="402" y="12361"/>
                </a:cubicBezTo>
                <a:cubicBezTo>
                  <a:pt x="6828" y="6595"/>
                  <a:pt x="6828" y="6595"/>
                  <a:pt x="6828" y="6595"/>
                </a:cubicBezTo>
                <a:cubicBezTo>
                  <a:pt x="7613" y="5894"/>
                  <a:pt x="8470" y="5320"/>
                  <a:pt x="9434" y="4874"/>
                </a:cubicBezTo>
                <a:cubicBezTo>
                  <a:pt x="10434" y="4396"/>
                  <a:pt x="11362" y="3791"/>
                  <a:pt x="12183" y="3058"/>
                </a:cubicBezTo>
                <a:cubicBezTo>
                  <a:pt x="15575" y="0"/>
                  <a:pt x="15575" y="0"/>
                  <a:pt x="15575" y="0"/>
                </a:cubicBezTo>
                <a:cubicBezTo>
                  <a:pt x="21466" y="5225"/>
                  <a:pt x="21466" y="5225"/>
                  <a:pt x="21466" y="5225"/>
                </a:cubicBezTo>
                <a:lnTo>
                  <a:pt x="18717" y="9685"/>
                </a:lnTo>
                <a:close/>
              </a:path>
            </a:pathLst>
          </a:custGeom>
          <a:solidFill>
            <a:srgbClr val="63A7D9"/>
          </a:solidFill>
          <a:ln>
            <a:noFill/>
          </a:ln>
        </p:spPr>
        <p:txBody>
          <a:bodyPr lIns="45719" tIns="45719" rIns="45719" bIns="45719"/>
          <a:lstStyle/>
          <a:p>
            <a:endParaRPr lang="zh-CN" altLang="en-US"/>
          </a:p>
        </p:txBody>
      </p:sp>
      <p:sp>
        <p:nvSpPr>
          <p:cNvPr id="10" name="Shape 2364"/>
          <p:cNvSpPr/>
          <p:nvPr/>
        </p:nvSpPr>
        <p:spPr bwMode="auto">
          <a:xfrm>
            <a:off x="5214512" y="1971430"/>
            <a:ext cx="2138363" cy="1909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9" h="21466" extrusionOk="0">
                <a:moveTo>
                  <a:pt x="11784" y="18717"/>
                </a:moveTo>
                <a:cubicBezTo>
                  <a:pt x="10828" y="18146"/>
                  <a:pt x="10287" y="18538"/>
                  <a:pt x="8343" y="19645"/>
                </a:cubicBezTo>
                <a:cubicBezTo>
                  <a:pt x="6432" y="20788"/>
                  <a:pt x="5604" y="19181"/>
                  <a:pt x="5604" y="19181"/>
                </a:cubicBezTo>
                <a:cubicBezTo>
                  <a:pt x="7133" y="16004"/>
                  <a:pt x="7133" y="16004"/>
                  <a:pt x="7133" y="16004"/>
                </a:cubicBezTo>
                <a:cubicBezTo>
                  <a:pt x="347" y="8470"/>
                  <a:pt x="347" y="8470"/>
                  <a:pt x="347" y="8470"/>
                </a:cubicBezTo>
                <a:cubicBezTo>
                  <a:pt x="-99" y="7935"/>
                  <a:pt x="-131" y="7078"/>
                  <a:pt x="347" y="6542"/>
                </a:cubicBezTo>
                <a:cubicBezTo>
                  <a:pt x="825" y="6007"/>
                  <a:pt x="1589" y="6007"/>
                  <a:pt x="2067" y="6542"/>
                </a:cubicBezTo>
                <a:cubicBezTo>
                  <a:pt x="3055" y="7649"/>
                  <a:pt x="3055" y="7649"/>
                  <a:pt x="3055" y="7649"/>
                </a:cubicBezTo>
                <a:cubicBezTo>
                  <a:pt x="3119" y="7721"/>
                  <a:pt x="3182" y="7756"/>
                  <a:pt x="3246" y="7721"/>
                </a:cubicBezTo>
                <a:cubicBezTo>
                  <a:pt x="3310" y="7721"/>
                  <a:pt x="3405" y="7721"/>
                  <a:pt x="3437" y="7649"/>
                </a:cubicBezTo>
                <a:cubicBezTo>
                  <a:pt x="3533" y="7542"/>
                  <a:pt x="3533" y="7328"/>
                  <a:pt x="3437" y="7221"/>
                </a:cubicBezTo>
                <a:cubicBezTo>
                  <a:pt x="1940" y="5543"/>
                  <a:pt x="1940" y="5543"/>
                  <a:pt x="1940" y="5543"/>
                </a:cubicBezTo>
                <a:cubicBezTo>
                  <a:pt x="1462" y="5007"/>
                  <a:pt x="1462" y="4150"/>
                  <a:pt x="1908" y="3615"/>
                </a:cubicBezTo>
                <a:cubicBezTo>
                  <a:pt x="1908" y="3615"/>
                  <a:pt x="1908" y="3615"/>
                  <a:pt x="1908" y="3615"/>
                </a:cubicBezTo>
                <a:cubicBezTo>
                  <a:pt x="2386" y="3115"/>
                  <a:pt x="3150" y="3079"/>
                  <a:pt x="3628" y="3615"/>
                </a:cubicBezTo>
                <a:cubicBezTo>
                  <a:pt x="5189" y="5364"/>
                  <a:pt x="5189" y="5364"/>
                  <a:pt x="5189" y="5364"/>
                </a:cubicBezTo>
                <a:cubicBezTo>
                  <a:pt x="5221" y="5400"/>
                  <a:pt x="5317" y="5436"/>
                  <a:pt x="5381" y="5436"/>
                </a:cubicBezTo>
                <a:cubicBezTo>
                  <a:pt x="5444" y="5436"/>
                  <a:pt x="5508" y="5400"/>
                  <a:pt x="5572" y="5364"/>
                </a:cubicBezTo>
                <a:cubicBezTo>
                  <a:pt x="5667" y="5221"/>
                  <a:pt x="5667" y="5043"/>
                  <a:pt x="5572" y="4936"/>
                </a:cubicBezTo>
                <a:cubicBezTo>
                  <a:pt x="4393" y="3650"/>
                  <a:pt x="4393" y="3650"/>
                  <a:pt x="4393" y="3650"/>
                </a:cubicBezTo>
                <a:cubicBezTo>
                  <a:pt x="4170" y="3401"/>
                  <a:pt x="4042" y="3044"/>
                  <a:pt x="4042" y="2686"/>
                </a:cubicBezTo>
                <a:cubicBezTo>
                  <a:pt x="4042" y="2329"/>
                  <a:pt x="4170" y="1972"/>
                  <a:pt x="4393" y="1723"/>
                </a:cubicBezTo>
                <a:cubicBezTo>
                  <a:pt x="4871" y="1187"/>
                  <a:pt x="5635" y="1187"/>
                  <a:pt x="6113" y="1723"/>
                </a:cubicBezTo>
                <a:cubicBezTo>
                  <a:pt x="7738" y="3543"/>
                  <a:pt x="7738" y="3543"/>
                  <a:pt x="7738" y="3543"/>
                </a:cubicBezTo>
                <a:cubicBezTo>
                  <a:pt x="7834" y="3650"/>
                  <a:pt x="8025" y="3650"/>
                  <a:pt x="8120" y="3543"/>
                </a:cubicBezTo>
                <a:cubicBezTo>
                  <a:pt x="8120" y="3543"/>
                  <a:pt x="8120" y="3543"/>
                  <a:pt x="8120" y="3543"/>
                </a:cubicBezTo>
                <a:cubicBezTo>
                  <a:pt x="8152" y="3472"/>
                  <a:pt x="8184" y="3401"/>
                  <a:pt x="8184" y="3329"/>
                </a:cubicBezTo>
                <a:cubicBezTo>
                  <a:pt x="8184" y="3258"/>
                  <a:pt x="8152" y="3186"/>
                  <a:pt x="8120" y="3115"/>
                </a:cubicBezTo>
                <a:cubicBezTo>
                  <a:pt x="7388" y="2329"/>
                  <a:pt x="7388" y="2329"/>
                  <a:pt x="7388" y="2329"/>
                </a:cubicBezTo>
                <a:cubicBezTo>
                  <a:pt x="6942" y="1794"/>
                  <a:pt x="6942" y="937"/>
                  <a:pt x="7388" y="402"/>
                </a:cubicBezTo>
                <a:cubicBezTo>
                  <a:pt x="7865" y="-134"/>
                  <a:pt x="8630" y="-134"/>
                  <a:pt x="9108" y="402"/>
                </a:cubicBezTo>
                <a:cubicBezTo>
                  <a:pt x="14874" y="6828"/>
                  <a:pt x="14874" y="6828"/>
                  <a:pt x="14874" y="6828"/>
                </a:cubicBezTo>
                <a:cubicBezTo>
                  <a:pt x="15575" y="7613"/>
                  <a:pt x="16149" y="8470"/>
                  <a:pt x="16595" y="9434"/>
                </a:cubicBezTo>
                <a:cubicBezTo>
                  <a:pt x="17073" y="10434"/>
                  <a:pt x="17678" y="11362"/>
                  <a:pt x="18411" y="12183"/>
                </a:cubicBezTo>
                <a:cubicBezTo>
                  <a:pt x="21469" y="15575"/>
                  <a:pt x="21469" y="15575"/>
                  <a:pt x="21469" y="15575"/>
                </a:cubicBezTo>
                <a:cubicBezTo>
                  <a:pt x="16244" y="21466"/>
                  <a:pt x="16244" y="21466"/>
                  <a:pt x="16244" y="21466"/>
                </a:cubicBezTo>
                <a:lnTo>
                  <a:pt x="11784" y="18717"/>
                </a:lnTo>
                <a:close/>
              </a:path>
            </a:pathLst>
          </a:custGeom>
          <a:solidFill>
            <a:srgbClr val="186296"/>
          </a:solidFill>
          <a:ln w="12700" cap="flat">
            <a:noFill/>
            <a:miter lim="400000"/>
          </a:ln>
          <a:effectLst/>
        </p:spPr>
        <p:txBody>
          <a:bodyPr lIns="45719" tIns="45719" rIns="45719" bIns="4571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1" name="Shape 2365"/>
          <p:cNvSpPr/>
          <p:nvPr/>
        </p:nvSpPr>
        <p:spPr bwMode="auto">
          <a:xfrm>
            <a:off x="6352750" y="3263655"/>
            <a:ext cx="1909762" cy="2138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6" h="21488" extrusionOk="0">
                <a:moveTo>
                  <a:pt x="2749" y="11789"/>
                </a:moveTo>
                <a:cubicBezTo>
                  <a:pt x="3320" y="10832"/>
                  <a:pt x="2928" y="10289"/>
                  <a:pt x="1821" y="8343"/>
                </a:cubicBezTo>
                <a:cubicBezTo>
                  <a:pt x="678" y="6429"/>
                  <a:pt x="2285" y="5599"/>
                  <a:pt x="2285" y="5599"/>
                </a:cubicBezTo>
                <a:cubicBezTo>
                  <a:pt x="5462" y="7131"/>
                  <a:pt x="5462" y="7131"/>
                  <a:pt x="5462" y="7131"/>
                </a:cubicBezTo>
                <a:cubicBezTo>
                  <a:pt x="12996" y="335"/>
                  <a:pt x="12996" y="335"/>
                  <a:pt x="12996" y="335"/>
                </a:cubicBezTo>
                <a:cubicBezTo>
                  <a:pt x="13531" y="-112"/>
                  <a:pt x="14388" y="-112"/>
                  <a:pt x="14924" y="335"/>
                </a:cubicBezTo>
                <a:cubicBezTo>
                  <a:pt x="15459" y="813"/>
                  <a:pt x="15459" y="1579"/>
                  <a:pt x="14924" y="2058"/>
                </a:cubicBezTo>
                <a:cubicBezTo>
                  <a:pt x="13817" y="3047"/>
                  <a:pt x="13817" y="3047"/>
                  <a:pt x="13817" y="3047"/>
                </a:cubicBezTo>
                <a:cubicBezTo>
                  <a:pt x="13745" y="3110"/>
                  <a:pt x="13745" y="3174"/>
                  <a:pt x="13745" y="3238"/>
                </a:cubicBezTo>
                <a:cubicBezTo>
                  <a:pt x="13745" y="3302"/>
                  <a:pt x="13745" y="3398"/>
                  <a:pt x="13817" y="3430"/>
                </a:cubicBezTo>
                <a:cubicBezTo>
                  <a:pt x="13924" y="3525"/>
                  <a:pt x="14138" y="3525"/>
                  <a:pt x="14245" y="3430"/>
                </a:cubicBezTo>
                <a:cubicBezTo>
                  <a:pt x="15923" y="1930"/>
                  <a:pt x="15923" y="1930"/>
                  <a:pt x="15923" y="1930"/>
                </a:cubicBezTo>
                <a:cubicBezTo>
                  <a:pt x="16459" y="1451"/>
                  <a:pt x="17316" y="1451"/>
                  <a:pt x="17851" y="1898"/>
                </a:cubicBezTo>
                <a:cubicBezTo>
                  <a:pt x="17851" y="1898"/>
                  <a:pt x="17851" y="1898"/>
                  <a:pt x="17851" y="1898"/>
                </a:cubicBezTo>
                <a:cubicBezTo>
                  <a:pt x="18387" y="2377"/>
                  <a:pt x="18387" y="3142"/>
                  <a:pt x="17851" y="3621"/>
                </a:cubicBezTo>
                <a:cubicBezTo>
                  <a:pt x="16102" y="5184"/>
                  <a:pt x="16102" y="5184"/>
                  <a:pt x="16102" y="5184"/>
                </a:cubicBezTo>
                <a:cubicBezTo>
                  <a:pt x="16066" y="5248"/>
                  <a:pt x="16030" y="5312"/>
                  <a:pt x="16030" y="5376"/>
                </a:cubicBezTo>
                <a:cubicBezTo>
                  <a:pt x="16030" y="5440"/>
                  <a:pt x="16066" y="5503"/>
                  <a:pt x="16102" y="5567"/>
                </a:cubicBezTo>
                <a:cubicBezTo>
                  <a:pt x="16245" y="5663"/>
                  <a:pt x="16423" y="5663"/>
                  <a:pt x="16530" y="5567"/>
                </a:cubicBezTo>
                <a:cubicBezTo>
                  <a:pt x="17816" y="4387"/>
                  <a:pt x="17816" y="4387"/>
                  <a:pt x="17816" y="4387"/>
                </a:cubicBezTo>
                <a:cubicBezTo>
                  <a:pt x="18065" y="4163"/>
                  <a:pt x="18422" y="4036"/>
                  <a:pt x="18780" y="4036"/>
                </a:cubicBezTo>
                <a:cubicBezTo>
                  <a:pt x="19137" y="4036"/>
                  <a:pt x="19494" y="4163"/>
                  <a:pt x="19743" y="4387"/>
                </a:cubicBezTo>
                <a:cubicBezTo>
                  <a:pt x="20279" y="4865"/>
                  <a:pt x="20279" y="5631"/>
                  <a:pt x="19743" y="6110"/>
                </a:cubicBezTo>
                <a:cubicBezTo>
                  <a:pt x="17923" y="7737"/>
                  <a:pt x="17923" y="7737"/>
                  <a:pt x="17923" y="7737"/>
                </a:cubicBezTo>
                <a:cubicBezTo>
                  <a:pt x="17816" y="7832"/>
                  <a:pt x="17816" y="8024"/>
                  <a:pt x="17923" y="8120"/>
                </a:cubicBezTo>
                <a:cubicBezTo>
                  <a:pt x="17923" y="8120"/>
                  <a:pt x="17923" y="8120"/>
                  <a:pt x="17923" y="8120"/>
                </a:cubicBezTo>
                <a:cubicBezTo>
                  <a:pt x="17994" y="8152"/>
                  <a:pt x="18065" y="8183"/>
                  <a:pt x="18137" y="8183"/>
                </a:cubicBezTo>
                <a:cubicBezTo>
                  <a:pt x="18208" y="8183"/>
                  <a:pt x="18315" y="8152"/>
                  <a:pt x="18351" y="8120"/>
                </a:cubicBezTo>
                <a:cubicBezTo>
                  <a:pt x="19137" y="7418"/>
                  <a:pt x="19137" y="7418"/>
                  <a:pt x="19137" y="7418"/>
                </a:cubicBezTo>
                <a:cubicBezTo>
                  <a:pt x="19672" y="6939"/>
                  <a:pt x="20529" y="6939"/>
                  <a:pt x="21064" y="7386"/>
                </a:cubicBezTo>
                <a:cubicBezTo>
                  <a:pt x="21600" y="7864"/>
                  <a:pt x="21600" y="8630"/>
                  <a:pt x="21064" y="9109"/>
                </a:cubicBezTo>
                <a:cubicBezTo>
                  <a:pt x="14638" y="14884"/>
                  <a:pt x="14638" y="14884"/>
                  <a:pt x="14638" y="14884"/>
                </a:cubicBezTo>
                <a:cubicBezTo>
                  <a:pt x="13888" y="15585"/>
                  <a:pt x="12996" y="16160"/>
                  <a:pt x="12032" y="16606"/>
                </a:cubicBezTo>
                <a:cubicBezTo>
                  <a:pt x="11032" y="17085"/>
                  <a:pt x="10104" y="17691"/>
                  <a:pt x="9318" y="18425"/>
                </a:cubicBezTo>
                <a:cubicBezTo>
                  <a:pt x="5891" y="21488"/>
                  <a:pt x="5891" y="21488"/>
                  <a:pt x="5891" y="21488"/>
                </a:cubicBezTo>
                <a:cubicBezTo>
                  <a:pt x="0" y="16256"/>
                  <a:pt x="0" y="16256"/>
                  <a:pt x="0" y="16256"/>
                </a:cubicBezTo>
                <a:lnTo>
                  <a:pt x="2749" y="11789"/>
                </a:lnTo>
                <a:close/>
              </a:path>
            </a:pathLst>
          </a:custGeom>
          <a:solidFill>
            <a:srgbClr val="63A7D9"/>
          </a:solidFill>
          <a:ln w="12700" cap="flat">
            <a:noFill/>
            <a:miter lim="400000"/>
          </a:ln>
          <a:effectLst/>
        </p:spPr>
        <p:txBody>
          <a:bodyPr lIns="45719" tIns="45719" rIns="45719" bIns="4571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2" name="Shape 2369"/>
          <p:cNvSpPr>
            <a:spLocks noChangeArrowheads="1"/>
          </p:cNvSpPr>
          <p:nvPr/>
        </p:nvSpPr>
        <p:spPr bwMode="auto">
          <a:xfrm>
            <a:off x="4556494" y="3029498"/>
            <a:ext cx="574677" cy="577851"/>
          </a:xfrm>
          <a:prstGeom prst="ellipse">
            <a:avLst/>
          </a:prstGeom>
          <a:solidFill>
            <a:srgbClr val="63A7D9"/>
          </a:solidFill>
          <a:ln>
            <a:solidFill>
              <a:schemeClr val="bg1"/>
            </a:solidFill>
          </a:ln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13" name="Shape 2372"/>
          <p:cNvSpPr>
            <a:spLocks noChangeArrowheads="1"/>
          </p:cNvSpPr>
          <p:nvPr/>
        </p:nvSpPr>
        <p:spPr bwMode="auto">
          <a:xfrm>
            <a:off x="4981942" y="5102772"/>
            <a:ext cx="577851" cy="577851"/>
          </a:xfrm>
          <a:prstGeom prst="ellipse">
            <a:avLst/>
          </a:prstGeom>
          <a:solidFill>
            <a:srgbClr val="186296"/>
          </a:solidFill>
          <a:ln>
            <a:solidFill>
              <a:schemeClr val="bg1"/>
            </a:solidFill>
          </a:ln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14" name="Shape 2375"/>
          <p:cNvSpPr>
            <a:spLocks noChangeArrowheads="1"/>
          </p:cNvSpPr>
          <p:nvPr/>
        </p:nvSpPr>
        <p:spPr bwMode="auto">
          <a:xfrm>
            <a:off x="7055217" y="4677323"/>
            <a:ext cx="577851" cy="574677"/>
          </a:xfrm>
          <a:prstGeom prst="ellipse">
            <a:avLst/>
          </a:prstGeom>
          <a:solidFill>
            <a:srgbClr val="63A7D9"/>
          </a:solidFill>
          <a:ln>
            <a:solidFill>
              <a:schemeClr val="bg1"/>
            </a:solidFill>
          </a:ln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15" name="Shape 2378"/>
          <p:cNvSpPr>
            <a:spLocks noChangeArrowheads="1"/>
          </p:cNvSpPr>
          <p:nvPr/>
        </p:nvSpPr>
        <p:spPr bwMode="auto">
          <a:xfrm>
            <a:off x="6626592" y="2604049"/>
            <a:ext cx="577851" cy="574677"/>
          </a:xfrm>
          <a:prstGeom prst="ellipse">
            <a:avLst/>
          </a:prstGeom>
          <a:solidFill>
            <a:srgbClr val="186296"/>
          </a:solidFill>
          <a:ln>
            <a:solidFill>
              <a:schemeClr val="bg1"/>
            </a:solidFill>
          </a:ln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22" name="Shape 2784"/>
          <p:cNvSpPr/>
          <p:nvPr/>
        </p:nvSpPr>
        <p:spPr bwMode="auto">
          <a:xfrm>
            <a:off x="7205237" y="4828930"/>
            <a:ext cx="277813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23" name="Shape 2748"/>
          <p:cNvSpPr/>
          <p:nvPr/>
        </p:nvSpPr>
        <p:spPr bwMode="auto">
          <a:xfrm>
            <a:off x="6790900" y="2746130"/>
            <a:ext cx="279400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24" name="Shape 2778"/>
          <p:cNvSpPr/>
          <p:nvPr/>
        </p:nvSpPr>
        <p:spPr bwMode="auto">
          <a:xfrm>
            <a:off x="4709687" y="3179517"/>
            <a:ext cx="279400" cy="277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25" name="Shape 2774"/>
          <p:cNvSpPr/>
          <p:nvPr/>
        </p:nvSpPr>
        <p:spPr bwMode="auto">
          <a:xfrm>
            <a:off x="5131962" y="5287717"/>
            <a:ext cx="277813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88640" y="243734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88640" y="504580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872908" y="239458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872908" y="504580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8354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89299" y="-1159307"/>
            <a:ext cx="718409" cy="799490"/>
          </a:xfrm>
          <a:prstGeom prst="rect">
            <a:avLst/>
          </a:pr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207708" y="-1159307"/>
            <a:ext cx="718409" cy="799490"/>
          </a:xfrm>
          <a:prstGeom prst="rect">
            <a:avLst/>
          </a:pr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1" t="6548" r="2601" b="48373"/>
          <a:stretch/>
        </p:blipFill>
        <p:spPr>
          <a:xfrm>
            <a:off x="9910978" y="-1"/>
            <a:ext cx="2281022" cy="1702975"/>
          </a:xfrm>
          <a:custGeom>
            <a:avLst/>
            <a:gdLst>
              <a:gd name="connsiteX0" fmla="*/ 0 w 3718077"/>
              <a:gd name="connsiteY0" fmla="*/ 0 h 2775857"/>
              <a:gd name="connsiteX1" fmla="*/ 3718077 w 3718077"/>
              <a:gd name="connsiteY1" fmla="*/ 0 h 2775857"/>
              <a:gd name="connsiteX2" fmla="*/ 3718077 w 3718077"/>
              <a:gd name="connsiteY2" fmla="*/ 2775857 h 2775857"/>
              <a:gd name="connsiteX3" fmla="*/ 0 w 3718077"/>
              <a:gd name="connsiteY3" fmla="*/ 2775857 h 277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8077" h="2775857">
                <a:moveTo>
                  <a:pt x="0" y="0"/>
                </a:moveTo>
                <a:lnTo>
                  <a:pt x="3718077" y="0"/>
                </a:lnTo>
                <a:lnTo>
                  <a:pt x="3718077" y="2775857"/>
                </a:lnTo>
                <a:lnTo>
                  <a:pt x="0" y="2775857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6308" r="55337" b="40760"/>
          <a:stretch/>
        </p:blipFill>
        <p:spPr>
          <a:xfrm>
            <a:off x="0" y="-1"/>
            <a:ext cx="2724063" cy="1702975"/>
          </a:xfrm>
          <a:custGeom>
            <a:avLst/>
            <a:gdLst>
              <a:gd name="connsiteX0" fmla="*/ 0 w 5213699"/>
              <a:gd name="connsiteY0" fmla="*/ 0 h 3259395"/>
              <a:gd name="connsiteX1" fmla="*/ 5213699 w 5213699"/>
              <a:gd name="connsiteY1" fmla="*/ 0 h 3259395"/>
              <a:gd name="connsiteX2" fmla="*/ 5213699 w 5213699"/>
              <a:gd name="connsiteY2" fmla="*/ 3259395 h 3259395"/>
              <a:gd name="connsiteX3" fmla="*/ 3939387 w 5213699"/>
              <a:gd name="connsiteY3" fmla="*/ 3259395 h 3259395"/>
              <a:gd name="connsiteX4" fmla="*/ 3939387 w 5213699"/>
              <a:gd name="connsiteY4" fmla="*/ 2408966 h 3259395"/>
              <a:gd name="connsiteX5" fmla="*/ 2752344 w 5213699"/>
              <a:gd name="connsiteY5" fmla="*/ 2408966 h 3259395"/>
              <a:gd name="connsiteX6" fmla="*/ 2752344 w 5213699"/>
              <a:gd name="connsiteY6" fmla="*/ 3259395 h 3259395"/>
              <a:gd name="connsiteX7" fmla="*/ 0 w 5213699"/>
              <a:gd name="connsiteY7" fmla="*/ 3259395 h 325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3699" h="3259395">
                <a:moveTo>
                  <a:pt x="0" y="0"/>
                </a:moveTo>
                <a:lnTo>
                  <a:pt x="5213699" y="0"/>
                </a:lnTo>
                <a:lnTo>
                  <a:pt x="5213699" y="3259395"/>
                </a:lnTo>
                <a:lnTo>
                  <a:pt x="3939387" y="3259395"/>
                </a:lnTo>
                <a:lnTo>
                  <a:pt x="3939387" y="2408966"/>
                </a:lnTo>
                <a:lnTo>
                  <a:pt x="2752344" y="2408966"/>
                </a:lnTo>
                <a:lnTo>
                  <a:pt x="2752344" y="3259395"/>
                </a:lnTo>
                <a:lnTo>
                  <a:pt x="0" y="3259395"/>
                </a:lnTo>
                <a:close/>
              </a:path>
            </a:pathLst>
          </a:custGeom>
        </p:spPr>
      </p:pic>
      <p:sp>
        <p:nvSpPr>
          <p:cNvPr id="20" name="文本框 19"/>
          <p:cNvSpPr txBox="1"/>
          <p:nvPr/>
        </p:nvSpPr>
        <p:spPr>
          <a:xfrm flipH="1">
            <a:off x="3706156" y="178182"/>
            <a:ext cx="4747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18629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Enter the title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2" t="58282" r="53311" b="24474"/>
          <a:stretch/>
        </p:blipFill>
        <p:spPr>
          <a:xfrm>
            <a:off x="8662981" y="94856"/>
            <a:ext cx="1247997" cy="1182313"/>
          </a:xfrm>
          <a:custGeom>
            <a:avLst/>
            <a:gdLst>
              <a:gd name="connsiteX0" fmla="*/ 0 w 1120878"/>
              <a:gd name="connsiteY0" fmla="*/ 0 h 1061884"/>
              <a:gd name="connsiteX1" fmla="*/ 1120878 w 1120878"/>
              <a:gd name="connsiteY1" fmla="*/ 0 h 1061884"/>
              <a:gd name="connsiteX2" fmla="*/ 1120878 w 1120878"/>
              <a:gd name="connsiteY2" fmla="*/ 1061884 h 1061884"/>
              <a:gd name="connsiteX3" fmla="*/ 0 w 1120878"/>
              <a:gd name="connsiteY3" fmla="*/ 1061884 h 10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878" h="1061884">
                <a:moveTo>
                  <a:pt x="0" y="0"/>
                </a:moveTo>
                <a:lnTo>
                  <a:pt x="1120878" y="0"/>
                </a:lnTo>
                <a:lnTo>
                  <a:pt x="1120878" y="1061884"/>
                </a:lnTo>
                <a:lnTo>
                  <a:pt x="0" y="1061884"/>
                </a:lnTo>
                <a:close/>
              </a:path>
            </a:pathLst>
          </a:custGeom>
        </p:spPr>
      </p:pic>
      <p:sp>
        <p:nvSpPr>
          <p:cNvPr id="8" name="Freeform 5"/>
          <p:cNvSpPr>
            <a:spLocks/>
          </p:cNvSpPr>
          <p:nvPr/>
        </p:nvSpPr>
        <p:spPr bwMode="auto">
          <a:xfrm>
            <a:off x="1560487" y="2601039"/>
            <a:ext cx="2290762" cy="1841500"/>
          </a:xfrm>
          <a:custGeom>
            <a:avLst/>
            <a:gdLst>
              <a:gd name="T0" fmla="*/ 610 w 610"/>
              <a:gd name="T1" fmla="*/ 216 h 488"/>
              <a:gd name="T2" fmla="*/ 592 w 610"/>
              <a:gd name="T3" fmla="*/ 216 h 488"/>
              <a:gd name="T4" fmla="*/ 441 w 610"/>
              <a:gd name="T5" fmla="*/ 36 h 488"/>
              <a:gd name="T6" fmla="*/ 389 w 610"/>
              <a:gd name="T7" fmla="*/ 12 h 488"/>
              <a:gd name="T8" fmla="*/ 42 w 610"/>
              <a:gd name="T9" fmla="*/ 12 h 488"/>
              <a:gd name="T10" fmla="*/ 42 w 610"/>
              <a:gd name="T11" fmla="*/ 0 h 488"/>
              <a:gd name="T12" fmla="*/ 0 w 610"/>
              <a:gd name="T13" fmla="*/ 0 h 488"/>
              <a:gd name="T14" fmla="*/ 0 w 610"/>
              <a:gd name="T15" fmla="*/ 34 h 488"/>
              <a:gd name="T16" fmla="*/ 0 w 610"/>
              <a:gd name="T17" fmla="*/ 34 h 488"/>
              <a:gd name="T18" fmla="*/ 5 w 610"/>
              <a:gd name="T19" fmla="*/ 49 h 488"/>
              <a:gd name="T20" fmla="*/ 156 w 610"/>
              <a:gd name="T21" fmla="*/ 228 h 488"/>
              <a:gd name="T22" fmla="*/ 156 w 610"/>
              <a:gd name="T23" fmla="*/ 272 h 488"/>
              <a:gd name="T24" fmla="*/ 22 w 610"/>
              <a:gd name="T25" fmla="*/ 431 h 488"/>
              <a:gd name="T26" fmla="*/ 0 w 610"/>
              <a:gd name="T27" fmla="*/ 431 h 488"/>
              <a:gd name="T28" fmla="*/ 0 w 610"/>
              <a:gd name="T29" fmla="*/ 465 h 488"/>
              <a:gd name="T30" fmla="*/ 0 w 610"/>
              <a:gd name="T31" fmla="*/ 465 h 488"/>
              <a:gd name="T32" fmla="*/ 2 w 610"/>
              <a:gd name="T33" fmla="*/ 475 h 488"/>
              <a:gd name="T34" fmla="*/ 23 w 610"/>
              <a:gd name="T35" fmla="*/ 488 h 488"/>
              <a:gd name="T36" fmla="*/ 389 w 610"/>
              <a:gd name="T37" fmla="*/ 488 h 488"/>
              <a:gd name="T38" fmla="*/ 441 w 610"/>
              <a:gd name="T39" fmla="*/ 464 h 488"/>
              <a:gd name="T40" fmla="*/ 602 w 610"/>
              <a:gd name="T41" fmla="*/ 272 h 488"/>
              <a:gd name="T42" fmla="*/ 610 w 610"/>
              <a:gd name="T43" fmla="*/ 250 h 488"/>
              <a:gd name="T44" fmla="*/ 610 w 610"/>
              <a:gd name="T45" fmla="*/ 250 h 488"/>
              <a:gd name="T46" fmla="*/ 610 w 610"/>
              <a:gd name="T47" fmla="*/ 21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10" h="488">
                <a:moveTo>
                  <a:pt x="610" y="216"/>
                </a:moveTo>
                <a:cubicBezTo>
                  <a:pt x="592" y="216"/>
                  <a:pt x="592" y="216"/>
                  <a:pt x="592" y="216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8" y="21"/>
                  <a:pt x="409" y="12"/>
                  <a:pt x="389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0"/>
                  <a:pt x="42" y="0"/>
                  <a:pt x="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40"/>
                  <a:pt x="2" y="45"/>
                  <a:pt x="5" y="49"/>
                </a:cubicBezTo>
                <a:cubicBezTo>
                  <a:pt x="156" y="228"/>
                  <a:pt x="156" y="228"/>
                  <a:pt x="156" y="228"/>
                </a:cubicBezTo>
                <a:cubicBezTo>
                  <a:pt x="166" y="241"/>
                  <a:pt x="166" y="259"/>
                  <a:pt x="156" y="272"/>
                </a:cubicBezTo>
                <a:cubicBezTo>
                  <a:pt x="22" y="431"/>
                  <a:pt x="22" y="431"/>
                  <a:pt x="22" y="431"/>
                </a:cubicBezTo>
                <a:cubicBezTo>
                  <a:pt x="0" y="431"/>
                  <a:pt x="0" y="431"/>
                  <a:pt x="0" y="431"/>
                </a:cubicBezTo>
                <a:cubicBezTo>
                  <a:pt x="0" y="465"/>
                  <a:pt x="0" y="465"/>
                  <a:pt x="0" y="465"/>
                </a:cubicBezTo>
                <a:cubicBezTo>
                  <a:pt x="0" y="465"/>
                  <a:pt x="0" y="465"/>
                  <a:pt x="0" y="465"/>
                </a:cubicBezTo>
                <a:cubicBezTo>
                  <a:pt x="0" y="469"/>
                  <a:pt x="1" y="472"/>
                  <a:pt x="2" y="475"/>
                </a:cubicBezTo>
                <a:cubicBezTo>
                  <a:pt x="6" y="483"/>
                  <a:pt x="14" y="488"/>
                  <a:pt x="23" y="488"/>
                </a:cubicBezTo>
                <a:cubicBezTo>
                  <a:pt x="389" y="488"/>
                  <a:pt x="389" y="488"/>
                  <a:pt x="389" y="488"/>
                </a:cubicBezTo>
                <a:cubicBezTo>
                  <a:pt x="409" y="488"/>
                  <a:pt x="428" y="479"/>
                  <a:pt x="441" y="464"/>
                </a:cubicBezTo>
                <a:cubicBezTo>
                  <a:pt x="602" y="272"/>
                  <a:pt x="602" y="272"/>
                  <a:pt x="602" y="272"/>
                </a:cubicBezTo>
                <a:cubicBezTo>
                  <a:pt x="607" y="265"/>
                  <a:pt x="610" y="258"/>
                  <a:pt x="610" y="250"/>
                </a:cubicBezTo>
                <a:cubicBezTo>
                  <a:pt x="610" y="250"/>
                  <a:pt x="610" y="250"/>
                  <a:pt x="610" y="250"/>
                </a:cubicBezTo>
                <a:lnTo>
                  <a:pt x="610" y="216"/>
                </a:lnTo>
                <a:close/>
              </a:path>
            </a:pathLst>
          </a:custGeom>
          <a:solidFill>
            <a:srgbClr val="124C7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1552549" y="2518489"/>
            <a:ext cx="2309813" cy="1795463"/>
          </a:xfrm>
          <a:custGeom>
            <a:avLst/>
            <a:gdLst>
              <a:gd name="T0" fmla="*/ 2268499 w 615"/>
              <a:gd name="T1" fmla="*/ 814748 h 476"/>
              <a:gd name="T2" fmla="*/ 2268499 w 615"/>
              <a:gd name="T3" fmla="*/ 980715 h 476"/>
              <a:gd name="T4" fmla="*/ 1663817 w 615"/>
              <a:gd name="T5" fmla="*/ 1704935 h 476"/>
              <a:gd name="T6" fmla="*/ 1468515 w 615"/>
              <a:gd name="T7" fmla="*/ 1795463 h 476"/>
              <a:gd name="T8" fmla="*/ 93895 w 615"/>
              <a:gd name="T9" fmla="*/ 1795463 h 476"/>
              <a:gd name="T10" fmla="*/ 15023 w 615"/>
              <a:gd name="T11" fmla="*/ 1746427 h 476"/>
              <a:gd name="T12" fmla="*/ 26291 w 615"/>
              <a:gd name="T13" fmla="*/ 1655900 h 476"/>
              <a:gd name="T14" fmla="*/ 593415 w 615"/>
              <a:gd name="T15" fmla="*/ 980715 h 476"/>
              <a:gd name="T16" fmla="*/ 593415 w 615"/>
              <a:gd name="T17" fmla="*/ 814748 h 476"/>
              <a:gd name="T18" fmla="*/ 26291 w 615"/>
              <a:gd name="T19" fmla="*/ 139563 h 476"/>
              <a:gd name="T20" fmla="*/ 15023 w 615"/>
              <a:gd name="T21" fmla="*/ 49036 h 476"/>
              <a:gd name="T22" fmla="*/ 93895 w 615"/>
              <a:gd name="T23" fmla="*/ 0 h 476"/>
              <a:gd name="T24" fmla="*/ 1468515 w 615"/>
              <a:gd name="T25" fmla="*/ 0 h 476"/>
              <a:gd name="T26" fmla="*/ 1663817 w 615"/>
              <a:gd name="T27" fmla="*/ 90528 h 476"/>
              <a:gd name="T28" fmla="*/ 2268499 w 615"/>
              <a:gd name="T29" fmla="*/ 814748 h 4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15" h="476">
                <a:moveTo>
                  <a:pt x="604" y="216"/>
                </a:moveTo>
                <a:cubicBezTo>
                  <a:pt x="615" y="229"/>
                  <a:pt x="615" y="247"/>
                  <a:pt x="604" y="260"/>
                </a:cubicBezTo>
                <a:cubicBezTo>
                  <a:pt x="443" y="452"/>
                  <a:pt x="443" y="452"/>
                  <a:pt x="443" y="452"/>
                </a:cubicBezTo>
                <a:cubicBezTo>
                  <a:pt x="430" y="467"/>
                  <a:pt x="411" y="476"/>
                  <a:pt x="391" y="476"/>
                </a:cubicBezTo>
                <a:cubicBezTo>
                  <a:pt x="25" y="476"/>
                  <a:pt x="25" y="476"/>
                  <a:pt x="25" y="476"/>
                </a:cubicBezTo>
                <a:cubicBezTo>
                  <a:pt x="16" y="476"/>
                  <a:pt x="8" y="471"/>
                  <a:pt x="4" y="463"/>
                </a:cubicBezTo>
                <a:cubicBezTo>
                  <a:pt x="0" y="455"/>
                  <a:pt x="2" y="445"/>
                  <a:pt x="7" y="439"/>
                </a:cubicBezTo>
                <a:cubicBezTo>
                  <a:pt x="158" y="260"/>
                  <a:pt x="158" y="260"/>
                  <a:pt x="158" y="260"/>
                </a:cubicBezTo>
                <a:cubicBezTo>
                  <a:pt x="168" y="247"/>
                  <a:pt x="168" y="229"/>
                  <a:pt x="158" y="216"/>
                </a:cubicBezTo>
                <a:cubicBezTo>
                  <a:pt x="7" y="37"/>
                  <a:pt x="7" y="37"/>
                  <a:pt x="7" y="37"/>
                </a:cubicBezTo>
                <a:cubicBezTo>
                  <a:pt x="2" y="30"/>
                  <a:pt x="0" y="21"/>
                  <a:pt x="4" y="13"/>
                </a:cubicBezTo>
                <a:cubicBezTo>
                  <a:pt x="8" y="5"/>
                  <a:pt x="16" y="0"/>
                  <a:pt x="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411" y="0"/>
                  <a:pt x="430" y="9"/>
                  <a:pt x="443" y="24"/>
                </a:cubicBezTo>
                <a:lnTo>
                  <a:pt x="604" y="216"/>
                </a:lnTo>
                <a:close/>
              </a:path>
            </a:pathLst>
          </a:custGeom>
          <a:solidFill>
            <a:srgbClr val="18629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3892524" y="2601039"/>
            <a:ext cx="2289175" cy="1841500"/>
          </a:xfrm>
          <a:custGeom>
            <a:avLst/>
            <a:gdLst>
              <a:gd name="T0" fmla="*/ 610 w 610"/>
              <a:gd name="T1" fmla="*/ 216 h 488"/>
              <a:gd name="T2" fmla="*/ 592 w 610"/>
              <a:gd name="T3" fmla="*/ 216 h 488"/>
              <a:gd name="T4" fmla="*/ 441 w 610"/>
              <a:gd name="T5" fmla="*/ 36 h 488"/>
              <a:gd name="T6" fmla="*/ 389 w 610"/>
              <a:gd name="T7" fmla="*/ 12 h 488"/>
              <a:gd name="T8" fmla="*/ 42 w 610"/>
              <a:gd name="T9" fmla="*/ 12 h 488"/>
              <a:gd name="T10" fmla="*/ 42 w 610"/>
              <a:gd name="T11" fmla="*/ 0 h 488"/>
              <a:gd name="T12" fmla="*/ 0 w 610"/>
              <a:gd name="T13" fmla="*/ 0 h 488"/>
              <a:gd name="T14" fmla="*/ 0 w 610"/>
              <a:gd name="T15" fmla="*/ 34 h 488"/>
              <a:gd name="T16" fmla="*/ 0 w 610"/>
              <a:gd name="T17" fmla="*/ 34 h 488"/>
              <a:gd name="T18" fmla="*/ 5 w 610"/>
              <a:gd name="T19" fmla="*/ 49 h 488"/>
              <a:gd name="T20" fmla="*/ 155 w 610"/>
              <a:gd name="T21" fmla="*/ 228 h 488"/>
              <a:gd name="T22" fmla="*/ 155 w 610"/>
              <a:gd name="T23" fmla="*/ 272 h 488"/>
              <a:gd name="T24" fmla="*/ 21 w 610"/>
              <a:gd name="T25" fmla="*/ 431 h 488"/>
              <a:gd name="T26" fmla="*/ 0 w 610"/>
              <a:gd name="T27" fmla="*/ 431 h 488"/>
              <a:gd name="T28" fmla="*/ 0 w 610"/>
              <a:gd name="T29" fmla="*/ 465 h 488"/>
              <a:gd name="T30" fmla="*/ 0 w 610"/>
              <a:gd name="T31" fmla="*/ 465 h 488"/>
              <a:gd name="T32" fmla="*/ 2 w 610"/>
              <a:gd name="T33" fmla="*/ 475 h 488"/>
              <a:gd name="T34" fmla="*/ 22 w 610"/>
              <a:gd name="T35" fmla="*/ 488 h 488"/>
              <a:gd name="T36" fmla="*/ 389 w 610"/>
              <a:gd name="T37" fmla="*/ 488 h 488"/>
              <a:gd name="T38" fmla="*/ 441 w 610"/>
              <a:gd name="T39" fmla="*/ 464 h 488"/>
              <a:gd name="T40" fmla="*/ 602 w 610"/>
              <a:gd name="T41" fmla="*/ 272 h 488"/>
              <a:gd name="T42" fmla="*/ 610 w 610"/>
              <a:gd name="T43" fmla="*/ 250 h 488"/>
              <a:gd name="T44" fmla="*/ 610 w 610"/>
              <a:gd name="T45" fmla="*/ 250 h 488"/>
              <a:gd name="T46" fmla="*/ 610 w 610"/>
              <a:gd name="T47" fmla="*/ 21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10" h="488">
                <a:moveTo>
                  <a:pt x="610" y="216"/>
                </a:moveTo>
                <a:cubicBezTo>
                  <a:pt x="592" y="216"/>
                  <a:pt x="592" y="216"/>
                  <a:pt x="592" y="216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8" y="21"/>
                  <a:pt x="409" y="12"/>
                  <a:pt x="389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0"/>
                  <a:pt x="42" y="0"/>
                  <a:pt x="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40"/>
                  <a:pt x="2" y="45"/>
                  <a:pt x="5" y="49"/>
                </a:cubicBezTo>
                <a:cubicBezTo>
                  <a:pt x="155" y="228"/>
                  <a:pt x="155" y="228"/>
                  <a:pt x="155" y="228"/>
                </a:cubicBezTo>
                <a:cubicBezTo>
                  <a:pt x="166" y="241"/>
                  <a:pt x="166" y="259"/>
                  <a:pt x="155" y="272"/>
                </a:cubicBezTo>
                <a:cubicBezTo>
                  <a:pt x="21" y="431"/>
                  <a:pt x="21" y="431"/>
                  <a:pt x="21" y="431"/>
                </a:cubicBezTo>
                <a:cubicBezTo>
                  <a:pt x="0" y="431"/>
                  <a:pt x="0" y="431"/>
                  <a:pt x="0" y="431"/>
                </a:cubicBezTo>
                <a:cubicBezTo>
                  <a:pt x="0" y="465"/>
                  <a:pt x="0" y="465"/>
                  <a:pt x="0" y="465"/>
                </a:cubicBezTo>
                <a:cubicBezTo>
                  <a:pt x="0" y="465"/>
                  <a:pt x="0" y="465"/>
                  <a:pt x="0" y="465"/>
                </a:cubicBezTo>
                <a:cubicBezTo>
                  <a:pt x="0" y="469"/>
                  <a:pt x="0" y="472"/>
                  <a:pt x="2" y="475"/>
                </a:cubicBezTo>
                <a:cubicBezTo>
                  <a:pt x="6" y="483"/>
                  <a:pt x="14" y="488"/>
                  <a:pt x="22" y="488"/>
                </a:cubicBezTo>
                <a:cubicBezTo>
                  <a:pt x="389" y="488"/>
                  <a:pt x="389" y="488"/>
                  <a:pt x="389" y="488"/>
                </a:cubicBezTo>
                <a:cubicBezTo>
                  <a:pt x="409" y="488"/>
                  <a:pt x="428" y="479"/>
                  <a:pt x="441" y="464"/>
                </a:cubicBezTo>
                <a:cubicBezTo>
                  <a:pt x="602" y="272"/>
                  <a:pt x="602" y="272"/>
                  <a:pt x="602" y="272"/>
                </a:cubicBezTo>
                <a:cubicBezTo>
                  <a:pt x="607" y="265"/>
                  <a:pt x="610" y="258"/>
                  <a:pt x="610" y="250"/>
                </a:cubicBezTo>
                <a:cubicBezTo>
                  <a:pt x="610" y="250"/>
                  <a:pt x="610" y="250"/>
                  <a:pt x="610" y="250"/>
                </a:cubicBezTo>
                <a:lnTo>
                  <a:pt x="610" y="216"/>
                </a:lnTo>
                <a:close/>
              </a:path>
            </a:pathLst>
          </a:custGeom>
          <a:solidFill>
            <a:srgbClr val="3C91D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3884587" y="2518489"/>
            <a:ext cx="2305050" cy="1795463"/>
          </a:xfrm>
          <a:custGeom>
            <a:avLst/>
            <a:gdLst>
              <a:gd name="T0" fmla="*/ 2267508 w 614"/>
              <a:gd name="T1" fmla="*/ 814748 h 476"/>
              <a:gd name="T2" fmla="*/ 2267508 w 614"/>
              <a:gd name="T3" fmla="*/ 980715 h 476"/>
              <a:gd name="T4" fmla="*/ 1663090 w 614"/>
              <a:gd name="T5" fmla="*/ 1704935 h 476"/>
              <a:gd name="T6" fmla="*/ 1467874 w 614"/>
              <a:gd name="T7" fmla="*/ 1795463 h 476"/>
              <a:gd name="T8" fmla="*/ 90100 w 614"/>
              <a:gd name="T9" fmla="*/ 1795463 h 476"/>
              <a:gd name="T10" fmla="*/ 15017 w 614"/>
              <a:gd name="T11" fmla="*/ 1746427 h 476"/>
              <a:gd name="T12" fmla="*/ 26279 w 614"/>
              <a:gd name="T13" fmla="*/ 1655900 h 476"/>
              <a:gd name="T14" fmla="*/ 589402 w 614"/>
              <a:gd name="T15" fmla="*/ 980715 h 476"/>
              <a:gd name="T16" fmla="*/ 589402 w 614"/>
              <a:gd name="T17" fmla="*/ 814748 h 476"/>
              <a:gd name="T18" fmla="*/ 26279 w 614"/>
              <a:gd name="T19" fmla="*/ 139563 h 476"/>
              <a:gd name="T20" fmla="*/ 15017 w 614"/>
              <a:gd name="T21" fmla="*/ 49036 h 476"/>
              <a:gd name="T22" fmla="*/ 90100 w 614"/>
              <a:gd name="T23" fmla="*/ 0 h 476"/>
              <a:gd name="T24" fmla="*/ 1467874 w 614"/>
              <a:gd name="T25" fmla="*/ 0 h 476"/>
              <a:gd name="T26" fmla="*/ 1663090 w 614"/>
              <a:gd name="T27" fmla="*/ 90528 h 476"/>
              <a:gd name="T28" fmla="*/ 2267508 w 614"/>
              <a:gd name="T29" fmla="*/ 814748 h 4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14" h="476">
                <a:moveTo>
                  <a:pt x="604" y="216"/>
                </a:moveTo>
                <a:cubicBezTo>
                  <a:pt x="614" y="229"/>
                  <a:pt x="614" y="247"/>
                  <a:pt x="604" y="260"/>
                </a:cubicBezTo>
                <a:cubicBezTo>
                  <a:pt x="443" y="452"/>
                  <a:pt x="443" y="452"/>
                  <a:pt x="443" y="452"/>
                </a:cubicBezTo>
                <a:cubicBezTo>
                  <a:pt x="430" y="467"/>
                  <a:pt x="411" y="476"/>
                  <a:pt x="391" y="476"/>
                </a:cubicBezTo>
                <a:cubicBezTo>
                  <a:pt x="24" y="476"/>
                  <a:pt x="24" y="476"/>
                  <a:pt x="24" y="476"/>
                </a:cubicBezTo>
                <a:cubicBezTo>
                  <a:pt x="16" y="476"/>
                  <a:pt x="8" y="471"/>
                  <a:pt x="4" y="463"/>
                </a:cubicBezTo>
                <a:cubicBezTo>
                  <a:pt x="0" y="455"/>
                  <a:pt x="1" y="445"/>
                  <a:pt x="7" y="439"/>
                </a:cubicBezTo>
                <a:cubicBezTo>
                  <a:pt x="157" y="260"/>
                  <a:pt x="157" y="260"/>
                  <a:pt x="157" y="260"/>
                </a:cubicBezTo>
                <a:cubicBezTo>
                  <a:pt x="168" y="247"/>
                  <a:pt x="168" y="229"/>
                  <a:pt x="157" y="216"/>
                </a:cubicBezTo>
                <a:cubicBezTo>
                  <a:pt x="7" y="37"/>
                  <a:pt x="7" y="37"/>
                  <a:pt x="7" y="37"/>
                </a:cubicBezTo>
                <a:cubicBezTo>
                  <a:pt x="1" y="30"/>
                  <a:pt x="0" y="21"/>
                  <a:pt x="4" y="13"/>
                </a:cubicBezTo>
                <a:cubicBezTo>
                  <a:pt x="8" y="5"/>
                  <a:pt x="16" y="0"/>
                  <a:pt x="24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411" y="0"/>
                  <a:pt x="430" y="9"/>
                  <a:pt x="443" y="24"/>
                </a:cubicBezTo>
                <a:lnTo>
                  <a:pt x="604" y="216"/>
                </a:lnTo>
                <a:close/>
              </a:path>
            </a:pathLst>
          </a:custGeom>
          <a:solidFill>
            <a:srgbClr val="63A7D9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6219799" y="2601039"/>
            <a:ext cx="2289175" cy="1841500"/>
          </a:xfrm>
          <a:custGeom>
            <a:avLst/>
            <a:gdLst>
              <a:gd name="T0" fmla="*/ 610 w 610"/>
              <a:gd name="T1" fmla="*/ 216 h 488"/>
              <a:gd name="T2" fmla="*/ 592 w 610"/>
              <a:gd name="T3" fmla="*/ 216 h 488"/>
              <a:gd name="T4" fmla="*/ 441 w 610"/>
              <a:gd name="T5" fmla="*/ 36 h 488"/>
              <a:gd name="T6" fmla="*/ 389 w 610"/>
              <a:gd name="T7" fmla="*/ 12 h 488"/>
              <a:gd name="T8" fmla="*/ 42 w 610"/>
              <a:gd name="T9" fmla="*/ 12 h 488"/>
              <a:gd name="T10" fmla="*/ 42 w 610"/>
              <a:gd name="T11" fmla="*/ 0 h 488"/>
              <a:gd name="T12" fmla="*/ 0 w 610"/>
              <a:gd name="T13" fmla="*/ 0 h 488"/>
              <a:gd name="T14" fmla="*/ 0 w 610"/>
              <a:gd name="T15" fmla="*/ 34 h 488"/>
              <a:gd name="T16" fmla="*/ 0 w 610"/>
              <a:gd name="T17" fmla="*/ 34 h 488"/>
              <a:gd name="T18" fmla="*/ 6 w 610"/>
              <a:gd name="T19" fmla="*/ 49 h 488"/>
              <a:gd name="T20" fmla="*/ 156 w 610"/>
              <a:gd name="T21" fmla="*/ 228 h 488"/>
              <a:gd name="T22" fmla="*/ 156 w 610"/>
              <a:gd name="T23" fmla="*/ 272 h 488"/>
              <a:gd name="T24" fmla="*/ 22 w 610"/>
              <a:gd name="T25" fmla="*/ 431 h 488"/>
              <a:gd name="T26" fmla="*/ 0 w 610"/>
              <a:gd name="T27" fmla="*/ 431 h 488"/>
              <a:gd name="T28" fmla="*/ 0 w 610"/>
              <a:gd name="T29" fmla="*/ 465 h 488"/>
              <a:gd name="T30" fmla="*/ 0 w 610"/>
              <a:gd name="T31" fmla="*/ 465 h 488"/>
              <a:gd name="T32" fmla="*/ 2 w 610"/>
              <a:gd name="T33" fmla="*/ 475 h 488"/>
              <a:gd name="T34" fmla="*/ 23 w 610"/>
              <a:gd name="T35" fmla="*/ 488 h 488"/>
              <a:gd name="T36" fmla="*/ 389 w 610"/>
              <a:gd name="T37" fmla="*/ 488 h 488"/>
              <a:gd name="T38" fmla="*/ 441 w 610"/>
              <a:gd name="T39" fmla="*/ 464 h 488"/>
              <a:gd name="T40" fmla="*/ 602 w 610"/>
              <a:gd name="T41" fmla="*/ 272 h 488"/>
              <a:gd name="T42" fmla="*/ 610 w 610"/>
              <a:gd name="T43" fmla="*/ 250 h 488"/>
              <a:gd name="T44" fmla="*/ 610 w 610"/>
              <a:gd name="T45" fmla="*/ 250 h 488"/>
              <a:gd name="T46" fmla="*/ 610 w 610"/>
              <a:gd name="T47" fmla="*/ 21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10" h="488">
                <a:moveTo>
                  <a:pt x="610" y="216"/>
                </a:moveTo>
                <a:cubicBezTo>
                  <a:pt x="592" y="216"/>
                  <a:pt x="592" y="216"/>
                  <a:pt x="592" y="216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8" y="21"/>
                  <a:pt x="409" y="12"/>
                  <a:pt x="389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0"/>
                  <a:pt x="42" y="0"/>
                  <a:pt x="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40"/>
                  <a:pt x="2" y="45"/>
                  <a:pt x="6" y="49"/>
                </a:cubicBezTo>
                <a:cubicBezTo>
                  <a:pt x="156" y="228"/>
                  <a:pt x="156" y="228"/>
                  <a:pt x="156" y="228"/>
                </a:cubicBezTo>
                <a:cubicBezTo>
                  <a:pt x="166" y="241"/>
                  <a:pt x="166" y="259"/>
                  <a:pt x="156" y="272"/>
                </a:cubicBezTo>
                <a:cubicBezTo>
                  <a:pt x="22" y="431"/>
                  <a:pt x="22" y="431"/>
                  <a:pt x="22" y="431"/>
                </a:cubicBezTo>
                <a:cubicBezTo>
                  <a:pt x="0" y="431"/>
                  <a:pt x="0" y="431"/>
                  <a:pt x="0" y="431"/>
                </a:cubicBezTo>
                <a:cubicBezTo>
                  <a:pt x="0" y="465"/>
                  <a:pt x="0" y="465"/>
                  <a:pt x="0" y="465"/>
                </a:cubicBezTo>
                <a:cubicBezTo>
                  <a:pt x="0" y="465"/>
                  <a:pt x="0" y="465"/>
                  <a:pt x="0" y="465"/>
                </a:cubicBezTo>
                <a:cubicBezTo>
                  <a:pt x="0" y="469"/>
                  <a:pt x="1" y="472"/>
                  <a:pt x="2" y="475"/>
                </a:cubicBezTo>
                <a:cubicBezTo>
                  <a:pt x="6" y="483"/>
                  <a:pt x="14" y="488"/>
                  <a:pt x="23" y="488"/>
                </a:cubicBezTo>
                <a:cubicBezTo>
                  <a:pt x="389" y="488"/>
                  <a:pt x="389" y="488"/>
                  <a:pt x="389" y="488"/>
                </a:cubicBezTo>
                <a:cubicBezTo>
                  <a:pt x="409" y="488"/>
                  <a:pt x="428" y="479"/>
                  <a:pt x="441" y="464"/>
                </a:cubicBezTo>
                <a:cubicBezTo>
                  <a:pt x="602" y="272"/>
                  <a:pt x="602" y="272"/>
                  <a:pt x="602" y="272"/>
                </a:cubicBezTo>
                <a:cubicBezTo>
                  <a:pt x="608" y="265"/>
                  <a:pt x="610" y="258"/>
                  <a:pt x="610" y="250"/>
                </a:cubicBezTo>
                <a:cubicBezTo>
                  <a:pt x="610" y="250"/>
                  <a:pt x="610" y="250"/>
                  <a:pt x="610" y="250"/>
                </a:cubicBezTo>
                <a:lnTo>
                  <a:pt x="610" y="216"/>
                </a:lnTo>
                <a:close/>
              </a:path>
            </a:pathLst>
          </a:custGeom>
          <a:solidFill>
            <a:srgbClr val="124C7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6215037" y="2518489"/>
            <a:ext cx="2306637" cy="1795463"/>
          </a:xfrm>
          <a:custGeom>
            <a:avLst/>
            <a:gdLst>
              <a:gd name="T0" fmla="*/ 603 w 614"/>
              <a:gd name="T1" fmla="*/ 216 h 476"/>
              <a:gd name="T2" fmla="*/ 603 w 614"/>
              <a:gd name="T3" fmla="*/ 260 h 476"/>
              <a:gd name="T4" fmla="*/ 442 w 614"/>
              <a:gd name="T5" fmla="*/ 452 h 476"/>
              <a:gd name="T6" fmla="*/ 390 w 614"/>
              <a:gd name="T7" fmla="*/ 476 h 476"/>
              <a:gd name="T8" fmla="*/ 24 w 614"/>
              <a:gd name="T9" fmla="*/ 476 h 476"/>
              <a:gd name="T10" fmla="*/ 3 w 614"/>
              <a:gd name="T11" fmla="*/ 463 h 476"/>
              <a:gd name="T12" fmla="*/ 7 w 614"/>
              <a:gd name="T13" fmla="*/ 439 h 476"/>
              <a:gd name="T14" fmla="*/ 157 w 614"/>
              <a:gd name="T15" fmla="*/ 260 h 476"/>
              <a:gd name="T16" fmla="*/ 157 w 614"/>
              <a:gd name="T17" fmla="*/ 216 h 476"/>
              <a:gd name="T18" fmla="*/ 7 w 614"/>
              <a:gd name="T19" fmla="*/ 37 h 476"/>
              <a:gd name="T20" fmla="*/ 3 w 614"/>
              <a:gd name="T21" fmla="*/ 13 h 476"/>
              <a:gd name="T22" fmla="*/ 24 w 614"/>
              <a:gd name="T23" fmla="*/ 0 h 476"/>
              <a:gd name="T24" fmla="*/ 390 w 614"/>
              <a:gd name="T25" fmla="*/ 0 h 476"/>
              <a:gd name="T26" fmla="*/ 442 w 614"/>
              <a:gd name="T27" fmla="*/ 24 h 476"/>
              <a:gd name="T28" fmla="*/ 603 w 614"/>
              <a:gd name="T29" fmla="*/ 216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14" h="476">
                <a:moveTo>
                  <a:pt x="603" y="216"/>
                </a:moveTo>
                <a:cubicBezTo>
                  <a:pt x="614" y="229"/>
                  <a:pt x="614" y="247"/>
                  <a:pt x="603" y="260"/>
                </a:cubicBezTo>
                <a:cubicBezTo>
                  <a:pt x="442" y="452"/>
                  <a:pt x="442" y="452"/>
                  <a:pt x="442" y="452"/>
                </a:cubicBezTo>
                <a:cubicBezTo>
                  <a:pt x="429" y="467"/>
                  <a:pt x="410" y="476"/>
                  <a:pt x="390" y="476"/>
                </a:cubicBezTo>
                <a:cubicBezTo>
                  <a:pt x="24" y="476"/>
                  <a:pt x="24" y="476"/>
                  <a:pt x="24" y="476"/>
                </a:cubicBezTo>
                <a:cubicBezTo>
                  <a:pt x="15" y="476"/>
                  <a:pt x="7" y="471"/>
                  <a:pt x="3" y="463"/>
                </a:cubicBezTo>
                <a:cubicBezTo>
                  <a:pt x="0" y="455"/>
                  <a:pt x="1" y="445"/>
                  <a:pt x="7" y="439"/>
                </a:cubicBezTo>
                <a:cubicBezTo>
                  <a:pt x="157" y="260"/>
                  <a:pt x="157" y="260"/>
                  <a:pt x="157" y="260"/>
                </a:cubicBezTo>
                <a:cubicBezTo>
                  <a:pt x="167" y="247"/>
                  <a:pt x="167" y="229"/>
                  <a:pt x="157" y="216"/>
                </a:cubicBezTo>
                <a:cubicBezTo>
                  <a:pt x="7" y="37"/>
                  <a:pt x="7" y="37"/>
                  <a:pt x="7" y="37"/>
                </a:cubicBezTo>
                <a:cubicBezTo>
                  <a:pt x="1" y="30"/>
                  <a:pt x="0" y="21"/>
                  <a:pt x="3" y="13"/>
                </a:cubicBezTo>
                <a:cubicBezTo>
                  <a:pt x="7" y="5"/>
                  <a:pt x="15" y="0"/>
                  <a:pt x="24" y="0"/>
                </a:cubicBezTo>
                <a:cubicBezTo>
                  <a:pt x="390" y="0"/>
                  <a:pt x="390" y="0"/>
                  <a:pt x="390" y="0"/>
                </a:cubicBezTo>
                <a:cubicBezTo>
                  <a:pt x="410" y="0"/>
                  <a:pt x="429" y="9"/>
                  <a:pt x="442" y="24"/>
                </a:cubicBezTo>
                <a:lnTo>
                  <a:pt x="603" y="216"/>
                </a:lnTo>
                <a:close/>
              </a:path>
            </a:pathLst>
          </a:custGeom>
          <a:solidFill>
            <a:srgbClr val="186296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8550249" y="2601039"/>
            <a:ext cx="2290763" cy="1841500"/>
          </a:xfrm>
          <a:custGeom>
            <a:avLst/>
            <a:gdLst>
              <a:gd name="T0" fmla="*/ 610 w 610"/>
              <a:gd name="T1" fmla="*/ 216 h 488"/>
              <a:gd name="T2" fmla="*/ 592 w 610"/>
              <a:gd name="T3" fmla="*/ 216 h 488"/>
              <a:gd name="T4" fmla="*/ 441 w 610"/>
              <a:gd name="T5" fmla="*/ 36 h 488"/>
              <a:gd name="T6" fmla="*/ 389 w 610"/>
              <a:gd name="T7" fmla="*/ 12 h 488"/>
              <a:gd name="T8" fmla="*/ 42 w 610"/>
              <a:gd name="T9" fmla="*/ 12 h 488"/>
              <a:gd name="T10" fmla="*/ 42 w 610"/>
              <a:gd name="T11" fmla="*/ 0 h 488"/>
              <a:gd name="T12" fmla="*/ 0 w 610"/>
              <a:gd name="T13" fmla="*/ 0 h 488"/>
              <a:gd name="T14" fmla="*/ 0 w 610"/>
              <a:gd name="T15" fmla="*/ 34 h 488"/>
              <a:gd name="T16" fmla="*/ 0 w 610"/>
              <a:gd name="T17" fmla="*/ 34 h 488"/>
              <a:gd name="T18" fmla="*/ 5 w 610"/>
              <a:gd name="T19" fmla="*/ 49 h 488"/>
              <a:gd name="T20" fmla="*/ 155 w 610"/>
              <a:gd name="T21" fmla="*/ 228 h 488"/>
              <a:gd name="T22" fmla="*/ 155 w 610"/>
              <a:gd name="T23" fmla="*/ 272 h 488"/>
              <a:gd name="T24" fmla="*/ 22 w 610"/>
              <a:gd name="T25" fmla="*/ 431 h 488"/>
              <a:gd name="T26" fmla="*/ 0 w 610"/>
              <a:gd name="T27" fmla="*/ 431 h 488"/>
              <a:gd name="T28" fmla="*/ 0 w 610"/>
              <a:gd name="T29" fmla="*/ 465 h 488"/>
              <a:gd name="T30" fmla="*/ 0 w 610"/>
              <a:gd name="T31" fmla="*/ 465 h 488"/>
              <a:gd name="T32" fmla="*/ 2 w 610"/>
              <a:gd name="T33" fmla="*/ 475 h 488"/>
              <a:gd name="T34" fmla="*/ 23 w 610"/>
              <a:gd name="T35" fmla="*/ 488 h 488"/>
              <a:gd name="T36" fmla="*/ 389 w 610"/>
              <a:gd name="T37" fmla="*/ 488 h 488"/>
              <a:gd name="T38" fmla="*/ 441 w 610"/>
              <a:gd name="T39" fmla="*/ 464 h 488"/>
              <a:gd name="T40" fmla="*/ 602 w 610"/>
              <a:gd name="T41" fmla="*/ 272 h 488"/>
              <a:gd name="T42" fmla="*/ 610 w 610"/>
              <a:gd name="T43" fmla="*/ 250 h 488"/>
              <a:gd name="T44" fmla="*/ 610 w 610"/>
              <a:gd name="T45" fmla="*/ 250 h 488"/>
              <a:gd name="T46" fmla="*/ 610 w 610"/>
              <a:gd name="T47" fmla="*/ 21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10" h="488">
                <a:moveTo>
                  <a:pt x="610" y="216"/>
                </a:moveTo>
                <a:cubicBezTo>
                  <a:pt x="592" y="216"/>
                  <a:pt x="592" y="216"/>
                  <a:pt x="592" y="216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8" y="21"/>
                  <a:pt x="409" y="12"/>
                  <a:pt x="389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0"/>
                  <a:pt x="42" y="0"/>
                  <a:pt x="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40"/>
                  <a:pt x="2" y="45"/>
                  <a:pt x="5" y="49"/>
                </a:cubicBezTo>
                <a:cubicBezTo>
                  <a:pt x="155" y="228"/>
                  <a:pt x="155" y="228"/>
                  <a:pt x="155" y="228"/>
                </a:cubicBezTo>
                <a:cubicBezTo>
                  <a:pt x="166" y="241"/>
                  <a:pt x="166" y="259"/>
                  <a:pt x="155" y="272"/>
                </a:cubicBezTo>
                <a:cubicBezTo>
                  <a:pt x="22" y="431"/>
                  <a:pt x="22" y="431"/>
                  <a:pt x="22" y="431"/>
                </a:cubicBezTo>
                <a:cubicBezTo>
                  <a:pt x="0" y="431"/>
                  <a:pt x="0" y="431"/>
                  <a:pt x="0" y="431"/>
                </a:cubicBezTo>
                <a:cubicBezTo>
                  <a:pt x="0" y="465"/>
                  <a:pt x="0" y="465"/>
                  <a:pt x="0" y="465"/>
                </a:cubicBezTo>
                <a:cubicBezTo>
                  <a:pt x="0" y="465"/>
                  <a:pt x="0" y="465"/>
                  <a:pt x="0" y="465"/>
                </a:cubicBezTo>
                <a:cubicBezTo>
                  <a:pt x="0" y="469"/>
                  <a:pt x="1" y="472"/>
                  <a:pt x="2" y="475"/>
                </a:cubicBezTo>
                <a:cubicBezTo>
                  <a:pt x="6" y="483"/>
                  <a:pt x="14" y="488"/>
                  <a:pt x="23" y="488"/>
                </a:cubicBezTo>
                <a:cubicBezTo>
                  <a:pt x="389" y="488"/>
                  <a:pt x="389" y="488"/>
                  <a:pt x="389" y="488"/>
                </a:cubicBezTo>
                <a:cubicBezTo>
                  <a:pt x="409" y="488"/>
                  <a:pt x="428" y="479"/>
                  <a:pt x="441" y="464"/>
                </a:cubicBezTo>
                <a:cubicBezTo>
                  <a:pt x="602" y="272"/>
                  <a:pt x="602" y="272"/>
                  <a:pt x="602" y="272"/>
                </a:cubicBezTo>
                <a:cubicBezTo>
                  <a:pt x="607" y="265"/>
                  <a:pt x="610" y="258"/>
                  <a:pt x="610" y="250"/>
                </a:cubicBezTo>
                <a:cubicBezTo>
                  <a:pt x="610" y="250"/>
                  <a:pt x="610" y="250"/>
                  <a:pt x="610" y="250"/>
                </a:cubicBezTo>
                <a:lnTo>
                  <a:pt x="610" y="216"/>
                </a:lnTo>
                <a:close/>
              </a:path>
            </a:pathLst>
          </a:custGeom>
          <a:solidFill>
            <a:srgbClr val="3C91D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8543899" y="2518489"/>
            <a:ext cx="2308225" cy="1795463"/>
          </a:xfrm>
          <a:custGeom>
            <a:avLst/>
            <a:gdLst>
              <a:gd name="T0" fmla="*/ 604 w 615"/>
              <a:gd name="T1" fmla="*/ 216 h 476"/>
              <a:gd name="T2" fmla="*/ 604 w 615"/>
              <a:gd name="T3" fmla="*/ 260 h 476"/>
              <a:gd name="T4" fmla="*/ 443 w 615"/>
              <a:gd name="T5" fmla="*/ 452 h 476"/>
              <a:gd name="T6" fmla="*/ 391 w 615"/>
              <a:gd name="T7" fmla="*/ 476 h 476"/>
              <a:gd name="T8" fmla="*/ 25 w 615"/>
              <a:gd name="T9" fmla="*/ 476 h 476"/>
              <a:gd name="T10" fmla="*/ 4 w 615"/>
              <a:gd name="T11" fmla="*/ 463 h 476"/>
              <a:gd name="T12" fmla="*/ 7 w 615"/>
              <a:gd name="T13" fmla="*/ 439 h 476"/>
              <a:gd name="T14" fmla="*/ 157 w 615"/>
              <a:gd name="T15" fmla="*/ 260 h 476"/>
              <a:gd name="T16" fmla="*/ 157 w 615"/>
              <a:gd name="T17" fmla="*/ 216 h 476"/>
              <a:gd name="T18" fmla="*/ 7 w 615"/>
              <a:gd name="T19" fmla="*/ 37 h 476"/>
              <a:gd name="T20" fmla="*/ 4 w 615"/>
              <a:gd name="T21" fmla="*/ 13 h 476"/>
              <a:gd name="T22" fmla="*/ 25 w 615"/>
              <a:gd name="T23" fmla="*/ 0 h 476"/>
              <a:gd name="T24" fmla="*/ 391 w 615"/>
              <a:gd name="T25" fmla="*/ 0 h 476"/>
              <a:gd name="T26" fmla="*/ 443 w 615"/>
              <a:gd name="T27" fmla="*/ 24 h 476"/>
              <a:gd name="T28" fmla="*/ 604 w 615"/>
              <a:gd name="T29" fmla="*/ 216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15" h="476">
                <a:moveTo>
                  <a:pt x="604" y="216"/>
                </a:moveTo>
                <a:cubicBezTo>
                  <a:pt x="615" y="229"/>
                  <a:pt x="615" y="247"/>
                  <a:pt x="604" y="260"/>
                </a:cubicBezTo>
                <a:cubicBezTo>
                  <a:pt x="443" y="452"/>
                  <a:pt x="443" y="452"/>
                  <a:pt x="443" y="452"/>
                </a:cubicBezTo>
                <a:cubicBezTo>
                  <a:pt x="430" y="467"/>
                  <a:pt x="411" y="476"/>
                  <a:pt x="391" y="476"/>
                </a:cubicBezTo>
                <a:cubicBezTo>
                  <a:pt x="25" y="476"/>
                  <a:pt x="25" y="476"/>
                  <a:pt x="25" y="476"/>
                </a:cubicBezTo>
                <a:cubicBezTo>
                  <a:pt x="16" y="476"/>
                  <a:pt x="8" y="471"/>
                  <a:pt x="4" y="463"/>
                </a:cubicBezTo>
                <a:cubicBezTo>
                  <a:pt x="0" y="455"/>
                  <a:pt x="2" y="445"/>
                  <a:pt x="7" y="439"/>
                </a:cubicBezTo>
                <a:cubicBezTo>
                  <a:pt x="157" y="260"/>
                  <a:pt x="157" y="260"/>
                  <a:pt x="157" y="260"/>
                </a:cubicBezTo>
                <a:cubicBezTo>
                  <a:pt x="168" y="247"/>
                  <a:pt x="168" y="229"/>
                  <a:pt x="157" y="216"/>
                </a:cubicBezTo>
                <a:cubicBezTo>
                  <a:pt x="7" y="37"/>
                  <a:pt x="7" y="37"/>
                  <a:pt x="7" y="37"/>
                </a:cubicBezTo>
                <a:cubicBezTo>
                  <a:pt x="2" y="30"/>
                  <a:pt x="0" y="21"/>
                  <a:pt x="4" y="13"/>
                </a:cubicBezTo>
                <a:cubicBezTo>
                  <a:pt x="8" y="5"/>
                  <a:pt x="16" y="0"/>
                  <a:pt x="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411" y="0"/>
                  <a:pt x="430" y="9"/>
                  <a:pt x="443" y="24"/>
                </a:cubicBezTo>
                <a:lnTo>
                  <a:pt x="604" y="216"/>
                </a:lnTo>
                <a:close/>
              </a:path>
            </a:pathLst>
          </a:custGeom>
          <a:solidFill>
            <a:srgbClr val="63A7D9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2" name="Freeform 223"/>
          <p:cNvSpPr>
            <a:spLocks/>
          </p:cNvSpPr>
          <p:nvPr/>
        </p:nvSpPr>
        <p:spPr bwMode="auto">
          <a:xfrm>
            <a:off x="9615641" y="3228093"/>
            <a:ext cx="555938" cy="450878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Freeform 33"/>
          <p:cNvSpPr>
            <a:spLocks noEditPoints="1"/>
          </p:cNvSpPr>
          <p:nvPr/>
        </p:nvSpPr>
        <p:spPr bwMode="auto">
          <a:xfrm>
            <a:off x="4958124" y="3167404"/>
            <a:ext cx="508833" cy="477879"/>
          </a:xfrm>
          <a:custGeom>
            <a:avLst/>
            <a:gdLst>
              <a:gd name="T0" fmla="*/ 21 w 643"/>
              <a:gd name="T1" fmla="*/ 477 h 603"/>
              <a:gd name="T2" fmla="*/ 459 w 643"/>
              <a:gd name="T3" fmla="*/ 359 h 603"/>
              <a:gd name="T4" fmla="*/ 420 w 643"/>
              <a:gd name="T5" fmla="*/ 494 h 603"/>
              <a:gd name="T6" fmla="*/ 407 w 643"/>
              <a:gd name="T7" fmla="*/ 377 h 603"/>
              <a:gd name="T8" fmla="*/ 408 w 643"/>
              <a:gd name="T9" fmla="*/ 272 h 603"/>
              <a:gd name="T10" fmla="*/ 397 w 643"/>
              <a:gd name="T11" fmla="*/ 276 h 603"/>
              <a:gd name="T12" fmla="*/ 405 w 643"/>
              <a:gd name="T13" fmla="*/ 292 h 603"/>
              <a:gd name="T14" fmla="*/ 415 w 643"/>
              <a:gd name="T15" fmla="*/ 288 h 603"/>
              <a:gd name="T16" fmla="*/ 356 w 643"/>
              <a:gd name="T17" fmla="*/ 302 h 603"/>
              <a:gd name="T18" fmla="*/ 360 w 643"/>
              <a:gd name="T19" fmla="*/ 322 h 603"/>
              <a:gd name="T20" fmla="*/ 368 w 643"/>
              <a:gd name="T21" fmla="*/ 315 h 603"/>
              <a:gd name="T22" fmla="*/ 324 w 643"/>
              <a:gd name="T23" fmla="*/ 341 h 603"/>
              <a:gd name="T24" fmla="*/ 319 w 643"/>
              <a:gd name="T25" fmla="*/ 351 h 603"/>
              <a:gd name="T26" fmla="*/ 335 w 643"/>
              <a:gd name="T27" fmla="*/ 359 h 603"/>
              <a:gd name="T28" fmla="*/ 340 w 643"/>
              <a:gd name="T29" fmla="*/ 349 h 603"/>
              <a:gd name="T30" fmla="*/ 305 w 643"/>
              <a:gd name="T31" fmla="*/ 399 h 603"/>
              <a:gd name="T32" fmla="*/ 322 w 643"/>
              <a:gd name="T33" fmla="*/ 411 h 603"/>
              <a:gd name="T34" fmla="*/ 323 w 643"/>
              <a:gd name="T35" fmla="*/ 400 h 603"/>
              <a:gd name="T36" fmla="*/ 308 w 643"/>
              <a:gd name="T37" fmla="*/ 450 h 603"/>
              <a:gd name="T38" fmla="*/ 311 w 643"/>
              <a:gd name="T39" fmla="*/ 461 h 603"/>
              <a:gd name="T40" fmla="*/ 327 w 643"/>
              <a:gd name="T41" fmla="*/ 455 h 603"/>
              <a:gd name="T42" fmla="*/ 324 w 643"/>
              <a:gd name="T43" fmla="*/ 444 h 603"/>
              <a:gd name="T44" fmla="*/ 332 w 643"/>
              <a:gd name="T45" fmla="*/ 505 h 603"/>
              <a:gd name="T46" fmla="*/ 353 w 643"/>
              <a:gd name="T47" fmla="*/ 503 h 603"/>
              <a:gd name="T48" fmla="*/ 346 w 643"/>
              <a:gd name="T49" fmla="*/ 495 h 603"/>
              <a:gd name="T50" fmla="*/ 367 w 643"/>
              <a:gd name="T51" fmla="*/ 541 h 603"/>
              <a:gd name="T52" fmla="*/ 377 w 643"/>
              <a:gd name="T53" fmla="*/ 547 h 603"/>
              <a:gd name="T54" fmla="*/ 386 w 643"/>
              <a:gd name="T55" fmla="*/ 532 h 603"/>
              <a:gd name="T56" fmla="*/ 377 w 643"/>
              <a:gd name="T57" fmla="*/ 526 h 603"/>
              <a:gd name="T58" fmla="*/ 423 w 643"/>
              <a:gd name="T59" fmla="*/ 566 h 603"/>
              <a:gd name="T60" fmla="*/ 434 w 643"/>
              <a:gd name="T61" fmla="*/ 568 h 603"/>
              <a:gd name="T62" fmla="*/ 427 w 643"/>
              <a:gd name="T63" fmla="*/ 549 h 603"/>
              <a:gd name="T64" fmla="*/ 472 w 643"/>
              <a:gd name="T65" fmla="*/ 569 h 603"/>
              <a:gd name="T66" fmla="*/ 484 w 643"/>
              <a:gd name="T67" fmla="*/ 568 h 603"/>
              <a:gd name="T68" fmla="*/ 483 w 643"/>
              <a:gd name="T69" fmla="*/ 550 h 603"/>
              <a:gd name="T70" fmla="*/ 472 w 643"/>
              <a:gd name="T71" fmla="*/ 552 h 603"/>
              <a:gd name="T72" fmla="*/ 530 w 643"/>
              <a:gd name="T73" fmla="*/ 551 h 603"/>
              <a:gd name="T74" fmla="*/ 540 w 643"/>
              <a:gd name="T75" fmla="*/ 545 h 603"/>
              <a:gd name="T76" fmla="*/ 524 w 643"/>
              <a:gd name="T77" fmla="*/ 535 h 603"/>
              <a:gd name="T78" fmla="*/ 570 w 643"/>
              <a:gd name="T79" fmla="*/ 521 h 603"/>
              <a:gd name="T80" fmla="*/ 577 w 643"/>
              <a:gd name="T81" fmla="*/ 512 h 603"/>
              <a:gd name="T82" fmla="*/ 565 w 643"/>
              <a:gd name="T83" fmla="*/ 499 h 603"/>
              <a:gd name="T84" fmla="*/ 559 w 643"/>
              <a:gd name="T85" fmla="*/ 507 h 603"/>
              <a:gd name="T86" fmla="*/ 601 w 643"/>
              <a:gd name="T87" fmla="*/ 469 h 603"/>
              <a:gd name="T88" fmla="*/ 605 w 643"/>
              <a:gd name="T89" fmla="*/ 457 h 603"/>
              <a:gd name="T90" fmla="*/ 586 w 643"/>
              <a:gd name="T91" fmla="*/ 459 h 603"/>
              <a:gd name="T92" fmla="*/ 610 w 643"/>
              <a:gd name="T93" fmla="*/ 419 h 603"/>
              <a:gd name="T94" fmla="*/ 610 w 643"/>
              <a:gd name="T95" fmla="*/ 408 h 603"/>
              <a:gd name="T96" fmla="*/ 592 w 643"/>
              <a:gd name="T97" fmla="*/ 406 h 603"/>
              <a:gd name="T98" fmla="*/ 593 w 643"/>
              <a:gd name="T99" fmla="*/ 417 h 603"/>
              <a:gd name="T100" fmla="*/ 599 w 643"/>
              <a:gd name="T101" fmla="*/ 358 h 603"/>
              <a:gd name="T102" fmla="*/ 594 w 643"/>
              <a:gd name="T103" fmla="*/ 347 h 603"/>
              <a:gd name="T104" fmla="*/ 581 w 643"/>
              <a:gd name="T105" fmla="*/ 363 h 603"/>
              <a:gd name="T106" fmla="*/ 573 w 643"/>
              <a:gd name="T107" fmla="*/ 316 h 603"/>
              <a:gd name="T108" fmla="*/ 565 w 643"/>
              <a:gd name="T109" fmla="*/ 308 h 603"/>
              <a:gd name="T110" fmla="*/ 550 w 643"/>
              <a:gd name="T111" fmla="*/ 318 h 603"/>
              <a:gd name="T112" fmla="*/ 557 w 643"/>
              <a:gd name="T113" fmla="*/ 326 h 603"/>
              <a:gd name="T114" fmla="*/ 524 w 643"/>
              <a:gd name="T115" fmla="*/ 279 h 603"/>
              <a:gd name="T116" fmla="*/ 513 w 643"/>
              <a:gd name="T117" fmla="*/ 274 h 603"/>
              <a:gd name="T118" fmla="*/ 513 w 643"/>
              <a:gd name="T119" fmla="*/ 293 h 603"/>
              <a:gd name="T120" fmla="*/ 457 w 643"/>
              <a:gd name="T121" fmla="*/ 231 h 603"/>
              <a:gd name="T122" fmla="*/ 358 w 643"/>
              <a:gd name="T123" fmla="*/ 9 h 603"/>
              <a:gd name="T124" fmla="*/ 30 w 643"/>
              <a:gd name="T125" fmla="*/ 15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3" h="603">
                <a:moveTo>
                  <a:pt x="51" y="448"/>
                </a:moveTo>
                <a:cubicBezTo>
                  <a:pt x="83" y="445"/>
                  <a:pt x="115" y="443"/>
                  <a:pt x="147" y="442"/>
                </a:cubicBezTo>
                <a:cubicBezTo>
                  <a:pt x="127" y="440"/>
                  <a:pt x="108" y="439"/>
                  <a:pt x="88" y="436"/>
                </a:cubicBezTo>
                <a:cubicBezTo>
                  <a:pt x="72" y="435"/>
                  <a:pt x="59" y="423"/>
                  <a:pt x="59" y="407"/>
                </a:cubicBezTo>
                <a:cubicBezTo>
                  <a:pt x="59" y="383"/>
                  <a:pt x="59" y="359"/>
                  <a:pt x="59" y="335"/>
                </a:cubicBezTo>
                <a:cubicBezTo>
                  <a:pt x="59" y="318"/>
                  <a:pt x="72" y="306"/>
                  <a:pt x="88" y="305"/>
                </a:cubicBezTo>
                <a:cubicBezTo>
                  <a:pt x="148" y="299"/>
                  <a:pt x="207" y="297"/>
                  <a:pt x="267" y="298"/>
                </a:cubicBezTo>
                <a:cubicBezTo>
                  <a:pt x="245" y="333"/>
                  <a:pt x="233" y="373"/>
                  <a:pt x="233" y="417"/>
                </a:cubicBezTo>
                <a:cubicBezTo>
                  <a:pt x="233" y="479"/>
                  <a:pt x="258" y="535"/>
                  <a:pt x="299" y="575"/>
                </a:cubicBezTo>
                <a:cubicBezTo>
                  <a:pt x="301" y="578"/>
                  <a:pt x="304" y="581"/>
                  <a:pt x="306" y="583"/>
                </a:cubicBezTo>
                <a:cubicBezTo>
                  <a:pt x="221" y="590"/>
                  <a:pt x="136" y="588"/>
                  <a:pt x="51" y="579"/>
                </a:cubicBezTo>
                <a:cubicBezTo>
                  <a:pt x="35" y="578"/>
                  <a:pt x="21" y="566"/>
                  <a:pt x="21" y="549"/>
                </a:cubicBezTo>
                <a:cubicBezTo>
                  <a:pt x="21" y="526"/>
                  <a:pt x="21" y="501"/>
                  <a:pt x="21" y="477"/>
                </a:cubicBezTo>
                <a:cubicBezTo>
                  <a:pt x="21" y="461"/>
                  <a:pt x="35" y="449"/>
                  <a:pt x="51" y="448"/>
                </a:cubicBezTo>
                <a:close/>
                <a:moveTo>
                  <a:pt x="442" y="265"/>
                </a:moveTo>
                <a:lnTo>
                  <a:pt x="442" y="265"/>
                </a:lnTo>
                <a:cubicBezTo>
                  <a:pt x="454" y="263"/>
                  <a:pt x="467" y="262"/>
                  <a:pt x="479" y="265"/>
                </a:cubicBezTo>
                <a:cubicBezTo>
                  <a:pt x="478" y="271"/>
                  <a:pt x="478" y="278"/>
                  <a:pt x="477" y="284"/>
                </a:cubicBezTo>
                <a:cubicBezTo>
                  <a:pt x="466" y="283"/>
                  <a:pt x="455" y="283"/>
                  <a:pt x="444" y="284"/>
                </a:cubicBezTo>
                <a:cubicBezTo>
                  <a:pt x="443" y="278"/>
                  <a:pt x="443" y="271"/>
                  <a:pt x="442" y="265"/>
                </a:cubicBezTo>
                <a:close/>
                <a:moveTo>
                  <a:pt x="510" y="384"/>
                </a:moveTo>
                <a:lnTo>
                  <a:pt x="510" y="384"/>
                </a:lnTo>
                <a:lnTo>
                  <a:pt x="467" y="384"/>
                </a:lnTo>
                <a:lnTo>
                  <a:pt x="467" y="377"/>
                </a:lnTo>
                <a:cubicBezTo>
                  <a:pt x="467" y="369"/>
                  <a:pt x="466" y="364"/>
                  <a:pt x="465" y="362"/>
                </a:cubicBezTo>
                <a:cubicBezTo>
                  <a:pt x="464" y="360"/>
                  <a:pt x="462" y="359"/>
                  <a:pt x="459" y="359"/>
                </a:cubicBezTo>
                <a:cubicBezTo>
                  <a:pt x="456" y="359"/>
                  <a:pt x="454" y="359"/>
                  <a:pt x="453" y="362"/>
                </a:cubicBezTo>
                <a:cubicBezTo>
                  <a:pt x="452" y="364"/>
                  <a:pt x="451" y="367"/>
                  <a:pt x="451" y="371"/>
                </a:cubicBezTo>
                <a:cubicBezTo>
                  <a:pt x="451" y="377"/>
                  <a:pt x="452" y="382"/>
                  <a:pt x="455" y="385"/>
                </a:cubicBezTo>
                <a:cubicBezTo>
                  <a:pt x="458" y="388"/>
                  <a:pt x="466" y="393"/>
                  <a:pt x="478" y="401"/>
                </a:cubicBezTo>
                <a:cubicBezTo>
                  <a:pt x="489" y="407"/>
                  <a:pt x="497" y="413"/>
                  <a:pt x="501" y="416"/>
                </a:cubicBezTo>
                <a:cubicBezTo>
                  <a:pt x="505" y="420"/>
                  <a:pt x="508" y="425"/>
                  <a:pt x="511" y="431"/>
                </a:cubicBezTo>
                <a:cubicBezTo>
                  <a:pt x="514" y="437"/>
                  <a:pt x="515" y="445"/>
                  <a:pt x="515" y="455"/>
                </a:cubicBezTo>
                <a:cubicBezTo>
                  <a:pt x="515" y="471"/>
                  <a:pt x="512" y="483"/>
                  <a:pt x="504" y="491"/>
                </a:cubicBezTo>
                <a:cubicBezTo>
                  <a:pt x="497" y="500"/>
                  <a:pt x="485" y="506"/>
                  <a:pt x="471" y="508"/>
                </a:cubicBezTo>
                <a:lnTo>
                  <a:pt x="471" y="524"/>
                </a:lnTo>
                <a:lnTo>
                  <a:pt x="451" y="524"/>
                </a:lnTo>
                <a:lnTo>
                  <a:pt x="451" y="507"/>
                </a:lnTo>
                <a:cubicBezTo>
                  <a:pt x="439" y="506"/>
                  <a:pt x="429" y="502"/>
                  <a:pt x="420" y="494"/>
                </a:cubicBezTo>
                <a:cubicBezTo>
                  <a:pt x="412" y="486"/>
                  <a:pt x="407" y="473"/>
                  <a:pt x="407" y="453"/>
                </a:cubicBezTo>
                <a:lnTo>
                  <a:pt x="407" y="445"/>
                </a:lnTo>
                <a:lnTo>
                  <a:pt x="451" y="445"/>
                </a:lnTo>
                <a:lnTo>
                  <a:pt x="451" y="456"/>
                </a:lnTo>
                <a:cubicBezTo>
                  <a:pt x="451" y="467"/>
                  <a:pt x="451" y="474"/>
                  <a:pt x="452" y="477"/>
                </a:cubicBezTo>
                <a:cubicBezTo>
                  <a:pt x="453" y="480"/>
                  <a:pt x="455" y="481"/>
                  <a:pt x="458" y="481"/>
                </a:cubicBezTo>
                <a:cubicBezTo>
                  <a:pt x="461" y="481"/>
                  <a:pt x="464" y="480"/>
                  <a:pt x="465" y="478"/>
                </a:cubicBezTo>
                <a:cubicBezTo>
                  <a:pt x="466" y="476"/>
                  <a:pt x="467" y="473"/>
                  <a:pt x="467" y="470"/>
                </a:cubicBezTo>
                <a:cubicBezTo>
                  <a:pt x="467" y="460"/>
                  <a:pt x="466" y="453"/>
                  <a:pt x="465" y="449"/>
                </a:cubicBezTo>
                <a:cubicBezTo>
                  <a:pt x="464" y="445"/>
                  <a:pt x="459" y="440"/>
                  <a:pt x="451" y="435"/>
                </a:cubicBezTo>
                <a:cubicBezTo>
                  <a:pt x="438" y="427"/>
                  <a:pt x="429" y="421"/>
                  <a:pt x="424" y="417"/>
                </a:cubicBezTo>
                <a:cubicBezTo>
                  <a:pt x="420" y="413"/>
                  <a:pt x="415" y="408"/>
                  <a:pt x="412" y="401"/>
                </a:cubicBezTo>
                <a:cubicBezTo>
                  <a:pt x="408" y="393"/>
                  <a:pt x="407" y="385"/>
                  <a:pt x="407" y="377"/>
                </a:cubicBezTo>
                <a:cubicBezTo>
                  <a:pt x="407" y="364"/>
                  <a:pt x="410" y="354"/>
                  <a:pt x="418" y="346"/>
                </a:cubicBezTo>
                <a:cubicBezTo>
                  <a:pt x="425" y="339"/>
                  <a:pt x="436" y="334"/>
                  <a:pt x="451" y="333"/>
                </a:cubicBezTo>
                <a:lnTo>
                  <a:pt x="451" y="319"/>
                </a:lnTo>
                <a:lnTo>
                  <a:pt x="471" y="319"/>
                </a:lnTo>
                <a:lnTo>
                  <a:pt x="471" y="333"/>
                </a:lnTo>
                <a:cubicBezTo>
                  <a:pt x="484" y="334"/>
                  <a:pt x="494" y="339"/>
                  <a:pt x="501" y="346"/>
                </a:cubicBezTo>
                <a:cubicBezTo>
                  <a:pt x="507" y="353"/>
                  <a:pt x="511" y="363"/>
                  <a:pt x="511" y="376"/>
                </a:cubicBezTo>
                <a:cubicBezTo>
                  <a:pt x="511" y="378"/>
                  <a:pt x="510" y="381"/>
                  <a:pt x="510" y="384"/>
                </a:cubicBezTo>
                <a:close/>
                <a:moveTo>
                  <a:pt x="411" y="271"/>
                </a:moveTo>
                <a:lnTo>
                  <a:pt x="411" y="271"/>
                </a:lnTo>
                <a:lnTo>
                  <a:pt x="410" y="271"/>
                </a:lnTo>
                <a:lnTo>
                  <a:pt x="409" y="271"/>
                </a:lnTo>
                <a:lnTo>
                  <a:pt x="408" y="272"/>
                </a:lnTo>
                <a:lnTo>
                  <a:pt x="407" y="272"/>
                </a:lnTo>
                <a:lnTo>
                  <a:pt x="406" y="272"/>
                </a:lnTo>
                <a:lnTo>
                  <a:pt x="405" y="273"/>
                </a:lnTo>
                <a:lnTo>
                  <a:pt x="405" y="273"/>
                </a:lnTo>
                <a:lnTo>
                  <a:pt x="404" y="273"/>
                </a:lnTo>
                <a:lnTo>
                  <a:pt x="403" y="274"/>
                </a:lnTo>
                <a:lnTo>
                  <a:pt x="402" y="274"/>
                </a:lnTo>
                <a:lnTo>
                  <a:pt x="401" y="274"/>
                </a:lnTo>
                <a:lnTo>
                  <a:pt x="400" y="275"/>
                </a:lnTo>
                <a:lnTo>
                  <a:pt x="399" y="275"/>
                </a:lnTo>
                <a:lnTo>
                  <a:pt x="398" y="275"/>
                </a:lnTo>
                <a:lnTo>
                  <a:pt x="398" y="276"/>
                </a:lnTo>
                <a:lnTo>
                  <a:pt x="397" y="276"/>
                </a:lnTo>
                <a:lnTo>
                  <a:pt x="396" y="277"/>
                </a:lnTo>
                <a:lnTo>
                  <a:pt x="395" y="277"/>
                </a:lnTo>
                <a:lnTo>
                  <a:pt x="394" y="277"/>
                </a:lnTo>
                <a:lnTo>
                  <a:pt x="393" y="278"/>
                </a:lnTo>
                <a:lnTo>
                  <a:pt x="393" y="278"/>
                </a:lnTo>
                <a:lnTo>
                  <a:pt x="401" y="294"/>
                </a:lnTo>
                <a:lnTo>
                  <a:pt x="401" y="294"/>
                </a:lnTo>
                <a:lnTo>
                  <a:pt x="401" y="293"/>
                </a:lnTo>
                <a:lnTo>
                  <a:pt x="402" y="293"/>
                </a:lnTo>
                <a:lnTo>
                  <a:pt x="403" y="293"/>
                </a:lnTo>
                <a:lnTo>
                  <a:pt x="404" y="292"/>
                </a:lnTo>
                <a:lnTo>
                  <a:pt x="404" y="292"/>
                </a:lnTo>
                <a:lnTo>
                  <a:pt x="405" y="292"/>
                </a:lnTo>
                <a:lnTo>
                  <a:pt x="406" y="291"/>
                </a:lnTo>
                <a:lnTo>
                  <a:pt x="407" y="291"/>
                </a:lnTo>
                <a:lnTo>
                  <a:pt x="407" y="291"/>
                </a:lnTo>
                <a:lnTo>
                  <a:pt x="408" y="290"/>
                </a:lnTo>
                <a:lnTo>
                  <a:pt x="409" y="290"/>
                </a:lnTo>
                <a:lnTo>
                  <a:pt x="410" y="290"/>
                </a:lnTo>
                <a:lnTo>
                  <a:pt x="411" y="290"/>
                </a:lnTo>
                <a:lnTo>
                  <a:pt x="411" y="289"/>
                </a:lnTo>
                <a:lnTo>
                  <a:pt x="412" y="289"/>
                </a:lnTo>
                <a:lnTo>
                  <a:pt x="413" y="289"/>
                </a:lnTo>
                <a:lnTo>
                  <a:pt x="414" y="288"/>
                </a:lnTo>
                <a:lnTo>
                  <a:pt x="414" y="288"/>
                </a:lnTo>
                <a:lnTo>
                  <a:pt x="415" y="288"/>
                </a:lnTo>
                <a:lnTo>
                  <a:pt x="416" y="288"/>
                </a:lnTo>
                <a:lnTo>
                  <a:pt x="411" y="271"/>
                </a:lnTo>
                <a:close/>
                <a:moveTo>
                  <a:pt x="361" y="297"/>
                </a:moveTo>
                <a:lnTo>
                  <a:pt x="361" y="297"/>
                </a:lnTo>
                <a:lnTo>
                  <a:pt x="361" y="297"/>
                </a:lnTo>
                <a:lnTo>
                  <a:pt x="360" y="298"/>
                </a:lnTo>
                <a:lnTo>
                  <a:pt x="360" y="299"/>
                </a:lnTo>
                <a:lnTo>
                  <a:pt x="359" y="299"/>
                </a:lnTo>
                <a:lnTo>
                  <a:pt x="358" y="300"/>
                </a:lnTo>
                <a:lnTo>
                  <a:pt x="358" y="300"/>
                </a:lnTo>
                <a:lnTo>
                  <a:pt x="357" y="301"/>
                </a:lnTo>
                <a:lnTo>
                  <a:pt x="356" y="302"/>
                </a:lnTo>
                <a:lnTo>
                  <a:pt x="356" y="302"/>
                </a:lnTo>
                <a:lnTo>
                  <a:pt x="355" y="303"/>
                </a:lnTo>
                <a:lnTo>
                  <a:pt x="354" y="304"/>
                </a:lnTo>
                <a:lnTo>
                  <a:pt x="354" y="304"/>
                </a:lnTo>
                <a:lnTo>
                  <a:pt x="353" y="305"/>
                </a:lnTo>
                <a:lnTo>
                  <a:pt x="352" y="305"/>
                </a:lnTo>
                <a:lnTo>
                  <a:pt x="352" y="306"/>
                </a:lnTo>
                <a:lnTo>
                  <a:pt x="351" y="307"/>
                </a:lnTo>
                <a:lnTo>
                  <a:pt x="350" y="307"/>
                </a:lnTo>
                <a:lnTo>
                  <a:pt x="350" y="308"/>
                </a:lnTo>
                <a:lnTo>
                  <a:pt x="349" y="309"/>
                </a:lnTo>
                <a:lnTo>
                  <a:pt x="348" y="309"/>
                </a:lnTo>
                <a:lnTo>
                  <a:pt x="348" y="310"/>
                </a:lnTo>
                <a:lnTo>
                  <a:pt x="360" y="322"/>
                </a:lnTo>
                <a:lnTo>
                  <a:pt x="361" y="322"/>
                </a:lnTo>
                <a:lnTo>
                  <a:pt x="361" y="321"/>
                </a:lnTo>
                <a:lnTo>
                  <a:pt x="362" y="320"/>
                </a:lnTo>
                <a:lnTo>
                  <a:pt x="363" y="320"/>
                </a:lnTo>
                <a:lnTo>
                  <a:pt x="363" y="319"/>
                </a:lnTo>
                <a:lnTo>
                  <a:pt x="364" y="319"/>
                </a:lnTo>
                <a:lnTo>
                  <a:pt x="364" y="318"/>
                </a:lnTo>
                <a:lnTo>
                  <a:pt x="365" y="318"/>
                </a:lnTo>
                <a:lnTo>
                  <a:pt x="365" y="317"/>
                </a:lnTo>
                <a:lnTo>
                  <a:pt x="366" y="317"/>
                </a:lnTo>
                <a:lnTo>
                  <a:pt x="367" y="316"/>
                </a:lnTo>
                <a:lnTo>
                  <a:pt x="367" y="315"/>
                </a:lnTo>
                <a:lnTo>
                  <a:pt x="368" y="315"/>
                </a:lnTo>
                <a:lnTo>
                  <a:pt x="368" y="314"/>
                </a:lnTo>
                <a:lnTo>
                  <a:pt x="369" y="314"/>
                </a:lnTo>
                <a:lnTo>
                  <a:pt x="370" y="313"/>
                </a:lnTo>
                <a:lnTo>
                  <a:pt x="370" y="313"/>
                </a:lnTo>
                <a:lnTo>
                  <a:pt x="371" y="312"/>
                </a:lnTo>
                <a:lnTo>
                  <a:pt x="372" y="312"/>
                </a:lnTo>
                <a:lnTo>
                  <a:pt x="372" y="311"/>
                </a:lnTo>
                <a:lnTo>
                  <a:pt x="373" y="311"/>
                </a:lnTo>
                <a:lnTo>
                  <a:pt x="361" y="297"/>
                </a:lnTo>
                <a:close/>
                <a:moveTo>
                  <a:pt x="325" y="339"/>
                </a:moveTo>
                <a:lnTo>
                  <a:pt x="325" y="339"/>
                </a:lnTo>
                <a:lnTo>
                  <a:pt x="325" y="340"/>
                </a:lnTo>
                <a:lnTo>
                  <a:pt x="324" y="341"/>
                </a:lnTo>
                <a:lnTo>
                  <a:pt x="324" y="341"/>
                </a:lnTo>
                <a:lnTo>
                  <a:pt x="323" y="342"/>
                </a:lnTo>
                <a:lnTo>
                  <a:pt x="323" y="343"/>
                </a:lnTo>
                <a:lnTo>
                  <a:pt x="323" y="344"/>
                </a:lnTo>
                <a:lnTo>
                  <a:pt x="322" y="345"/>
                </a:lnTo>
                <a:lnTo>
                  <a:pt x="322" y="345"/>
                </a:lnTo>
                <a:lnTo>
                  <a:pt x="321" y="346"/>
                </a:lnTo>
                <a:lnTo>
                  <a:pt x="321" y="347"/>
                </a:lnTo>
                <a:lnTo>
                  <a:pt x="320" y="348"/>
                </a:lnTo>
                <a:lnTo>
                  <a:pt x="320" y="349"/>
                </a:lnTo>
                <a:lnTo>
                  <a:pt x="320" y="350"/>
                </a:lnTo>
                <a:lnTo>
                  <a:pt x="319" y="350"/>
                </a:lnTo>
                <a:lnTo>
                  <a:pt x="319" y="351"/>
                </a:lnTo>
                <a:lnTo>
                  <a:pt x="318" y="352"/>
                </a:lnTo>
                <a:lnTo>
                  <a:pt x="318" y="353"/>
                </a:lnTo>
                <a:lnTo>
                  <a:pt x="318" y="354"/>
                </a:lnTo>
                <a:lnTo>
                  <a:pt x="317" y="355"/>
                </a:lnTo>
                <a:lnTo>
                  <a:pt x="317" y="356"/>
                </a:lnTo>
                <a:lnTo>
                  <a:pt x="317" y="356"/>
                </a:lnTo>
                <a:lnTo>
                  <a:pt x="333" y="363"/>
                </a:lnTo>
                <a:lnTo>
                  <a:pt x="333" y="363"/>
                </a:lnTo>
                <a:lnTo>
                  <a:pt x="333" y="362"/>
                </a:lnTo>
                <a:lnTo>
                  <a:pt x="334" y="361"/>
                </a:lnTo>
                <a:lnTo>
                  <a:pt x="334" y="360"/>
                </a:lnTo>
                <a:lnTo>
                  <a:pt x="334" y="360"/>
                </a:lnTo>
                <a:lnTo>
                  <a:pt x="335" y="359"/>
                </a:lnTo>
                <a:lnTo>
                  <a:pt x="335" y="358"/>
                </a:lnTo>
                <a:lnTo>
                  <a:pt x="335" y="357"/>
                </a:lnTo>
                <a:lnTo>
                  <a:pt x="336" y="357"/>
                </a:lnTo>
                <a:lnTo>
                  <a:pt x="336" y="356"/>
                </a:lnTo>
                <a:lnTo>
                  <a:pt x="336" y="355"/>
                </a:lnTo>
                <a:lnTo>
                  <a:pt x="337" y="354"/>
                </a:lnTo>
                <a:lnTo>
                  <a:pt x="337" y="354"/>
                </a:lnTo>
                <a:lnTo>
                  <a:pt x="338" y="353"/>
                </a:lnTo>
                <a:lnTo>
                  <a:pt x="338" y="352"/>
                </a:lnTo>
                <a:lnTo>
                  <a:pt x="338" y="351"/>
                </a:lnTo>
                <a:lnTo>
                  <a:pt x="339" y="351"/>
                </a:lnTo>
                <a:lnTo>
                  <a:pt x="339" y="350"/>
                </a:lnTo>
                <a:lnTo>
                  <a:pt x="340" y="349"/>
                </a:lnTo>
                <a:lnTo>
                  <a:pt x="340" y="349"/>
                </a:lnTo>
                <a:lnTo>
                  <a:pt x="340" y="348"/>
                </a:lnTo>
                <a:lnTo>
                  <a:pt x="325" y="339"/>
                </a:lnTo>
                <a:close/>
                <a:moveTo>
                  <a:pt x="306" y="392"/>
                </a:moveTo>
                <a:lnTo>
                  <a:pt x="306" y="392"/>
                </a:lnTo>
                <a:lnTo>
                  <a:pt x="306" y="393"/>
                </a:lnTo>
                <a:lnTo>
                  <a:pt x="306" y="394"/>
                </a:lnTo>
                <a:lnTo>
                  <a:pt x="306" y="394"/>
                </a:lnTo>
                <a:lnTo>
                  <a:pt x="306" y="395"/>
                </a:lnTo>
                <a:lnTo>
                  <a:pt x="305" y="396"/>
                </a:lnTo>
                <a:lnTo>
                  <a:pt x="305" y="397"/>
                </a:lnTo>
                <a:lnTo>
                  <a:pt x="305" y="398"/>
                </a:lnTo>
                <a:lnTo>
                  <a:pt x="305" y="399"/>
                </a:lnTo>
                <a:lnTo>
                  <a:pt x="305" y="400"/>
                </a:lnTo>
                <a:lnTo>
                  <a:pt x="305" y="401"/>
                </a:lnTo>
                <a:lnTo>
                  <a:pt x="305" y="402"/>
                </a:lnTo>
                <a:lnTo>
                  <a:pt x="305" y="403"/>
                </a:lnTo>
                <a:lnTo>
                  <a:pt x="305" y="404"/>
                </a:lnTo>
                <a:lnTo>
                  <a:pt x="304" y="405"/>
                </a:lnTo>
                <a:lnTo>
                  <a:pt x="304" y="406"/>
                </a:lnTo>
                <a:lnTo>
                  <a:pt x="304" y="407"/>
                </a:lnTo>
                <a:lnTo>
                  <a:pt x="304" y="408"/>
                </a:lnTo>
                <a:lnTo>
                  <a:pt x="304" y="409"/>
                </a:lnTo>
                <a:lnTo>
                  <a:pt x="304" y="410"/>
                </a:lnTo>
                <a:lnTo>
                  <a:pt x="304" y="410"/>
                </a:lnTo>
                <a:lnTo>
                  <a:pt x="322" y="411"/>
                </a:lnTo>
                <a:lnTo>
                  <a:pt x="322" y="411"/>
                </a:lnTo>
                <a:lnTo>
                  <a:pt x="322" y="410"/>
                </a:lnTo>
                <a:lnTo>
                  <a:pt x="322" y="409"/>
                </a:lnTo>
                <a:lnTo>
                  <a:pt x="322" y="408"/>
                </a:lnTo>
                <a:lnTo>
                  <a:pt x="322" y="407"/>
                </a:lnTo>
                <a:lnTo>
                  <a:pt x="322" y="406"/>
                </a:lnTo>
                <a:lnTo>
                  <a:pt x="322" y="406"/>
                </a:lnTo>
                <a:lnTo>
                  <a:pt x="322" y="405"/>
                </a:lnTo>
                <a:lnTo>
                  <a:pt x="322" y="404"/>
                </a:lnTo>
                <a:lnTo>
                  <a:pt x="322" y="403"/>
                </a:lnTo>
                <a:lnTo>
                  <a:pt x="322" y="402"/>
                </a:lnTo>
                <a:lnTo>
                  <a:pt x="323" y="401"/>
                </a:lnTo>
                <a:lnTo>
                  <a:pt x="323" y="400"/>
                </a:lnTo>
                <a:lnTo>
                  <a:pt x="323" y="400"/>
                </a:lnTo>
                <a:lnTo>
                  <a:pt x="323" y="399"/>
                </a:lnTo>
                <a:lnTo>
                  <a:pt x="323" y="398"/>
                </a:lnTo>
                <a:lnTo>
                  <a:pt x="323" y="397"/>
                </a:lnTo>
                <a:lnTo>
                  <a:pt x="323" y="396"/>
                </a:lnTo>
                <a:lnTo>
                  <a:pt x="323" y="395"/>
                </a:lnTo>
                <a:lnTo>
                  <a:pt x="323" y="395"/>
                </a:lnTo>
                <a:lnTo>
                  <a:pt x="306" y="392"/>
                </a:lnTo>
                <a:close/>
                <a:moveTo>
                  <a:pt x="307" y="447"/>
                </a:moveTo>
                <a:lnTo>
                  <a:pt x="307" y="447"/>
                </a:lnTo>
                <a:lnTo>
                  <a:pt x="307" y="448"/>
                </a:lnTo>
                <a:lnTo>
                  <a:pt x="307" y="449"/>
                </a:lnTo>
                <a:lnTo>
                  <a:pt x="308" y="450"/>
                </a:lnTo>
                <a:lnTo>
                  <a:pt x="308" y="450"/>
                </a:lnTo>
                <a:lnTo>
                  <a:pt x="308" y="451"/>
                </a:lnTo>
                <a:lnTo>
                  <a:pt x="308" y="452"/>
                </a:lnTo>
                <a:lnTo>
                  <a:pt x="308" y="453"/>
                </a:lnTo>
                <a:lnTo>
                  <a:pt x="309" y="454"/>
                </a:lnTo>
                <a:lnTo>
                  <a:pt x="309" y="455"/>
                </a:lnTo>
                <a:lnTo>
                  <a:pt x="309" y="456"/>
                </a:lnTo>
                <a:lnTo>
                  <a:pt x="309" y="457"/>
                </a:lnTo>
                <a:lnTo>
                  <a:pt x="310" y="458"/>
                </a:lnTo>
                <a:lnTo>
                  <a:pt x="310" y="459"/>
                </a:lnTo>
                <a:lnTo>
                  <a:pt x="310" y="460"/>
                </a:lnTo>
                <a:lnTo>
                  <a:pt x="310" y="461"/>
                </a:lnTo>
                <a:lnTo>
                  <a:pt x="311" y="461"/>
                </a:lnTo>
                <a:lnTo>
                  <a:pt x="311" y="462"/>
                </a:lnTo>
                <a:lnTo>
                  <a:pt x="311" y="463"/>
                </a:lnTo>
                <a:lnTo>
                  <a:pt x="312" y="464"/>
                </a:lnTo>
                <a:lnTo>
                  <a:pt x="312" y="465"/>
                </a:lnTo>
                <a:lnTo>
                  <a:pt x="312" y="465"/>
                </a:lnTo>
                <a:lnTo>
                  <a:pt x="329" y="460"/>
                </a:lnTo>
                <a:lnTo>
                  <a:pt x="328" y="459"/>
                </a:lnTo>
                <a:lnTo>
                  <a:pt x="328" y="459"/>
                </a:lnTo>
                <a:lnTo>
                  <a:pt x="328" y="458"/>
                </a:lnTo>
                <a:lnTo>
                  <a:pt x="328" y="457"/>
                </a:lnTo>
                <a:lnTo>
                  <a:pt x="328" y="456"/>
                </a:lnTo>
                <a:lnTo>
                  <a:pt x="327" y="456"/>
                </a:lnTo>
                <a:lnTo>
                  <a:pt x="327" y="455"/>
                </a:lnTo>
                <a:lnTo>
                  <a:pt x="327" y="454"/>
                </a:lnTo>
                <a:lnTo>
                  <a:pt x="327" y="453"/>
                </a:lnTo>
                <a:lnTo>
                  <a:pt x="326" y="452"/>
                </a:lnTo>
                <a:lnTo>
                  <a:pt x="326" y="452"/>
                </a:lnTo>
                <a:lnTo>
                  <a:pt x="326" y="451"/>
                </a:lnTo>
                <a:lnTo>
                  <a:pt x="326" y="450"/>
                </a:lnTo>
                <a:lnTo>
                  <a:pt x="325" y="449"/>
                </a:lnTo>
                <a:lnTo>
                  <a:pt x="325" y="448"/>
                </a:lnTo>
                <a:lnTo>
                  <a:pt x="325" y="447"/>
                </a:lnTo>
                <a:lnTo>
                  <a:pt x="325" y="447"/>
                </a:lnTo>
                <a:lnTo>
                  <a:pt x="325" y="446"/>
                </a:lnTo>
                <a:lnTo>
                  <a:pt x="325" y="445"/>
                </a:lnTo>
                <a:lnTo>
                  <a:pt x="324" y="444"/>
                </a:lnTo>
                <a:lnTo>
                  <a:pt x="324" y="444"/>
                </a:lnTo>
                <a:lnTo>
                  <a:pt x="307" y="447"/>
                </a:lnTo>
                <a:close/>
                <a:moveTo>
                  <a:pt x="328" y="499"/>
                </a:moveTo>
                <a:lnTo>
                  <a:pt x="328" y="499"/>
                </a:lnTo>
                <a:lnTo>
                  <a:pt x="328" y="499"/>
                </a:lnTo>
                <a:lnTo>
                  <a:pt x="329" y="500"/>
                </a:lnTo>
                <a:lnTo>
                  <a:pt x="329" y="501"/>
                </a:lnTo>
                <a:lnTo>
                  <a:pt x="330" y="502"/>
                </a:lnTo>
                <a:lnTo>
                  <a:pt x="330" y="502"/>
                </a:lnTo>
                <a:lnTo>
                  <a:pt x="331" y="503"/>
                </a:lnTo>
                <a:lnTo>
                  <a:pt x="331" y="504"/>
                </a:lnTo>
                <a:lnTo>
                  <a:pt x="332" y="505"/>
                </a:lnTo>
                <a:lnTo>
                  <a:pt x="332" y="505"/>
                </a:lnTo>
                <a:lnTo>
                  <a:pt x="333" y="506"/>
                </a:lnTo>
                <a:lnTo>
                  <a:pt x="333" y="507"/>
                </a:lnTo>
                <a:lnTo>
                  <a:pt x="334" y="508"/>
                </a:lnTo>
                <a:lnTo>
                  <a:pt x="334" y="508"/>
                </a:lnTo>
                <a:lnTo>
                  <a:pt x="335" y="509"/>
                </a:lnTo>
                <a:lnTo>
                  <a:pt x="336" y="510"/>
                </a:lnTo>
                <a:lnTo>
                  <a:pt x="336" y="511"/>
                </a:lnTo>
                <a:lnTo>
                  <a:pt x="337" y="511"/>
                </a:lnTo>
                <a:lnTo>
                  <a:pt x="337" y="512"/>
                </a:lnTo>
                <a:lnTo>
                  <a:pt x="338" y="513"/>
                </a:lnTo>
                <a:lnTo>
                  <a:pt x="338" y="514"/>
                </a:lnTo>
                <a:lnTo>
                  <a:pt x="339" y="514"/>
                </a:lnTo>
                <a:lnTo>
                  <a:pt x="353" y="503"/>
                </a:lnTo>
                <a:lnTo>
                  <a:pt x="352" y="502"/>
                </a:lnTo>
                <a:lnTo>
                  <a:pt x="352" y="502"/>
                </a:lnTo>
                <a:lnTo>
                  <a:pt x="351" y="501"/>
                </a:lnTo>
                <a:lnTo>
                  <a:pt x="351" y="500"/>
                </a:lnTo>
                <a:lnTo>
                  <a:pt x="350" y="500"/>
                </a:lnTo>
                <a:lnTo>
                  <a:pt x="350" y="499"/>
                </a:lnTo>
                <a:lnTo>
                  <a:pt x="349" y="499"/>
                </a:lnTo>
                <a:lnTo>
                  <a:pt x="349" y="498"/>
                </a:lnTo>
                <a:lnTo>
                  <a:pt x="348" y="497"/>
                </a:lnTo>
                <a:lnTo>
                  <a:pt x="348" y="497"/>
                </a:lnTo>
                <a:lnTo>
                  <a:pt x="347" y="496"/>
                </a:lnTo>
                <a:lnTo>
                  <a:pt x="347" y="495"/>
                </a:lnTo>
                <a:lnTo>
                  <a:pt x="346" y="495"/>
                </a:lnTo>
                <a:lnTo>
                  <a:pt x="346" y="494"/>
                </a:lnTo>
                <a:lnTo>
                  <a:pt x="345" y="493"/>
                </a:lnTo>
                <a:lnTo>
                  <a:pt x="345" y="493"/>
                </a:lnTo>
                <a:lnTo>
                  <a:pt x="344" y="492"/>
                </a:lnTo>
                <a:lnTo>
                  <a:pt x="344" y="491"/>
                </a:lnTo>
                <a:lnTo>
                  <a:pt x="343" y="491"/>
                </a:lnTo>
                <a:lnTo>
                  <a:pt x="343" y="490"/>
                </a:lnTo>
                <a:lnTo>
                  <a:pt x="343" y="490"/>
                </a:lnTo>
                <a:lnTo>
                  <a:pt x="328" y="499"/>
                </a:lnTo>
                <a:close/>
                <a:moveTo>
                  <a:pt x="366" y="540"/>
                </a:moveTo>
                <a:lnTo>
                  <a:pt x="366" y="540"/>
                </a:lnTo>
                <a:lnTo>
                  <a:pt x="366" y="540"/>
                </a:lnTo>
                <a:lnTo>
                  <a:pt x="367" y="541"/>
                </a:lnTo>
                <a:lnTo>
                  <a:pt x="368" y="541"/>
                </a:lnTo>
                <a:lnTo>
                  <a:pt x="369" y="542"/>
                </a:lnTo>
                <a:lnTo>
                  <a:pt x="369" y="542"/>
                </a:lnTo>
                <a:lnTo>
                  <a:pt x="370" y="543"/>
                </a:lnTo>
                <a:lnTo>
                  <a:pt x="371" y="543"/>
                </a:lnTo>
                <a:lnTo>
                  <a:pt x="372" y="544"/>
                </a:lnTo>
                <a:lnTo>
                  <a:pt x="372" y="544"/>
                </a:lnTo>
                <a:lnTo>
                  <a:pt x="373" y="545"/>
                </a:lnTo>
                <a:lnTo>
                  <a:pt x="374" y="545"/>
                </a:lnTo>
                <a:lnTo>
                  <a:pt x="375" y="546"/>
                </a:lnTo>
                <a:lnTo>
                  <a:pt x="375" y="546"/>
                </a:lnTo>
                <a:lnTo>
                  <a:pt x="376" y="547"/>
                </a:lnTo>
                <a:lnTo>
                  <a:pt x="377" y="547"/>
                </a:lnTo>
                <a:lnTo>
                  <a:pt x="378" y="548"/>
                </a:lnTo>
                <a:lnTo>
                  <a:pt x="379" y="548"/>
                </a:lnTo>
                <a:lnTo>
                  <a:pt x="379" y="549"/>
                </a:lnTo>
                <a:lnTo>
                  <a:pt x="380" y="549"/>
                </a:lnTo>
                <a:lnTo>
                  <a:pt x="381" y="550"/>
                </a:lnTo>
                <a:lnTo>
                  <a:pt x="382" y="550"/>
                </a:lnTo>
                <a:lnTo>
                  <a:pt x="390" y="535"/>
                </a:lnTo>
                <a:lnTo>
                  <a:pt x="390" y="534"/>
                </a:lnTo>
                <a:lnTo>
                  <a:pt x="389" y="534"/>
                </a:lnTo>
                <a:lnTo>
                  <a:pt x="388" y="534"/>
                </a:lnTo>
                <a:lnTo>
                  <a:pt x="388" y="533"/>
                </a:lnTo>
                <a:lnTo>
                  <a:pt x="387" y="533"/>
                </a:lnTo>
                <a:lnTo>
                  <a:pt x="386" y="532"/>
                </a:lnTo>
                <a:lnTo>
                  <a:pt x="385" y="532"/>
                </a:lnTo>
                <a:lnTo>
                  <a:pt x="385" y="531"/>
                </a:lnTo>
                <a:lnTo>
                  <a:pt x="384" y="531"/>
                </a:lnTo>
                <a:lnTo>
                  <a:pt x="383" y="531"/>
                </a:lnTo>
                <a:lnTo>
                  <a:pt x="383" y="530"/>
                </a:lnTo>
                <a:lnTo>
                  <a:pt x="382" y="530"/>
                </a:lnTo>
                <a:lnTo>
                  <a:pt x="381" y="529"/>
                </a:lnTo>
                <a:lnTo>
                  <a:pt x="381" y="529"/>
                </a:lnTo>
                <a:lnTo>
                  <a:pt x="380" y="528"/>
                </a:lnTo>
                <a:lnTo>
                  <a:pt x="379" y="528"/>
                </a:lnTo>
                <a:lnTo>
                  <a:pt x="379" y="527"/>
                </a:lnTo>
                <a:lnTo>
                  <a:pt x="378" y="527"/>
                </a:lnTo>
                <a:lnTo>
                  <a:pt x="377" y="526"/>
                </a:lnTo>
                <a:lnTo>
                  <a:pt x="377" y="526"/>
                </a:lnTo>
                <a:lnTo>
                  <a:pt x="376" y="526"/>
                </a:lnTo>
                <a:lnTo>
                  <a:pt x="366" y="540"/>
                </a:lnTo>
                <a:close/>
                <a:moveTo>
                  <a:pt x="416" y="564"/>
                </a:moveTo>
                <a:lnTo>
                  <a:pt x="416" y="564"/>
                </a:lnTo>
                <a:lnTo>
                  <a:pt x="416" y="564"/>
                </a:lnTo>
                <a:lnTo>
                  <a:pt x="417" y="565"/>
                </a:lnTo>
                <a:lnTo>
                  <a:pt x="418" y="565"/>
                </a:lnTo>
                <a:lnTo>
                  <a:pt x="419" y="565"/>
                </a:lnTo>
                <a:lnTo>
                  <a:pt x="420" y="565"/>
                </a:lnTo>
                <a:lnTo>
                  <a:pt x="421" y="566"/>
                </a:lnTo>
                <a:lnTo>
                  <a:pt x="422" y="566"/>
                </a:lnTo>
                <a:lnTo>
                  <a:pt x="423" y="566"/>
                </a:lnTo>
                <a:lnTo>
                  <a:pt x="424" y="566"/>
                </a:lnTo>
                <a:lnTo>
                  <a:pt x="424" y="566"/>
                </a:lnTo>
                <a:lnTo>
                  <a:pt x="425" y="567"/>
                </a:lnTo>
                <a:lnTo>
                  <a:pt x="426" y="567"/>
                </a:lnTo>
                <a:lnTo>
                  <a:pt x="427" y="567"/>
                </a:lnTo>
                <a:lnTo>
                  <a:pt x="428" y="567"/>
                </a:lnTo>
                <a:lnTo>
                  <a:pt x="429" y="567"/>
                </a:lnTo>
                <a:lnTo>
                  <a:pt x="430" y="568"/>
                </a:lnTo>
                <a:lnTo>
                  <a:pt x="431" y="568"/>
                </a:lnTo>
                <a:lnTo>
                  <a:pt x="432" y="568"/>
                </a:lnTo>
                <a:lnTo>
                  <a:pt x="433" y="568"/>
                </a:lnTo>
                <a:lnTo>
                  <a:pt x="434" y="568"/>
                </a:lnTo>
                <a:lnTo>
                  <a:pt x="434" y="568"/>
                </a:lnTo>
                <a:lnTo>
                  <a:pt x="437" y="551"/>
                </a:lnTo>
                <a:lnTo>
                  <a:pt x="437" y="551"/>
                </a:lnTo>
                <a:lnTo>
                  <a:pt x="436" y="551"/>
                </a:lnTo>
                <a:lnTo>
                  <a:pt x="435" y="551"/>
                </a:lnTo>
                <a:lnTo>
                  <a:pt x="434" y="550"/>
                </a:lnTo>
                <a:lnTo>
                  <a:pt x="433" y="550"/>
                </a:lnTo>
                <a:lnTo>
                  <a:pt x="432" y="550"/>
                </a:lnTo>
                <a:lnTo>
                  <a:pt x="431" y="550"/>
                </a:lnTo>
                <a:lnTo>
                  <a:pt x="431" y="550"/>
                </a:lnTo>
                <a:lnTo>
                  <a:pt x="430" y="550"/>
                </a:lnTo>
                <a:lnTo>
                  <a:pt x="429" y="549"/>
                </a:lnTo>
                <a:lnTo>
                  <a:pt x="428" y="549"/>
                </a:lnTo>
                <a:lnTo>
                  <a:pt x="427" y="549"/>
                </a:lnTo>
                <a:lnTo>
                  <a:pt x="427" y="549"/>
                </a:lnTo>
                <a:lnTo>
                  <a:pt x="426" y="549"/>
                </a:lnTo>
                <a:lnTo>
                  <a:pt x="425" y="548"/>
                </a:lnTo>
                <a:lnTo>
                  <a:pt x="424" y="548"/>
                </a:lnTo>
                <a:lnTo>
                  <a:pt x="423" y="548"/>
                </a:lnTo>
                <a:lnTo>
                  <a:pt x="422" y="548"/>
                </a:lnTo>
                <a:lnTo>
                  <a:pt x="422" y="548"/>
                </a:lnTo>
                <a:lnTo>
                  <a:pt x="421" y="547"/>
                </a:lnTo>
                <a:lnTo>
                  <a:pt x="421" y="547"/>
                </a:lnTo>
                <a:lnTo>
                  <a:pt x="416" y="564"/>
                </a:lnTo>
                <a:close/>
                <a:moveTo>
                  <a:pt x="471" y="569"/>
                </a:moveTo>
                <a:lnTo>
                  <a:pt x="471" y="569"/>
                </a:lnTo>
                <a:lnTo>
                  <a:pt x="472" y="569"/>
                </a:lnTo>
                <a:lnTo>
                  <a:pt x="473" y="569"/>
                </a:lnTo>
                <a:lnTo>
                  <a:pt x="474" y="569"/>
                </a:lnTo>
                <a:lnTo>
                  <a:pt x="475" y="569"/>
                </a:lnTo>
                <a:lnTo>
                  <a:pt x="476" y="569"/>
                </a:lnTo>
                <a:lnTo>
                  <a:pt x="477" y="569"/>
                </a:lnTo>
                <a:lnTo>
                  <a:pt x="478" y="569"/>
                </a:lnTo>
                <a:lnTo>
                  <a:pt x="479" y="568"/>
                </a:lnTo>
                <a:lnTo>
                  <a:pt x="480" y="568"/>
                </a:lnTo>
                <a:lnTo>
                  <a:pt x="480" y="568"/>
                </a:lnTo>
                <a:lnTo>
                  <a:pt x="481" y="568"/>
                </a:lnTo>
                <a:lnTo>
                  <a:pt x="482" y="568"/>
                </a:lnTo>
                <a:lnTo>
                  <a:pt x="483" y="568"/>
                </a:lnTo>
                <a:lnTo>
                  <a:pt x="484" y="568"/>
                </a:lnTo>
                <a:lnTo>
                  <a:pt x="485" y="567"/>
                </a:lnTo>
                <a:lnTo>
                  <a:pt x="486" y="567"/>
                </a:lnTo>
                <a:lnTo>
                  <a:pt x="487" y="567"/>
                </a:lnTo>
                <a:lnTo>
                  <a:pt x="488" y="567"/>
                </a:lnTo>
                <a:lnTo>
                  <a:pt x="489" y="567"/>
                </a:lnTo>
                <a:lnTo>
                  <a:pt x="490" y="566"/>
                </a:lnTo>
                <a:lnTo>
                  <a:pt x="490" y="566"/>
                </a:lnTo>
                <a:lnTo>
                  <a:pt x="486" y="549"/>
                </a:lnTo>
                <a:lnTo>
                  <a:pt x="486" y="549"/>
                </a:lnTo>
                <a:lnTo>
                  <a:pt x="485" y="549"/>
                </a:lnTo>
                <a:lnTo>
                  <a:pt x="485" y="550"/>
                </a:lnTo>
                <a:lnTo>
                  <a:pt x="484" y="550"/>
                </a:lnTo>
                <a:lnTo>
                  <a:pt x="483" y="550"/>
                </a:lnTo>
                <a:lnTo>
                  <a:pt x="482" y="550"/>
                </a:lnTo>
                <a:lnTo>
                  <a:pt x="481" y="550"/>
                </a:lnTo>
                <a:lnTo>
                  <a:pt x="480" y="550"/>
                </a:lnTo>
                <a:lnTo>
                  <a:pt x="479" y="551"/>
                </a:lnTo>
                <a:lnTo>
                  <a:pt x="479" y="551"/>
                </a:lnTo>
                <a:lnTo>
                  <a:pt x="478" y="551"/>
                </a:lnTo>
                <a:lnTo>
                  <a:pt x="477" y="551"/>
                </a:lnTo>
                <a:lnTo>
                  <a:pt x="476" y="551"/>
                </a:lnTo>
                <a:lnTo>
                  <a:pt x="475" y="551"/>
                </a:lnTo>
                <a:lnTo>
                  <a:pt x="474" y="551"/>
                </a:lnTo>
                <a:lnTo>
                  <a:pt x="474" y="551"/>
                </a:lnTo>
                <a:lnTo>
                  <a:pt x="473" y="551"/>
                </a:lnTo>
                <a:lnTo>
                  <a:pt x="472" y="552"/>
                </a:lnTo>
                <a:lnTo>
                  <a:pt x="471" y="552"/>
                </a:lnTo>
                <a:lnTo>
                  <a:pt x="470" y="552"/>
                </a:lnTo>
                <a:lnTo>
                  <a:pt x="470" y="552"/>
                </a:lnTo>
                <a:lnTo>
                  <a:pt x="471" y="569"/>
                </a:lnTo>
                <a:close/>
                <a:moveTo>
                  <a:pt x="525" y="554"/>
                </a:moveTo>
                <a:lnTo>
                  <a:pt x="525" y="554"/>
                </a:lnTo>
                <a:lnTo>
                  <a:pt x="525" y="554"/>
                </a:lnTo>
                <a:lnTo>
                  <a:pt x="526" y="554"/>
                </a:lnTo>
                <a:lnTo>
                  <a:pt x="527" y="553"/>
                </a:lnTo>
                <a:lnTo>
                  <a:pt x="528" y="553"/>
                </a:lnTo>
                <a:lnTo>
                  <a:pt x="529" y="552"/>
                </a:lnTo>
                <a:lnTo>
                  <a:pt x="529" y="552"/>
                </a:lnTo>
                <a:lnTo>
                  <a:pt x="530" y="551"/>
                </a:lnTo>
                <a:lnTo>
                  <a:pt x="531" y="551"/>
                </a:lnTo>
                <a:lnTo>
                  <a:pt x="532" y="551"/>
                </a:lnTo>
                <a:lnTo>
                  <a:pt x="533" y="550"/>
                </a:lnTo>
                <a:lnTo>
                  <a:pt x="533" y="550"/>
                </a:lnTo>
                <a:lnTo>
                  <a:pt x="534" y="549"/>
                </a:lnTo>
                <a:lnTo>
                  <a:pt x="535" y="549"/>
                </a:lnTo>
                <a:lnTo>
                  <a:pt x="536" y="548"/>
                </a:lnTo>
                <a:lnTo>
                  <a:pt x="537" y="548"/>
                </a:lnTo>
                <a:lnTo>
                  <a:pt x="537" y="547"/>
                </a:lnTo>
                <a:lnTo>
                  <a:pt x="538" y="547"/>
                </a:lnTo>
                <a:lnTo>
                  <a:pt x="539" y="546"/>
                </a:lnTo>
                <a:lnTo>
                  <a:pt x="540" y="546"/>
                </a:lnTo>
                <a:lnTo>
                  <a:pt x="540" y="545"/>
                </a:lnTo>
                <a:lnTo>
                  <a:pt x="541" y="545"/>
                </a:lnTo>
                <a:lnTo>
                  <a:pt x="532" y="530"/>
                </a:lnTo>
                <a:lnTo>
                  <a:pt x="531" y="531"/>
                </a:lnTo>
                <a:lnTo>
                  <a:pt x="530" y="531"/>
                </a:lnTo>
                <a:lnTo>
                  <a:pt x="530" y="531"/>
                </a:lnTo>
                <a:lnTo>
                  <a:pt x="529" y="532"/>
                </a:lnTo>
                <a:lnTo>
                  <a:pt x="528" y="532"/>
                </a:lnTo>
                <a:lnTo>
                  <a:pt x="527" y="533"/>
                </a:lnTo>
                <a:lnTo>
                  <a:pt x="527" y="533"/>
                </a:lnTo>
                <a:lnTo>
                  <a:pt x="526" y="534"/>
                </a:lnTo>
                <a:lnTo>
                  <a:pt x="525" y="534"/>
                </a:lnTo>
                <a:lnTo>
                  <a:pt x="525" y="534"/>
                </a:lnTo>
                <a:lnTo>
                  <a:pt x="524" y="535"/>
                </a:lnTo>
                <a:lnTo>
                  <a:pt x="523" y="535"/>
                </a:lnTo>
                <a:lnTo>
                  <a:pt x="522" y="536"/>
                </a:lnTo>
                <a:lnTo>
                  <a:pt x="522" y="536"/>
                </a:lnTo>
                <a:lnTo>
                  <a:pt x="521" y="536"/>
                </a:lnTo>
                <a:lnTo>
                  <a:pt x="520" y="537"/>
                </a:lnTo>
                <a:lnTo>
                  <a:pt x="520" y="537"/>
                </a:lnTo>
                <a:lnTo>
                  <a:pt x="519" y="538"/>
                </a:lnTo>
                <a:lnTo>
                  <a:pt x="518" y="538"/>
                </a:lnTo>
                <a:lnTo>
                  <a:pt x="517" y="538"/>
                </a:lnTo>
                <a:lnTo>
                  <a:pt x="517" y="538"/>
                </a:lnTo>
                <a:lnTo>
                  <a:pt x="525" y="554"/>
                </a:lnTo>
                <a:close/>
                <a:moveTo>
                  <a:pt x="570" y="521"/>
                </a:moveTo>
                <a:lnTo>
                  <a:pt x="570" y="521"/>
                </a:lnTo>
                <a:lnTo>
                  <a:pt x="570" y="520"/>
                </a:lnTo>
                <a:lnTo>
                  <a:pt x="570" y="520"/>
                </a:lnTo>
                <a:lnTo>
                  <a:pt x="571" y="519"/>
                </a:lnTo>
                <a:lnTo>
                  <a:pt x="572" y="518"/>
                </a:lnTo>
                <a:lnTo>
                  <a:pt x="572" y="518"/>
                </a:lnTo>
                <a:lnTo>
                  <a:pt x="573" y="517"/>
                </a:lnTo>
                <a:lnTo>
                  <a:pt x="574" y="516"/>
                </a:lnTo>
                <a:lnTo>
                  <a:pt x="574" y="516"/>
                </a:lnTo>
                <a:lnTo>
                  <a:pt x="575" y="515"/>
                </a:lnTo>
                <a:lnTo>
                  <a:pt x="575" y="514"/>
                </a:lnTo>
                <a:lnTo>
                  <a:pt x="576" y="514"/>
                </a:lnTo>
                <a:lnTo>
                  <a:pt x="576" y="513"/>
                </a:lnTo>
                <a:lnTo>
                  <a:pt x="577" y="512"/>
                </a:lnTo>
                <a:lnTo>
                  <a:pt x="578" y="511"/>
                </a:lnTo>
                <a:lnTo>
                  <a:pt x="578" y="511"/>
                </a:lnTo>
                <a:lnTo>
                  <a:pt x="579" y="510"/>
                </a:lnTo>
                <a:lnTo>
                  <a:pt x="579" y="509"/>
                </a:lnTo>
                <a:lnTo>
                  <a:pt x="580" y="508"/>
                </a:lnTo>
                <a:lnTo>
                  <a:pt x="580" y="508"/>
                </a:lnTo>
                <a:lnTo>
                  <a:pt x="581" y="507"/>
                </a:lnTo>
                <a:lnTo>
                  <a:pt x="581" y="506"/>
                </a:lnTo>
                <a:lnTo>
                  <a:pt x="567" y="496"/>
                </a:lnTo>
                <a:lnTo>
                  <a:pt x="567" y="497"/>
                </a:lnTo>
                <a:lnTo>
                  <a:pt x="566" y="497"/>
                </a:lnTo>
                <a:lnTo>
                  <a:pt x="566" y="498"/>
                </a:lnTo>
                <a:lnTo>
                  <a:pt x="565" y="499"/>
                </a:lnTo>
                <a:lnTo>
                  <a:pt x="565" y="499"/>
                </a:lnTo>
                <a:lnTo>
                  <a:pt x="564" y="500"/>
                </a:lnTo>
                <a:lnTo>
                  <a:pt x="564" y="500"/>
                </a:lnTo>
                <a:lnTo>
                  <a:pt x="563" y="501"/>
                </a:lnTo>
                <a:lnTo>
                  <a:pt x="563" y="502"/>
                </a:lnTo>
                <a:lnTo>
                  <a:pt x="562" y="502"/>
                </a:lnTo>
                <a:lnTo>
                  <a:pt x="562" y="503"/>
                </a:lnTo>
                <a:lnTo>
                  <a:pt x="561" y="504"/>
                </a:lnTo>
                <a:lnTo>
                  <a:pt x="561" y="504"/>
                </a:lnTo>
                <a:lnTo>
                  <a:pt x="560" y="505"/>
                </a:lnTo>
                <a:lnTo>
                  <a:pt x="560" y="505"/>
                </a:lnTo>
                <a:lnTo>
                  <a:pt x="559" y="506"/>
                </a:lnTo>
                <a:lnTo>
                  <a:pt x="559" y="507"/>
                </a:lnTo>
                <a:lnTo>
                  <a:pt x="558" y="507"/>
                </a:lnTo>
                <a:lnTo>
                  <a:pt x="557" y="508"/>
                </a:lnTo>
                <a:lnTo>
                  <a:pt x="557" y="509"/>
                </a:lnTo>
                <a:lnTo>
                  <a:pt x="557" y="509"/>
                </a:lnTo>
                <a:lnTo>
                  <a:pt x="570" y="521"/>
                </a:lnTo>
                <a:close/>
                <a:moveTo>
                  <a:pt x="599" y="474"/>
                </a:moveTo>
                <a:lnTo>
                  <a:pt x="599" y="474"/>
                </a:lnTo>
                <a:lnTo>
                  <a:pt x="600" y="473"/>
                </a:lnTo>
                <a:lnTo>
                  <a:pt x="600" y="472"/>
                </a:lnTo>
                <a:lnTo>
                  <a:pt x="600" y="471"/>
                </a:lnTo>
                <a:lnTo>
                  <a:pt x="601" y="470"/>
                </a:lnTo>
                <a:lnTo>
                  <a:pt x="601" y="469"/>
                </a:lnTo>
                <a:lnTo>
                  <a:pt x="601" y="469"/>
                </a:lnTo>
                <a:lnTo>
                  <a:pt x="602" y="468"/>
                </a:lnTo>
                <a:lnTo>
                  <a:pt x="602" y="467"/>
                </a:lnTo>
                <a:lnTo>
                  <a:pt x="602" y="466"/>
                </a:lnTo>
                <a:lnTo>
                  <a:pt x="603" y="465"/>
                </a:lnTo>
                <a:lnTo>
                  <a:pt x="603" y="464"/>
                </a:lnTo>
                <a:lnTo>
                  <a:pt x="603" y="463"/>
                </a:lnTo>
                <a:lnTo>
                  <a:pt x="603" y="462"/>
                </a:lnTo>
                <a:lnTo>
                  <a:pt x="604" y="461"/>
                </a:lnTo>
                <a:lnTo>
                  <a:pt x="604" y="461"/>
                </a:lnTo>
                <a:lnTo>
                  <a:pt x="604" y="460"/>
                </a:lnTo>
                <a:lnTo>
                  <a:pt x="604" y="459"/>
                </a:lnTo>
                <a:lnTo>
                  <a:pt x="605" y="458"/>
                </a:lnTo>
                <a:lnTo>
                  <a:pt x="605" y="457"/>
                </a:lnTo>
                <a:lnTo>
                  <a:pt x="605" y="456"/>
                </a:lnTo>
                <a:lnTo>
                  <a:pt x="605" y="456"/>
                </a:lnTo>
                <a:lnTo>
                  <a:pt x="588" y="451"/>
                </a:lnTo>
                <a:lnTo>
                  <a:pt x="588" y="452"/>
                </a:lnTo>
                <a:lnTo>
                  <a:pt x="588" y="452"/>
                </a:lnTo>
                <a:lnTo>
                  <a:pt x="588" y="453"/>
                </a:lnTo>
                <a:lnTo>
                  <a:pt x="588" y="454"/>
                </a:lnTo>
                <a:lnTo>
                  <a:pt x="587" y="455"/>
                </a:lnTo>
                <a:lnTo>
                  <a:pt x="587" y="456"/>
                </a:lnTo>
                <a:lnTo>
                  <a:pt x="587" y="456"/>
                </a:lnTo>
                <a:lnTo>
                  <a:pt x="587" y="457"/>
                </a:lnTo>
                <a:lnTo>
                  <a:pt x="586" y="458"/>
                </a:lnTo>
                <a:lnTo>
                  <a:pt x="586" y="459"/>
                </a:lnTo>
                <a:lnTo>
                  <a:pt x="586" y="459"/>
                </a:lnTo>
                <a:lnTo>
                  <a:pt x="586" y="460"/>
                </a:lnTo>
                <a:lnTo>
                  <a:pt x="585" y="461"/>
                </a:lnTo>
                <a:lnTo>
                  <a:pt x="585" y="462"/>
                </a:lnTo>
                <a:lnTo>
                  <a:pt x="585" y="463"/>
                </a:lnTo>
                <a:lnTo>
                  <a:pt x="584" y="463"/>
                </a:lnTo>
                <a:lnTo>
                  <a:pt x="584" y="464"/>
                </a:lnTo>
                <a:lnTo>
                  <a:pt x="584" y="465"/>
                </a:lnTo>
                <a:lnTo>
                  <a:pt x="584" y="466"/>
                </a:lnTo>
                <a:lnTo>
                  <a:pt x="583" y="467"/>
                </a:lnTo>
                <a:lnTo>
                  <a:pt x="583" y="467"/>
                </a:lnTo>
                <a:lnTo>
                  <a:pt x="599" y="474"/>
                </a:lnTo>
                <a:close/>
                <a:moveTo>
                  <a:pt x="610" y="419"/>
                </a:moveTo>
                <a:lnTo>
                  <a:pt x="610" y="419"/>
                </a:lnTo>
                <a:lnTo>
                  <a:pt x="610" y="419"/>
                </a:lnTo>
                <a:lnTo>
                  <a:pt x="610" y="418"/>
                </a:lnTo>
                <a:lnTo>
                  <a:pt x="610" y="417"/>
                </a:lnTo>
                <a:lnTo>
                  <a:pt x="610" y="416"/>
                </a:lnTo>
                <a:lnTo>
                  <a:pt x="610" y="415"/>
                </a:lnTo>
                <a:lnTo>
                  <a:pt x="610" y="414"/>
                </a:lnTo>
                <a:lnTo>
                  <a:pt x="610" y="413"/>
                </a:lnTo>
                <a:lnTo>
                  <a:pt x="610" y="412"/>
                </a:lnTo>
                <a:lnTo>
                  <a:pt x="610" y="411"/>
                </a:lnTo>
                <a:lnTo>
                  <a:pt x="610" y="410"/>
                </a:lnTo>
                <a:lnTo>
                  <a:pt x="610" y="409"/>
                </a:lnTo>
                <a:lnTo>
                  <a:pt x="610" y="408"/>
                </a:lnTo>
                <a:lnTo>
                  <a:pt x="610" y="407"/>
                </a:lnTo>
                <a:lnTo>
                  <a:pt x="610" y="406"/>
                </a:lnTo>
                <a:lnTo>
                  <a:pt x="610" y="405"/>
                </a:lnTo>
                <a:lnTo>
                  <a:pt x="610" y="404"/>
                </a:lnTo>
                <a:lnTo>
                  <a:pt x="610" y="403"/>
                </a:lnTo>
                <a:lnTo>
                  <a:pt x="610" y="402"/>
                </a:lnTo>
                <a:lnTo>
                  <a:pt x="609" y="401"/>
                </a:lnTo>
                <a:lnTo>
                  <a:pt x="609" y="400"/>
                </a:lnTo>
                <a:lnTo>
                  <a:pt x="592" y="402"/>
                </a:lnTo>
                <a:lnTo>
                  <a:pt x="592" y="403"/>
                </a:lnTo>
                <a:lnTo>
                  <a:pt x="592" y="404"/>
                </a:lnTo>
                <a:lnTo>
                  <a:pt x="592" y="405"/>
                </a:lnTo>
                <a:lnTo>
                  <a:pt x="592" y="406"/>
                </a:lnTo>
                <a:lnTo>
                  <a:pt x="592" y="406"/>
                </a:lnTo>
                <a:lnTo>
                  <a:pt x="592" y="407"/>
                </a:lnTo>
                <a:lnTo>
                  <a:pt x="592" y="408"/>
                </a:lnTo>
                <a:lnTo>
                  <a:pt x="592" y="409"/>
                </a:lnTo>
                <a:lnTo>
                  <a:pt x="592" y="410"/>
                </a:lnTo>
                <a:lnTo>
                  <a:pt x="593" y="411"/>
                </a:lnTo>
                <a:lnTo>
                  <a:pt x="593" y="412"/>
                </a:lnTo>
                <a:lnTo>
                  <a:pt x="593" y="412"/>
                </a:lnTo>
                <a:lnTo>
                  <a:pt x="593" y="413"/>
                </a:lnTo>
                <a:lnTo>
                  <a:pt x="593" y="414"/>
                </a:lnTo>
                <a:lnTo>
                  <a:pt x="593" y="415"/>
                </a:lnTo>
                <a:lnTo>
                  <a:pt x="593" y="416"/>
                </a:lnTo>
                <a:lnTo>
                  <a:pt x="593" y="417"/>
                </a:lnTo>
                <a:lnTo>
                  <a:pt x="593" y="418"/>
                </a:lnTo>
                <a:lnTo>
                  <a:pt x="593" y="419"/>
                </a:lnTo>
                <a:lnTo>
                  <a:pt x="593" y="419"/>
                </a:lnTo>
                <a:lnTo>
                  <a:pt x="610" y="419"/>
                </a:lnTo>
                <a:close/>
                <a:moveTo>
                  <a:pt x="601" y="364"/>
                </a:moveTo>
                <a:lnTo>
                  <a:pt x="601" y="364"/>
                </a:lnTo>
                <a:lnTo>
                  <a:pt x="601" y="363"/>
                </a:lnTo>
                <a:lnTo>
                  <a:pt x="600" y="362"/>
                </a:lnTo>
                <a:lnTo>
                  <a:pt x="600" y="362"/>
                </a:lnTo>
                <a:lnTo>
                  <a:pt x="600" y="361"/>
                </a:lnTo>
                <a:lnTo>
                  <a:pt x="599" y="360"/>
                </a:lnTo>
                <a:lnTo>
                  <a:pt x="599" y="359"/>
                </a:lnTo>
                <a:lnTo>
                  <a:pt x="599" y="358"/>
                </a:lnTo>
                <a:lnTo>
                  <a:pt x="598" y="357"/>
                </a:lnTo>
                <a:lnTo>
                  <a:pt x="598" y="356"/>
                </a:lnTo>
                <a:lnTo>
                  <a:pt x="598" y="356"/>
                </a:lnTo>
                <a:lnTo>
                  <a:pt x="597" y="355"/>
                </a:lnTo>
                <a:lnTo>
                  <a:pt x="597" y="354"/>
                </a:lnTo>
                <a:lnTo>
                  <a:pt x="596" y="353"/>
                </a:lnTo>
                <a:lnTo>
                  <a:pt x="596" y="352"/>
                </a:lnTo>
                <a:lnTo>
                  <a:pt x="596" y="351"/>
                </a:lnTo>
                <a:lnTo>
                  <a:pt x="595" y="350"/>
                </a:lnTo>
                <a:lnTo>
                  <a:pt x="595" y="350"/>
                </a:lnTo>
                <a:lnTo>
                  <a:pt x="594" y="349"/>
                </a:lnTo>
                <a:lnTo>
                  <a:pt x="594" y="348"/>
                </a:lnTo>
                <a:lnTo>
                  <a:pt x="594" y="347"/>
                </a:lnTo>
                <a:lnTo>
                  <a:pt x="593" y="347"/>
                </a:lnTo>
                <a:lnTo>
                  <a:pt x="578" y="355"/>
                </a:lnTo>
                <a:lnTo>
                  <a:pt x="578" y="355"/>
                </a:lnTo>
                <a:lnTo>
                  <a:pt x="578" y="356"/>
                </a:lnTo>
                <a:lnTo>
                  <a:pt x="579" y="357"/>
                </a:lnTo>
                <a:lnTo>
                  <a:pt x="579" y="357"/>
                </a:lnTo>
                <a:lnTo>
                  <a:pt x="579" y="358"/>
                </a:lnTo>
                <a:lnTo>
                  <a:pt x="580" y="359"/>
                </a:lnTo>
                <a:lnTo>
                  <a:pt x="580" y="360"/>
                </a:lnTo>
                <a:lnTo>
                  <a:pt x="580" y="360"/>
                </a:lnTo>
                <a:lnTo>
                  <a:pt x="581" y="361"/>
                </a:lnTo>
                <a:lnTo>
                  <a:pt x="581" y="362"/>
                </a:lnTo>
                <a:lnTo>
                  <a:pt x="581" y="363"/>
                </a:lnTo>
                <a:lnTo>
                  <a:pt x="582" y="363"/>
                </a:lnTo>
                <a:lnTo>
                  <a:pt x="582" y="364"/>
                </a:lnTo>
                <a:lnTo>
                  <a:pt x="582" y="365"/>
                </a:lnTo>
                <a:lnTo>
                  <a:pt x="583" y="366"/>
                </a:lnTo>
                <a:lnTo>
                  <a:pt x="583" y="366"/>
                </a:lnTo>
                <a:lnTo>
                  <a:pt x="583" y="367"/>
                </a:lnTo>
                <a:lnTo>
                  <a:pt x="584" y="368"/>
                </a:lnTo>
                <a:lnTo>
                  <a:pt x="584" y="369"/>
                </a:lnTo>
                <a:lnTo>
                  <a:pt x="584" y="369"/>
                </a:lnTo>
                <a:lnTo>
                  <a:pt x="584" y="370"/>
                </a:lnTo>
                <a:lnTo>
                  <a:pt x="601" y="364"/>
                </a:lnTo>
                <a:close/>
                <a:moveTo>
                  <a:pt x="573" y="316"/>
                </a:moveTo>
                <a:lnTo>
                  <a:pt x="573" y="316"/>
                </a:lnTo>
                <a:lnTo>
                  <a:pt x="572" y="316"/>
                </a:lnTo>
                <a:lnTo>
                  <a:pt x="572" y="315"/>
                </a:lnTo>
                <a:lnTo>
                  <a:pt x="571" y="315"/>
                </a:lnTo>
                <a:lnTo>
                  <a:pt x="570" y="314"/>
                </a:lnTo>
                <a:lnTo>
                  <a:pt x="570" y="313"/>
                </a:lnTo>
                <a:lnTo>
                  <a:pt x="569" y="313"/>
                </a:lnTo>
                <a:lnTo>
                  <a:pt x="569" y="312"/>
                </a:lnTo>
                <a:lnTo>
                  <a:pt x="568" y="311"/>
                </a:lnTo>
                <a:lnTo>
                  <a:pt x="567" y="311"/>
                </a:lnTo>
                <a:lnTo>
                  <a:pt x="567" y="310"/>
                </a:lnTo>
                <a:lnTo>
                  <a:pt x="566" y="309"/>
                </a:lnTo>
                <a:lnTo>
                  <a:pt x="565" y="309"/>
                </a:lnTo>
                <a:lnTo>
                  <a:pt x="565" y="308"/>
                </a:lnTo>
                <a:lnTo>
                  <a:pt x="564" y="307"/>
                </a:lnTo>
                <a:lnTo>
                  <a:pt x="563" y="307"/>
                </a:lnTo>
                <a:lnTo>
                  <a:pt x="563" y="306"/>
                </a:lnTo>
                <a:lnTo>
                  <a:pt x="562" y="305"/>
                </a:lnTo>
                <a:lnTo>
                  <a:pt x="561" y="305"/>
                </a:lnTo>
                <a:lnTo>
                  <a:pt x="561" y="304"/>
                </a:lnTo>
                <a:lnTo>
                  <a:pt x="560" y="304"/>
                </a:lnTo>
                <a:lnTo>
                  <a:pt x="559" y="303"/>
                </a:lnTo>
                <a:lnTo>
                  <a:pt x="548" y="316"/>
                </a:lnTo>
                <a:lnTo>
                  <a:pt x="548" y="317"/>
                </a:lnTo>
                <a:lnTo>
                  <a:pt x="549" y="317"/>
                </a:lnTo>
                <a:lnTo>
                  <a:pt x="549" y="318"/>
                </a:lnTo>
                <a:lnTo>
                  <a:pt x="550" y="318"/>
                </a:lnTo>
                <a:lnTo>
                  <a:pt x="551" y="319"/>
                </a:lnTo>
                <a:lnTo>
                  <a:pt x="551" y="319"/>
                </a:lnTo>
                <a:lnTo>
                  <a:pt x="552" y="320"/>
                </a:lnTo>
                <a:lnTo>
                  <a:pt x="552" y="320"/>
                </a:lnTo>
                <a:lnTo>
                  <a:pt x="553" y="321"/>
                </a:lnTo>
                <a:lnTo>
                  <a:pt x="554" y="322"/>
                </a:lnTo>
                <a:lnTo>
                  <a:pt x="554" y="322"/>
                </a:lnTo>
                <a:lnTo>
                  <a:pt x="555" y="323"/>
                </a:lnTo>
                <a:lnTo>
                  <a:pt x="555" y="323"/>
                </a:lnTo>
                <a:lnTo>
                  <a:pt x="556" y="324"/>
                </a:lnTo>
                <a:lnTo>
                  <a:pt x="556" y="325"/>
                </a:lnTo>
                <a:lnTo>
                  <a:pt x="557" y="325"/>
                </a:lnTo>
                <a:lnTo>
                  <a:pt x="557" y="326"/>
                </a:lnTo>
                <a:lnTo>
                  <a:pt x="558" y="326"/>
                </a:lnTo>
                <a:lnTo>
                  <a:pt x="559" y="327"/>
                </a:lnTo>
                <a:lnTo>
                  <a:pt x="559" y="328"/>
                </a:lnTo>
                <a:lnTo>
                  <a:pt x="559" y="328"/>
                </a:lnTo>
                <a:lnTo>
                  <a:pt x="573" y="316"/>
                </a:lnTo>
                <a:close/>
                <a:moveTo>
                  <a:pt x="529" y="282"/>
                </a:moveTo>
                <a:lnTo>
                  <a:pt x="529" y="282"/>
                </a:lnTo>
                <a:lnTo>
                  <a:pt x="529" y="281"/>
                </a:lnTo>
                <a:lnTo>
                  <a:pt x="528" y="281"/>
                </a:lnTo>
                <a:lnTo>
                  <a:pt x="527" y="280"/>
                </a:lnTo>
                <a:lnTo>
                  <a:pt x="526" y="280"/>
                </a:lnTo>
                <a:lnTo>
                  <a:pt x="525" y="280"/>
                </a:lnTo>
                <a:lnTo>
                  <a:pt x="524" y="279"/>
                </a:lnTo>
                <a:lnTo>
                  <a:pt x="524" y="279"/>
                </a:lnTo>
                <a:lnTo>
                  <a:pt x="523" y="278"/>
                </a:lnTo>
                <a:lnTo>
                  <a:pt x="522" y="278"/>
                </a:lnTo>
                <a:lnTo>
                  <a:pt x="521" y="278"/>
                </a:lnTo>
                <a:lnTo>
                  <a:pt x="520" y="277"/>
                </a:lnTo>
                <a:lnTo>
                  <a:pt x="519" y="277"/>
                </a:lnTo>
                <a:lnTo>
                  <a:pt x="518" y="277"/>
                </a:lnTo>
                <a:lnTo>
                  <a:pt x="518" y="276"/>
                </a:lnTo>
                <a:lnTo>
                  <a:pt x="517" y="276"/>
                </a:lnTo>
                <a:lnTo>
                  <a:pt x="516" y="275"/>
                </a:lnTo>
                <a:lnTo>
                  <a:pt x="515" y="275"/>
                </a:lnTo>
                <a:lnTo>
                  <a:pt x="514" y="275"/>
                </a:lnTo>
                <a:lnTo>
                  <a:pt x="513" y="274"/>
                </a:lnTo>
                <a:lnTo>
                  <a:pt x="512" y="274"/>
                </a:lnTo>
                <a:lnTo>
                  <a:pt x="512" y="274"/>
                </a:lnTo>
                <a:lnTo>
                  <a:pt x="506" y="290"/>
                </a:lnTo>
                <a:lnTo>
                  <a:pt x="506" y="290"/>
                </a:lnTo>
                <a:lnTo>
                  <a:pt x="507" y="291"/>
                </a:lnTo>
                <a:lnTo>
                  <a:pt x="508" y="291"/>
                </a:lnTo>
                <a:lnTo>
                  <a:pt x="508" y="291"/>
                </a:lnTo>
                <a:lnTo>
                  <a:pt x="509" y="292"/>
                </a:lnTo>
                <a:lnTo>
                  <a:pt x="510" y="292"/>
                </a:lnTo>
                <a:lnTo>
                  <a:pt x="511" y="292"/>
                </a:lnTo>
                <a:lnTo>
                  <a:pt x="511" y="293"/>
                </a:lnTo>
                <a:lnTo>
                  <a:pt x="512" y="293"/>
                </a:lnTo>
                <a:lnTo>
                  <a:pt x="513" y="293"/>
                </a:lnTo>
                <a:lnTo>
                  <a:pt x="514" y="294"/>
                </a:lnTo>
                <a:lnTo>
                  <a:pt x="514" y="294"/>
                </a:lnTo>
                <a:lnTo>
                  <a:pt x="515" y="294"/>
                </a:lnTo>
                <a:lnTo>
                  <a:pt x="516" y="295"/>
                </a:lnTo>
                <a:lnTo>
                  <a:pt x="517" y="295"/>
                </a:lnTo>
                <a:lnTo>
                  <a:pt x="517" y="295"/>
                </a:lnTo>
                <a:lnTo>
                  <a:pt x="518" y="296"/>
                </a:lnTo>
                <a:lnTo>
                  <a:pt x="519" y="296"/>
                </a:lnTo>
                <a:lnTo>
                  <a:pt x="520" y="297"/>
                </a:lnTo>
                <a:lnTo>
                  <a:pt x="520" y="297"/>
                </a:lnTo>
                <a:lnTo>
                  <a:pt x="521" y="297"/>
                </a:lnTo>
                <a:lnTo>
                  <a:pt x="529" y="282"/>
                </a:lnTo>
                <a:close/>
                <a:moveTo>
                  <a:pt x="457" y="231"/>
                </a:moveTo>
                <a:lnTo>
                  <a:pt x="457" y="231"/>
                </a:lnTo>
                <a:cubicBezTo>
                  <a:pt x="354" y="231"/>
                  <a:pt x="271" y="314"/>
                  <a:pt x="271" y="417"/>
                </a:cubicBezTo>
                <a:cubicBezTo>
                  <a:pt x="271" y="520"/>
                  <a:pt x="354" y="603"/>
                  <a:pt x="457" y="603"/>
                </a:cubicBezTo>
                <a:cubicBezTo>
                  <a:pt x="560" y="603"/>
                  <a:pt x="643" y="520"/>
                  <a:pt x="643" y="417"/>
                </a:cubicBezTo>
                <a:cubicBezTo>
                  <a:pt x="643" y="314"/>
                  <a:pt x="560" y="231"/>
                  <a:pt x="457" y="231"/>
                </a:cubicBezTo>
                <a:close/>
                <a:moveTo>
                  <a:pt x="30" y="153"/>
                </a:moveTo>
                <a:lnTo>
                  <a:pt x="30" y="153"/>
                </a:lnTo>
                <a:cubicBezTo>
                  <a:pt x="66" y="150"/>
                  <a:pt x="102" y="148"/>
                  <a:pt x="138" y="147"/>
                </a:cubicBezTo>
                <a:cubicBezTo>
                  <a:pt x="114" y="146"/>
                  <a:pt x="89" y="144"/>
                  <a:pt x="65" y="141"/>
                </a:cubicBezTo>
                <a:cubicBezTo>
                  <a:pt x="49" y="139"/>
                  <a:pt x="35" y="128"/>
                  <a:pt x="35" y="111"/>
                </a:cubicBezTo>
                <a:cubicBezTo>
                  <a:pt x="35" y="87"/>
                  <a:pt x="35" y="63"/>
                  <a:pt x="35" y="39"/>
                </a:cubicBezTo>
                <a:cubicBezTo>
                  <a:pt x="35" y="23"/>
                  <a:pt x="49" y="11"/>
                  <a:pt x="65" y="9"/>
                </a:cubicBezTo>
                <a:cubicBezTo>
                  <a:pt x="163" y="0"/>
                  <a:pt x="260" y="0"/>
                  <a:pt x="358" y="9"/>
                </a:cubicBezTo>
                <a:cubicBezTo>
                  <a:pt x="374" y="11"/>
                  <a:pt x="388" y="23"/>
                  <a:pt x="388" y="39"/>
                </a:cubicBezTo>
                <a:cubicBezTo>
                  <a:pt x="388" y="63"/>
                  <a:pt x="388" y="87"/>
                  <a:pt x="388" y="111"/>
                </a:cubicBezTo>
                <a:cubicBezTo>
                  <a:pt x="388" y="128"/>
                  <a:pt x="374" y="139"/>
                  <a:pt x="358" y="141"/>
                </a:cubicBezTo>
                <a:cubicBezTo>
                  <a:pt x="323" y="145"/>
                  <a:pt x="287" y="147"/>
                  <a:pt x="252" y="148"/>
                </a:cubicBezTo>
                <a:cubicBezTo>
                  <a:pt x="276" y="150"/>
                  <a:pt x="299" y="151"/>
                  <a:pt x="323" y="153"/>
                </a:cubicBezTo>
                <a:cubicBezTo>
                  <a:pt x="339" y="155"/>
                  <a:pt x="353" y="167"/>
                  <a:pt x="353" y="183"/>
                </a:cubicBezTo>
                <a:lnTo>
                  <a:pt x="353" y="218"/>
                </a:lnTo>
                <a:cubicBezTo>
                  <a:pt x="333" y="229"/>
                  <a:pt x="314" y="242"/>
                  <a:pt x="299" y="258"/>
                </a:cubicBezTo>
                <a:cubicBezTo>
                  <a:pt x="289" y="268"/>
                  <a:pt x="280" y="278"/>
                  <a:pt x="272" y="290"/>
                </a:cubicBezTo>
                <a:cubicBezTo>
                  <a:pt x="191" y="296"/>
                  <a:pt x="111" y="294"/>
                  <a:pt x="30" y="285"/>
                </a:cubicBezTo>
                <a:cubicBezTo>
                  <a:pt x="13" y="283"/>
                  <a:pt x="0" y="272"/>
                  <a:pt x="0" y="255"/>
                </a:cubicBezTo>
                <a:cubicBezTo>
                  <a:pt x="0" y="231"/>
                  <a:pt x="0" y="207"/>
                  <a:pt x="0" y="183"/>
                </a:cubicBezTo>
                <a:cubicBezTo>
                  <a:pt x="0" y="167"/>
                  <a:pt x="13" y="155"/>
                  <a:pt x="30" y="153"/>
                </a:cubicBez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4" name="Freeform 14"/>
          <p:cNvSpPr>
            <a:spLocks noChangeAspect="1" noEditPoints="1"/>
          </p:cNvSpPr>
          <p:nvPr/>
        </p:nvSpPr>
        <p:spPr bwMode="auto">
          <a:xfrm>
            <a:off x="7224395" y="3167404"/>
            <a:ext cx="513635" cy="511567"/>
          </a:xfrm>
          <a:custGeom>
            <a:avLst/>
            <a:gdLst>
              <a:gd name="T0" fmla="*/ 359 w 605"/>
              <a:gd name="T1" fmla="*/ 39 h 602"/>
              <a:gd name="T2" fmla="*/ 462 w 605"/>
              <a:gd name="T3" fmla="*/ 85 h 602"/>
              <a:gd name="T4" fmla="*/ 537 w 605"/>
              <a:gd name="T5" fmla="*/ 168 h 602"/>
              <a:gd name="T6" fmla="*/ 572 w 605"/>
              <a:gd name="T7" fmla="*/ 275 h 602"/>
              <a:gd name="T8" fmla="*/ 560 w 605"/>
              <a:gd name="T9" fmla="*/ 387 h 602"/>
              <a:gd name="T10" fmla="*/ 504 w 605"/>
              <a:gd name="T11" fmla="*/ 484 h 602"/>
              <a:gd name="T12" fmla="*/ 413 w 605"/>
              <a:gd name="T13" fmla="*/ 551 h 602"/>
              <a:gd name="T14" fmla="*/ 303 w 605"/>
              <a:gd name="T15" fmla="*/ 574 h 602"/>
              <a:gd name="T16" fmla="*/ 193 w 605"/>
              <a:gd name="T17" fmla="*/ 551 h 602"/>
              <a:gd name="T18" fmla="*/ 102 w 605"/>
              <a:gd name="T19" fmla="*/ 484 h 602"/>
              <a:gd name="T20" fmla="*/ 46 w 605"/>
              <a:gd name="T21" fmla="*/ 387 h 602"/>
              <a:gd name="T22" fmla="*/ 34 w 605"/>
              <a:gd name="T23" fmla="*/ 275 h 602"/>
              <a:gd name="T24" fmla="*/ 69 w 605"/>
              <a:gd name="T25" fmla="*/ 168 h 602"/>
              <a:gd name="T26" fmla="*/ 144 w 605"/>
              <a:gd name="T27" fmla="*/ 85 h 602"/>
              <a:gd name="T28" fmla="*/ 247 w 605"/>
              <a:gd name="T29" fmla="*/ 39 h 602"/>
              <a:gd name="T30" fmla="*/ 359 w 605"/>
              <a:gd name="T31" fmla="*/ 39 h 602"/>
              <a:gd name="T32" fmla="*/ 376 w 605"/>
              <a:gd name="T33" fmla="*/ 379 h 602"/>
              <a:gd name="T34" fmla="*/ 376 w 605"/>
              <a:gd name="T35" fmla="*/ 379 h 602"/>
              <a:gd name="T36" fmla="*/ 412 w 605"/>
              <a:gd name="T37" fmla="*/ 419 h 602"/>
              <a:gd name="T38" fmla="*/ 397 w 605"/>
              <a:gd name="T39" fmla="*/ 332 h 602"/>
              <a:gd name="T40" fmla="*/ 376 w 605"/>
              <a:gd name="T41" fmla="*/ 379 h 602"/>
              <a:gd name="T42" fmla="*/ 186 w 605"/>
              <a:gd name="T43" fmla="*/ 222 h 602"/>
              <a:gd name="T44" fmla="*/ 186 w 605"/>
              <a:gd name="T45" fmla="*/ 222 h 602"/>
              <a:gd name="T46" fmla="*/ 221 w 605"/>
              <a:gd name="T47" fmla="*/ 261 h 602"/>
              <a:gd name="T48" fmla="*/ 207 w 605"/>
              <a:gd name="T49" fmla="*/ 175 h 602"/>
              <a:gd name="T50" fmla="*/ 186 w 605"/>
              <a:gd name="T51" fmla="*/ 222 h 602"/>
              <a:gd name="T52" fmla="*/ 141 w 605"/>
              <a:gd name="T53" fmla="*/ 222 h 602"/>
              <a:gd name="T54" fmla="*/ 141 w 605"/>
              <a:gd name="T55" fmla="*/ 222 h 602"/>
              <a:gd name="T56" fmla="*/ 256 w 605"/>
              <a:gd name="T57" fmla="*/ 162 h 602"/>
              <a:gd name="T58" fmla="*/ 208 w 605"/>
              <a:gd name="T59" fmla="*/ 301 h 602"/>
              <a:gd name="T60" fmla="*/ 141 w 605"/>
              <a:gd name="T61" fmla="*/ 222 h 602"/>
              <a:gd name="T62" fmla="*/ 244 w 605"/>
              <a:gd name="T63" fmla="*/ 460 h 602"/>
              <a:gd name="T64" fmla="*/ 244 w 605"/>
              <a:gd name="T65" fmla="*/ 460 h 602"/>
              <a:gd name="T66" fmla="*/ 201 w 605"/>
              <a:gd name="T67" fmla="*/ 460 h 602"/>
              <a:gd name="T68" fmla="*/ 362 w 605"/>
              <a:gd name="T69" fmla="*/ 141 h 602"/>
              <a:gd name="T70" fmla="*/ 404 w 605"/>
              <a:gd name="T71" fmla="*/ 141 h 602"/>
              <a:gd name="T72" fmla="*/ 244 w 605"/>
              <a:gd name="T73" fmla="*/ 460 h 602"/>
              <a:gd name="T74" fmla="*/ 331 w 605"/>
              <a:gd name="T75" fmla="*/ 379 h 602"/>
              <a:gd name="T76" fmla="*/ 331 w 605"/>
              <a:gd name="T77" fmla="*/ 379 h 602"/>
              <a:gd name="T78" fmla="*/ 446 w 605"/>
              <a:gd name="T79" fmla="*/ 319 h 602"/>
              <a:gd name="T80" fmla="*/ 398 w 605"/>
              <a:gd name="T81" fmla="*/ 459 h 602"/>
              <a:gd name="T82" fmla="*/ 331 w 605"/>
              <a:gd name="T83" fmla="*/ 379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5" h="602">
                <a:moveTo>
                  <a:pt x="359" y="39"/>
                </a:moveTo>
                <a:cubicBezTo>
                  <a:pt x="435" y="31"/>
                  <a:pt x="417" y="22"/>
                  <a:pt x="462" y="85"/>
                </a:cubicBezTo>
                <a:cubicBezTo>
                  <a:pt x="535" y="108"/>
                  <a:pt x="521" y="93"/>
                  <a:pt x="537" y="168"/>
                </a:cubicBezTo>
                <a:cubicBezTo>
                  <a:pt x="594" y="219"/>
                  <a:pt x="588" y="200"/>
                  <a:pt x="572" y="275"/>
                </a:cubicBezTo>
                <a:cubicBezTo>
                  <a:pt x="603" y="345"/>
                  <a:pt x="605" y="325"/>
                  <a:pt x="560" y="387"/>
                </a:cubicBezTo>
                <a:cubicBezTo>
                  <a:pt x="560" y="464"/>
                  <a:pt x="570" y="446"/>
                  <a:pt x="504" y="484"/>
                </a:cubicBezTo>
                <a:cubicBezTo>
                  <a:pt x="473" y="555"/>
                  <a:pt x="489" y="543"/>
                  <a:pt x="413" y="551"/>
                </a:cubicBezTo>
                <a:cubicBezTo>
                  <a:pt x="356" y="602"/>
                  <a:pt x="376" y="598"/>
                  <a:pt x="303" y="574"/>
                </a:cubicBezTo>
                <a:cubicBezTo>
                  <a:pt x="230" y="598"/>
                  <a:pt x="250" y="602"/>
                  <a:pt x="193" y="551"/>
                </a:cubicBezTo>
                <a:cubicBezTo>
                  <a:pt x="116" y="543"/>
                  <a:pt x="133" y="555"/>
                  <a:pt x="102" y="484"/>
                </a:cubicBezTo>
                <a:cubicBezTo>
                  <a:pt x="35" y="446"/>
                  <a:pt x="45" y="464"/>
                  <a:pt x="46" y="387"/>
                </a:cubicBezTo>
                <a:cubicBezTo>
                  <a:pt x="0" y="325"/>
                  <a:pt x="2" y="345"/>
                  <a:pt x="34" y="275"/>
                </a:cubicBezTo>
                <a:cubicBezTo>
                  <a:pt x="18" y="200"/>
                  <a:pt x="11" y="219"/>
                  <a:pt x="69" y="168"/>
                </a:cubicBezTo>
                <a:cubicBezTo>
                  <a:pt x="84" y="93"/>
                  <a:pt x="71" y="108"/>
                  <a:pt x="144" y="85"/>
                </a:cubicBezTo>
                <a:cubicBezTo>
                  <a:pt x="189" y="22"/>
                  <a:pt x="170" y="31"/>
                  <a:pt x="247" y="39"/>
                </a:cubicBezTo>
                <a:cubicBezTo>
                  <a:pt x="313" y="0"/>
                  <a:pt x="293" y="0"/>
                  <a:pt x="359" y="39"/>
                </a:cubicBezTo>
                <a:close/>
                <a:moveTo>
                  <a:pt x="376" y="379"/>
                </a:moveTo>
                <a:lnTo>
                  <a:pt x="376" y="379"/>
                </a:lnTo>
                <a:cubicBezTo>
                  <a:pt x="376" y="443"/>
                  <a:pt x="406" y="427"/>
                  <a:pt x="412" y="419"/>
                </a:cubicBezTo>
                <a:cubicBezTo>
                  <a:pt x="418" y="409"/>
                  <a:pt x="429" y="332"/>
                  <a:pt x="397" y="332"/>
                </a:cubicBezTo>
                <a:cubicBezTo>
                  <a:pt x="378" y="332"/>
                  <a:pt x="376" y="356"/>
                  <a:pt x="376" y="379"/>
                </a:cubicBezTo>
                <a:close/>
                <a:moveTo>
                  <a:pt x="186" y="222"/>
                </a:moveTo>
                <a:lnTo>
                  <a:pt x="186" y="222"/>
                </a:lnTo>
                <a:cubicBezTo>
                  <a:pt x="186" y="286"/>
                  <a:pt x="217" y="268"/>
                  <a:pt x="221" y="261"/>
                </a:cubicBezTo>
                <a:cubicBezTo>
                  <a:pt x="228" y="251"/>
                  <a:pt x="238" y="175"/>
                  <a:pt x="207" y="175"/>
                </a:cubicBezTo>
                <a:cubicBezTo>
                  <a:pt x="188" y="175"/>
                  <a:pt x="186" y="199"/>
                  <a:pt x="186" y="222"/>
                </a:cubicBezTo>
                <a:close/>
                <a:moveTo>
                  <a:pt x="141" y="222"/>
                </a:moveTo>
                <a:lnTo>
                  <a:pt x="141" y="222"/>
                </a:lnTo>
                <a:cubicBezTo>
                  <a:pt x="141" y="124"/>
                  <a:pt x="229" y="132"/>
                  <a:pt x="256" y="162"/>
                </a:cubicBezTo>
                <a:cubicBezTo>
                  <a:pt x="282" y="190"/>
                  <a:pt x="291" y="301"/>
                  <a:pt x="208" y="301"/>
                </a:cubicBezTo>
                <a:cubicBezTo>
                  <a:pt x="160" y="301"/>
                  <a:pt x="141" y="269"/>
                  <a:pt x="141" y="222"/>
                </a:cubicBezTo>
                <a:close/>
                <a:moveTo>
                  <a:pt x="244" y="460"/>
                </a:moveTo>
                <a:lnTo>
                  <a:pt x="244" y="460"/>
                </a:lnTo>
                <a:cubicBezTo>
                  <a:pt x="230" y="460"/>
                  <a:pt x="216" y="460"/>
                  <a:pt x="201" y="460"/>
                </a:cubicBezTo>
                <a:cubicBezTo>
                  <a:pt x="255" y="354"/>
                  <a:pt x="309" y="247"/>
                  <a:pt x="362" y="141"/>
                </a:cubicBezTo>
                <a:cubicBezTo>
                  <a:pt x="376" y="141"/>
                  <a:pt x="390" y="141"/>
                  <a:pt x="404" y="141"/>
                </a:cubicBezTo>
                <a:cubicBezTo>
                  <a:pt x="351" y="247"/>
                  <a:pt x="298" y="354"/>
                  <a:pt x="244" y="460"/>
                </a:cubicBezTo>
                <a:close/>
                <a:moveTo>
                  <a:pt x="331" y="379"/>
                </a:moveTo>
                <a:lnTo>
                  <a:pt x="331" y="379"/>
                </a:lnTo>
                <a:cubicBezTo>
                  <a:pt x="331" y="282"/>
                  <a:pt x="419" y="289"/>
                  <a:pt x="446" y="319"/>
                </a:cubicBezTo>
                <a:cubicBezTo>
                  <a:pt x="473" y="348"/>
                  <a:pt x="481" y="459"/>
                  <a:pt x="398" y="459"/>
                </a:cubicBezTo>
                <a:cubicBezTo>
                  <a:pt x="351" y="459"/>
                  <a:pt x="331" y="427"/>
                  <a:pt x="331" y="379"/>
                </a:cubicBez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5" name="Freeform 26"/>
          <p:cNvSpPr>
            <a:spLocks noEditPoints="1"/>
          </p:cNvSpPr>
          <p:nvPr/>
        </p:nvSpPr>
        <p:spPr bwMode="auto">
          <a:xfrm>
            <a:off x="2658089" y="3222090"/>
            <a:ext cx="434864" cy="456881"/>
          </a:xfrm>
          <a:custGeom>
            <a:avLst/>
            <a:gdLst>
              <a:gd name="T0" fmla="*/ 139 w 577"/>
              <a:gd name="T1" fmla="*/ 87 h 609"/>
              <a:gd name="T2" fmla="*/ 27 w 577"/>
              <a:gd name="T3" fmla="*/ 87 h 609"/>
              <a:gd name="T4" fmla="*/ 27 w 577"/>
              <a:gd name="T5" fmla="*/ 48 h 609"/>
              <a:gd name="T6" fmla="*/ 139 w 577"/>
              <a:gd name="T7" fmla="*/ 48 h 609"/>
              <a:gd name="T8" fmla="*/ 139 w 577"/>
              <a:gd name="T9" fmla="*/ 87 h 609"/>
              <a:gd name="T10" fmla="*/ 139 w 577"/>
              <a:gd name="T11" fmla="*/ 179 h 609"/>
              <a:gd name="T12" fmla="*/ 27 w 577"/>
              <a:gd name="T13" fmla="*/ 179 h 609"/>
              <a:gd name="T14" fmla="*/ 27 w 577"/>
              <a:gd name="T15" fmla="*/ 140 h 609"/>
              <a:gd name="T16" fmla="*/ 139 w 577"/>
              <a:gd name="T17" fmla="*/ 140 h 609"/>
              <a:gd name="T18" fmla="*/ 139 w 577"/>
              <a:gd name="T19" fmla="*/ 179 h 609"/>
              <a:gd name="T20" fmla="*/ 139 w 577"/>
              <a:gd name="T21" fmla="*/ 271 h 609"/>
              <a:gd name="T22" fmla="*/ 27 w 577"/>
              <a:gd name="T23" fmla="*/ 271 h 609"/>
              <a:gd name="T24" fmla="*/ 27 w 577"/>
              <a:gd name="T25" fmla="*/ 232 h 609"/>
              <a:gd name="T26" fmla="*/ 139 w 577"/>
              <a:gd name="T27" fmla="*/ 232 h 609"/>
              <a:gd name="T28" fmla="*/ 139 w 577"/>
              <a:gd name="T29" fmla="*/ 271 h 609"/>
              <a:gd name="T30" fmla="*/ 0 w 577"/>
              <a:gd name="T31" fmla="*/ 609 h 609"/>
              <a:gd name="T32" fmla="*/ 166 w 577"/>
              <a:gd name="T33" fmla="*/ 609 h 609"/>
              <a:gd name="T34" fmla="*/ 166 w 577"/>
              <a:gd name="T35" fmla="*/ 0 h 609"/>
              <a:gd name="T36" fmla="*/ 0 w 577"/>
              <a:gd name="T37" fmla="*/ 0 h 609"/>
              <a:gd name="T38" fmla="*/ 0 w 577"/>
              <a:gd name="T39" fmla="*/ 609 h 609"/>
              <a:gd name="T40" fmla="*/ 344 w 577"/>
              <a:gd name="T41" fmla="*/ 87 h 609"/>
              <a:gd name="T42" fmla="*/ 232 w 577"/>
              <a:gd name="T43" fmla="*/ 87 h 609"/>
              <a:gd name="T44" fmla="*/ 232 w 577"/>
              <a:gd name="T45" fmla="*/ 48 h 609"/>
              <a:gd name="T46" fmla="*/ 344 w 577"/>
              <a:gd name="T47" fmla="*/ 48 h 609"/>
              <a:gd name="T48" fmla="*/ 344 w 577"/>
              <a:gd name="T49" fmla="*/ 87 h 609"/>
              <a:gd name="T50" fmla="*/ 344 w 577"/>
              <a:gd name="T51" fmla="*/ 179 h 609"/>
              <a:gd name="T52" fmla="*/ 232 w 577"/>
              <a:gd name="T53" fmla="*/ 179 h 609"/>
              <a:gd name="T54" fmla="*/ 232 w 577"/>
              <a:gd name="T55" fmla="*/ 140 h 609"/>
              <a:gd name="T56" fmla="*/ 344 w 577"/>
              <a:gd name="T57" fmla="*/ 140 h 609"/>
              <a:gd name="T58" fmla="*/ 344 w 577"/>
              <a:gd name="T59" fmla="*/ 179 h 609"/>
              <a:gd name="T60" fmla="*/ 344 w 577"/>
              <a:gd name="T61" fmla="*/ 271 h 609"/>
              <a:gd name="T62" fmla="*/ 232 w 577"/>
              <a:gd name="T63" fmla="*/ 271 h 609"/>
              <a:gd name="T64" fmla="*/ 232 w 577"/>
              <a:gd name="T65" fmla="*/ 232 h 609"/>
              <a:gd name="T66" fmla="*/ 344 w 577"/>
              <a:gd name="T67" fmla="*/ 232 h 609"/>
              <a:gd name="T68" fmla="*/ 344 w 577"/>
              <a:gd name="T69" fmla="*/ 271 h 609"/>
              <a:gd name="T70" fmla="*/ 205 w 577"/>
              <a:gd name="T71" fmla="*/ 609 h 609"/>
              <a:gd name="T72" fmla="*/ 371 w 577"/>
              <a:gd name="T73" fmla="*/ 609 h 609"/>
              <a:gd name="T74" fmla="*/ 371 w 577"/>
              <a:gd name="T75" fmla="*/ 0 h 609"/>
              <a:gd name="T76" fmla="*/ 205 w 577"/>
              <a:gd name="T77" fmla="*/ 0 h 609"/>
              <a:gd name="T78" fmla="*/ 205 w 577"/>
              <a:gd name="T79" fmla="*/ 609 h 609"/>
              <a:gd name="T80" fmla="*/ 549 w 577"/>
              <a:gd name="T81" fmla="*/ 87 h 609"/>
              <a:gd name="T82" fmla="*/ 437 w 577"/>
              <a:gd name="T83" fmla="*/ 87 h 609"/>
              <a:gd name="T84" fmla="*/ 437 w 577"/>
              <a:gd name="T85" fmla="*/ 48 h 609"/>
              <a:gd name="T86" fmla="*/ 549 w 577"/>
              <a:gd name="T87" fmla="*/ 48 h 609"/>
              <a:gd name="T88" fmla="*/ 549 w 577"/>
              <a:gd name="T89" fmla="*/ 87 h 609"/>
              <a:gd name="T90" fmla="*/ 549 w 577"/>
              <a:gd name="T91" fmla="*/ 179 h 609"/>
              <a:gd name="T92" fmla="*/ 437 w 577"/>
              <a:gd name="T93" fmla="*/ 179 h 609"/>
              <a:gd name="T94" fmla="*/ 437 w 577"/>
              <a:gd name="T95" fmla="*/ 140 h 609"/>
              <a:gd name="T96" fmla="*/ 549 w 577"/>
              <a:gd name="T97" fmla="*/ 140 h 609"/>
              <a:gd name="T98" fmla="*/ 549 w 577"/>
              <a:gd name="T99" fmla="*/ 179 h 609"/>
              <a:gd name="T100" fmla="*/ 549 w 577"/>
              <a:gd name="T101" fmla="*/ 271 h 609"/>
              <a:gd name="T102" fmla="*/ 437 w 577"/>
              <a:gd name="T103" fmla="*/ 271 h 609"/>
              <a:gd name="T104" fmla="*/ 437 w 577"/>
              <a:gd name="T105" fmla="*/ 232 h 609"/>
              <a:gd name="T106" fmla="*/ 549 w 577"/>
              <a:gd name="T107" fmla="*/ 232 h 609"/>
              <a:gd name="T108" fmla="*/ 549 w 577"/>
              <a:gd name="T109" fmla="*/ 271 h 609"/>
              <a:gd name="T110" fmla="*/ 410 w 577"/>
              <a:gd name="T111" fmla="*/ 609 h 609"/>
              <a:gd name="T112" fmla="*/ 577 w 577"/>
              <a:gd name="T113" fmla="*/ 609 h 609"/>
              <a:gd name="T114" fmla="*/ 577 w 577"/>
              <a:gd name="T115" fmla="*/ 0 h 609"/>
              <a:gd name="T116" fmla="*/ 410 w 577"/>
              <a:gd name="T117" fmla="*/ 0 h 609"/>
              <a:gd name="T118" fmla="*/ 410 w 577"/>
              <a:gd name="T119" fmla="*/ 60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7" h="609">
                <a:moveTo>
                  <a:pt x="139" y="87"/>
                </a:moveTo>
                <a:lnTo>
                  <a:pt x="27" y="87"/>
                </a:lnTo>
                <a:lnTo>
                  <a:pt x="27" y="48"/>
                </a:lnTo>
                <a:lnTo>
                  <a:pt x="139" y="48"/>
                </a:lnTo>
                <a:lnTo>
                  <a:pt x="139" y="87"/>
                </a:lnTo>
                <a:close/>
                <a:moveTo>
                  <a:pt x="139" y="179"/>
                </a:moveTo>
                <a:lnTo>
                  <a:pt x="27" y="179"/>
                </a:lnTo>
                <a:lnTo>
                  <a:pt x="27" y="140"/>
                </a:lnTo>
                <a:lnTo>
                  <a:pt x="139" y="140"/>
                </a:lnTo>
                <a:lnTo>
                  <a:pt x="139" y="179"/>
                </a:lnTo>
                <a:close/>
                <a:moveTo>
                  <a:pt x="139" y="271"/>
                </a:moveTo>
                <a:lnTo>
                  <a:pt x="27" y="271"/>
                </a:lnTo>
                <a:lnTo>
                  <a:pt x="27" y="232"/>
                </a:lnTo>
                <a:lnTo>
                  <a:pt x="139" y="232"/>
                </a:lnTo>
                <a:lnTo>
                  <a:pt x="139" y="271"/>
                </a:lnTo>
                <a:close/>
                <a:moveTo>
                  <a:pt x="0" y="609"/>
                </a:moveTo>
                <a:lnTo>
                  <a:pt x="166" y="609"/>
                </a:lnTo>
                <a:lnTo>
                  <a:pt x="166" y="0"/>
                </a:lnTo>
                <a:lnTo>
                  <a:pt x="0" y="0"/>
                </a:lnTo>
                <a:lnTo>
                  <a:pt x="0" y="609"/>
                </a:lnTo>
                <a:close/>
                <a:moveTo>
                  <a:pt x="344" y="87"/>
                </a:moveTo>
                <a:lnTo>
                  <a:pt x="232" y="87"/>
                </a:lnTo>
                <a:lnTo>
                  <a:pt x="232" y="48"/>
                </a:lnTo>
                <a:lnTo>
                  <a:pt x="344" y="48"/>
                </a:lnTo>
                <a:lnTo>
                  <a:pt x="344" y="87"/>
                </a:lnTo>
                <a:close/>
                <a:moveTo>
                  <a:pt x="344" y="179"/>
                </a:moveTo>
                <a:lnTo>
                  <a:pt x="232" y="179"/>
                </a:lnTo>
                <a:lnTo>
                  <a:pt x="232" y="140"/>
                </a:lnTo>
                <a:lnTo>
                  <a:pt x="344" y="140"/>
                </a:lnTo>
                <a:lnTo>
                  <a:pt x="344" y="179"/>
                </a:lnTo>
                <a:close/>
                <a:moveTo>
                  <a:pt x="344" y="271"/>
                </a:moveTo>
                <a:lnTo>
                  <a:pt x="232" y="271"/>
                </a:lnTo>
                <a:lnTo>
                  <a:pt x="232" y="232"/>
                </a:lnTo>
                <a:lnTo>
                  <a:pt x="344" y="232"/>
                </a:lnTo>
                <a:lnTo>
                  <a:pt x="344" y="271"/>
                </a:lnTo>
                <a:close/>
                <a:moveTo>
                  <a:pt x="205" y="609"/>
                </a:moveTo>
                <a:lnTo>
                  <a:pt x="371" y="609"/>
                </a:lnTo>
                <a:lnTo>
                  <a:pt x="371" y="0"/>
                </a:lnTo>
                <a:lnTo>
                  <a:pt x="205" y="0"/>
                </a:lnTo>
                <a:lnTo>
                  <a:pt x="205" y="609"/>
                </a:lnTo>
                <a:close/>
                <a:moveTo>
                  <a:pt x="549" y="87"/>
                </a:moveTo>
                <a:lnTo>
                  <a:pt x="437" y="87"/>
                </a:lnTo>
                <a:lnTo>
                  <a:pt x="437" y="48"/>
                </a:lnTo>
                <a:lnTo>
                  <a:pt x="549" y="48"/>
                </a:lnTo>
                <a:lnTo>
                  <a:pt x="549" y="87"/>
                </a:lnTo>
                <a:close/>
                <a:moveTo>
                  <a:pt x="549" y="179"/>
                </a:moveTo>
                <a:lnTo>
                  <a:pt x="437" y="179"/>
                </a:lnTo>
                <a:lnTo>
                  <a:pt x="437" y="140"/>
                </a:lnTo>
                <a:lnTo>
                  <a:pt x="549" y="140"/>
                </a:lnTo>
                <a:lnTo>
                  <a:pt x="549" y="179"/>
                </a:lnTo>
                <a:close/>
                <a:moveTo>
                  <a:pt x="549" y="271"/>
                </a:moveTo>
                <a:lnTo>
                  <a:pt x="437" y="271"/>
                </a:lnTo>
                <a:lnTo>
                  <a:pt x="437" y="232"/>
                </a:lnTo>
                <a:lnTo>
                  <a:pt x="549" y="232"/>
                </a:lnTo>
                <a:lnTo>
                  <a:pt x="549" y="271"/>
                </a:lnTo>
                <a:close/>
                <a:moveTo>
                  <a:pt x="410" y="609"/>
                </a:moveTo>
                <a:lnTo>
                  <a:pt x="577" y="609"/>
                </a:lnTo>
                <a:lnTo>
                  <a:pt x="577" y="0"/>
                </a:lnTo>
                <a:lnTo>
                  <a:pt x="410" y="0"/>
                </a:lnTo>
                <a:lnTo>
                  <a:pt x="410" y="609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59915" y="4878177"/>
            <a:ext cx="2418804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630106" y="4878177"/>
            <a:ext cx="2418804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59932" y="4878177"/>
            <a:ext cx="2418804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889758" y="4878177"/>
            <a:ext cx="2418804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910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89299" y="-1159307"/>
            <a:ext cx="718409" cy="799490"/>
          </a:xfrm>
          <a:prstGeom prst="rect">
            <a:avLst/>
          </a:pr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207708" y="-1159307"/>
            <a:ext cx="718409" cy="799490"/>
          </a:xfrm>
          <a:prstGeom prst="rect">
            <a:avLst/>
          </a:pr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1" t="6548" r="2601" b="48373"/>
          <a:stretch/>
        </p:blipFill>
        <p:spPr>
          <a:xfrm>
            <a:off x="9910978" y="-1"/>
            <a:ext cx="2281022" cy="1702975"/>
          </a:xfrm>
          <a:custGeom>
            <a:avLst/>
            <a:gdLst>
              <a:gd name="connsiteX0" fmla="*/ 0 w 3718077"/>
              <a:gd name="connsiteY0" fmla="*/ 0 h 2775857"/>
              <a:gd name="connsiteX1" fmla="*/ 3718077 w 3718077"/>
              <a:gd name="connsiteY1" fmla="*/ 0 h 2775857"/>
              <a:gd name="connsiteX2" fmla="*/ 3718077 w 3718077"/>
              <a:gd name="connsiteY2" fmla="*/ 2775857 h 2775857"/>
              <a:gd name="connsiteX3" fmla="*/ 0 w 3718077"/>
              <a:gd name="connsiteY3" fmla="*/ 2775857 h 277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8077" h="2775857">
                <a:moveTo>
                  <a:pt x="0" y="0"/>
                </a:moveTo>
                <a:lnTo>
                  <a:pt x="3718077" y="0"/>
                </a:lnTo>
                <a:lnTo>
                  <a:pt x="3718077" y="2775857"/>
                </a:lnTo>
                <a:lnTo>
                  <a:pt x="0" y="2775857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6308" r="55337" b="40760"/>
          <a:stretch/>
        </p:blipFill>
        <p:spPr>
          <a:xfrm>
            <a:off x="0" y="-1"/>
            <a:ext cx="2724063" cy="1702975"/>
          </a:xfrm>
          <a:custGeom>
            <a:avLst/>
            <a:gdLst>
              <a:gd name="connsiteX0" fmla="*/ 0 w 5213699"/>
              <a:gd name="connsiteY0" fmla="*/ 0 h 3259395"/>
              <a:gd name="connsiteX1" fmla="*/ 5213699 w 5213699"/>
              <a:gd name="connsiteY1" fmla="*/ 0 h 3259395"/>
              <a:gd name="connsiteX2" fmla="*/ 5213699 w 5213699"/>
              <a:gd name="connsiteY2" fmla="*/ 3259395 h 3259395"/>
              <a:gd name="connsiteX3" fmla="*/ 3939387 w 5213699"/>
              <a:gd name="connsiteY3" fmla="*/ 3259395 h 3259395"/>
              <a:gd name="connsiteX4" fmla="*/ 3939387 w 5213699"/>
              <a:gd name="connsiteY4" fmla="*/ 2408966 h 3259395"/>
              <a:gd name="connsiteX5" fmla="*/ 2752344 w 5213699"/>
              <a:gd name="connsiteY5" fmla="*/ 2408966 h 3259395"/>
              <a:gd name="connsiteX6" fmla="*/ 2752344 w 5213699"/>
              <a:gd name="connsiteY6" fmla="*/ 3259395 h 3259395"/>
              <a:gd name="connsiteX7" fmla="*/ 0 w 5213699"/>
              <a:gd name="connsiteY7" fmla="*/ 3259395 h 325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3699" h="3259395">
                <a:moveTo>
                  <a:pt x="0" y="0"/>
                </a:moveTo>
                <a:lnTo>
                  <a:pt x="5213699" y="0"/>
                </a:lnTo>
                <a:lnTo>
                  <a:pt x="5213699" y="3259395"/>
                </a:lnTo>
                <a:lnTo>
                  <a:pt x="3939387" y="3259395"/>
                </a:lnTo>
                <a:lnTo>
                  <a:pt x="3939387" y="2408966"/>
                </a:lnTo>
                <a:lnTo>
                  <a:pt x="2752344" y="2408966"/>
                </a:lnTo>
                <a:lnTo>
                  <a:pt x="2752344" y="3259395"/>
                </a:lnTo>
                <a:lnTo>
                  <a:pt x="0" y="3259395"/>
                </a:lnTo>
                <a:close/>
              </a:path>
            </a:pathLst>
          </a:custGeom>
        </p:spPr>
      </p:pic>
      <p:sp>
        <p:nvSpPr>
          <p:cNvPr id="20" name="文本框 19"/>
          <p:cNvSpPr txBox="1"/>
          <p:nvPr/>
        </p:nvSpPr>
        <p:spPr>
          <a:xfrm flipH="1">
            <a:off x="3706156" y="178182"/>
            <a:ext cx="4747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18629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Enter the title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2" t="58282" r="53311" b="24474"/>
          <a:stretch/>
        </p:blipFill>
        <p:spPr>
          <a:xfrm>
            <a:off x="8662981" y="94856"/>
            <a:ext cx="1247997" cy="1182313"/>
          </a:xfrm>
          <a:custGeom>
            <a:avLst/>
            <a:gdLst>
              <a:gd name="connsiteX0" fmla="*/ 0 w 1120878"/>
              <a:gd name="connsiteY0" fmla="*/ 0 h 1061884"/>
              <a:gd name="connsiteX1" fmla="*/ 1120878 w 1120878"/>
              <a:gd name="connsiteY1" fmla="*/ 0 h 1061884"/>
              <a:gd name="connsiteX2" fmla="*/ 1120878 w 1120878"/>
              <a:gd name="connsiteY2" fmla="*/ 1061884 h 1061884"/>
              <a:gd name="connsiteX3" fmla="*/ 0 w 1120878"/>
              <a:gd name="connsiteY3" fmla="*/ 1061884 h 10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878" h="1061884">
                <a:moveTo>
                  <a:pt x="0" y="0"/>
                </a:moveTo>
                <a:lnTo>
                  <a:pt x="1120878" y="0"/>
                </a:lnTo>
                <a:lnTo>
                  <a:pt x="1120878" y="1061884"/>
                </a:lnTo>
                <a:lnTo>
                  <a:pt x="0" y="1061884"/>
                </a:lnTo>
                <a:close/>
              </a:path>
            </a:pathLst>
          </a:custGeom>
        </p:spPr>
      </p:pic>
      <p:sp>
        <p:nvSpPr>
          <p:cNvPr id="8" name="AutoShape 9"/>
          <p:cNvSpPr>
            <a:spLocks/>
          </p:cNvSpPr>
          <p:nvPr/>
        </p:nvSpPr>
        <p:spPr bwMode="auto">
          <a:xfrm>
            <a:off x="6213453" y="4433889"/>
            <a:ext cx="2278063" cy="2414588"/>
          </a:xfrm>
          <a:custGeom>
            <a:avLst/>
            <a:gdLst>
              <a:gd name="T0" fmla="*/ 2278063 w 21578"/>
              <a:gd name="T1" fmla="*/ 2604186 h 20784"/>
              <a:gd name="T2" fmla="*/ 2278063 w 21578"/>
              <a:gd name="T3" fmla="*/ 2604186 h 20784"/>
              <a:gd name="T4" fmla="*/ 2278063 w 21578"/>
              <a:gd name="T5" fmla="*/ 2604186 h 20784"/>
              <a:gd name="T6" fmla="*/ 2278063 w 21578"/>
              <a:gd name="T7" fmla="*/ 2604186 h 207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78" h="20784">
                <a:moveTo>
                  <a:pt x="10823" y="20042"/>
                </a:moveTo>
                <a:cubicBezTo>
                  <a:pt x="10666" y="20041"/>
                  <a:pt x="10535" y="19928"/>
                  <a:pt x="10514" y="19782"/>
                </a:cubicBezTo>
                <a:cubicBezTo>
                  <a:pt x="10512" y="19768"/>
                  <a:pt x="10511" y="19755"/>
                  <a:pt x="10511" y="19740"/>
                </a:cubicBezTo>
                <a:cubicBezTo>
                  <a:pt x="10511" y="19574"/>
                  <a:pt x="10651" y="19440"/>
                  <a:pt x="10823" y="19439"/>
                </a:cubicBezTo>
                <a:cubicBezTo>
                  <a:pt x="10982" y="19439"/>
                  <a:pt x="11112" y="19552"/>
                  <a:pt x="11133" y="19699"/>
                </a:cubicBezTo>
                <a:cubicBezTo>
                  <a:pt x="11135" y="19713"/>
                  <a:pt x="11136" y="19726"/>
                  <a:pt x="11137" y="19740"/>
                </a:cubicBezTo>
                <a:cubicBezTo>
                  <a:pt x="11136" y="19907"/>
                  <a:pt x="10996" y="20041"/>
                  <a:pt x="10823" y="20042"/>
                </a:cubicBezTo>
                <a:close/>
                <a:moveTo>
                  <a:pt x="10823" y="19231"/>
                </a:moveTo>
                <a:cubicBezTo>
                  <a:pt x="10666" y="19232"/>
                  <a:pt x="10535" y="19118"/>
                  <a:pt x="10514" y="18972"/>
                </a:cubicBezTo>
                <a:cubicBezTo>
                  <a:pt x="10512" y="18958"/>
                  <a:pt x="10511" y="18944"/>
                  <a:pt x="10511" y="18930"/>
                </a:cubicBezTo>
                <a:cubicBezTo>
                  <a:pt x="10511" y="18764"/>
                  <a:pt x="10651" y="18629"/>
                  <a:pt x="10823" y="18629"/>
                </a:cubicBezTo>
                <a:cubicBezTo>
                  <a:pt x="10982" y="18629"/>
                  <a:pt x="11112" y="18742"/>
                  <a:pt x="11133" y="18889"/>
                </a:cubicBezTo>
                <a:cubicBezTo>
                  <a:pt x="11135" y="18902"/>
                  <a:pt x="11136" y="18916"/>
                  <a:pt x="11136" y="18930"/>
                </a:cubicBezTo>
                <a:cubicBezTo>
                  <a:pt x="11136" y="19097"/>
                  <a:pt x="10996" y="19231"/>
                  <a:pt x="10823" y="19231"/>
                </a:cubicBezTo>
                <a:close/>
                <a:moveTo>
                  <a:pt x="7457" y="16177"/>
                </a:moveTo>
                <a:cubicBezTo>
                  <a:pt x="7210" y="15895"/>
                  <a:pt x="6959" y="15579"/>
                  <a:pt x="6699" y="15223"/>
                </a:cubicBezTo>
                <a:cubicBezTo>
                  <a:pt x="7515" y="14946"/>
                  <a:pt x="8030" y="14268"/>
                  <a:pt x="8339" y="13451"/>
                </a:cubicBezTo>
                <a:cubicBezTo>
                  <a:pt x="9134" y="14016"/>
                  <a:pt x="10004" y="14364"/>
                  <a:pt x="10658" y="14364"/>
                </a:cubicBezTo>
                <a:cubicBezTo>
                  <a:pt x="10705" y="14363"/>
                  <a:pt x="10752" y="14363"/>
                  <a:pt x="10796" y="14360"/>
                </a:cubicBezTo>
                <a:cubicBezTo>
                  <a:pt x="10840" y="14362"/>
                  <a:pt x="10887" y="14364"/>
                  <a:pt x="10934" y="14364"/>
                </a:cubicBezTo>
                <a:cubicBezTo>
                  <a:pt x="11600" y="14364"/>
                  <a:pt x="12489" y="14003"/>
                  <a:pt x="13295" y="13420"/>
                </a:cubicBezTo>
                <a:cubicBezTo>
                  <a:pt x="13591" y="14215"/>
                  <a:pt x="14078" y="14884"/>
                  <a:pt x="14846" y="15185"/>
                </a:cubicBezTo>
                <a:cubicBezTo>
                  <a:pt x="14879" y="15199"/>
                  <a:pt x="14913" y="15211"/>
                  <a:pt x="14948" y="15223"/>
                </a:cubicBezTo>
                <a:cubicBezTo>
                  <a:pt x="13519" y="16893"/>
                  <a:pt x="12552" y="17717"/>
                  <a:pt x="10789" y="18338"/>
                </a:cubicBezTo>
                <a:cubicBezTo>
                  <a:pt x="9475" y="17953"/>
                  <a:pt x="8502" y="17373"/>
                  <a:pt x="7457" y="16177"/>
                </a:cubicBezTo>
                <a:close/>
                <a:moveTo>
                  <a:pt x="9883" y="12696"/>
                </a:moveTo>
                <a:cubicBezTo>
                  <a:pt x="9289" y="12505"/>
                  <a:pt x="8889" y="12183"/>
                  <a:pt x="8711" y="11819"/>
                </a:cubicBezTo>
                <a:cubicBezTo>
                  <a:pt x="8628" y="11652"/>
                  <a:pt x="8593" y="11478"/>
                  <a:pt x="8606" y="11302"/>
                </a:cubicBezTo>
                <a:cubicBezTo>
                  <a:pt x="8626" y="11054"/>
                  <a:pt x="8787" y="10851"/>
                  <a:pt x="9039" y="10694"/>
                </a:cubicBezTo>
                <a:cubicBezTo>
                  <a:pt x="9616" y="10331"/>
                  <a:pt x="10665" y="10214"/>
                  <a:pt x="11525" y="10360"/>
                </a:cubicBezTo>
                <a:cubicBezTo>
                  <a:pt x="12228" y="10479"/>
                  <a:pt x="12805" y="10775"/>
                  <a:pt x="12890" y="11258"/>
                </a:cubicBezTo>
                <a:cubicBezTo>
                  <a:pt x="12897" y="11300"/>
                  <a:pt x="12901" y="11342"/>
                  <a:pt x="12901" y="11387"/>
                </a:cubicBezTo>
                <a:cubicBezTo>
                  <a:pt x="12899" y="11937"/>
                  <a:pt x="12531" y="12432"/>
                  <a:pt x="11707" y="12697"/>
                </a:cubicBezTo>
                <a:cubicBezTo>
                  <a:pt x="11362" y="12807"/>
                  <a:pt x="11131" y="12388"/>
                  <a:pt x="10796" y="12388"/>
                </a:cubicBezTo>
                <a:cubicBezTo>
                  <a:pt x="10459" y="12388"/>
                  <a:pt x="10229" y="12808"/>
                  <a:pt x="9883" y="12696"/>
                </a:cubicBezTo>
                <a:close/>
                <a:moveTo>
                  <a:pt x="6644" y="7492"/>
                </a:moveTo>
                <a:cubicBezTo>
                  <a:pt x="6587" y="6839"/>
                  <a:pt x="6579" y="6191"/>
                  <a:pt x="6604" y="5702"/>
                </a:cubicBezTo>
                <a:cubicBezTo>
                  <a:pt x="6606" y="5659"/>
                  <a:pt x="6606" y="5619"/>
                  <a:pt x="6606" y="5581"/>
                </a:cubicBezTo>
                <a:cubicBezTo>
                  <a:pt x="6660" y="4963"/>
                  <a:pt x="6812" y="4425"/>
                  <a:pt x="7100" y="4000"/>
                </a:cubicBezTo>
                <a:cubicBezTo>
                  <a:pt x="7485" y="3432"/>
                  <a:pt x="8509" y="3498"/>
                  <a:pt x="9573" y="3934"/>
                </a:cubicBezTo>
                <a:cubicBezTo>
                  <a:pt x="11372" y="4669"/>
                  <a:pt x="12488" y="6178"/>
                  <a:pt x="14997" y="6305"/>
                </a:cubicBezTo>
                <a:lnTo>
                  <a:pt x="14996" y="6371"/>
                </a:lnTo>
                <a:cubicBezTo>
                  <a:pt x="14975" y="7641"/>
                  <a:pt x="14748" y="9350"/>
                  <a:pt x="14195" y="10001"/>
                </a:cubicBezTo>
                <a:cubicBezTo>
                  <a:pt x="13969" y="10267"/>
                  <a:pt x="13689" y="10357"/>
                  <a:pt x="13346" y="10167"/>
                </a:cubicBezTo>
                <a:cubicBezTo>
                  <a:pt x="13331" y="10152"/>
                  <a:pt x="13314" y="10137"/>
                  <a:pt x="13297" y="10122"/>
                </a:cubicBezTo>
                <a:cubicBezTo>
                  <a:pt x="13281" y="10110"/>
                  <a:pt x="13266" y="10098"/>
                  <a:pt x="13250" y="10085"/>
                </a:cubicBezTo>
                <a:cubicBezTo>
                  <a:pt x="12776" y="9735"/>
                  <a:pt x="11980" y="9412"/>
                  <a:pt x="10752" y="9595"/>
                </a:cubicBezTo>
                <a:cubicBezTo>
                  <a:pt x="9524" y="9413"/>
                  <a:pt x="8728" y="9735"/>
                  <a:pt x="8255" y="10085"/>
                </a:cubicBezTo>
                <a:cubicBezTo>
                  <a:pt x="8218" y="10112"/>
                  <a:pt x="8186" y="10140"/>
                  <a:pt x="8158" y="10167"/>
                </a:cubicBezTo>
                <a:cubicBezTo>
                  <a:pt x="7208" y="10693"/>
                  <a:pt x="6781" y="9076"/>
                  <a:pt x="6644" y="7492"/>
                </a:cubicBezTo>
                <a:close/>
                <a:moveTo>
                  <a:pt x="5042" y="7708"/>
                </a:moveTo>
                <a:cubicBezTo>
                  <a:pt x="5042" y="7365"/>
                  <a:pt x="5097" y="7027"/>
                  <a:pt x="5211" y="6730"/>
                </a:cubicBezTo>
                <a:cubicBezTo>
                  <a:pt x="5500" y="5972"/>
                  <a:pt x="5985" y="5850"/>
                  <a:pt x="6197" y="6771"/>
                </a:cubicBezTo>
                <a:cubicBezTo>
                  <a:pt x="6246" y="6984"/>
                  <a:pt x="6279" y="7243"/>
                  <a:pt x="6298" y="7539"/>
                </a:cubicBezTo>
                <a:cubicBezTo>
                  <a:pt x="6341" y="8194"/>
                  <a:pt x="6316" y="9027"/>
                  <a:pt x="6249" y="9926"/>
                </a:cubicBezTo>
                <a:cubicBezTo>
                  <a:pt x="5476" y="9695"/>
                  <a:pt x="5040" y="8681"/>
                  <a:pt x="5042" y="7708"/>
                </a:cubicBezTo>
                <a:close/>
                <a:moveTo>
                  <a:pt x="16097" y="6224"/>
                </a:moveTo>
                <a:cubicBezTo>
                  <a:pt x="16191" y="6335"/>
                  <a:pt x="16287" y="6511"/>
                  <a:pt x="16378" y="6761"/>
                </a:cubicBezTo>
                <a:cubicBezTo>
                  <a:pt x="16758" y="7804"/>
                  <a:pt x="16430" y="9325"/>
                  <a:pt x="15581" y="9815"/>
                </a:cubicBezTo>
                <a:cubicBezTo>
                  <a:pt x="15505" y="9859"/>
                  <a:pt x="15426" y="9894"/>
                  <a:pt x="15342" y="9921"/>
                </a:cubicBezTo>
                <a:lnTo>
                  <a:pt x="15337" y="9848"/>
                </a:lnTo>
                <a:cubicBezTo>
                  <a:pt x="15243" y="8541"/>
                  <a:pt x="15266" y="7578"/>
                  <a:pt x="15370" y="6951"/>
                </a:cubicBezTo>
                <a:cubicBezTo>
                  <a:pt x="15416" y="6668"/>
                  <a:pt x="15487" y="6444"/>
                  <a:pt x="15574" y="6294"/>
                </a:cubicBezTo>
                <a:cubicBezTo>
                  <a:pt x="15717" y="6045"/>
                  <a:pt x="15906" y="5999"/>
                  <a:pt x="16097" y="6224"/>
                </a:cubicBezTo>
                <a:close/>
                <a:moveTo>
                  <a:pt x="21577" y="18828"/>
                </a:moveTo>
                <a:cubicBezTo>
                  <a:pt x="21582" y="18641"/>
                  <a:pt x="21571" y="18466"/>
                  <a:pt x="21549" y="18301"/>
                </a:cubicBezTo>
                <a:cubicBezTo>
                  <a:pt x="21507" y="18013"/>
                  <a:pt x="21425" y="17755"/>
                  <a:pt x="21308" y="17523"/>
                </a:cubicBezTo>
                <a:cubicBezTo>
                  <a:pt x="20556" y="16031"/>
                  <a:pt x="18364" y="15581"/>
                  <a:pt x="16414" y="14975"/>
                </a:cubicBezTo>
                <a:cubicBezTo>
                  <a:pt x="16088" y="14874"/>
                  <a:pt x="15770" y="14768"/>
                  <a:pt x="15465" y="14653"/>
                </a:cubicBezTo>
                <a:cubicBezTo>
                  <a:pt x="14463" y="14272"/>
                  <a:pt x="14031" y="13671"/>
                  <a:pt x="13878" y="12946"/>
                </a:cubicBezTo>
                <a:cubicBezTo>
                  <a:pt x="14360" y="12503"/>
                  <a:pt x="14775" y="11982"/>
                  <a:pt x="15041" y="11421"/>
                </a:cubicBezTo>
                <a:cubicBezTo>
                  <a:pt x="15158" y="11261"/>
                  <a:pt x="15267" y="11096"/>
                  <a:pt x="15370" y="10925"/>
                </a:cubicBezTo>
                <a:cubicBezTo>
                  <a:pt x="15467" y="10766"/>
                  <a:pt x="15557" y="10601"/>
                  <a:pt x="15641" y="10433"/>
                </a:cubicBezTo>
                <a:cubicBezTo>
                  <a:pt x="15976" y="10325"/>
                  <a:pt x="16259" y="10117"/>
                  <a:pt x="16490" y="9841"/>
                </a:cubicBezTo>
                <a:cubicBezTo>
                  <a:pt x="16535" y="9789"/>
                  <a:pt x="16577" y="9733"/>
                  <a:pt x="16617" y="9676"/>
                </a:cubicBezTo>
                <a:cubicBezTo>
                  <a:pt x="16837" y="9360"/>
                  <a:pt x="16996" y="8976"/>
                  <a:pt x="17086" y="8571"/>
                </a:cubicBezTo>
                <a:cubicBezTo>
                  <a:pt x="17191" y="8105"/>
                  <a:pt x="17209" y="7600"/>
                  <a:pt x="17129" y="7133"/>
                </a:cubicBezTo>
                <a:cubicBezTo>
                  <a:pt x="17072" y="6793"/>
                  <a:pt x="16962" y="6470"/>
                  <a:pt x="16797" y="6190"/>
                </a:cubicBezTo>
                <a:cubicBezTo>
                  <a:pt x="16795" y="6170"/>
                  <a:pt x="16792" y="6151"/>
                  <a:pt x="16789" y="6131"/>
                </a:cubicBezTo>
                <a:cubicBezTo>
                  <a:pt x="16200" y="1692"/>
                  <a:pt x="14066" y="-816"/>
                  <a:pt x="9851" y="239"/>
                </a:cubicBezTo>
                <a:cubicBezTo>
                  <a:pt x="9518" y="286"/>
                  <a:pt x="9198" y="356"/>
                  <a:pt x="8893" y="448"/>
                </a:cubicBezTo>
                <a:cubicBezTo>
                  <a:pt x="5932" y="550"/>
                  <a:pt x="4997" y="3731"/>
                  <a:pt x="4782" y="6184"/>
                </a:cubicBezTo>
                <a:cubicBezTo>
                  <a:pt x="4616" y="6466"/>
                  <a:pt x="4505" y="6791"/>
                  <a:pt x="4447" y="7133"/>
                </a:cubicBezTo>
                <a:cubicBezTo>
                  <a:pt x="4411" y="7348"/>
                  <a:pt x="4395" y="7571"/>
                  <a:pt x="4398" y="7794"/>
                </a:cubicBezTo>
                <a:cubicBezTo>
                  <a:pt x="4402" y="8056"/>
                  <a:pt x="4433" y="8319"/>
                  <a:pt x="4490" y="8571"/>
                </a:cubicBezTo>
                <a:cubicBezTo>
                  <a:pt x="4597" y="9051"/>
                  <a:pt x="4799" y="9499"/>
                  <a:pt x="5086" y="9842"/>
                </a:cubicBezTo>
                <a:cubicBezTo>
                  <a:pt x="5316" y="10117"/>
                  <a:pt x="5600" y="10326"/>
                  <a:pt x="5936" y="10434"/>
                </a:cubicBezTo>
                <a:cubicBezTo>
                  <a:pt x="6044" y="10650"/>
                  <a:pt x="6163" y="10860"/>
                  <a:pt x="6291" y="11063"/>
                </a:cubicBezTo>
                <a:cubicBezTo>
                  <a:pt x="6383" y="11206"/>
                  <a:pt x="6479" y="11345"/>
                  <a:pt x="6579" y="11480"/>
                </a:cubicBezTo>
                <a:cubicBezTo>
                  <a:pt x="6677" y="11678"/>
                  <a:pt x="6794" y="11872"/>
                  <a:pt x="6926" y="12058"/>
                </a:cubicBezTo>
                <a:cubicBezTo>
                  <a:pt x="7148" y="12373"/>
                  <a:pt x="7413" y="12667"/>
                  <a:pt x="7702" y="12933"/>
                </a:cubicBezTo>
                <a:cubicBezTo>
                  <a:pt x="7551" y="13666"/>
                  <a:pt x="7119" y="14270"/>
                  <a:pt x="6111" y="14653"/>
                </a:cubicBezTo>
                <a:cubicBezTo>
                  <a:pt x="4168" y="15391"/>
                  <a:pt x="1629" y="15724"/>
                  <a:pt x="537" y="17106"/>
                </a:cubicBezTo>
                <a:cubicBezTo>
                  <a:pt x="183" y="17554"/>
                  <a:pt x="-18" y="18111"/>
                  <a:pt x="1" y="18828"/>
                </a:cubicBezTo>
                <a:cubicBezTo>
                  <a:pt x="14" y="19314"/>
                  <a:pt x="182" y="19819"/>
                  <a:pt x="453" y="20322"/>
                </a:cubicBezTo>
                <a:cubicBezTo>
                  <a:pt x="535" y="20477"/>
                  <a:pt x="627" y="20630"/>
                  <a:pt x="727" y="20784"/>
                </a:cubicBezTo>
                <a:lnTo>
                  <a:pt x="3059" y="20783"/>
                </a:lnTo>
                <a:lnTo>
                  <a:pt x="20851" y="20782"/>
                </a:lnTo>
                <a:cubicBezTo>
                  <a:pt x="21279" y="20126"/>
                  <a:pt x="21559" y="19460"/>
                  <a:pt x="21577" y="18828"/>
                </a:cubicBezTo>
                <a:close/>
              </a:path>
            </a:pathLst>
          </a:custGeom>
          <a:solidFill>
            <a:srgbClr val="1862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eaLnBrk="1">
              <a:lnSpc>
                <a:spcPct val="120000"/>
              </a:lnSpc>
              <a:defRPr/>
            </a:pPr>
            <a:endParaRPr lang="id-ID" sz="900" dirty="0">
              <a:latin typeface="Roboto Light" panose="02000000000000000000" pitchFamily="2" charset="0"/>
            </a:endParaRPr>
          </a:p>
        </p:txBody>
      </p:sp>
      <p:sp>
        <p:nvSpPr>
          <p:cNvPr id="9" name="AutoShape 10"/>
          <p:cNvSpPr>
            <a:spLocks/>
          </p:cNvSpPr>
          <p:nvPr/>
        </p:nvSpPr>
        <p:spPr bwMode="auto">
          <a:xfrm>
            <a:off x="3948885" y="4556125"/>
            <a:ext cx="2125663" cy="2301875"/>
          </a:xfrm>
          <a:custGeom>
            <a:avLst/>
            <a:gdLst>
              <a:gd name="T0" fmla="*/ 2125663 w 21498"/>
              <a:gd name="T1" fmla="*/ 2519395 h 20625"/>
              <a:gd name="T2" fmla="*/ 2125663 w 21498"/>
              <a:gd name="T3" fmla="*/ 2519395 h 20625"/>
              <a:gd name="T4" fmla="*/ 2125663 w 21498"/>
              <a:gd name="T5" fmla="*/ 2519395 h 20625"/>
              <a:gd name="T6" fmla="*/ 2125663 w 21498"/>
              <a:gd name="T7" fmla="*/ 2519395 h 206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98" h="20625">
                <a:moveTo>
                  <a:pt x="7956" y="18658"/>
                </a:moveTo>
                <a:cubicBezTo>
                  <a:pt x="7975" y="18633"/>
                  <a:pt x="8005" y="18613"/>
                  <a:pt x="8046" y="18607"/>
                </a:cubicBezTo>
                <a:cubicBezTo>
                  <a:pt x="8070" y="18604"/>
                  <a:pt x="8099" y="18609"/>
                  <a:pt x="8121" y="18620"/>
                </a:cubicBezTo>
                <a:lnTo>
                  <a:pt x="8166" y="18642"/>
                </a:lnTo>
                <a:lnTo>
                  <a:pt x="8214" y="18665"/>
                </a:lnTo>
                <a:lnTo>
                  <a:pt x="8263" y="18687"/>
                </a:lnTo>
                <a:lnTo>
                  <a:pt x="8312" y="18709"/>
                </a:lnTo>
                <a:lnTo>
                  <a:pt x="8345" y="18723"/>
                </a:lnTo>
                <a:cubicBezTo>
                  <a:pt x="8357" y="18729"/>
                  <a:pt x="8367" y="18735"/>
                  <a:pt x="8377" y="18744"/>
                </a:cubicBezTo>
                <a:cubicBezTo>
                  <a:pt x="8430" y="18793"/>
                  <a:pt x="8427" y="18855"/>
                  <a:pt x="8395" y="18899"/>
                </a:cubicBezTo>
                <a:cubicBezTo>
                  <a:pt x="8363" y="18943"/>
                  <a:pt x="8300" y="18968"/>
                  <a:pt x="8236" y="18940"/>
                </a:cubicBezTo>
                <a:lnTo>
                  <a:pt x="8204" y="18926"/>
                </a:lnTo>
                <a:lnTo>
                  <a:pt x="8152" y="18903"/>
                </a:lnTo>
                <a:lnTo>
                  <a:pt x="8101" y="18879"/>
                </a:lnTo>
                <a:lnTo>
                  <a:pt x="8050" y="18855"/>
                </a:lnTo>
                <a:lnTo>
                  <a:pt x="8002" y="18832"/>
                </a:lnTo>
                <a:cubicBezTo>
                  <a:pt x="7928" y="18794"/>
                  <a:pt x="7918" y="18712"/>
                  <a:pt x="7956" y="18658"/>
                </a:cubicBezTo>
                <a:close/>
                <a:moveTo>
                  <a:pt x="6940" y="18119"/>
                </a:moveTo>
                <a:lnTo>
                  <a:pt x="6940" y="18118"/>
                </a:lnTo>
                <a:lnTo>
                  <a:pt x="6900" y="18081"/>
                </a:lnTo>
                <a:lnTo>
                  <a:pt x="6894" y="18076"/>
                </a:lnTo>
                <a:lnTo>
                  <a:pt x="6859" y="18044"/>
                </a:lnTo>
                <a:lnTo>
                  <a:pt x="6820" y="18005"/>
                </a:lnTo>
                <a:lnTo>
                  <a:pt x="6781" y="17967"/>
                </a:lnTo>
                <a:lnTo>
                  <a:pt x="6757" y="17942"/>
                </a:lnTo>
                <a:cubicBezTo>
                  <a:pt x="6748" y="17932"/>
                  <a:pt x="6742" y="17924"/>
                  <a:pt x="6736" y="17912"/>
                </a:cubicBezTo>
                <a:cubicBezTo>
                  <a:pt x="6674" y="17785"/>
                  <a:pt x="6852" y="17682"/>
                  <a:pt x="6946" y="17781"/>
                </a:cubicBezTo>
                <a:lnTo>
                  <a:pt x="6968" y="17803"/>
                </a:lnTo>
                <a:lnTo>
                  <a:pt x="7004" y="17840"/>
                </a:lnTo>
                <a:lnTo>
                  <a:pt x="7041" y="17876"/>
                </a:lnTo>
                <a:lnTo>
                  <a:pt x="7079" y="17911"/>
                </a:lnTo>
                <a:lnTo>
                  <a:pt x="7117" y="17946"/>
                </a:lnTo>
                <a:lnTo>
                  <a:pt x="7117" y="17947"/>
                </a:lnTo>
                <a:cubicBezTo>
                  <a:pt x="7128" y="17957"/>
                  <a:pt x="7136" y="17966"/>
                  <a:pt x="7143" y="17979"/>
                </a:cubicBezTo>
                <a:cubicBezTo>
                  <a:pt x="7187" y="18071"/>
                  <a:pt x="7114" y="18148"/>
                  <a:pt x="7034" y="18152"/>
                </a:cubicBezTo>
                <a:cubicBezTo>
                  <a:pt x="7002" y="18154"/>
                  <a:pt x="6968" y="18145"/>
                  <a:pt x="6940" y="18119"/>
                </a:cubicBezTo>
                <a:close/>
                <a:moveTo>
                  <a:pt x="9441" y="19094"/>
                </a:moveTo>
                <a:cubicBezTo>
                  <a:pt x="9467" y="19082"/>
                  <a:pt x="9495" y="19077"/>
                  <a:pt x="9524" y="19083"/>
                </a:cubicBezTo>
                <a:lnTo>
                  <a:pt x="9570" y="19092"/>
                </a:lnTo>
                <a:lnTo>
                  <a:pt x="9626" y="19102"/>
                </a:lnTo>
                <a:lnTo>
                  <a:pt x="9681" y="19111"/>
                </a:lnTo>
                <a:lnTo>
                  <a:pt x="9736" y="19120"/>
                </a:lnTo>
                <a:lnTo>
                  <a:pt x="9770" y="19125"/>
                </a:lnTo>
                <a:cubicBezTo>
                  <a:pt x="9824" y="19134"/>
                  <a:pt x="9864" y="19171"/>
                  <a:pt x="9875" y="19222"/>
                </a:cubicBezTo>
                <a:cubicBezTo>
                  <a:pt x="9884" y="19266"/>
                  <a:pt x="9865" y="19308"/>
                  <a:pt x="9831" y="19335"/>
                </a:cubicBezTo>
                <a:cubicBezTo>
                  <a:pt x="9804" y="19356"/>
                  <a:pt x="9767" y="19367"/>
                  <a:pt x="9729" y="19361"/>
                </a:cubicBezTo>
                <a:lnTo>
                  <a:pt x="9694" y="19356"/>
                </a:lnTo>
                <a:lnTo>
                  <a:pt x="9637" y="19347"/>
                </a:lnTo>
                <a:lnTo>
                  <a:pt x="9579" y="19337"/>
                </a:lnTo>
                <a:lnTo>
                  <a:pt x="9522" y="19327"/>
                </a:lnTo>
                <a:lnTo>
                  <a:pt x="9474" y="19317"/>
                </a:lnTo>
                <a:cubicBezTo>
                  <a:pt x="9365" y="19295"/>
                  <a:pt x="9338" y="19170"/>
                  <a:pt x="9417" y="19109"/>
                </a:cubicBezTo>
                <a:cubicBezTo>
                  <a:pt x="9424" y="19103"/>
                  <a:pt x="9432" y="19098"/>
                  <a:pt x="9441" y="19094"/>
                </a:cubicBezTo>
                <a:close/>
                <a:moveTo>
                  <a:pt x="6039" y="16913"/>
                </a:moveTo>
                <a:lnTo>
                  <a:pt x="6023" y="16879"/>
                </a:lnTo>
                <a:lnTo>
                  <a:pt x="6000" y="16827"/>
                </a:lnTo>
                <a:lnTo>
                  <a:pt x="5977" y="16775"/>
                </a:lnTo>
                <a:lnTo>
                  <a:pt x="5956" y="16722"/>
                </a:lnTo>
                <a:lnTo>
                  <a:pt x="5941" y="16685"/>
                </a:lnTo>
                <a:cubicBezTo>
                  <a:pt x="5916" y="16620"/>
                  <a:pt x="5956" y="16547"/>
                  <a:pt x="6027" y="16529"/>
                </a:cubicBezTo>
                <a:cubicBezTo>
                  <a:pt x="6046" y="16523"/>
                  <a:pt x="6066" y="16523"/>
                  <a:pt x="6084" y="16526"/>
                </a:cubicBezTo>
                <a:cubicBezTo>
                  <a:pt x="6112" y="16531"/>
                  <a:pt x="6138" y="16545"/>
                  <a:pt x="6157" y="16566"/>
                </a:cubicBezTo>
                <a:cubicBezTo>
                  <a:pt x="6166" y="16576"/>
                  <a:pt x="6175" y="16589"/>
                  <a:pt x="6181" y="16603"/>
                </a:cubicBezTo>
                <a:lnTo>
                  <a:pt x="6194" y="16637"/>
                </a:lnTo>
                <a:lnTo>
                  <a:pt x="6214" y="16687"/>
                </a:lnTo>
                <a:lnTo>
                  <a:pt x="6235" y="16736"/>
                </a:lnTo>
                <a:lnTo>
                  <a:pt x="6258" y="16784"/>
                </a:lnTo>
                <a:lnTo>
                  <a:pt x="6273" y="16818"/>
                </a:lnTo>
                <a:cubicBezTo>
                  <a:pt x="6275" y="16823"/>
                  <a:pt x="6277" y="16829"/>
                  <a:pt x="6279" y="16834"/>
                </a:cubicBezTo>
                <a:cubicBezTo>
                  <a:pt x="6316" y="16984"/>
                  <a:pt x="6100" y="17043"/>
                  <a:pt x="6039" y="16913"/>
                </a:cubicBezTo>
                <a:close/>
                <a:moveTo>
                  <a:pt x="6650" y="15821"/>
                </a:moveTo>
                <a:cubicBezTo>
                  <a:pt x="6635" y="15625"/>
                  <a:pt x="6639" y="15419"/>
                  <a:pt x="6665" y="15201"/>
                </a:cubicBezTo>
                <a:cubicBezTo>
                  <a:pt x="6956" y="15104"/>
                  <a:pt x="7209" y="14956"/>
                  <a:pt x="7427" y="14771"/>
                </a:cubicBezTo>
                <a:cubicBezTo>
                  <a:pt x="7646" y="14584"/>
                  <a:pt x="7831" y="14359"/>
                  <a:pt x="7985" y="14107"/>
                </a:cubicBezTo>
                <a:cubicBezTo>
                  <a:pt x="8081" y="13950"/>
                  <a:pt x="8166" y="13783"/>
                  <a:pt x="8240" y="13608"/>
                </a:cubicBezTo>
                <a:cubicBezTo>
                  <a:pt x="8302" y="13461"/>
                  <a:pt x="8356" y="13308"/>
                  <a:pt x="8404" y="13152"/>
                </a:cubicBezTo>
                <a:cubicBezTo>
                  <a:pt x="9090" y="13498"/>
                  <a:pt x="9866" y="13694"/>
                  <a:pt x="10728" y="13691"/>
                </a:cubicBezTo>
                <a:cubicBezTo>
                  <a:pt x="10925" y="13691"/>
                  <a:pt x="11118" y="13680"/>
                  <a:pt x="11306" y="13658"/>
                </a:cubicBezTo>
                <a:cubicBezTo>
                  <a:pt x="11574" y="13629"/>
                  <a:pt x="11832" y="13580"/>
                  <a:pt x="12081" y="13512"/>
                </a:cubicBezTo>
                <a:cubicBezTo>
                  <a:pt x="12439" y="13414"/>
                  <a:pt x="12777" y="13279"/>
                  <a:pt x="13095" y="13113"/>
                </a:cubicBezTo>
                <a:cubicBezTo>
                  <a:pt x="13233" y="13594"/>
                  <a:pt x="13434" y="14042"/>
                  <a:pt x="13717" y="14408"/>
                </a:cubicBezTo>
                <a:cubicBezTo>
                  <a:pt x="13980" y="14747"/>
                  <a:pt x="14313" y="15016"/>
                  <a:pt x="14734" y="15175"/>
                </a:cubicBezTo>
                <a:cubicBezTo>
                  <a:pt x="14753" y="15305"/>
                  <a:pt x="14763" y="15432"/>
                  <a:pt x="14764" y="15555"/>
                </a:cubicBezTo>
                <a:cubicBezTo>
                  <a:pt x="14773" y="16096"/>
                  <a:pt x="14625" y="16565"/>
                  <a:pt x="14361" y="16963"/>
                </a:cubicBezTo>
                <a:cubicBezTo>
                  <a:pt x="14257" y="17121"/>
                  <a:pt x="14134" y="17268"/>
                  <a:pt x="13996" y="17402"/>
                </a:cubicBezTo>
                <a:cubicBezTo>
                  <a:pt x="13778" y="17616"/>
                  <a:pt x="13523" y="17801"/>
                  <a:pt x="13239" y="17956"/>
                </a:cubicBezTo>
                <a:cubicBezTo>
                  <a:pt x="12739" y="18230"/>
                  <a:pt x="12156" y="18413"/>
                  <a:pt x="11544" y="18504"/>
                </a:cubicBezTo>
                <a:cubicBezTo>
                  <a:pt x="10928" y="18596"/>
                  <a:pt x="10285" y="18593"/>
                  <a:pt x="9676" y="18495"/>
                </a:cubicBezTo>
                <a:cubicBezTo>
                  <a:pt x="8605" y="18322"/>
                  <a:pt x="7638" y="17854"/>
                  <a:pt x="7096" y="17080"/>
                </a:cubicBezTo>
                <a:cubicBezTo>
                  <a:pt x="6847" y="16725"/>
                  <a:pt x="6688" y="16306"/>
                  <a:pt x="6650" y="15821"/>
                </a:cubicBezTo>
                <a:close/>
                <a:moveTo>
                  <a:pt x="5679" y="15482"/>
                </a:moveTo>
                <a:lnTo>
                  <a:pt x="5677" y="15433"/>
                </a:lnTo>
                <a:lnTo>
                  <a:pt x="5674" y="15368"/>
                </a:lnTo>
                <a:lnTo>
                  <a:pt x="5672" y="15304"/>
                </a:lnTo>
                <a:lnTo>
                  <a:pt x="5671" y="15285"/>
                </a:lnTo>
                <a:lnTo>
                  <a:pt x="5670" y="15239"/>
                </a:lnTo>
                <a:cubicBezTo>
                  <a:pt x="5670" y="15127"/>
                  <a:pt x="5816" y="15076"/>
                  <a:pt x="5894" y="15159"/>
                </a:cubicBezTo>
                <a:cubicBezTo>
                  <a:pt x="5913" y="15180"/>
                  <a:pt x="5925" y="15208"/>
                  <a:pt x="5925" y="15236"/>
                </a:cubicBezTo>
                <a:lnTo>
                  <a:pt x="5926" y="15298"/>
                </a:lnTo>
                <a:lnTo>
                  <a:pt x="5928" y="15360"/>
                </a:lnTo>
                <a:lnTo>
                  <a:pt x="5931" y="15421"/>
                </a:lnTo>
                <a:lnTo>
                  <a:pt x="5931" y="15427"/>
                </a:lnTo>
                <a:lnTo>
                  <a:pt x="5934" y="15470"/>
                </a:lnTo>
                <a:cubicBezTo>
                  <a:pt x="5934" y="15479"/>
                  <a:pt x="5934" y="15486"/>
                  <a:pt x="5932" y="15494"/>
                </a:cubicBezTo>
                <a:cubicBezTo>
                  <a:pt x="5905" y="15639"/>
                  <a:pt x="5686" y="15621"/>
                  <a:pt x="5679" y="15482"/>
                </a:cubicBezTo>
                <a:close/>
                <a:moveTo>
                  <a:pt x="7176" y="11395"/>
                </a:moveTo>
                <a:cubicBezTo>
                  <a:pt x="6937" y="11112"/>
                  <a:pt x="6722" y="10802"/>
                  <a:pt x="6536" y="10472"/>
                </a:cubicBezTo>
                <a:cubicBezTo>
                  <a:pt x="6468" y="10351"/>
                  <a:pt x="6403" y="10227"/>
                  <a:pt x="6342" y="10100"/>
                </a:cubicBezTo>
                <a:cubicBezTo>
                  <a:pt x="5362" y="9953"/>
                  <a:pt x="4856" y="8625"/>
                  <a:pt x="5007" y="7517"/>
                </a:cubicBezTo>
                <a:cubicBezTo>
                  <a:pt x="5105" y="6796"/>
                  <a:pt x="5365" y="6395"/>
                  <a:pt x="5635" y="6359"/>
                </a:cubicBezTo>
                <a:cubicBezTo>
                  <a:pt x="5764" y="6342"/>
                  <a:pt x="5897" y="6410"/>
                  <a:pt x="6015" y="6568"/>
                </a:cubicBezTo>
                <a:cubicBezTo>
                  <a:pt x="6156" y="6757"/>
                  <a:pt x="6276" y="7077"/>
                  <a:pt x="6346" y="7535"/>
                </a:cubicBezTo>
                <a:cubicBezTo>
                  <a:pt x="6590" y="7522"/>
                  <a:pt x="6849" y="7385"/>
                  <a:pt x="7104" y="7164"/>
                </a:cubicBezTo>
                <a:cubicBezTo>
                  <a:pt x="7974" y="6414"/>
                  <a:pt x="8818" y="4700"/>
                  <a:pt x="8986" y="3646"/>
                </a:cubicBezTo>
                <a:cubicBezTo>
                  <a:pt x="9072" y="5162"/>
                  <a:pt x="10014" y="6746"/>
                  <a:pt x="12858" y="5945"/>
                </a:cubicBezTo>
                <a:cubicBezTo>
                  <a:pt x="14119" y="5589"/>
                  <a:pt x="13858" y="8954"/>
                  <a:pt x="16391" y="8373"/>
                </a:cubicBezTo>
                <a:cubicBezTo>
                  <a:pt x="16264" y="9205"/>
                  <a:pt x="15806" y="9958"/>
                  <a:pt x="15084" y="10072"/>
                </a:cubicBezTo>
                <a:cubicBezTo>
                  <a:pt x="14898" y="10466"/>
                  <a:pt x="14675" y="10836"/>
                  <a:pt x="14419" y="11174"/>
                </a:cubicBezTo>
                <a:cubicBezTo>
                  <a:pt x="13652" y="12182"/>
                  <a:pt x="12575" y="12898"/>
                  <a:pt x="11230" y="13045"/>
                </a:cubicBezTo>
                <a:cubicBezTo>
                  <a:pt x="11066" y="13063"/>
                  <a:pt x="10898" y="13073"/>
                  <a:pt x="10725" y="13074"/>
                </a:cubicBezTo>
                <a:cubicBezTo>
                  <a:pt x="10541" y="13074"/>
                  <a:pt x="10361" y="13064"/>
                  <a:pt x="10186" y="13045"/>
                </a:cubicBezTo>
                <a:cubicBezTo>
                  <a:pt x="8945" y="12908"/>
                  <a:pt x="7931" y="12285"/>
                  <a:pt x="7176" y="11395"/>
                </a:cubicBezTo>
                <a:close/>
                <a:moveTo>
                  <a:pt x="15729" y="15904"/>
                </a:moveTo>
                <a:lnTo>
                  <a:pt x="15720" y="15957"/>
                </a:lnTo>
                <a:lnTo>
                  <a:pt x="15709" y="16017"/>
                </a:lnTo>
                <a:lnTo>
                  <a:pt x="15698" y="16067"/>
                </a:lnTo>
                <a:lnTo>
                  <a:pt x="15697" y="16076"/>
                </a:lnTo>
                <a:lnTo>
                  <a:pt x="15684" y="16134"/>
                </a:lnTo>
                <a:lnTo>
                  <a:pt x="15681" y="16146"/>
                </a:lnTo>
                <a:cubicBezTo>
                  <a:pt x="15661" y="16233"/>
                  <a:pt x="15546" y="16268"/>
                  <a:pt x="15473" y="16210"/>
                </a:cubicBezTo>
                <a:cubicBezTo>
                  <a:pt x="15438" y="16180"/>
                  <a:pt x="15422" y="16136"/>
                  <a:pt x="15433" y="16092"/>
                </a:cubicBezTo>
                <a:lnTo>
                  <a:pt x="15435" y="16084"/>
                </a:lnTo>
                <a:lnTo>
                  <a:pt x="15447" y="16029"/>
                </a:lnTo>
                <a:lnTo>
                  <a:pt x="15458" y="15973"/>
                </a:lnTo>
                <a:lnTo>
                  <a:pt x="15465" y="15938"/>
                </a:lnTo>
                <a:lnTo>
                  <a:pt x="15468" y="15917"/>
                </a:lnTo>
                <a:lnTo>
                  <a:pt x="15478" y="15864"/>
                </a:lnTo>
                <a:cubicBezTo>
                  <a:pt x="15480" y="15851"/>
                  <a:pt x="15484" y="15842"/>
                  <a:pt x="15489" y="15831"/>
                </a:cubicBezTo>
                <a:cubicBezTo>
                  <a:pt x="15559" y="15706"/>
                  <a:pt x="15754" y="15773"/>
                  <a:pt x="15729" y="15904"/>
                </a:cubicBezTo>
                <a:close/>
                <a:moveTo>
                  <a:pt x="15210" y="17290"/>
                </a:moveTo>
                <a:lnTo>
                  <a:pt x="15209" y="17292"/>
                </a:lnTo>
                <a:lnTo>
                  <a:pt x="15179" y="17339"/>
                </a:lnTo>
                <a:lnTo>
                  <a:pt x="15149" y="17386"/>
                </a:lnTo>
                <a:lnTo>
                  <a:pt x="15144" y="17392"/>
                </a:lnTo>
                <a:lnTo>
                  <a:pt x="15118" y="17432"/>
                </a:lnTo>
                <a:lnTo>
                  <a:pt x="15086" y="17477"/>
                </a:lnTo>
                <a:lnTo>
                  <a:pt x="15069" y="17499"/>
                </a:lnTo>
                <a:cubicBezTo>
                  <a:pt x="15064" y="17506"/>
                  <a:pt x="15059" y="17512"/>
                  <a:pt x="15053" y="17518"/>
                </a:cubicBezTo>
                <a:cubicBezTo>
                  <a:pt x="14941" y="17617"/>
                  <a:pt x="14775" y="17482"/>
                  <a:pt x="14860" y="17364"/>
                </a:cubicBezTo>
                <a:lnTo>
                  <a:pt x="14874" y="17344"/>
                </a:lnTo>
                <a:lnTo>
                  <a:pt x="14905" y="17301"/>
                </a:lnTo>
                <a:lnTo>
                  <a:pt x="14924" y="17272"/>
                </a:lnTo>
                <a:lnTo>
                  <a:pt x="14933" y="17258"/>
                </a:lnTo>
                <a:lnTo>
                  <a:pt x="14962" y="17215"/>
                </a:lnTo>
                <a:lnTo>
                  <a:pt x="14990" y="17171"/>
                </a:lnTo>
                <a:lnTo>
                  <a:pt x="14991" y="17169"/>
                </a:lnTo>
                <a:cubicBezTo>
                  <a:pt x="15000" y="17154"/>
                  <a:pt x="15011" y="17144"/>
                  <a:pt x="15025" y="17133"/>
                </a:cubicBezTo>
                <a:cubicBezTo>
                  <a:pt x="15140" y="17056"/>
                  <a:pt x="15280" y="17181"/>
                  <a:pt x="15210" y="17290"/>
                </a:cubicBezTo>
                <a:close/>
                <a:moveTo>
                  <a:pt x="14174" y="18394"/>
                </a:moveTo>
                <a:lnTo>
                  <a:pt x="14155" y="18407"/>
                </a:lnTo>
                <a:lnTo>
                  <a:pt x="14115" y="18437"/>
                </a:lnTo>
                <a:lnTo>
                  <a:pt x="14110" y="18439"/>
                </a:lnTo>
                <a:lnTo>
                  <a:pt x="14065" y="18471"/>
                </a:lnTo>
                <a:lnTo>
                  <a:pt x="14019" y="18503"/>
                </a:lnTo>
                <a:lnTo>
                  <a:pt x="13972" y="18534"/>
                </a:lnTo>
                <a:lnTo>
                  <a:pt x="13962" y="18540"/>
                </a:lnTo>
                <a:cubicBezTo>
                  <a:pt x="13956" y="18544"/>
                  <a:pt x="13950" y="18547"/>
                  <a:pt x="13942" y="18550"/>
                </a:cubicBezTo>
                <a:cubicBezTo>
                  <a:pt x="13801" y="18608"/>
                  <a:pt x="13693" y="18424"/>
                  <a:pt x="13819" y="18342"/>
                </a:cubicBezTo>
                <a:lnTo>
                  <a:pt x="13826" y="18337"/>
                </a:lnTo>
                <a:lnTo>
                  <a:pt x="13870" y="18308"/>
                </a:lnTo>
                <a:lnTo>
                  <a:pt x="13874" y="18305"/>
                </a:lnTo>
                <a:lnTo>
                  <a:pt x="13914" y="18278"/>
                </a:lnTo>
                <a:lnTo>
                  <a:pt x="13957" y="18248"/>
                </a:lnTo>
                <a:lnTo>
                  <a:pt x="13999" y="18218"/>
                </a:lnTo>
                <a:lnTo>
                  <a:pt x="14018" y="18204"/>
                </a:lnTo>
                <a:cubicBezTo>
                  <a:pt x="14034" y="18192"/>
                  <a:pt x="14050" y="18187"/>
                  <a:pt x="14070" y="18182"/>
                </a:cubicBezTo>
                <a:cubicBezTo>
                  <a:pt x="14203" y="18158"/>
                  <a:pt x="14279" y="18316"/>
                  <a:pt x="14174" y="18394"/>
                </a:cubicBezTo>
                <a:close/>
                <a:moveTo>
                  <a:pt x="12803" y="19098"/>
                </a:moveTo>
                <a:lnTo>
                  <a:pt x="12751" y="19115"/>
                </a:lnTo>
                <a:lnTo>
                  <a:pt x="12697" y="19133"/>
                </a:lnTo>
                <a:lnTo>
                  <a:pt x="12694" y="19134"/>
                </a:lnTo>
                <a:lnTo>
                  <a:pt x="12642" y="19151"/>
                </a:lnTo>
                <a:lnTo>
                  <a:pt x="12587" y="19168"/>
                </a:lnTo>
                <a:lnTo>
                  <a:pt x="12558" y="19176"/>
                </a:lnTo>
                <a:lnTo>
                  <a:pt x="12546" y="19179"/>
                </a:lnTo>
                <a:cubicBezTo>
                  <a:pt x="12413" y="19202"/>
                  <a:pt x="12353" y="19061"/>
                  <a:pt x="12421" y="18985"/>
                </a:cubicBezTo>
                <a:cubicBezTo>
                  <a:pt x="12436" y="18969"/>
                  <a:pt x="12456" y="18956"/>
                  <a:pt x="12482" y="18948"/>
                </a:cubicBezTo>
                <a:lnTo>
                  <a:pt x="12509" y="18940"/>
                </a:lnTo>
                <a:lnTo>
                  <a:pt x="12562" y="18924"/>
                </a:lnTo>
                <a:lnTo>
                  <a:pt x="12614" y="18907"/>
                </a:lnTo>
                <a:lnTo>
                  <a:pt x="12666" y="18890"/>
                </a:lnTo>
                <a:lnTo>
                  <a:pt x="12719" y="18873"/>
                </a:lnTo>
                <a:cubicBezTo>
                  <a:pt x="12727" y="18870"/>
                  <a:pt x="12733" y="18869"/>
                  <a:pt x="12741" y="18867"/>
                </a:cubicBezTo>
                <a:cubicBezTo>
                  <a:pt x="12895" y="18847"/>
                  <a:pt x="12947" y="19048"/>
                  <a:pt x="12803" y="19098"/>
                </a:cubicBezTo>
                <a:close/>
                <a:moveTo>
                  <a:pt x="11329" y="19401"/>
                </a:moveTo>
                <a:cubicBezTo>
                  <a:pt x="11316" y="19407"/>
                  <a:pt x="11301" y="19410"/>
                  <a:pt x="11284" y="19412"/>
                </a:cubicBezTo>
                <a:lnTo>
                  <a:pt x="11273" y="19413"/>
                </a:lnTo>
                <a:lnTo>
                  <a:pt x="11215" y="19417"/>
                </a:lnTo>
                <a:lnTo>
                  <a:pt x="11156" y="19421"/>
                </a:lnTo>
                <a:lnTo>
                  <a:pt x="11098" y="19425"/>
                </a:lnTo>
                <a:lnTo>
                  <a:pt x="11039" y="19428"/>
                </a:lnTo>
                <a:lnTo>
                  <a:pt x="11024" y="19428"/>
                </a:lnTo>
                <a:cubicBezTo>
                  <a:pt x="11015" y="19429"/>
                  <a:pt x="11008" y="19428"/>
                  <a:pt x="11000" y="19427"/>
                </a:cubicBezTo>
                <a:cubicBezTo>
                  <a:pt x="10864" y="19404"/>
                  <a:pt x="10862" y="19245"/>
                  <a:pt x="10963" y="19201"/>
                </a:cubicBezTo>
                <a:cubicBezTo>
                  <a:pt x="10978" y="19194"/>
                  <a:pt x="10995" y="19190"/>
                  <a:pt x="11013" y="19190"/>
                </a:cubicBezTo>
                <a:lnTo>
                  <a:pt x="11027" y="19189"/>
                </a:lnTo>
                <a:lnTo>
                  <a:pt x="11082" y="19186"/>
                </a:lnTo>
                <a:lnTo>
                  <a:pt x="11139" y="19183"/>
                </a:lnTo>
                <a:lnTo>
                  <a:pt x="11195" y="19179"/>
                </a:lnTo>
                <a:lnTo>
                  <a:pt x="11251" y="19174"/>
                </a:lnTo>
                <a:lnTo>
                  <a:pt x="11262" y="19173"/>
                </a:lnTo>
                <a:lnTo>
                  <a:pt x="11275" y="19173"/>
                </a:lnTo>
                <a:cubicBezTo>
                  <a:pt x="11421" y="19179"/>
                  <a:pt x="11438" y="19354"/>
                  <a:pt x="11329" y="19401"/>
                </a:cubicBezTo>
                <a:close/>
                <a:moveTo>
                  <a:pt x="11480" y="20590"/>
                </a:moveTo>
                <a:lnTo>
                  <a:pt x="12116" y="20588"/>
                </a:lnTo>
                <a:lnTo>
                  <a:pt x="13486" y="20583"/>
                </a:lnTo>
                <a:lnTo>
                  <a:pt x="15326" y="20577"/>
                </a:lnTo>
                <a:lnTo>
                  <a:pt x="18004" y="20569"/>
                </a:lnTo>
                <a:lnTo>
                  <a:pt x="19762" y="20563"/>
                </a:lnTo>
                <a:lnTo>
                  <a:pt x="20781" y="20559"/>
                </a:lnTo>
                <a:cubicBezTo>
                  <a:pt x="20794" y="20540"/>
                  <a:pt x="20806" y="20522"/>
                  <a:pt x="20819" y="20503"/>
                </a:cubicBezTo>
                <a:cubicBezTo>
                  <a:pt x="21101" y="20069"/>
                  <a:pt x="21313" y="19631"/>
                  <a:pt x="21420" y="19202"/>
                </a:cubicBezTo>
                <a:cubicBezTo>
                  <a:pt x="21465" y="19024"/>
                  <a:pt x="21491" y="18847"/>
                  <a:pt x="21496" y="18672"/>
                </a:cubicBezTo>
                <a:lnTo>
                  <a:pt x="21496" y="18660"/>
                </a:lnTo>
                <a:cubicBezTo>
                  <a:pt x="21548" y="16514"/>
                  <a:pt x="19510" y="15846"/>
                  <a:pt x="17404" y="15244"/>
                </a:cubicBezTo>
                <a:cubicBezTo>
                  <a:pt x="17896" y="14854"/>
                  <a:pt x="18208" y="14270"/>
                  <a:pt x="18205" y="13618"/>
                </a:cubicBezTo>
                <a:cubicBezTo>
                  <a:pt x="18205" y="13485"/>
                  <a:pt x="18191" y="13354"/>
                  <a:pt x="18165" y="13228"/>
                </a:cubicBezTo>
                <a:cubicBezTo>
                  <a:pt x="18092" y="12868"/>
                  <a:pt x="17923" y="12541"/>
                  <a:pt x="17682" y="12271"/>
                </a:cubicBezTo>
                <a:cubicBezTo>
                  <a:pt x="18348" y="11901"/>
                  <a:pt x="18792" y="11219"/>
                  <a:pt x="18788" y="10441"/>
                </a:cubicBezTo>
                <a:cubicBezTo>
                  <a:pt x="18786" y="9789"/>
                  <a:pt x="18469" y="9207"/>
                  <a:pt x="17974" y="8820"/>
                </a:cubicBezTo>
                <a:cubicBezTo>
                  <a:pt x="18024" y="8643"/>
                  <a:pt x="18052" y="8457"/>
                  <a:pt x="18050" y="8265"/>
                </a:cubicBezTo>
                <a:cubicBezTo>
                  <a:pt x="18047" y="7581"/>
                  <a:pt x="17699" y="6975"/>
                  <a:pt x="17162" y="6589"/>
                </a:cubicBezTo>
                <a:cubicBezTo>
                  <a:pt x="17365" y="860"/>
                  <a:pt x="10626" y="-975"/>
                  <a:pt x="8484" y="472"/>
                </a:cubicBezTo>
                <a:cubicBezTo>
                  <a:pt x="6157" y="570"/>
                  <a:pt x="4549" y="3047"/>
                  <a:pt x="4167" y="5555"/>
                </a:cubicBezTo>
                <a:cubicBezTo>
                  <a:pt x="4122" y="5846"/>
                  <a:pt x="4095" y="6139"/>
                  <a:pt x="4085" y="6427"/>
                </a:cubicBezTo>
                <a:cubicBezTo>
                  <a:pt x="3359" y="6781"/>
                  <a:pt x="2866" y="7494"/>
                  <a:pt x="2870" y="8314"/>
                </a:cubicBezTo>
                <a:cubicBezTo>
                  <a:pt x="2870" y="8365"/>
                  <a:pt x="2872" y="8416"/>
                  <a:pt x="2876" y="8466"/>
                </a:cubicBezTo>
                <a:cubicBezTo>
                  <a:pt x="2884" y="8562"/>
                  <a:pt x="2898" y="8657"/>
                  <a:pt x="2919" y="8749"/>
                </a:cubicBezTo>
                <a:cubicBezTo>
                  <a:pt x="2835" y="8804"/>
                  <a:pt x="2755" y="8865"/>
                  <a:pt x="2679" y="8930"/>
                </a:cubicBezTo>
                <a:cubicBezTo>
                  <a:pt x="2308" y="9250"/>
                  <a:pt x="2053" y="9684"/>
                  <a:pt x="1975" y="10174"/>
                </a:cubicBezTo>
                <a:cubicBezTo>
                  <a:pt x="1959" y="10279"/>
                  <a:pt x="1950" y="10386"/>
                  <a:pt x="1951" y="10495"/>
                </a:cubicBezTo>
                <a:cubicBezTo>
                  <a:pt x="1951" y="10604"/>
                  <a:pt x="1960" y="10711"/>
                  <a:pt x="1978" y="10814"/>
                </a:cubicBezTo>
                <a:cubicBezTo>
                  <a:pt x="2131" y="11744"/>
                  <a:pt x="2929" y="12474"/>
                  <a:pt x="3929" y="12589"/>
                </a:cubicBezTo>
                <a:cubicBezTo>
                  <a:pt x="3888" y="12655"/>
                  <a:pt x="3850" y="12722"/>
                  <a:pt x="3817" y="12792"/>
                </a:cubicBezTo>
                <a:cubicBezTo>
                  <a:pt x="3690" y="13058"/>
                  <a:pt x="3620" y="13354"/>
                  <a:pt x="3621" y="13665"/>
                </a:cubicBezTo>
                <a:cubicBezTo>
                  <a:pt x="3622" y="13851"/>
                  <a:pt x="3648" y="14031"/>
                  <a:pt x="3697" y="14203"/>
                </a:cubicBezTo>
                <a:cubicBezTo>
                  <a:pt x="3808" y="14593"/>
                  <a:pt x="4034" y="14939"/>
                  <a:pt x="4340" y="15207"/>
                </a:cubicBezTo>
                <a:cubicBezTo>
                  <a:pt x="4196" y="15249"/>
                  <a:pt x="4052" y="15291"/>
                  <a:pt x="3908" y="15334"/>
                </a:cubicBezTo>
                <a:cubicBezTo>
                  <a:pt x="3611" y="15421"/>
                  <a:pt x="3316" y="15511"/>
                  <a:pt x="3030" y="15607"/>
                </a:cubicBezTo>
                <a:cubicBezTo>
                  <a:pt x="2897" y="15651"/>
                  <a:pt x="2767" y="15697"/>
                  <a:pt x="2639" y="15744"/>
                </a:cubicBezTo>
                <a:cubicBezTo>
                  <a:pt x="1134" y="16298"/>
                  <a:pt x="-52" y="17082"/>
                  <a:pt x="1" y="18730"/>
                </a:cubicBezTo>
                <a:cubicBezTo>
                  <a:pt x="21" y="19344"/>
                  <a:pt x="302" y="19990"/>
                  <a:pt x="731" y="20625"/>
                </a:cubicBezTo>
                <a:cubicBezTo>
                  <a:pt x="731" y="20625"/>
                  <a:pt x="11480" y="20590"/>
                  <a:pt x="11480" y="20590"/>
                </a:cubicBezTo>
                <a:close/>
              </a:path>
            </a:pathLst>
          </a:custGeom>
          <a:solidFill>
            <a:srgbClr val="63A7D9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r" eaLnBrk="1">
              <a:lnSpc>
                <a:spcPct val="120000"/>
              </a:lnSpc>
              <a:defRPr/>
            </a:pPr>
            <a:endParaRPr lang="id-ID" sz="900" dirty="0">
              <a:latin typeface="Roboto Light" panose="02000000000000000000" pitchFamily="2" charset="0"/>
            </a:endParaRPr>
          </a:p>
        </p:txBody>
      </p:sp>
      <p:sp>
        <p:nvSpPr>
          <p:cNvPr id="10" name="AutoShape 11"/>
          <p:cNvSpPr>
            <a:spLocks/>
          </p:cNvSpPr>
          <p:nvPr/>
        </p:nvSpPr>
        <p:spPr bwMode="auto">
          <a:xfrm>
            <a:off x="4875190" y="3331369"/>
            <a:ext cx="1311275" cy="1140619"/>
          </a:xfrm>
          <a:custGeom>
            <a:avLst/>
            <a:gdLst>
              <a:gd name="T0" fmla="*/ 1311275 w 21600"/>
              <a:gd name="T1" fmla="*/ 1140619 h 21600"/>
              <a:gd name="T2" fmla="*/ 1311275 w 21600"/>
              <a:gd name="T3" fmla="*/ 1140619 h 21600"/>
              <a:gd name="T4" fmla="*/ 1311275 w 21600"/>
              <a:gd name="T5" fmla="*/ 1140619 h 21600"/>
              <a:gd name="T6" fmla="*/ 1311275 w 21600"/>
              <a:gd name="T7" fmla="*/ 114061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225" y="0"/>
                </a:moveTo>
                <a:cubicBezTo>
                  <a:pt x="886" y="0"/>
                  <a:pt x="582" y="159"/>
                  <a:pt x="360" y="414"/>
                </a:cubicBezTo>
                <a:cubicBezTo>
                  <a:pt x="138" y="669"/>
                  <a:pt x="0" y="1020"/>
                  <a:pt x="0" y="1410"/>
                </a:cubicBezTo>
                <a:lnTo>
                  <a:pt x="0" y="13232"/>
                </a:lnTo>
                <a:cubicBezTo>
                  <a:pt x="0" y="13622"/>
                  <a:pt x="138" y="13972"/>
                  <a:pt x="360" y="14228"/>
                </a:cubicBezTo>
                <a:cubicBezTo>
                  <a:pt x="582" y="14483"/>
                  <a:pt x="886" y="14642"/>
                  <a:pt x="1225" y="14642"/>
                </a:cubicBezTo>
                <a:lnTo>
                  <a:pt x="4088" y="14642"/>
                </a:lnTo>
                <a:lnTo>
                  <a:pt x="1679" y="21600"/>
                </a:lnTo>
                <a:lnTo>
                  <a:pt x="8613" y="14642"/>
                </a:lnTo>
                <a:lnTo>
                  <a:pt x="20371" y="14642"/>
                </a:lnTo>
                <a:cubicBezTo>
                  <a:pt x="20710" y="14642"/>
                  <a:pt x="21017" y="14483"/>
                  <a:pt x="21239" y="14228"/>
                </a:cubicBezTo>
                <a:cubicBezTo>
                  <a:pt x="21461" y="13972"/>
                  <a:pt x="21600" y="13622"/>
                  <a:pt x="21599" y="13232"/>
                </a:cubicBezTo>
                <a:lnTo>
                  <a:pt x="21599" y="1410"/>
                </a:lnTo>
                <a:cubicBezTo>
                  <a:pt x="21599" y="1020"/>
                  <a:pt x="21461" y="669"/>
                  <a:pt x="21239" y="414"/>
                </a:cubicBezTo>
                <a:cubicBezTo>
                  <a:pt x="21017" y="159"/>
                  <a:pt x="20710" y="0"/>
                  <a:pt x="20371" y="0"/>
                </a:cubicBezTo>
                <a:lnTo>
                  <a:pt x="1225" y="0"/>
                </a:lnTo>
                <a:close/>
                <a:moveTo>
                  <a:pt x="5104" y="3117"/>
                </a:moveTo>
                <a:lnTo>
                  <a:pt x="19628" y="3117"/>
                </a:lnTo>
                <a:lnTo>
                  <a:pt x="19628" y="3770"/>
                </a:lnTo>
                <a:lnTo>
                  <a:pt x="5104" y="3770"/>
                </a:lnTo>
                <a:lnTo>
                  <a:pt x="5104" y="3117"/>
                </a:lnTo>
                <a:close/>
                <a:moveTo>
                  <a:pt x="1971" y="5406"/>
                </a:moveTo>
                <a:lnTo>
                  <a:pt x="19628" y="5406"/>
                </a:lnTo>
                <a:lnTo>
                  <a:pt x="19628" y="6059"/>
                </a:lnTo>
                <a:lnTo>
                  <a:pt x="1971" y="6059"/>
                </a:lnTo>
                <a:lnTo>
                  <a:pt x="1971" y="5406"/>
                </a:lnTo>
                <a:close/>
                <a:moveTo>
                  <a:pt x="1971" y="7776"/>
                </a:moveTo>
                <a:lnTo>
                  <a:pt x="19628" y="7776"/>
                </a:lnTo>
                <a:lnTo>
                  <a:pt x="19628" y="8429"/>
                </a:lnTo>
                <a:lnTo>
                  <a:pt x="1971" y="8429"/>
                </a:lnTo>
                <a:lnTo>
                  <a:pt x="1971" y="7776"/>
                </a:lnTo>
                <a:close/>
                <a:moveTo>
                  <a:pt x="1971" y="10143"/>
                </a:moveTo>
                <a:lnTo>
                  <a:pt x="16722" y="10143"/>
                </a:lnTo>
                <a:lnTo>
                  <a:pt x="16722" y="10800"/>
                </a:lnTo>
                <a:lnTo>
                  <a:pt x="1971" y="10800"/>
                </a:lnTo>
                <a:lnTo>
                  <a:pt x="1971" y="10143"/>
                </a:lnTo>
                <a:close/>
              </a:path>
            </a:pathLst>
          </a:custGeom>
          <a:solidFill>
            <a:srgbClr val="186296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r" eaLnBrk="1">
              <a:lnSpc>
                <a:spcPct val="120000"/>
              </a:lnSpc>
              <a:defRPr/>
            </a:pPr>
            <a:endParaRPr lang="id-ID" sz="900" dirty="0">
              <a:latin typeface="Roboto Light" panose="02000000000000000000" pitchFamily="2" charset="0"/>
            </a:endParaRPr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 flipH="1">
            <a:off x="5483203" y="2378077"/>
            <a:ext cx="2028825" cy="1762919"/>
          </a:xfrm>
          <a:custGeom>
            <a:avLst/>
            <a:gdLst>
              <a:gd name="T0" fmla="*/ 2028825 w 21600"/>
              <a:gd name="T1" fmla="*/ 1762919 h 21600"/>
              <a:gd name="T2" fmla="*/ 2028825 w 21600"/>
              <a:gd name="T3" fmla="*/ 1762919 h 21600"/>
              <a:gd name="T4" fmla="*/ 2028825 w 21600"/>
              <a:gd name="T5" fmla="*/ 1762919 h 21600"/>
              <a:gd name="T6" fmla="*/ 2028825 w 21600"/>
              <a:gd name="T7" fmla="*/ 176291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225" y="0"/>
                </a:moveTo>
                <a:cubicBezTo>
                  <a:pt x="886" y="0"/>
                  <a:pt x="582" y="159"/>
                  <a:pt x="360" y="414"/>
                </a:cubicBezTo>
                <a:cubicBezTo>
                  <a:pt x="138" y="669"/>
                  <a:pt x="0" y="1020"/>
                  <a:pt x="0" y="1410"/>
                </a:cubicBezTo>
                <a:lnTo>
                  <a:pt x="0" y="13232"/>
                </a:lnTo>
                <a:cubicBezTo>
                  <a:pt x="0" y="13622"/>
                  <a:pt x="138" y="13972"/>
                  <a:pt x="360" y="14228"/>
                </a:cubicBezTo>
                <a:cubicBezTo>
                  <a:pt x="582" y="14483"/>
                  <a:pt x="886" y="14642"/>
                  <a:pt x="1225" y="14642"/>
                </a:cubicBezTo>
                <a:lnTo>
                  <a:pt x="4088" y="14642"/>
                </a:lnTo>
                <a:lnTo>
                  <a:pt x="1679" y="21599"/>
                </a:lnTo>
                <a:lnTo>
                  <a:pt x="8613" y="14642"/>
                </a:lnTo>
                <a:lnTo>
                  <a:pt x="20371" y="14642"/>
                </a:lnTo>
                <a:cubicBezTo>
                  <a:pt x="20710" y="14642"/>
                  <a:pt x="21017" y="14483"/>
                  <a:pt x="21239" y="14228"/>
                </a:cubicBezTo>
                <a:cubicBezTo>
                  <a:pt x="21461" y="13972"/>
                  <a:pt x="21600" y="13622"/>
                  <a:pt x="21599" y="13232"/>
                </a:cubicBezTo>
                <a:lnTo>
                  <a:pt x="21599" y="1410"/>
                </a:lnTo>
                <a:cubicBezTo>
                  <a:pt x="21599" y="1020"/>
                  <a:pt x="21461" y="669"/>
                  <a:pt x="21239" y="414"/>
                </a:cubicBezTo>
                <a:cubicBezTo>
                  <a:pt x="21017" y="159"/>
                  <a:pt x="20710" y="0"/>
                  <a:pt x="20371" y="0"/>
                </a:cubicBezTo>
                <a:lnTo>
                  <a:pt x="1225" y="0"/>
                </a:lnTo>
                <a:close/>
                <a:moveTo>
                  <a:pt x="5104" y="3117"/>
                </a:moveTo>
                <a:lnTo>
                  <a:pt x="18440" y="3117"/>
                </a:lnTo>
                <a:lnTo>
                  <a:pt x="18440" y="3770"/>
                </a:lnTo>
                <a:lnTo>
                  <a:pt x="5104" y="3770"/>
                </a:lnTo>
                <a:lnTo>
                  <a:pt x="5104" y="3117"/>
                </a:lnTo>
                <a:close/>
                <a:moveTo>
                  <a:pt x="3294" y="5406"/>
                </a:moveTo>
                <a:lnTo>
                  <a:pt x="18440" y="5406"/>
                </a:lnTo>
                <a:lnTo>
                  <a:pt x="18440" y="6059"/>
                </a:lnTo>
                <a:lnTo>
                  <a:pt x="3294" y="6059"/>
                </a:lnTo>
                <a:lnTo>
                  <a:pt x="3294" y="5406"/>
                </a:lnTo>
                <a:close/>
                <a:moveTo>
                  <a:pt x="3294" y="7776"/>
                </a:moveTo>
                <a:lnTo>
                  <a:pt x="18440" y="7776"/>
                </a:lnTo>
                <a:lnTo>
                  <a:pt x="18440" y="8429"/>
                </a:lnTo>
                <a:lnTo>
                  <a:pt x="3294" y="8429"/>
                </a:lnTo>
                <a:lnTo>
                  <a:pt x="3294" y="7776"/>
                </a:lnTo>
                <a:close/>
                <a:moveTo>
                  <a:pt x="3294" y="10143"/>
                </a:moveTo>
                <a:lnTo>
                  <a:pt x="16722" y="10143"/>
                </a:lnTo>
                <a:lnTo>
                  <a:pt x="16722" y="10800"/>
                </a:lnTo>
                <a:lnTo>
                  <a:pt x="3294" y="10800"/>
                </a:lnTo>
                <a:lnTo>
                  <a:pt x="3294" y="10143"/>
                </a:lnTo>
                <a:close/>
              </a:path>
            </a:pathLst>
          </a:custGeom>
          <a:solidFill>
            <a:srgbClr val="63A7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eaLnBrk="1">
              <a:lnSpc>
                <a:spcPct val="120000"/>
              </a:lnSpc>
              <a:defRPr/>
            </a:pPr>
            <a:endParaRPr lang="id-ID" sz="900" dirty="0">
              <a:latin typeface="Roboto Light" panose="02000000000000000000" pitchFamily="2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4371" y="2956056"/>
            <a:ext cx="3858172" cy="224676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77203" y="2573138"/>
            <a:ext cx="3858172" cy="224676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369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89299" y="-1159307"/>
            <a:ext cx="718409" cy="799490"/>
          </a:xfrm>
          <a:prstGeom prst="rect">
            <a:avLst/>
          </a:pr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207708" y="-1159307"/>
            <a:ext cx="718409" cy="799490"/>
          </a:xfrm>
          <a:prstGeom prst="rect">
            <a:avLst/>
          </a:pr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1" t="6548" r="2601" b="48373"/>
          <a:stretch/>
        </p:blipFill>
        <p:spPr>
          <a:xfrm>
            <a:off x="9910978" y="-1"/>
            <a:ext cx="2281022" cy="1702975"/>
          </a:xfrm>
          <a:custGeom>
            <a:avLst/>
            <a:gdLst>
              <a:gd name="connsiteX0" fmla="*/ 0 w 3718077"/>
              <a:gd name="connsiteY0" fmla="*/ 0 h 2775857"/>
              <a:gd name="connsiteX1" fmla="*/ 3718077 w 3718077"/>
              <a:gd name="connsiteY1" fmla="*/ 0 h 2775857"/>
              <a:gd name="connsiteX2" fmla="*/ 3718077 w 3718077"/>
              <a:gd name="connsiteY2" fmla="*/ 2775857 h 2775857"/>
              <a:gd name="connsiteX3" fmla="*/ 0 w 3718077"/>
              <a:gd name="connsiteY3" fmla="*/ 2775857 h 277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8077" h="2775857">
                <a:moveTo>
                  <a:pt x="0" y="0"/>
                </a:moveTo>
                <a:lnTo>
                  <a:pt x="3718077" y="0"/>
                </a:lnTo>
                <a:lnTo>
                  <a:pt x="3718077" y="2775857"/>
                </a:lnTo>
                <a:lnTo>
                  <a:pt x="0" y="2775857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6308" r="55337" b="40760"/>
          <a:stretch/>
        </p:blipFill>
        <p:spPr>
          <a:xfrm>
            <a:off x="0" y="-1"/>
            <a:ext cx="2724063" cy="1702975"/>
          </a:xfrm>
          <a:custGeom>
            <a:avLst/>
            <a:gdLst>
              <a:gd name="connsiteX0" fmla="*/ 0 w 5213699"/>
              <a:gd name="connsiteY0" fmla="*/ 0 h 3259395"/>
              <a:gd name="connsiteX1" fmla="*/ 5213699 w 5213699"/>
              <a:gd name="connsiteY1" fmla="*/ 0 h 3259395"/>
              <a:gd name="connsiteX2" fmla="*/ 5213699 w 5213699"/>
              <a:gd name="connsiteY2" fmla="*/ 3259395 h 3259395"/>
              <a:gd name="connsiteX3" fmla="*/ 3939387 w 5213699"/>
              <a:gd name="connsiteY3" fmla="*/ 3259395 h 3259395"/>
              <a:gd name="connsiteX4" fmla="*/ 3939387 w 5213699"/>
              <a:gd name="connsiteY4" fmla="*/ 2408966 h 3259395"/>
              <a:gd name="connsiteX5" fmla="*/ 2752344 w 5213699"/>
              <a:gd name="connsiteY5" fmla="*/ 2408966 h 3259395"/>
              <a:gd name="connsiteX6" fmla="*/ 2752344 w 5213699"/>
              <a:gd name="connsiteY6" fmla="*/ 3259395 h 3259395"/>
              <a:gd name="connsiteX7" fmla="*/ 0 w 5213699"/>
              <a:gd name="connsiteY7" fmla="*/ 3259395 h 325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3699" h="3259395">
                <a:moveTo>
                  <a:pt x="0" y="0"/>
                </a:moveTo>
                <a:lnTo>
                  <a:pt x="5213699" y="0"/>
                </a:lnTo>
                <a:lnTo>
                  <a:pt x="5213699" y="3259395"/>
                </a:lnTo>
                <a:lnTo>
                  <a:pt x="3939387" y="3259395"/>
                </a:lnTo>
                <a:lnTo>
                  <a:pt x="3939387" y="2408966"/>
                </a:lnTo>
                <a:lnTo>
                  <a:pt x="2752344" y="2408966"/>
                </a:lnTo>
                <a:lnTo>
                  <a:pt x="2752344" y="3259395"/>
                </a:lnTo>
                <a:lnTo>
                  <a:pt x="0" y="3259395"/>
                </a:lnTo>
                <a:close/>
              </a:path>
            </a:pathLst>
          </a:custGeom>
        </p:spPr>
      </p:pic>
      <p:sp>
        <p:nvSpPr>
          <p:cNvPr id="20" name="文本框 19"/>
          <p:cNvSpPr txBox="1"/>
          <p:nvPr/>
        </p:nvSpPr>
        <p:spPr>
          <a:xfrm flipH="1">
            <a:off x="3706156" y="178182"/>
            <a:ext cx="4747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18629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Enter the title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2" t="58282" r="53311" b="24474"/>
          <a:stretch/>
        </p:blipFill>
        <p:spPr>
          <a:xfrm>
            <a:off x="8662981" y="94856"/>
            <a:ext cx="1247997" cy="1182313"/>
          </a:xfrm>
          <a:custGeom>
            <a:avLst/>
            <a:gdLst>
              <a:gd name="connsiteX0" fmla="*/ 0 w 1120878"/>
              <a:gd name="connsiteY0" fmla="*/ 0 h 1061884"/>
              <a:gd name="connsiteX1" fmla="*/ 1120878 w 1120878"/>
              <a:gd name="connsiteY1" fmla="*/ 0 h 1061884"/>
              <a:gd name="connsiteX2" fmla="*/ 1120878 w 1120878"/>
              <a:gd name="connsiteY2" fmla="*/ 1061884 h 1061884"/>
              <a:gd name="connsiteX3" fmla="*/ 0 w 1120878"/>
              <a:gd name="connsiteY3" fmla="*/ 1061884 h 10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878" h="1061884">
                <a:moveTo>
                  <a:pt x="0" y="0"/>
                </a:moveTo>
                <a:lnTo>
                  <a:pt x="1120878" y="0"/>
                </a:lnTo>
                <a:lnTo>
                  <a:pt x="1120878" y="1061884"/>
                </a:lnTo>
                <a:lnTo>
                  <a:pt x="0" y="1061884"/>
                </a:lnTo>
                <a:close/>
              </a:path>
            </a:pathLst>
          </a:custGeom>
        </p:spPr>
      </p:pic>
      <p:sp>
        <p:nvSpPr>
          <p:cNvPr id="8" name="Shape 1264"/>
          <p:cNvSpPr/>
          <p:nvPr/>
        </p:nvSpPr>
        <p:spPr>
          <a:xfrm>
            <a:off x="4211880" y="5385540"/>
            <a:ext cx="580493" cy="364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91" y="0"/>
                </a:moveTo>
                <a:lnTo>
                  <a:pt x="16339" y="4633"/>
                </a:lnTo>
                <a:lnTo>
                  <a:pt x="17451" y="4633"/>
                </a:lnTo>
                <a:lnTo>
                  <a:pt x="17451" y="16830"/>
                </a:lnTo>
                <a:lnTo>
                  <a:pt x="0" y="16830"/>
                </a:lnTo>
                <a:lnTo>
                  <a:pt x="0" y="21600"/>
                </a:lnTo>
                <a:lnTo>
                  <a:pt x="20488" y="21600"/>
                </a:lnTo>
                <a:lnTo>
                  <a:pt x="20488" y="4633"/>
                </a:lnTo>
                <a:lnTo>
                  <a:pt x="21600" y="4633"/>
                </a:lnTo>
                <a:lnTo>
                  <a:pt x="18991" y="0"/>
                </a:lnTo>
                <a:close/>
              </a:path>
            </a:pathLst>
          </a:custGeom>
          <a:solidFill>
            <a:srgbClr val="8A8A8A"/>
          </a:solidFill>
          <a:ln>
            <a:solidFill>
              <a:srgbClr val="000000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marL="20320" marR="20320" defTabSz="457200">
              <a:defRPr sz="3200">
                <a:uFill>
                  <a:solidFill/>
                </a:uFill>
                <a:latin typeface="Open Sans"/>
                <a:ea typeface="Open Sans"/>
                <a:cs typeface="Open Sans"/>
                <a:sym typeface="Open Sans"/>
              </a:defRPr>
            </a:pPr>
            <a:endParaRPr sz="1600"/>
          </a:p>
        </p:txBody>
      </p:sp>
      <p:sp>
        <p:nvSpPr>
          <p:cNvPr id="9" name="Shape 1265"/>
          <p:cNvSpPr/>
          <p:nvPr/>
        </p:nvSpPr>
        <p:spPr>
          <a:xfrm>
            <a:off x="5649891" y="4426963"/>
            <a:ext cx="580493" cy="364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91" y="0"/>
                </a:moveTo>
                <a:lnTo>
                  <a:pt x="16382" y="4633"/>
                </a:lnTo>
                <a:lnTo>
                  <a:pt x="17494" y="4633"/>
                </a:lnTo>
                <a:lnTo>
                  <a:pt x="17494" y="16830"/>
                </a:lnTo>
                <a:lnTo>
                  <a:pt x="0" y="16830"/>
                </a:lnTo>
                <a:lnTo>
                  <a:pt x="0" y="21600"/>
                </a:lnTo>
                <a:lnTo>
                  <a:pt x="20488" y="21600"/>
                </a:lnTo>
                <a:lnTo>
                  <a:pt x="20488" y="4633"/>
                </a:lnTo>
                <a:lnTo>
                  <a:pt x="21600" y="4633"/>
                </a:lnTo>
                <a:lnTo>
                  <a:pt x="18991" y="0"/>
                </a:lnTo>
                <a:close/>
              </a:path>
            </a:pathLst>
          </a:custGeom>
          <a:solidFill>
            <a:srgbClr val="8A8A8A"/>
          </a:solidFill>
          <a:ln>
            <a:solidFill>
              <a:srgbClr val="000000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marL="20320" marR="20320" defTabSz="457200">
              <a:defRPr sz="3200">
                <a:uFill>
                  <a:solidFill/>
                </a:uFill>
                <a:latin typeface="Open Sans"/>
                <a:ea typeface="Open Sans"/>
                <a:cs typeface="Open Sans"/>
                <a:sym typeface="Open Sans"/>
              </a:defRPr>
            </a:pPr>
            <a:endParaRPr sz="1600"/>
          </a:p>
        </p:txBody>
      </p:sp>
      <p:sp>
        <p:nvSpPr>
          <p:cNvPr id="10" name="Shape 1266"/>
          <p:cNvSpPr/>
          <p:nvPr/>
        </p:nvSpPr>
        <p:spPr>
          <a:xfrm>
            <a:off x="7089051" y="3466087"/>
            <a:ext cx="580493" cy="364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91" y="0"/>
                </a:moveTo>
                <a:lnTo>
                  <a:pt x="16382" y="4770"/>
                </a:lnTo>
                <a:lnTo>
                  <a:pt x="17494" y="4770"/>
                </a:lnTo>
                <a:lnTo>
                  <a:pt x="17494" y="16967"/>
                </a:lnTo>
                <a:lnTo>
                  <a:pt x="0" y="16967"/>
                </a:lnTo>
                <a:lnTo>
                  <a:pt x="0" y="21600"/>
                </a:lnTo>
                <a:lnTo>
                  <a:pt x="20488" y="21600"/>
                </a:lnTo>
                <a:lnTo>
                  <a:pt x="20488" y="4770"/>
                </a:lnTo>
                <a:lnTo>
                  <a:pt x="21600" y="4770"/>
                </a:lnTo>
                <a:lnTo>
                  <a:pt x="18991" y="0"/>
                </a:lnTo>
                <a:close/>
              </a:path>
            </a:pathLst>
          </a:custGeom>
          <a:solidFill>
            <a:srgbClr val="8A8A8A"/>
          </a:solidFill>
          <a:ln>
            <a:solidFill>
              <a:srgbClr val="000000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marL="20320" marR="20320" defTabSz="457200">
              <a:defRPr sz="3200">
                <a:uFill>
                  <a:solidFill/>
                </a:uFill>
                <a:latin typeface="Open Sans"/>
                <a:ea typeface="Open Sans"/>
                <a:cs typeface="Open Sans"/>
                <a:sym typeface="Open Sans"/>
              </a:defRPr>
            </a:pPr>
            <a:endParaRPr sz="1600"/>
          </a:p>
        </p:txBody>
      </p:sp>
      <p:sp>
        <p:nvSpPr>
          <p:cNvPr id="11" name="Shape 1267"/>
          <p:cNvSpPr/>
          <p:nvPr/>
        </p:nvSpPr>
        <p:spPr>
          <a:xfrm>
            <a:off x="2434770" y="5226926"/>
            <a:ext cx="1698945" cy="968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18" y="0"/>
                </a:moveTo>
                <a:cubicBezTo>
                  <a:pt x="5082" y="0"/>
                  <a:pt x="5082" y="0"/>
                  <a:pt x="5082" y="0"/>
                </a:cubicBezTo>
                <a:cubicBezTo>
                  <a:pt x="2163" y="0"/>
                  <a:pt x="0" y="4874"/>
                  <a:pt x="0" y="10830"/>
                </a:cubicBezTo>
                <a:cubicBezTo>
                  <a:pt x="0" y="16787"/>
                  <a:pt x="2163" y="21600"/>
                  <a:pt x="5082" y="21600"/>
                </a:cubicBezTo>
                <a:cubicBezTo>
                  <a:pt x="16518" y="21600"/>
                  <a:pt x="16518" y="21600"/>
                  <a:pt x="16518" y="21600"/>
                </a:cubicBezTo>
                <a:cubicBezTo>
                  <a:pt x="19437" y="21600"/>
                  <a:pt x="21600" y="16787"/>
                  <a:pt x="21600" y="10830"/>
                </a:cubicBezTo>
                <a:cubicBezTo>
                  <a:pt x="21600" y="4874"/>
                  <a:pt x="19437" y="0"/>
                  <a:pt x="16518" y="0"/>
                </a:cubicBezTo>
                <a:close/>
              </a:path>
            </a:pathLst>
          </a:custGeom>
          <a:solidFill>
            <a:srgbClr val="186296"/>
          </a:solidFill>
          <a:ln>
            <a:solidFill>
              <a:srgbClr val="000000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marL="20320" marR="20320" defTabSz="457200">
              <a:defRPr sz="3200">
                <a:uFill>
                  <a:solidFill/>
                </a:uFill>
                <a:latin typeface="Open Sans"/>
                <a:ea typeface="Open Sans"/>
                <a:cs typeface="Open Sans"/>
                <a:sym typeface="Open Sans"/>
              </a:defRPr>
            </a:pPr>
            <a:endParaRPr sz="1600"/>
          </a:p>
        </p:txBody>
      </p:sp>
      <p:sp>
        <p:nvSpPr>
          <p:cNvPr id="12" name="Shape 1268"/>
          <p:cNvSpPr/>
          <p:nvPr/>
        </p:nvSpPr>
        <p:spPr>
          <a:xfrm>
            <a:off x="3873930" y="4268349"/>
            <a:ext cx="1695497" cy="968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10" y="0"/>
                </a:moveTo>
                <a:cubicBezTo>
                  <a:pt x="5090" y="0"/>
                  <a:pt x="5090" y="0"/>
                  <a:pt x="5090" y="0"/>
                </a:cubicBezTo>
                <a:cubicBezTo>
                  <a:pt x="2167" y="0"/>
                  <a:pt x="0" y="4813"/>
                  <a:pt x="0" y="10770"/>
                </a:cubicBezTo>
                <a:cubicBezTo>
                  <a:pt x="0" y="16726"/>
                  <a:pt x="2167" y="21600"/>
                  <a:pt x="5090" y="21600"/>
                </a:cubicBezTo>
                <a:cubicBezTo>
                  <a:pt x="16510" y="21600"/>
                  <a:pt x="16510" y="21600"/>
                  <a:pt x="16510" y="21600"/>
                </a:cubicBezTo>
                <a:cubicBezTo>
                  <a:pt x="19468" y="21600"/>
                  <a:pt x="21600" y="16726"/>
                  <a:pt x="21600" y="10770"/>
                </a:cubicBezTo>
                <a:cubicBezTo>
                  <a:pt x="21600" y="4813"/>
                  <a:pt x="19468" y="0"/>
                  <a:pt x="16510" y="0"/>
                </a:cubicBezTo>
                <a:close/>
              </a:path>
            </a:pathLst>
          </a:custGeom>
          <a:solidFill>
            <a:srgbClr val="63A7D9"/>
          </a:solidFill>
          <a:ln>
            <a:solidFill>
              <a:srgbClr val="000000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marL="20320" marR="20320" defTabSz="457200">
              <a:defRPr sz="3200">
                <a:uFill>
                  <a:solidFill/>
                </a:uFill>
                <a:latin typeface="Open Sans"/>
                <a:ea typeface="Open Sans"/>
                <a:cs typeface="Open Sans"/>
                <a:sym typeface="Open Sans"/>
              </a:defRPr>
            </a:pPr>
            <a:endParaRPr sz="1600"/>
          </a:p>
        </p:txBody>
      </p:sp>
      <p:sp>
        <p:nvSpPr>
          <p:cNvPr id="13" name="Shape 1269"/>
          <p:cNvSpPr/>
          <p:nvPr/>
        </p:nvSpPr>
        <p:spPr>
          <a:xfrm>
            <a:off x="5313090" y="3306324"/>
            <a:ext cx="1695497" cy="970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10" y="0"/>
                </a:moveTo>
                <a:cubicBezTo>
                  <a:pt x="5090" y="0"/>
                  <a:pt x="5090" y="0"/>
                  <a:pt x="5090" y="0"/>
                </a:cubicBezTo>
                <a:cubicBezTo>
                  <a:pt x="2167" y="0"/>
                  <a:pt x="0" y="4874"/>
                  <a:pt x="0" y="10830"/>
                </a:cubicBezTo>
                <a:cubicBezTo>
                  <a:pt x="0" y="16787"/>
                  <a:pt x="2167" y="21600"/>
                  <a:pt x="5090" y="21600"/>
                </a:cubicBezTo>
                <a:cubicBezTo>
                  <a:pt x="16510" y="21600"/>
                  <a:pt x="16510" y="21600"/>
                  <a:pt x="16510" y="21600"/>
                </a:cubicBezTo>
                <a:cubicBezTo>
                  <a:pt x="19468" y="21600"/>
                  <a:pt x="21600" y="16787"/>
                  <a:pt x="21600" y="10830"/>
                </a:cubicBezTo>
                <a:cubicBezTo>
                  <a:pt x="21600" y="4874"/>
                  <a:pt x="19468" y="0"/>
                  <a:pt x="16510" y="0"/>
                </a:cubicBezTo>
                <a:close/>
              </a:path>
            </a:pathLst>
          </a:custGeom>
          <a:solidFill>
            <a:srgbClr val="186296"/>
          </a:solidFill>
          <a:ln>
            <a:solidFill>
              <a:srgbClr val="000000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marL="20320" marR="20320" defTabSz="457200">
              <a:defRPr sz="3200">
                <a:uFill>
                  <a:solidFill/>
                </a:uFill>
                <a:latin typeface="Open Sans"/>
                <a:ea typeface="Open Sans"/>
                <a:cs typeface="Open Sans"/>
                <a:sym typeface="Open Sans"/>
              </a:defRPr>
            </a:pPr>
            <a:endParaRPr sz="1600"/>
          </a:p>
        </p:txBody>
      </p:sp>
      <p:sp>
        <p:nvSpPr>
          <p:cNvPr id="14" name="Shape 1270"/>
          <p:cNvSpPr/>
          <p:nvPr/>
        </p:nvSpPr>
        <p:spPr>
          <a:xfrm>
            <a:off x="6752252" y="2347748"/>
            <a:ext cx="1694348" cy="970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10" y="0"/>
                </a:moveTo>
                <a:cubicBezTo>
                  <a:pt x="5090" y="0"/>
                  <a:pt x="5090" y="0"/>
                  <a:pt x="5090" y="0"/>
                </a:cubicBezTo>
                <a:cubicBezTo>
                  <a:pt x="2167" y="0"/>
                  <a:pt x="0" y="4813"/>
                  <a:pt x="0" y="10830"/>
                </a:cubicBezTo>
                <a:cubicBezTo>
                  <a:pt x="0" y="16787"/>
                  <a:pt x="2167" y="21600"/>
                  <a:pt x="5090" y="21600"/>
                </a:cubicBezTo>
                <a:cubicBezTo>
                  <a:pt x="16510" y="21600"/>
                  <a:pt x="16510" y="21600"/>
                  <a:pt x="16510" y="21600"/>
                </a:cubicBezTo>
                <a:cubicBezTo>
                  <a:pt x="19468" y="21600"/>
                  <a:pt x="21600" y="16787"/>
                  <a:pt x="21600" y="10830"/>
                </a:cubicBezTo>
                <a:cubicBezTo>
                  <a:pt x="21600" y="4813"/>
                  <a:pt x="19468" y="0"/>
                  <a:pt x="16510" y="0"/>
                </a:cubicBezTo>
                <a:close/>
              </a:path>
            </a:pathLst>
          </a:custGeom>
          <a:solidFill>
            <a:srgbClr val="63A7D9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/>
          </a:p>
        </p:txBody>
      </p:sp>
      <p:sp>
        <p:nvSpPr>
          <p:cNvPr id="15" name="Shape 1272"/>
          <p:cNvSpPr/>
          <p:nvPr/>
        </p:nvSpPr>
        <p:spPr>
          <a:xfrm>
            <a:off x="5571994" y="3677413"/>
            <a:ext cx="1986318" cy="285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="" val="1"/>
            </a:ext>
          </a:extLst>
        </p:spPr>
        <p:txBody>
          <a:bodyPr lIns="0" tIns="0" rIns="0" bIns="0" anchor="ctr"/>
          <a:lstStyle>
            <a:lvl1pPr defTabSz="914400">
              <a:buClr>
                <a:srgbClr val="FFFFFF"/>
              </a:buClr>
              <a:buFont typeface="Arial"/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2000" dirty="0">
                <a:solidFill>
                  <a:schemeClr val="bg1"/>
                </a:solidFill>
              </a:rPr>
              <a:t>Enter the title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22" name="Shape 1273"/>
          <p:cNvSpPr/>
          <p:nvPr/>
        </p:nvSpPr>
        <p:spPr>
          <a:xfrm>
            <a:off x="4132834" y="4638289"/>
            <a:ext cx="1986318" cy="285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="" val="1"/>
            </a:ext>
          </a:extLst>
        </p:spPr>
        <p:txBody>
          <a:bodyPr lIns="0" tIns="0" rIns="0" bIns="0" anchor="ctr"/>
          <a:lstStyle>
            <a:lvl1pPr defTabSz="914400">
              <a:buClr>
                <a:srgbClr val="FFFFFF"/>
              </a:buClr>
              <a:buFont typeface="Arial"/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2000" dirty="0">
                <a:solidFill>
                  <a:schemeClr val="bg1"/>
                </a:solidFill>
              </a:rPr>
              <a:t>Enter the title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23" name="Shape 1274"/>
          <p:cNvSpPr/>
          <p:nvPr/>
        </p:nvSpPr>
        <p:spPr>
          <a:xfrm>
            <a:off x="2697122" y="5596866"/>
            <a:ext cx="1986318" cy="285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="" val="1"/>
            </a:ext>
          </a:extLst>
        </p:spPr>
        <p:txBody>
          <a:bodyPr lIns="0" tIns="0" rIns="0" bIns="0" anchor="ctr"/>
          <a:lstStyle>
            <a:lvl1pPr defTabSz="914400">
              <a:buClr>
                <a:srgbClr val="FFFFFF"/>
              </a:buClr>
              <a:buFont typeface="Arial"/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2000" dirty="0">
                <a:solidFill>
                  <a:schemeClr val="bg1"/>
                </a:solidFill>
              </a:rPr>
              <a:t>Enter the title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24" name="Shape 1277"/>
          <p:cNvSpPr/>
          <p:nvPr/>
        </p:nvSpPr>
        <p:spPr>
          <a:xfrm>
            <a:off x="6309263" y="4784562"/>
            <a:ext cx="774320" cy="1"/>
          </a:xfrm>
          <a:prstGeom prst="line">
            <a:avLst/>
          </a:prstGeom>
          <a:ln w="25400">
            <a:solidFill>
              <a:srgbClr val="C0C0C0">
                <a:alpha val="70000"/>
              </a:srgbClr>
            </a:solidFill>
            <a:custDash>
              <a:ds d="200000" sp="200000"/>
            </a:custDash>
            <a:round/>
            <a:tailEnd type="triangle"/>
          </a:ln>
        </p:spPr>
        <p:txBody>
          <a:bodyPr lIns="0" tIns="0" rIns="0" bIns="0" anchor="ctr"/>
          <a:lstStyle/>
          <a:p>
            <a:pPr marL="20320" marR="20320" defTabSz="4572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900"/>
          </a:p>
        </p:txBody>
      </p:sp>
      <p:sp>
        <p:nvSpPr>
          <p:cNvPr id="25" name="Shape 1280"/>
          <p:cNvSpPr/>
          <p:nvPr/>
        </p:nvSpPr>
        <p:spPr>
          <a:xfrm>
            <a:off x="4854732" y="5730710"/>
            <a:ext cx="793756" cy="1"/>
          </a:xfrm>
          <a:prstGeom prst="line">
            <a:avLst/>
          </a:prstGeom>
          <a:ln w="25400">
            <a:solidFill>
              <a:srgbClr val="C0C0C0">
                <a:alpha val="70000"/>
              </a:srgbClr>
            </a:solidFill>
            <a:custDash>
              <a:ds d="200000" sp="200000"/>
            </a:custDash>
            <a:round/>
            <a:tailEnd type="triangle"/>
          </a:ln>
        </p:spPr>
        <p:txBody>
          <a:bodyPr lIns="0" tIns="0" rIns="0" bIns="0" anchor="ctr"/>
          <a:lstStyle/>
          <a:p>
            <a:pPr marL="20320" marR="20320" defTabSz="4572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900"/>
          </a:p>
        </p:txBody>
      </p:sp>
      <p:sp>
        <p:nvSpPr>
          <p:cNvPr id="26" name="Shape 1281"/>
          <p:cNvSpPr/>
          <p:nvPr/>
        </p:nvSpPr>
        <p:spPr>
          <a:xfrm>
            <a:off x="2937032" y="3238020"/>
            <a:ext cx="793750" cy="2146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519" extrusionOk="0">
                <a:moveTo>
                  <a:pt x="4896" y="2711"/>
                </a:moveTo>
                <a:cubicBezTo>
                  <a:pt x="4896" y="2711"/>
                  <a:pt x="4199" y="2098"/>
                  <a:pt x="4518" y="1947"/>
                </a:cubicBezTo>
                <a:cubicBezTo>
                  <a:pt x="4838" y="1797"/>
                  <a:pt x="3357" y="1603"/>
                  <a:pt x="3357" y="1603"/>
                </a:cubicBezTo>
                <a:cubicBezTo>
                  <a:pt x="3357" y="1603"/>
                  <a:pt x="3444" y="1506"/>
                  <a:pt x="3647" y="1495"/>
                </a:cubicBezTo>
                <a:cubicBezTo>
                  <a:pt x="3647" y="1495"/>
                  <a:pt x="4025" y="366"/>
                  <a:pt x="5128" y="204"/>
                </a:cubicBezTo>
                <a:cubicBezTo>
                  <a:pt x="6232" y="43"/>
                  <a:pt x="7334" y="-43"/>
                  <a:pt x="7973" y="22"/>
                </a:cubicBezTo>
                <a:cubicBezTo>
                  <a:pt x="8612" y="86"/>
                  <a:pt x="9890" y="302"/>
                  <a:pt x="10266" y="516"/>
                </a:cubicBezTo>
                <a:cubicBezTo>
                  <a:pt x="10643" y="732"/>
                  <a:pt x="10905" y="1237"/>
                  <a:pt x="11021" y="1345"/>
                </a:cubicBezTo>
                <a:cubicBezTo>
                  <a:pt x="11138" y="1453"/>
                  <a:pt x="11805" y="1528"/>
                  <a:pt x="11805" y="1528"/>
                </a:cubicBezTo>
                <a:cubicBezTo>
                  <a:pt x="11805" y="1528"/>
                  <a:pt x="12241" y="1603"/>
                  <a:pt x="11719" y="1635"/>
                </a:cubicBezTo>
                <a:lnTo>
                  <a:pt x="10528" y="1657"/>
                </a:lnTo>
                <a:cubicBezTo>
                  <a:pt x="10528" y="1657"/>
                  <a:pt x="10528" y="1797"/>
                  <a:pt x="10412" y="1840"/>
                </a:cubicBezTo>
                <a:cubicBezTo>
                  <a:pt x="10296" y="1883"/>
                  <a:pt x="10528" y="1972"/>
                  <a:pt x="10732" y="2083"/>
                </a:cubicBezTo>
                <a:cubicBezTo>
                  <a:pt x="10935" y="2194"/>
                  <a:pt x="11167" y="2292"/>
                  <a:pt x="10993" y="2356"/>
                </a:cubicBezTo>
                <a:cubicBezTo>
                  <a:pt x="10819" y="2420"/>
                  <a:pt x="10586" y="2399"/>
                  <a:pt x="10557" y="2453"/>
                </a:cubicBezTo>
                <a:cubicBezTo>
                  <a:pt x="10528" y="2506"/>
                  <a:pt x="10643" y="2560"/>
                  <a:pt x="10615" y="2625"/>
                </a:cubicBezTo>
                <a:cubicBezTo>
                  <a:pt x="10586" y="2689"/>
                  <a:pt x="10615" y="2797"/>
                  <a:pt x="10643" y="2872"/>
                </a:cubicBezTo>
                <a:cubicBezTo>
                  <a:pt x="10673" y="2948"/>
                  <a:pt x="10819" y="3077"/>
                  <a:pt x="10151" y="3184"/>
                </a:cubicBezTo>
                <a:cubicBezTo>
                  <a:pt x="9483" y="3292"/>
                  <a:pt x="9018" y="3249"/>
                  <a:pt x="8931" y="3324"/>
                </a:cubicBezTo>
                <a:cubicBezTo>
                  <a:pt x="8844" y="3399"/>
                  <a:pt x="8583" y="3582"/>
                  <a:pt x="8583" y="3582"/>
                </a:cubicBezTo>
                <a:cubicBezTo>
                  <a:pt x="8583" y="3582"/>
                  <a:pt x="9048" y="3722"/>
                  <a:pt x="9367" y="3916"/>
                </a:cubicBezTo>
                <a:cubicBezTo>
                  <a:pt x="9687" y="4109"/>
                  <a:pt x="9367" y="4195"/>
                  <a:pt x="9484" y="4378"/>
                </a:cubicBezTo>
                <a:cubicBezTo>
                  <a:pt x="9600" y="4561"/>
                  <a:pt x="9745" y="4658"/>
                  <a:pt x="10121" y="4852"/>
                </a:cubicBezTo>
                <a:cubicBezTo>
                  <a:pt x="10499" y="5045"/>
                  <a:pt x="11139" y="5561"/>
                  <a:pt x="11312" y="5701"/>
                </a:cubicBezTo>
                <a:cubicBezTo>
                  <a:pt x="11486" y="5841"/>
                  <a:pt x="11399" y="5712"/>
                  <a:pt x="11486" y="5701"/>
                </a:cubicBezTo>
                <a:cubicBezTo>
                  <a:pt x="11574" y="5691"/>
                  <a:pt x="11545" y="5615"/>
                  <a:pt x="11632" y="5551"/>
                </a:cubicBezTo>
                <a:cubicBezTo>
                  <a:pt x="11719" y="5486"/>
                  <a:pt x="11922" y="5486"/>
                  <a:pt x="12328" y="5497"/>
                </a:cubicBezTo>
                <a:cubicBezTo>
                  <a:pt x="12735" y="5508"/>
                  <a:pt x="13142" y="5508"/>
                  <a:pt x="13403" y="5518"/>
                </a:cubicBezTo>
                <a:cubicBezTo>
                  <a:pt x="13664" y="5529"/>
                  <a:pt x="14100" y="5368"/>
                  <a:pt x="14564" y="5228"/>
                </a:cubicBezTo>
                <a:cubicBezTo>
                  <a:pt x="15029" y="5088"/>
                  <a:pt x="15552" y="4755"/>
                  <a:pt x="15929" y="4669"/>
                </a:cubicBezTo>
                <a:cubicBezTo>
                  <a:pt x="16306" y="4583"/>
                  <a:pt x="16248" y="4583"/>
                  <a:pt x="16335" y="4507"/>
                </a:cubicBezTo>
                <a:cubicBezTo>
                  <a:pt x="16422" y="4432"/>
                  <a:pt x="16451" y="4196"/>
                  <a:pt x="16771" y="4088"/>
                </a:cubicBezTo>
                <a:cubicBezTo>
                  <a:pt x="17090" y="3980"/>
                  <a:pt x="17468" y="3894"/>
                  <a:pt x="17671" y="3873"/>
                </a:cubicBezTo>
                <a:cubicBezTo>
                  <a:pt x="17874" y="3851"/>
                  <a:pt x="17468" y="3571"/>
                  <a:pt x="17468" y="3571"/>
                </a:cubicBezTo>
                <a:lnTo>
                  <a:pt x="17612" y="3507"/>
                </a:lnTo>
                <a:lnTo>
                  <a:pt x="18194" y="3916"/>
                </a:lnTo>
                <a:cubicBezTo>
                  <a:pt x="18194" y="3916"/>
                  <a:pt x="18367" y="3927"/>
                  <a:pt x="18658" y="3884"/>
                </a:cubicBezTo>
                <a:cubicBezTo>
                  <a:pt x="18948" y="3840"/>
                  <a:pt x="19558" y="3754"/>
                  <a:pt x="19877" y="3690"/>
                </a:cubicBezTo>
                <a:cubicBezTo>
                  <a:pt x="20197" y="3625"/>
                  <a:pt x="20719" y="3561"/>
                  <a:pt x="20951" y="3550"/>
                </a:cubicBezTo>
                <a:cubicBezTo>
                  <a:pt x="21183" y="3539"/>
                  <a:pt x="21299" y="3539"/>
                  <a:pt x="21329" y="3614"/>
                </a:cubicBezTo>
                <a:cubicBezTo>
                  <a:pt x="21357" y="3690"/>
                  <a:pt x="21010" y="3743"/>
                  <a:pt x="20835" y="3776"/>
                </a:cubicBezTo>
                <a:cubicBezTo>
                  <a:pt x="20661" y="3808"/>
                  <a:pt x="19674" y="3927"/>
                  <a:pt x="19586" y="3970"/>
                </a:cubicBezTo>
                <a:cubicBezTo>
                  <a:pt x="19500" y="4013"/>
                  <a:pt x="19384" y="4077"/>
                  <a:pt x="19384" y="4077"/>
                </a:cubicBezTo>
                <a:cubicBezTo>
                  <a:pt x="19384" y="4077"/>
                  <a:pt x="19645" y="4206"/>
                  <a:pt x="19586" y="4314"/>
                </a:cubicBezTo>
                <a:cubicBezTo>
                  <a:pt x="19529" y="4421"/>
                  <a:pt x="19703" y="4475"/>
                  <a:pt x="19586" y="4583"/>
                </a:cubicBezTo>
                <a:cubicBezTo>
                  <a:pt x="19470" y="4690"/>
                  <a:pt x="19674" y="4701"/>
                  <a:pt x="19325" y="4819"/>
                </a:cubicBezTo>
                <a:lnTo>
                  <a:pt x="19645" y="5174"/>
                </a:lnTo>
                <a:lnTo>
                  <a:pt x="19615" y="5282"/>
                </a:lnTo>
                <a:lnTo>
                  <a:pt x="19412" y="5206"/>
                </a:lnTo>
                <a:lnTo>
                  <a:pt x="19093" y="4938"/>
                </a:lnTo>
                <a:cubicBezTo>
                  <a:pt x="19093" y="4938"/>
                  <a:pt x="18832" y="5013"/>
                  <a:pt x="18600" y="5056"/>
                </a:cubicBezTo>
                <a:cubicBezTo>
                  <a:pt x="18367" y="5099"/>
                  <a:pt x="17757" y="5120"/>
                  <a:pt x="17554" y="5163"/>
                </a:cubicBezTo>
                <a:cubicBezTo>
                  <a:pt x="17351" y="5206"/>
                  <a:pt x="17148" y="5239"/>
                  <a:pt x="17032" y="5282"/>
                </a:cubicBezTo>
                <a:cubicBezTo>
                  <a:pt x="16916" y="5325"/>
                  <a:pt x="16073" y="5777"/>
                  <a:pt x="15755" y="5949"/>
                </a:cubicBezTo>
                <a:cubicBezTo>
                  <a:pt x="15435" y="6121"/>
                  <a:pt x="15202" y="6293"/>
                  <a:pt x="14883" y="6433"/>
                </a:cubicBezTo>
                <a:cubicBezTo>
                  <a:pt x="14564" y="6573"/>
                  <a:pt x="14564" y="6454"/>
                  <a:pt x="14651" y="6540"/>
                </a:cubicBezTo>
                <a:cubicBezTo>
                  <a:pt x="14739" y="6626"/>
                  <a:pt x="14739" y="6605"/>
                  <a:pt x="14883" y="6594"/>
                </a:cubicBezTo>
                <a:cubicBezTo>
                  <a:pt x="15029" y="6583"/>
                  <a:pt x="18571" y="5733"/>
                  <a:pt x="18658" y="5658"/>
                </a:cubicBezTo>
                <a:cubicBezTo>
                  <a:pt x="18745" y="5583"/>
                  <a:pt x="20632" y="6132"/>
                  <a:pt x="21531" y="6089"/>
                </a:cubicBezTo>
                <a:cubicBezTo>
                  <a:pt x="21531" y="6089"/>
                  <a:pt x="15000" y="7444"/>
                  <a:pt x="14651" y="7616"/>
                </a:cubicBezTo>
                <a:cubicBezTo>
                  <a:pt x="14651" y="7616"/>
                  <a:pt x="13809" y="7498"/>
                  <a:pt x="13751" y="7444"/>
                </a:cubicBezTo>
                <a:cubicBezTo>
                  <a:pt x="13751" y="7444"/>
                  <a:pt x="13375" y="7525"/>
                  <a:pt x="13257" y="7476"/>
                </a:cubicBezTo>
                <a:cubicBezTo>
                  <a:pt x="13140" y="7427"/>
                  <a:pt x="13083" y="7379"/>
                  <a:pt x="12880" y="7379"/>
                </a:cubicBezTo>
                <a:cubicBezTo>
                  <a:pt x="12678" y="7379"/>
                  <a:pt x="12764" y="7336"/>
                  <a:pt x="12416" y="7411"/>
                </a:cubicBezTo>
                <a:cubicBezTo>
                  <a:pt x="12067" y="7487"/>
                  <a:pt x="11951" y="7519"/>
                  <a:pt x="11951" y="7519"/>
                </a:cubicBezTo>
                <a:cubicBezTo>
                  <a:pt x="11951" y="7519"/>
                  <a:pt x="12438" y="8050"/>
                  <a:pt x="12819" y="8199"/>
                </a:cubicBezTo>
                <a:cubicBezTo>
                  <a:pt x="13200" y="8347"/>
                  <a:pt x="12930" y="8423"/>
                  <a:pt x="12630" y="8632"/>
                </a:cubicBezTo>
                <a:cubicBezTo>
                  <a:pt x="12329" y="8842"/>
                  <a:pt x="11923" y="8756"/>
                  <a:pt x="11864" y="8864"/>
                </a:cubicBezTo>
                <a:cubicBezTo>
                  <a:pt x="11806" y="8971"/>
                  <a:pt x="11574" y="8853"/>
                  <a:pt x="12126" y="9014"/>
                </a:cubicBezTo>
                <a:cubicBezTo>
                  <a:pt x="12678" y="9176"/>
                  <a:pt x="12416" y="9197"/>
                  <a:pt x="12793" y="9057"/>
                </a:cubicBezTo>
                <a:cubicBezTo>
                  <a:pt x="13171" y="8917"/>
                  <a:pt x="12475" y="8778"/>
                  <a:pt x="12967" y="8842"/>
                </a:cubicBezTo>
                <a:cubicBezTo>
                  <a:pt x="13461" y="8907"/>
                  <a:pt x="13577" y="8745"/>
                  <a:pt x="13490" y="9036"/>
                </a:cubicBezTo>
                <a:cubicBezTo>
                  <a:pt x="13403" y="9326"/>
                  <a:pt x="12416" y="9627"/>
                  <a:pt x="12475" y="9724"/>
                </a:cubicBezTo>
                <a:cubicBezTo>
                  <a:pt x="12532" y="9821"/>
                  <a:pt x="12445" y="10047"/>
                  <a:pt x="12503" y="10133"/>
                </a:cubicBezTo>
                <a:cubicBezTo>
                  <a:pt x="12561" y="10219"/>
                  <a:pt x="12706" y="10015"/>
                  <a:pt x="12997" y="10036"/>
                </a:cubicBezTo>
                <a:cubicBezTo>
                  <a:pt x="13287" y="10058"/>
                  <a:pt x="13345" y="10111"/>
                  <a:pt x="13403" y="10155"/>
                </a:cubicBezTo>
                <a:cubicBezTo>
                  <a:pt x="13461" y="10197"/>
                  <a:pt x="13055" y="10294"/>
                  <a:pt x="12851" y="10413"/>
                </a:cubicBezTo>
                <a:cubicBezTo>
                  <a:pt x="12648" y="10531"/>
                  <a:pt x="12706" y="10488"/>
                  <a:pt x="12764" y="10606"/>
                </a:cubicBezTo>
                <a:cubicBezTo>
                  <a:pt x="12822" y="10725"/>
                  <a:pt x="12793" y="10800"/>
                  <a:pt x="12706" y="10897"/>
                </a:cubicBezTo>
                <a:cubicBezTo>
                  <a:pt x="12619" y="10994"/>
                  <a:pt x="12590" y="11241"/>
                  <a:pt x="12416" y="11531"/>
                </a:cubicBezTo>
                <a:cubicBezTo>
                  <a:pt x="12241" y="11822"/>
                  <a:pt x="12416" y="11747"/>
                  <a:pt x="12475" y="11822"/>
                </a:cubicBezTo>
                <a:cubicBezTo>
                  <a:pt x="12532" y="11897"/>
                  <a:pt x="12125" y="11929"/>
                  <a:pt x="11980" y="11854"/>
                </a:cubicBezTo>
                <a:cubicBezTo>
                  <a:pt x="11980" y="11854"/>
                  <a:pt x="12154" y="12758"/>
                  <a:pt x="12154" y="13145"/>
                </a:cubicBezTo>
                <a:cubicBezTo>
                  <a:pt x="12154" y="13532"/>
                  <a:pt x="12213" y="13812"/>
                  <a:pt x="12213" y="14124"/>
                </a:cubicBezTo>
                <a:cubicBezTo>
                  <a:pt x="12213" y="14436"/>
                  <a:pt x="12328" y="14941"/>
                  <a:pt x="12183" y="15167"/>
                </a:cubicBezTo>
                <a:cubicBezTo>
                  <a:pt x="12038" y="15393"/>
                  <a:pt x="12067" y="15781"/>
                  <a:pt x="11863" y="16082"/>
                </a:cubicBezTo>
                <a:cubicBezTo>
                  <a:pt x="11661" y="16383"/>
                  <a:pt x="11225" y="16340"/>
                  <a:pt x="11486" y="16523"/>
                </a:cubicBezTo>
                <a:cubicBezTo>
                  <a:pt x="11747" y="16706"/>
                  <a:pt x="11805" y="16587"/>
                  <a:pt x="11747" y="16845"/>
                </a:cubicBezTo>
                <a:cubicBezTo>
                  <a:pt x="11690" y="17104"/>
                  <a:pt x="11863" y="17598"/>
                  <a:pt x="11893" y="17824"/>
                </a:cubicBezTo>
                <a:cubicBezTo>
                  <a:pt x="11922" y="18050"/>
                  <a:pt x="11632" y="17900"/>
                  <a:pt x="11486" y="18029"/>
                </a:cubicBezTo>
                <a:cubicBezTo>
                  <a:pt x="11341" y="18158"/>
                  <a:pt x="11457" y="18061"/>
                  <a:pt x="11835" y="18276"/>
                </a:cubicBezTo>
                <a:cubicBezTo>
                  <a:pt x="12213" y="18491"/>
                  <a:pt x="12386" y="18524"/>
                  <a:pt x="12416" y="18685"/>
                </a:cubicBezTo>
                <a:cubicBezTo>
                  <a:pt x="12445" y="18846"/>
                  <a:pt x="12386" y="18878"/>
                  <a:pt x="12502" y="18943"/>
                </a:cubicBezTo>
                <a:cubicBezTo>
                  <a:pt x="12619" y="19008"/>
                  <a:pt x="13751" y="19180"/>
                  <a:pt x="14244" y="19373"/>
                </a:cubicBezTo>
                <a:cubicBezTo>
                  <a:pt x="14738" y="19567"/>
                  <a:pt x="14360" y="19438"/>
                  <a:pt x="15260" y="19481"/>
                </a:cubicBezTo>
                <a:cubicBezTo>
                  <a:pt x="16161" y="19524"/>
                  <a:pt x="16480" y="19470"/>
                  <a:pt x="16509" y="19771"/>
                </a:cubicBezTo>
                <a:cubicBezTo>
                  <a:pt x="16538" y="20073"/>
                  <a:pt x="16829" y="19943"/>
                  <a:pt x="16538" y="20073"/>
                </a:cubicBezTo>
                <a:cubicBezTo>
                  <a:pt x="16248" y="20201"/>
                  <a:pt x="14680" y="20406"/>
                  <a:pt x="13403" y="20298"/>
                </a:cubicBezTo>
                <a:cubicBezTo>
                  <a:pt x="12125" y="20191"/>
                  <a:pt x="11747" y="20008"/>
                  <a:pt x="11225" y="20115"/>
                </a:cubicBezTo>
                <a:cubicBezTo>
                  <a:pt x="10702" y="20223"/>
                  <a:pt x="10905" y="20266"/>
                  <a:pt x="10499" y="20245"/>
                </a:cubicBezTo>
                <a:cubicBezTo>
                  <a:pt x="10093" y="20223"/>
                  <a:pt x="8409" y="20277"/>
                  <a:pt x="8032" y="20158"/>
                </a:cubicBezTo>
                <a:cubicBezTo>
                  <a:pt x="7654" y="20040"/>
                  <a:pt x="7741" y="19890"/>
                  <a:pt x="7857" y="19771"/>
                </a:cubicBezTo>
                <a:cubicBezTo>
                  <a:pt x="7973" y="19653"/>
                  <a:pt x="7886" y="19664"/>
                  <a:pt x="7886" y="19524"/>
                </a:cubicBezTo>
                <a:cubicBezTo>
                  <a:pt x="7886" y="19384"/>
                  <a:pt x="7857" y="18986"/>
                  <a:pt x="7625" y="18760"/>
                </a:cubicBezTo>
                <a:cubicBezTo>
                  <a:pt x="7393" y="18534"/>
                  <a:pt x="7131" y="18384"/>
                  <a:pt x="7016" y="18125"/>
                </a:cubicBezTo>
                <a:cubicBezTo>
                  <a:pt x="6899" y="17867"/>
                  <a:pt x="6348" y="17168"/>
                  <a:pt x="6551" y="17007"/>
                </a:cubicBezTo>
                <a:cubicBezTo>
                  <a:pt x="6754" y="16846"/>
                  <a:pt x="6406" y="17018"/>
                  <a:pt x="6406" y="17018"/>
                </a:cubicBezTo>
                <a:cubicBezTo>
                  <a:pt x="6406" y="17018"/>
                  <a:pt x="6144" y="17857"/>
                  <a:pt x="5970" y="18222"/>
                </a:cubicBezTo>
                <a:cubicBezTo>
                  <a:pt x="5795" y="18588"/>
                  <a:pt x="6028" y="18663"/>
                  <a:pt x="5448" y="18868"/>
                </a:cubicBezTo>
                <a:cubicBezTo>
                  <a:pt x="4867" y="19072"/>
                  <a:pt x="4402" y="19008"/>
                  <a:pt x="4518" y="19158"/>
                </a:cubicBezTo>
                <a:cubicBezTo>
                  <a:pt x="4634" y="19309"/>
                  <a:pt x="4751" y="19276"/>
                  <a:pt x="4751" y="19427"/>
                </a:cubicBezTo>
                <a:cubicBezTo>
                  <a:pt x="4751" y="19578"/>
                  <a:pt x="4780" y="19556"/>
                  <a:pt x="4954" y="19739"/>
                </a:cubicBezTo>
                <a:cubicBezTo>
                  <a:pt x="5128" y="19922"/>
                  <a:pt x="5157" y="19965"/>
                  <a:pt x="5331" y="20094"/>
                </a:cubicBezTo>
                <a:cubicBezTo>
                  <a:pt x="5506" y="20223"/>
                  <a:pt x="5767" y="20341"/>
                  <a:pt x="6637" y="20481"/>
                </a:cubicBezTo>
                <a:cubicBezTo>
                  <a:pt x="7508" y="20621"/>
                  <a:pt x="8147" y="20578"/>
                  <a:pt x="8380" y="20739"/>
                </a:cubicBezTo>
                <a:cubicBezTo>
                  <a:pt x="8612" y="20901"/>
                  <a:pt x="8641" y="20868"/>
                  <a:pt x="8641" y="21019"/>
                </a:cubicBezTo>
                <a:cubicBezTo>
                  <a:pt x="8641" y="21170"/>
                  <a:pt x="8989" y="21159"/>
                  <a:pt x="8699" y="21288"/>
                </a:cubicBezTo>
                <a:cubicBezTo>
                  <a:pt x="8409" y="21417"/>
                  <a:pt x="8380" y="21449"/>
                  <a:pt x="7131" y="21503"/>
                </a:cubicBezTo>
                <a:cubicBezTo>
                  <a:pt x="5883" y="21557"/>
                  <a:pt x="4460" y="21471"/>
                  <a:pt x="3677" y="21309"/>
                </a:cubicBezTo>
                <a:cubicBezTo>
                  <a:pt x="2893" y="21148"/>
                  <a:pt x="2341" y="20998"/>
                  <a:pt x="2167" y="21084"/>
                </a:cubicBezTo>
                <a:cubicBezTo>
                  <a:pt x="1993" y="21170"/>
                  <a:pt x="2050" y="21180"/>
                  <a:pt x="1819" y="21127"/>
                </a:cubicBezTo>
                <a:cubicBezTo>
                  <a:pt x="1586" y="21073"/>
                  <a:pt x="338" y="21073"/>
                  <a:pt x="135" y="20901"/>
                </a:cubicBezTo>
                <a:cubicBezTo>
                  <a:pt x="-69" y="20729"/>
                  <a:pt x="-11" y="20707"/>
                  <a:pt x="106" y="20546"/>
                </a:cubicBezTo>
                <a:cubicBezTo>
                  <a:pt x="222" y="20384"/>
                  <a:pt x="251" y="20481"/>
                  <a:pt x="251" y="20234"/>
                </a:cubicBezTo>
                <a:cubicBezTo>
                  <a:pt x="251" y="19986"/>
                  <a:pt x="76" y="19621"/>
                  <a:pt x="106" y="19438"/>
                </a:cubicBezTo>
                <a:cubicBezTo>
                  <a:pt x="135" y="19255"/>
                  <a:pt x="106" y="19298"/>
                  <a:pt x="251" y="19050"/>
                </a:cubicBezTo>
                <a:cubicBezTo>
                  <a:pt x="396" y="18803"/>
                  <a:pt x="599" y="18610"/>
                  <a:pt x="570" y="18330"/>
                </a:cubicBezTo>
                <a:cubicBezTo>
                  <a:pt x="541" y="18050"/>
                  <a:pt x="599" y="17900"/>
                  <a:pt x="802" y="17781"/>
                </a:cubicBezTo>
                <a:cubicBezTo>
                  <a:pt x="1006" y="17663"/>
                  <a:pt x="1093" y="17082"/>
                  <a:pt x="1267" y="16587"/>
                </a:cubicBezTo>
                <a:cubicBezTo>
                  <a:pt x="1441" y="16093"/>
                  <a:pt x="1469" y="15899"/>
                  <a:pt x="1616" y="15748"/>
                </a:cubicBezTo>
                <a:cubicBezTo>
                  <a:pt x="1761" y="15598"/>
                  <a:pt x="1616" y="15555"/>
                  <a:pt x="1703" y="15318"/>
                </a:cubicBezTo>
                <a:cubicBezTo>
                  <a:pt x="1790" y="15081"/>
                  <a:pt x="1876" y="15210"/>
                  <a:pt x="2080" y="15049"/>
                </a:cubicBezTo>
                <a:cubicBezTo>
                  <a:pt x="2283" y="14888"/>
                  <a:pt x="1993" y="14791"/>
                  <a:pt x="2050" y="14640"/>
                </a:cubicBezTo>
                <a:cubicBezTo>
                  <a:pt x="2108" y="14490"/>
                  <a:pt x="2080" y="14307"/>
                  <a:pt x="2253" y="13801"/>
                </a:cubicBezTo>
                <a:cubicBezTo>
                  <a:pt x="2428" y="13296"/>
                  <a:pt x="2022" y="13027"/>
                  <a:pt x="2108" y="12467"/>
                </a:cubicBezTo>
                <a:cubicBezTo>
                  <a:pt x="2196" y="11908"/>
                  <a:pt x="2428" y="11973"/>
                  <a:pt x="1993" y="11478"/>
                </a:cubicBezTo>
                <a:cubicBezTo>
                  <a:pt x="1557" y="10983"/>
                  <a:pt x="1354" y="10897"/>
                  <a:pt x="1499" y="10402"/>
                </a:cubicBezTo>
                <a:cubicBezTo>
                  <a:pt x="1644" y="9907"/>
                  <a:pt x="1789" y="9768"/>
                  <a:pt x="2108" y="9509"/>
                </a:cubicBezTo>
                <a:cubicBezTo>
                  <a:pt x="2428" y="9251"/>
                  <a:pt x="2573" y="9143"/>
                  <a:pt x="2602" y="9058"/>
                </a:cubicBezTo>
                <a:cubicBezTo>
                  <a:pt x="2631" y="8972"/>
                  <a:pt x="2573" y="9015"/>
                  <a:pt x="2311" y="8982"/>
                </a:cubicBezTo>
                <a:cubicBezTo>
                  <a:pt x="2050" y="8950"/>
                  <a:pt x="2080" y="8972"/>
                  <a:pt x="2253" y="8821"/>
                </a:cubicBezTo>
                <a:cubicBezTo>
                  <a:pt x="2428" y="8670"/>
                  <a:pt x="2428" y="8616"/>
                  <a:pt x="2370" y="8584"/>
                </a:cubicBezTo>
                <a:cubicBezTo>
                  <a:pt x="2311" y="8552"/>
                  <a:pt x="1121" y="8649"/>
                  <a:pt x="1063" y="8477"/>
                </a:cubicBezTo>
                <a:cubicBezTo>
                  <a:pt x="1005" y="8304"/>
                  <a:pt x="832" y="6207"/>
                  <a:pt x="889" y="5744"/>
                </a:cubicBezTo>
                <a:cubicBezTo>
                  <a:pt x="947" y="5282"/>
                  <a:pt x="947" y="5303"/>
                  <a:pt x="715" y="4959"/>
                </a:cubicBezTo>
                <a:cubicBezTo>
                  <a:pt x="482" y="4615"/>
                  <a:pt x="366" y="4776"/>
                  <a:pt x="947" y="4508"/>
                </a:cubicBezTo>
                <a:cubicBezTo>
                  <a:pt x="1528" y="4239"/>
                  <a:pt x="482" y="4281"/>
                  <a:pt x="1905" y="3873"/>
                </a:cubicBezTo>
                <a:cubicBezTo>
                  <a:pt x="3328" y="3464"/>
                  <a:pt x="2921" y="3400"/>
                  <a:pt x="3821" y="3292"/>
                </a:cubicBezTo>
                <a:cubicBezTo>
                  <a:pt x="4721" y="3184"/>
                  <a:pt x="4257" y="3260"/>
                  <a:pt x="4343" y="3142"/>
                </a:cubicBezTo>
                <a:cubicBezTo>
                  <a:pt x="4432" y="3023"/>
                  <a:pt x="4576" y="2819"/>
                  <a:pt x="4432" y="2743"/>
                </a:cubicBezTo>
                <a:lnTo>
                  <a:pt x="4808" y="2711"/>
                </a:lnTo>
              </a:path>
            </a:pathLst>
          </a:custGeom>
          <a:solidFill>
            <a:srgbClr val="42505D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/>
          </a:p>
        </p:txBody>
      </p:sp>
      <p:sp>
        <p:nvSpPr>
          <p:cNvPr id="27" name="Shape 1282"/>
          <p:cNvSpPr/>
          <p:nvPr/>
        </p:nvSpPr>
        <p:spPr>
          <a:xfrm>
            <a:off x="4381231" y="3010683"/>
            <a:ext cx="840607" cy="643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C0C0C0">
                <a:alpha val="70000"/>
              </a:srgbClr>
            </a:solidFill>
            <a:custDash>
              <a:ds d="200000" sp="200000"/>
            </a:custDash>
            <a:round/>
            <a:tailEnd type="triangle"/>
          </a:ln>
        </p:spPr>
        <p:txBody>
          <a:bodyPr lIns="0" tIns="0" rIns="0" bIns="0" anchor="ctr"/>
          <a:lstStyle/>
          <a:p>
            <a:pPr marL="20320" marR="20320" defTabSz="4572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900"/>
          </a:p>
        </p:txBody>
      </p:sp>
      <p:sp>
        <p:nvSpPr>
          <p:cNvPr id="28" name="Shape 1277"/>
          <p:cNvSpPr/>
          <p:nvPr/>
        </p:nvSpPr>
        <p:spPr>
          <a:xfrm>
            <a:off x="7857433" y="3757757"/>
            <a:ext cx="774320" cy="1"/>
          </a:xfrm>
          <a:prstGeom prst="line">
            <a:avLst/>
          </a:prstGeom>
          <a:ln w="25400">
            <a:solidFill>
              <a:srgbClr val="C0C0C0">
                <a:alpha val="70000"/>
              </a:srgbClr>
            </a:solidFill>
            <a:custDash>
              <a:ds d="200000" sp="200000"/>
            </a:custDash>
            <a:round/>
            <a:tailEnd type="triangle"/>
          </a:ln>
        </p:spPr>
        <p:txBody>
          <a:bodyPr lIns="0" tIns="0" rIns="0" bIns="0" anchor="ctr"/>
          <a:lstStyle/>
          <a:p>
            <a:pPr marL="20320" marR="20320" defTabSz="4572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900"/>
          </a:p>
        </p:txBody>
      </p:sp>
      <p:sp>
        <p:nvSpPr>
          <p:cNvPr id="29" name="Shape 1272"/>
          <p:cNvSpPr/>
          <p:nvPr/>
        </p:nvSpPr>
        <p:spPr>
          <a:xfrm>
            <a:off x="7083583" y="2712786"/>
            <a:ext cx="1986318" cy="285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="" val="1"/>
            </a:ext>
          </a:extLst>
        </p:spPr>
        <p:txBody>
          <a:bodyPr lIns="0" tIns="0" rIns="0" bIns="0" anchor="ctr"/>
          <a:lstStyle>
            <a:lvl1pPr defTabSz="914400">
              <a:buClr>
                <a:srgbClr val="FFFFFF"/>
              </a:buClr>
              <a:buFont typeface="Arial"/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2000" dirty="0">
                <a:solidFill>
                  <a:schemeClr val="bg1"/>
                </a:solidFill>
              </a:rPr>
              <a:t>Enter the title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197973" y="210419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819039" y="329909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256913" y="436997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762367" y="542212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5069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89299" y="-1159307"/>
            <a:ext cx="718409" cy="799490"/>
          </a:xfrm>
          <a:prstGeom prst="rect">
            <a:avLst/>
          </a:pr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207708" y="-1159307"/>
            <a:ext cx="718409" cy="799490"/>
          </a:xfrm>
          <a:prstGeom prst="rect">
            <a:avLst/>
          </a:pr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1" t="6548" r="2601" b="48373"/>
          <a:stretch/>
        </p:blipFill>
        <p:spPr>
          <a:xfrm>
            <a:off x="9910978" y="-1"/>
            <a:ext cx="2281022" cy="1702975"/>
          </a:xfrm>
          <a:custGeom>
            <a:avLst/>
            <a:gdLst>
              <a:gd name="connsiteX0" fmla="*/ 0 w 3718077"/>
              <a:gd name="connsiteY0" fmla="*/ 0 h 2775857"/>
              <a:gd name="connsiteX1" fmla="*/ 3718077 w 3718077"/>
              <a:gd name="connsiteY1" fmla="*/ 0 h 2775857"/>
              <a:gd name="connsiteX2" fmla="*/ 3718077 w 3718077"/>
              <a:gd name="connsiteY2" fmla="*/ 2775857 h 2775857"/>
              <a:gd name="connsiteX3" fmla="*/ 0 w 3718077"/>
              <a:gd name="connsiteY3" fmla="*/ 2775857 h 277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8077" h="2775857">
                <a:moveTo>
                  <a:pt x="0" y="0"/>
                </a:moveTo>
                <a:lnTo>
                  <a:pt x="3718077" y="0"/>
                </a:lnTo>
                <a:lnTo>
                  <a:pt x="3718077" y="2775857"/>
                </a:lnTo>
                <a:lnTo>
                  <a:pt x="0" y="2775857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6308" r="55337" b="40760"/>
          <a:stretch/>
        </p:blipFill>
        <p:spPr>
          <a:xfrm>
            <a:off x="0" y="-1"/>
            <a:ext cx="2724063" cy="1702975"/>
          </a:xfrm>
          <a:custGeom>
            <a:avLst/>
            <a:gdLst>
              <a:gd name="connsiteX0" fmla="*/ 0 w 5213699"/>
              <a:gd name="connsiteY0" fmla="*/ 0 h 3259395"/>
              <a:gd name="connsiteX1" fmla="*/ 5213699 w 5213699"/>
              <a:gd name="connsiteY1" fmla="*/ 0 h 3259395"/>
              <a:gd name="connsiteX2" fmla="*/ 5213699 w 5213699"/>
              <a:gd name="connsiteY2" fmla="*/ 3259395 h 3259395"/>
              <a:gd name="connsiteX3" fmla="*/ 3939387 w 5213699"/>
              <a:gd name="connsiteY3" fmla="*/ 3259395 h 3259395"/>
              <a:gd name="connsiteX4" fmla="*/ 3939387 w 5213699"/>
              <a:gd name="connsiteY4" fmla="*/ 2408966 h 3259395"/>
              <a:gd name="connsiteX5" fmla="*/ 2752344 w 5213699"/>
              <a:gd name="connsiteY5" fmla="*/ 2408966 h 3259395"/>
              <a:gd name="connsiteX6" fmla="*/ 2752344 w 5213699"/>
              <a:gd name="connsiteY6" fmla="*/ 3259395 h 3259395"/>
              <a:gd name="connsiteX7" fmla="*/ 0 w 5213699"/>
              <a:gd name="connsiteY7" fmla="*/ 3259395 h 325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3699" h="3259395">
                <a:moveTo>
                  <a:pt x="0" y="0"/>
                </a:moveTo>
                <a:lnTo>
                  <a:pt x="5213699" y="0"/>
                </a:lnTo>
                <a:lnTo>
                  <a:pt x="5213699" y="3259395"/>
                </a:lnTo>
                <a:lnTo>
                  <a:pt x="3939387" y="3259395"/>
                </a:lnTo>
                <a:lnTo>
                  <a:pt x="3939387" y="2408966"/>
                </a:lnTo>
                <a:lnTo>
                  <a:pt x="2752344" y="2408966"/>
                </a:lnTo>
                <a:lnTo>
                  <a:pt x="2752344" y="3259395"/>
                </a:lnTo>
                <a:lnTo>
                  <a:pt x="0" y="3259395"/>
                </a:lnTo>
                <a:close/>
              </a:path>
            </a:pathLst>
          </a:custGeom>
        </p:spPr>
      </p:pic>
      <p:sp>
        <p:nvSpPr>
          <p:cNvPr id="20" name="文本框 19"/>
          <p:cNvSpPr txBox="1"/>
          <p:nvPr/>
        </p:nvSpPr>
        <p:spPr>
          <a:xfrm flipH="1">
            <a:off x="3706156" y="178182"/>
            <a:ext cx="4747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18629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Enter the title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2" t="58282" r="53311" b="24474"/>
          <a:stretch/>
        </p:blipFill>
        <p:spPr>
          <a:xfrm>
            <a:off x="8662981" y="94856"/>
            <a:ext cx="1247997" cy="1182313"/>
          </a:xfrm>
          <a:custGeom>
            <a:avLst/>
            <a:gdLst>
              <a:gd name="connsiteX0" fmla="*/ 0 w 1120878"/>
              <a:gd name="connsiteY0" fmla="*/ 0 h 1061884"/>
              <a:gd name="connsiteX1" fmla="*/ 1120878 w 1120878"/>
              <a:gd name="connsiteY1" fmla="*/ 0 h 1061884"/>
              <a:gd name="connsiteX2" fmla="*/ 1120878 w 1120878"/>
              <a:gd name="connsiteY2" fmla="*/ 1061884 h 1061884"/>
              <a:gd name="connsiteX3" fmla="*/ 0 w 1120878"/>
              <a:gd name="connsiteY3" fmla="*/ 1061884 h 10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878" h="1061884">
                <a:moveTo>
                  <a:pt x="0" y="0"/>
                </a:moveTo>
                <a:lnTo>
                  <a:pt x="1120878" y="0"/>
                </a:lnTo>
                <a:lnTo>
                  <a:pt x="1120878" y="1061884"/>
                </a:lnTo>
                <a:lnTo>
                  <a:pt x="0" y="1061884"/>
                </a:lnTo>
                <a:close/>
              </a:path>
            </a:pathLst>
          </a:custGeom>
        </p:spPr>
      </p:pic>
      <p:sp>
        <p:nvSpPr>
          <p:cNvPr id="8" name="任意多边形: 形状 20"/>
          <p:cNvSpPr/>
          <p:nvPr/>
        </p:nvSpPr>
        <p:spPr>
          <a:xfrm>
            <a:off x="6161573" y="2745643"/>
            <a:ext cx="604768" cy="2301535"/>
          </a:xfrm>
          <a:custGeom>
            <a:avLst/>
            <a:gdLst>
              <a:gd name="connsiteX0" fmla="*/ 0 w 788400"/>
              <a:gd name="connsiteY0" fmla="*/ 0 h 3000374"/>
              <a:gd name="connsiteX1" fmla="*/ 62053 w 788400"/>
              <a:gd name="connsiteY1" fmla="*/ 0 h 3000374"/>
              <a:gd name="connsiteX2" fmla="*/ 676597 w 788400"/>
              <a:gd name="connsiteY2" fmla="*/ 0 h 3000374"/>
              <a:gd name="connsiteX3" fmla="*/ 788400 w 788400"/>
              <a:gd name="connsiteY3" fmla="*/ 0 h 3000374"/>
              <a:gd name="connsiteX4" fmla="*/ 788400 w 788400"/>
              <a:gd name="connsiteY4" fmla="*/ 3000374 h 3000374"/>
              <a:gd name="connsiteX5" fmla="*/ 0 w 788400"/>
              <a:gd name="connsiteY5" fmla="*/ 3000374 h 300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400" h="3000374">
                <a:moveTo>
                  <a:pt x="0" y="0"/>
                </a:moveTo>
                <a:lnTo>
                  <a:pt x="62053" y="0"/>
                </a:lnTo>
                <a:cubicBezTo>
                  <a:pt x="289632" y="0"/>
                  <a:pt x="493668" y="0"/>
                  <a:pt x="676597" y="0"/>
                </a:cubicBezTo>
                <a:lnTo>
                  <a:pt x="788400" y="0"/>
                </a:lnTo>
                <a:lnTo>
                  <a:pt x="788400" y="3000374"/>
                </a:lnTo>
                <a:lnTo>
                  <a:pt x="0" y="3000374"/>
                </a:lnTo>
                <a:close/>
              </a:path>
            </a:pathLst>
          </a:custGeom>
          <a:solidFill>
            <a:srgbClr val="186296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9" name="任意多边形: 形状 21"/>
          <p:cNvSpPr/>
          <p:nvPr/>
        </p:nvSpPr>
        <p:spPr>
          <a:xfrm>
            <a:off x="6766024" y="2745643"/>
            <a:ext cx="604768" cy="2301535"/>
          </a:xfrm>
          <a:custGeom>
            <a:avLst/>
            <a:gdLst>
              <a:gd name="connsiteX0" fmla="*/ 0 w 788400"/>
              <a:gd name="connsiteY0" fmla="*/ 0 h 3000374"/>
              <a:gd name="connsiteX1" fmla="*/ 64593 w 788400"/>
              <a:gd name="connsiteY1" fmla="*/ 0 h 3000374"/>
              <a:gd name="connsiteX2" fmla="*/ 752380 w 788400"/>
              <a:gd name="connsiteY2" fmla="*/ 0 h 3000374"/>
              <a:gd name="connsiteX3" fmla="*/ 788400 w 788400"/>
              <a:gd name="connsiteY3" fmla="*/ 0 h 3000374"/>
              <a:gd name="connsiteX4" fmla="*/ 788400 w 788400"/>
              <a:gd name="connsiteY4" fmla="*/ 2627144 h 3000374"/>
              <a:gd name="connsiteX5" fmla="*/ 737203 w 788400"/>
              <a:gd name="connsiteY5" fmla="*/ 2623185 h 3000374"/>
              <a:gd name="connsiteX6" fmla="*/ 218311 w 788400"/>
              <a:gd name="connsiteY6" fmla="*/ 2920175 h 3000374"/>
              <a:gd name="connsiteX7" fmla="*/ 180328 w 788400"/>
              <a:gd name="connsiteY7" fmla="*/ 3000374 h 3000374"/>
              <a:gd name="connsiteX8" fmla="*/ 0 w 788400"/>
              <a:gd name="connsiteY8" fmla="*/ 3000374 h 300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400" h="3000374">
                <a:moveTo>
                  <a:pt x="0" y="0"/>
                </a:moveTo>
                <a:lnTo>
                  <a:pt x="64593" y="0"/>
                </a:lnTo>
                <a:cubicBezTo>
                  <a:pt x="346473" y="0"/>
                  <a:pt x="571977" y="0"/>
                  <a:pt x="752380" y="0"/>
                </a:cubicBezTo>
                <a:lnTo>
                  <a:pt x="788400" y="0"/>
                </a:lnTo>
                <a:lnTo>
                  <a:pt x="788400" y="2627144"/>
                </a:lnTo>
                <a:lnTo>
                  <a:pt x="737203" y="2623185"/>
                </a:lnTo>
                <a:cubicBezTo>
                  <a:pt x="512311" y="2623185"/>
                  <a:pt x="320216" y="2741325"/>
                  <a:pt x="218311" y="2920175"/>
                </a:cubicBezTo>
                <a:lnTo>
                  <a:pt x="180328" y="3000374"/>
                </a:lnTo>
                <a:lnTo>
                  <a:pt x="0" y="3000374"/>
                </a:lnTo>
                <a:close/>
              </a:path>
            </a:pathLst>
          </a:custGeom>
          <a:solidFill>
            <a:srgbClr val="63A7D9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10" name="任意多边形: 形状 22"/>
          <p:cNvSpPr/>
          <p:nvPr/>
        </p:nvSpPr>
        <p:spPr>
          <a:xfrm>
            <a:off x="7370475" y="2745643"/>
            <a:ext cx="604768" cy="2301535"/>
          </a:xfrm>
          <a:custGeom>
            <a:avLst/>
            <a:gdLst>
              <a:gd name="connsiteX0" fmla="*/ 0 w 788400"/>
              <a:gd name="connsiteY0" fmla="*/ 0 h 3000374"/>
              <a:gd name="connsiteX1" fmla="*/ 67313 w 788400"/>
              <a:gd name="connsiteY1" fmla="*/ 0 h 3000374"/>
              <a:gd name="connsiteX2" fmla="*/ 686006 w 788400"/>
              <a:gd name="connsiteY2" fmla="*/ 0 h 3000374"/>
              <a:gd name="connsiteX3" fmla="*/ 779979 w 788400"/>
              <a:gd name="connsiteY3" fmla="*/ 61481 h 3000374"/>
              <a:gd name="connsiteX4" fmla="*/ 788400 w 788400"/>
              <a:gd name="connsiteY4" fmla="*/ 100931 h 3000374"/>
              <a:gd name="connsiteX5" fmla="*/ 788400 w 788400"/>
              <a:gd name="connsiteY5" fmla="*/ 2899445 h 3000374"/>
              <a:gd name="connsiteX6" fmla="*/ 779979 w 788400"/>
              <a:gd name="connsiteY6" fmla="*/ 2938894 h 3000374"/>
              <a:gd name="connsiteX7" fmla="*/ 723756 w 788400"/>
              <a:gd name="connsiteY7" fmla="*/ 2992740 h 3000374"/>
              <a:gd name="connsiteX8" fmla="*/ 686011 w 788400"/>
              <a:gd name="connsiteY8" fmla="*/ 3000374 h 3000374"/>
              <a:gd name="connsiteX9" fmla="*/ 497525 w 788400"/>
              <a:gd name="connsiteY9" fmla="*/ 3000374 h 3000374"/>
              <a:gd name="connsiteX10" fmla="*/ 459558 w 788400"/>
              <a:gd name="connsiteY10" fmla="*/ 2920175 h 3000374"/>
              <a:gd name="connsiteX11" fmla="*/ 40596 w 788400"/>
              <a:gd name="connsiteY11" fmla="*/ 2630251 h 3000374"/>
              <a:gd name="connsiteX12" fmla="*/ 0 w 788400"/>
              <a:gd name="connsiteY12" fmla="*/ 2627112 h 300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8400" h="3000374">
                <a:moveTo>
                  <a:pt x="0" y="0"/>
                </a:moveTo>
                <a:lnTo>
                  <a:pt x="67313" y="0"/>
                </a:lnTo>
                <a:cubicBezTo>
                  <a:pt x="686006" y="0"/>
                  <a:pt x="686006" y="0"/>
                  <a:pt x="686006" y="0"/>
                </a:cubicBezTo>
                <a:cubicBezTo>
                  <a:pt x="724559" y="0"/>
                  <a:pt x="763112" y="24110"/>
                  <a:pt x="779979" y="61481"/>
                </a:cubicBezTo>
                <a:lnTo>
                  <a:pt x="788400" y="100931"/>
                </a:lnTo>
                <a:lnTo>
                  <a:pt x="788400" y="2899445"/>
                </a:lnTo>
                <a:lnTo>
                  <a:pt x="779979" y="2938894"/>
                </a:lnTo>
                <a:cubicBezTo>
                  <a:pt x="768734" y="2963808"/>
                  <a:pt x="747851" y="2982828"/>
                  <a:pt x="723756" y="2992740"/>
                </a:cubicBezTo>
                <a:lnTo>
                  <a:pt x="686011" y="3000374"/>
                </a:lnTo>
                <a:lnTo>
                  <a:pt x="497525" y="3000374"/>
                </a:lnTo>
                <a:lnTo>
                  <a:pt x="459558" y="2920175"/>
                </a:lnTo>
                <a:cubicBezTo>
                  <a:pt x="372312" y="2766875"/>
                  <a:pt x="219405" y="2658178"/>
                  <a:pt x="40596" y="2630251"/>
                </a:cubicBezTo>
                <a:lnTo>
                  <a:pt x="0" y="2627112"/>
                </a:lnTo>
                <a:close/>
              </a:path>
            </a:pathLst>
          </a:custGeom>
          <a:solidFill>
            <a:srgbClr val="186296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11" name="任意多边形: 形状 23"/>
          <p:cNvSpPr>
            <a:spLocks/>
          </p:cNvSpPr>
          <p:nvPr/>
        </p:nvSpPr>
        <p:spPr bwMode="auto">
          <a:xfrm>
            <a:off x="4448978" y="4849905"/>
            <a:ext cx="729429" cy="730646"/>
          </a:xfrm>
          <a:custGeom>
            <a:avLst/>
            <a:gdLst>
              <a:gd name="T0" fmla="*/ 0 w 111"/>
              <a:gd name="T1" fmla="*/ 55 h 111"/>
              <a:gd name="T2" fmla="*/ 56 w 111"/>
              <a:gd name="T3" fmla="*/ 111 h 111"/>
              <a:gd name="T4" fmla="*/ 111 w 111"/>
              <a:gd name="T5" fmla="*/ 55 h 111"/>
              <a:gd name="T6" fmla="*/ 56 w 111"/>
              <a:gd name="T7" fmla="*/ 0 h 111"/>
              <a:gd name="T8" fmla="*/ 0 w 111"/>
              <a:gd name="T9" fmla="*/ 55 h 111"/>
              <a:gd name="T10" fmla="*/ 27 w 111"/>
              <a:gd name="T11" fmla="*/ 55 h 111"/>
              <a:gd name="T12" fmla="*/ 56 w 111"/>
              <a:gd name="T13" fmla="*/ 27 h 111"/>
              <a:gd name="T14" fmla="*/ 84 w 111"/>
              <a:gd name="T15" fmla="*/ 55 h 111"/>
              <a:gd name="T16" fmla="*/ 56 w 111"/>
              <a:gd name="T17" fmla="*/ 84 h 111"/>
              <a:gd name="T18" fmla="*/ 27 w 111"/>
              <a:gd name="T19" fmla="*/ 5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1" h="111">
                <a:moveTo>
                  <a:pt x="0" y="55"/>
                </a:moveTo>
                <a:cubicBezTo>
                  <a:pt x="0" y="86"/>
                  <a:pt x="25" y="111"/>
                  <a:pt x="56" y="111"/>
                </a:cubicBezTo>
                <a:cubicBezTo>
                  <a:pt x="86" y="111"/>
                  <a:pt x="111" y="86"/>
                  <a:pt x="111" y="55"/>
                </a:cubicBezTo>
                <a:cubicBezTo>
                  <a:pt x="111" y="25"/>
                  <a:pt x="86" y="0"/>
                  <a:pt x="56" y="0"/>
                </a:cubicBezTo>
                <a:cubicBezTo>
                  <a:pt x="25" y="0"/>
                  <a:pt x="0" y="25"/>
                  <a:pt x="0" y="55"/>
                </a:cubicBezTo>
                <a:close/>
                <a:moveTo>
                  <a:pt x="27" y="55"/>
                </a:moveTo>
                <a:cubicBezTo>
                  <a:pt x="27" y="40"/>
                  <a:pt x="40" y="27"/>
                  <a:pt x="56" y="27"/>
                </a:cubicBezTo>
                <a:cubicBezTo>
                  <a:pt x="71" y="27"/>
                  <a:pt x="84" y="40"/>
                  <a:pt x="84" y="55"/>
                </a:cubicBezTo>
                <a:cubicBezTo>
                  <a:pt x="84" y="71"/>
                  <a:pt x="71" y="84"/>
                  <a:pt x="56" y="84"/>
                </a:cubicBezTo>
                <a:cubicBezTo>
                  <a:pt x="40" y="84"/>
                  <a:pt x="27" y="71"/>
                  <a:pt x="27" y="5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12" name="任意多边形: 形状 24"/>
          <p:cNvSpPr>
            <a:spLocks/>
          </p:cNvSpPr>
          <p:nvPr/>
        </p:nvSpPr>
        <p:spPr bwMode="auto">
          <a:xfrm>
            <a:off x="6963618" y="4849905"/>
            <a:ext cx="729429" cy="730646"/>
          </a:xfrm>
          <a:custGeom>
            <a:avLst/>
            <a:gdLst>
              <a:gd name="T0" fmla="*/ 0 w 111"/>
              <a:gd name="T1" fmla="*/ 55 h 111"/>
              <a:gd name="T2" fmla="*/ 56 w 111"/>
              <a:gd name="T3" fmla="*/ 111 h 111"/>
              <a:gd name="T4" fmla="*/ 111 w 111"/>
              <a:gd name="T5" fmla="*/ 55 h 111"/>
              <a:gd name="T6" fmla="*/ 56 w 111"/>
              <a:gd name="T7" fmla="*/ 0 h 111"/>
              <a:gd name="T8" fmla="*/ 0 w 111"/>
              <a:gd name="T9" fmla="*/ 55 h 111"/>
              <a:gd name="T10" fmla="*/ 27 w 111"/>
              <a:gd name="T11" fmla="*/ 55 h 111"/>
              <a:gd name="T12" fmla="*/ 56 w 111"/>
              <a:gd name="T13" fmla="*/ 27 h 111"/>
              <a:gd name="T14" fmla="*/ 84 w 111"/>
              <a:gd name="T15" fmla="*/ 55 h 111"/>
              <a:gd name="T16" fmla="*/ 56 w 111"/>
              <a:gd name="T17" fmla="*/ 84 h 111"/>
              <a:gd name="T18" fmla="*/ 27 w 111"/>
              <a:gd name="T19" fmla="*/ 5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1" h="111">
                <a:moveTo>
                  <a:pt x="0" y="55"/>
                </a:moveTo>
                <a:cubicBezTo>
                  <a:pt x="0" y="86"/>
                  <a:pt x="25" y="111"/>
                  <a:pt x="56" y="111"/>
                </a:cubicBezTo>
                <a:cubicBezTo>
                  <a:pt x="86" y="111"/>
                  <a:pt x="111" y="86"/>
                  <a:pt x="111" y="55"/>
                </a:cubicBezTo>
                <a:cubicBezTo>
                  <a:pt x="111" y="25"/>
                  <a:pt x="86" y="0"/>
                  <a:pt x="56" y="0"/>
                </a:cubicBezTo>
                <a:cubicBezTo>
                  <a:pt x="25" y="0"/>
                  <a:pt x="0" y="25"/>
                  <a:pt x="0" y="55"/>
                </a:cubicBezTo>
                <a:close/>
                <a:moveTo>
                  <a:pt x="27" y="55"/>
                </a:moveTo>
                <a:cubicBezTo>
                  <a:pt x="27" y="40"/>
                  <a:pt x="40" y="27"/>
                  <a:pt x="56" y="27"/>
                </a:cubicBezTo>
                <a:cubicBezTo>
                  <a:pt x="71" y="27"/>
                  <a:pt x="84" y="40"/>
                  <a:pt x="84" y="55"/>
                </a:cubicBezTo>
                <a:cubicBezTo>
                  <a:pt x="84" y="71"/>
                  <a:pt x="71" y="84"/>
                  <a:pt x="56" y="84"/>
                </a:cubicBezTo>
                <a:cubicBezTo>
                  <a:pt x="40" y="84"/>
                  <a:pt x="27" y="71"/>
                  <a:pt x="27" y="5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13" name="任意多边形: 形状 25"/>
          <p:cNvSpPr>
            <a:spLocks/>
          </p:cNvSpPr>
          <p:nvPr/>
        </p:nvSpPr>
        <p:spPr bwMode="auto">
          <a:xfrm>
            <a:off x="4165243" y="2956313"/>
            <a:ext cx="1282285" cy="2090867"/>
          </a:xfrm>
          <a:custGeom>
            <a:avLst/>
            <a:gdLst>
              <a:gd name="T0" fmla="*/ 2 w 195"/>
              <a:gd name="T1" fmla="*/ 291 h 318"/>
              <a:gd name="T2" fmla="*/ 29 w 195"/>
              <a:gd name="T3" fmla="*/ 318 h 318"/>
              <a:gd name="T4" fmla="*/ 34 w 195"/>
              <a:gd name="T5" fmla="*/ 318 h 318"/>
              <a:gd name="T6" fmla="*/ 37 w 195"/>
              <a:gd name="T7" fmla="*/ 311 h 318"/>
              <a:gd name="T8" fmla="*/ 99 w 195"/>
              <a:gd name="T9" fmla="*/ 274 h 318"/>
              <a:gd name="T10" fmla="*/ 163 w 195"/>
              <a:gd name="T11" fmla="*/ 318 h 318"/>
              <a:gd name="T12" fmla="*/ 165 w 195"/>
              <a:gd name="T13" fmla="*/ 318 h 318"/>
              <a:gd name="T14" fmla="*/ 167 w 195"/>
              <a:gd name="T15" fmla="*/ 318 h 318"/>
              <a:gd name="T16" fmla="*/ 168 w 195"/>
              <a:gd name="T17" fmla="*/ 318 h 318"/>
              <a:gd name="T18" fmla="*/ 195 w 195"/>
              <a:gd name="T19" fmla="*/ 318 h 318"/>
              <a:gd name="T20" fmla="*/ 195 w 195"/>
              <a:gd name="T21" fmla="*/ 266 h 318"/>
              <a:gd name="T22" fmla="*/ 195 w 195"/>
              <a:gd name="T23" fmla="*/ 139 h 318"/>
              <a:gd name="T24" fmla="*/ 195 w 195"/>
              <a:gd name="T25" fmla="*/ 27 h 318"/>
              <a:gd name="T26" fmla="*/ 168 w 195"/>
              <a:gd name="T27" fmla="*/ 0 h 318"/>
              <a:gd name="T28" fmla="*/ 62 w 195"/>
              <a:gd name="T29" fmla="*/ 0 h 318"/>
              <a:gd name="T30" fmla="*/ 35 w 195"/>
              <a:gd name="T31" fmla="*/ 27 h 318"/>
              <a:gd name="T32" fmla="*/ 2 w 195"/>
              <a:gd name="T33" fmla="*/ 168 h 318"/>
              <a:gd name="T34" fmla="*/ 2 w 195"/>
              <a:gd name="T35" fmla="*/ 291 h 318"/>
              <a:gd name="T36" fmla="*/ 38 w 195"/>
              <a:gd name="T37" fmla="*/ 131 h 318"/>
              <a:gd name="T38" fmla="*/ 58 w 195"/>
              <a:gd name="T39" fmla="*/ 42 h 318"/>
              <a:gd name="T40" fmla="*/ 75 w 195"/>
              <a:gd name="T41" fmla="*/ 25 h 318"/>
              <a:gd name="T42" fmla="*/ 142 w 195"/>
              <a:gd name="T43" fmla="*/ 25 h 318"/>
              <a:gd name="T44" fmla="*/ 159 w 195"/>
              <a:gd name="T45" fmla="*/ 42 h 318"/>
              <a:gd name="T46" fmla="*/ 159 w 195"/>
              <a:gd name="T47" fmla="*/ 142 h 318"/>
              <a:gd name="T48" fmla="*/ 142 w 195"/>
              <a:gd name="T49" fmla="*/ 159 h 318"/>
              <a:gd name="T50" fmla="*/ 55 w 195"/>
              <a:gd name="T51" fmla="*/ 159 h 318"/>
              <a:gd name="T52" fmla="*/ 38 w 195"/>
              <a:gd name="T53" fmla="*/ 142 h 318"/>
              <a:gd name="T54" fmla="*/ 38 w 195"/>
              <a:gd name="T55" fmla="*/ 13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5" h="318">
                <a:moveTo>
                  <a:pt x="2" y="291"/>
                </a:moveTo>
                <a:cubicBezTo>
                  <a:pt x="2" y="306"/>
                  <a:pt x="14" y="318"/>
                  <a:pt x="29" y="318"/>
                </a:cubicBezTo>
                <a:cubicBezTo>
                  <a:pt x="34" y="318"/>
                  <a:pt x="34" y="318"/>
                  <a:pt x="34" y="318"/>
                </a:cubicBezTo>
                <a:cubicBezTo>
                  <a:pt x="35" y="315"/>
                  <a:pt x="36" y="313"/>
                  <a:pt x="37" y="311"/>
                </a:cubicBezTo>
                <a:cubicBezTo>
                  <a:pt x="49" y="289"/>
                  <a:pt x="72" y="274"/>
                  <a:pt x="99" y="274"/>
                </a:cubicBezTo>
                <a:cubicBezTo>
                  <a:pt x="128" y="274"/>
                  <a:pt x="153" y="292"/>
                  <a:pt x="163" y="318"/>
                </a:cubicBezTo>
                <a:cubicBezTo>
                  <a:pt x="165" y="318"/>
                  <a:pt x="165" y="318"/>
                  <a:pt x="165" y="318"/>
                </a:cubicBezTo>
                <a:cubicBezTo>
                  <a:pt x="167" y="318"/>
                  <a:pt x="167" y="318"/>
                  <a:pt x="167" y="318"/>
                </a:cubicBezTo>
                <a:cubicBezTo>
                  <a:pt x="168" y="318"/>
                  <a:pt x="168" y="318"/>
                  <a:pt x="168" y="318"/>
                </a:cubicBezTo>
                <a:cubicBezTo>
                  <a:pt x="195" y="318"/>
                  <a:pt x="195" y="318"/>
                  <a:pt x="195" y="318"/>
                </a:cubicBezTo>
                <a:cubicBezTo>
                  <a:pt x="195" y="266"/>
                  <a:pt x="195" y="266"/>
                  <a:pt x="195" y="266"/>
                </a:cubicBezTo>
                <a:cubicBezTo>
                  <a:pt x="195" y="139"/>
                  <a:pt x="195" y="139"/>
                  <a:pt x="195" y="139"/>
                </a:cubicBezTo>
                <a:cubicBezTo>
                  <a:pt x="195" y="27"/>
                  <a:pt x="195" y="27"/>
                  <a:pt x="195" y="27"/>
                </a:cubicBezTo>
                <a:cubicBezTo>
                  <a:pt x="195" y="12"/>
                  <a:pt x="183" y="0"/>
                  <a:pt x="168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47" y="0"/>
                  <a:pt x="39" y="12"/>
                  <a:pt x="35" y="27"/>
                </a:cubicBezTo>
                <a:cubicBezTo>
                  <a:pt x="35" y="27"/>
                  <a:pt x="6" y="132"/>
                  <a:pt x="2" y="168"/>
                </a:cubicBezTo>
                <a:cubicBezTo>
                  <a:pt x="0" y="181"/>
                  <a:pt x="2" y="291"/>
                  <a:pt x="2" y="291"/>
                </a:cubicBezTo>
                <a:close/>
                <a:moveTo>
                  <a:pt x="38" y="131"/>
                </a:moveTo>
                <a:cubicBezTo>
                  <a:pt x="40" y="109"/>
                  <a:pt x="58" y="42"/>
                  <a:pt x="58" y="42"/>
                </a:cubicBezTo>
                <a:cubicBezTo>
                  <a:pt x="61" y="33"/>
                  <a:pt x="66" y="25"/>
                  <a:pt x="75" y="25"/>
                </a:cubicBezTo>
                <a:cubicBezTo>
                  <a:pt x="142" y="25"/>
                  <a:pt x="142" y="25"/>
                  <a:pt x="142" y="25"/>
                </a:cubicBezTo>
                <a:cubicBezTo>
                  <a:pt x="151" y="25"/>
                  <a:pt x="159" y="33"/>
                  <a:pt x="159" y="42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59" y="151"/>
                  <a:pt x="151" y="159"/>
                  <a:pt x="142" y="159"/>
                </a:cubicBezTo>
                <a:cubicBezTo>
                  <a:pt x="55" y="159"/>
                  <a:pt x="55" y="159"/>
                  <a:pt x="55" y="159"/>
                </a:cubicBezTo>
                <a:cubicBezTo>
                  <a:pt x="45" y="159"/>
                  <a:pt x="38" y="151"/>
                  <a:pt x="38" y="142"/>
                </a:cubicBezTo>
                <a:cubicBezTo>
                  <a:pt x="38" y="142"/>
                  <a:pt x="37" y="140"/>
                  <a:pt x="38" y="13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14" name="任意多边形: 形状 26"/>
          <p:cNvSpPr>
            <a:spLocks/>
          </p:cNvSpPr>
          <p:nvPr/>
        </p:nvSpPr>
        <p:spPr bwMode="auto">
          <a:xfrm>
            <a:off x="5557121" y="2745643"/>
            <a:ext cx="604768" cy="2301535"/>
          </a:xfrm>
          <a:custGeom>
            <a:avLst/>
            <a:gdLst>
              <a:gd name="connsiteX0" fmla="*/ 94241 w 788400"/>
              <a:gd name="connsiteY0" fmla="*/ 0 h 3000374"/>
              <a:gd name="connsiteX1" fmla="*/ 614524 w 788400"/>
              <a:gd name="connsiteY1" fmla="*/ 0 h 3000374"/>
              <a:gd name="connsiteX2" fmla="*/ 788400 w 788400"/>
              <a:gd name="connsiteY2" fmla="*/ 0 h 3000374"/>
              <a:gd name="connsiteX3" fmla="*/ 788400 w 788400"/>
              <a:gd name="connsiteY3" fmla="*/ 3000374 h 3000374"/>
              <a:gd name="connsiteX4" fmla="*/ 94236 w 788400"/>
              <a:gd name="connsiteY4" fmla="*/ 3000374 h 3000374"/>
              <a:gd name="connsiteX5" fmla="*/ 57830 w 788400"/>
              <a:gd name="connsiteY5" fmla="*/ 2992740 h 3000374"/>
              <a:gd name="connsiteX6" fmla="*/ 0 w 788400"/>
              <a:gd name="connsiteY6" fmla="*/ 2897505 h 3000374"/>
              <a:gd name="connsiteX7" fmla="*/ 0 w 788400"/>
              <a:gd name="connsiteY7" fmla="*/ 102870 h 3000374"/>
              <a:gd name="connsiteX8" fmla="*/ 94241 w 788400"/>
              <a:gd name="connsiteY8" fmla="*/ 0 h 300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8400" h="3000374">
                <a:moveTo>
                  <a:pt x="94241" y="0"/>
                </a:moveTo>
                <a:cubicBezTo>
                  <a:pt x="278974" y="0"/>
                  <a:pt x="452161" y="0"/>
                  <a:pt x="614524" y="0"/>
                </a:cubicBezTo>
                <a:lnTo>
                  <a:pt x="788400" y="0"/>
                </a:lnTo>
                <a:lnTo>
                  <a:pt x="788400" y="3000374"/>
                </a:lnTo>
                <a:lnTo>
                  <a:pt x="94236" y="3000374"/>
                </a:lnTo>
                <a:lnTo>
                  <a:pt x="57830" y="2992740"/>
                </a:lnTo>
                <a:cubicBezTo>
                  <a:pt x="24096" y="2977872"/>
                  <a:pt x="0" y="2942511"/>
                  <a:pt x="0" y="2897505"/>
                </a:cubicBezTo>
                <a:cubicBezTo>
                  <a:pt x="0" y="102870"/>
                  <a:pt x="0" y="102870"/>
                  <a:pt x="0" y="102870"/>
                </a:cubicBezTo>
                <a:cubicBezTo>
                  <a:pt x="0" y="42863"/>
                  <a:pt x="42837" y="0"/>
                  <a:pt x="94241" y="0"/>
                </a:cubicBezTo>
                <a:close/>
              </a:path>
            </a:pathLst>
          </a:custGeom>
          <a:solidFill>
            <a:srgbClr val="63A7D9"/>
          </a:solidFill>
          <a:ln w="19050">
            <a:solidFill>
              <a:schemeClr val="bg1"/>
            </a:solidFill>
          </a:ln>
          <a:effectLst/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15" name="任意多边形: 形状 8"/>
          <p:cNvSpPr>
            <a:spLocks/>
          </p:cNvSpPr>
          <p:nvPr/>
        </p:nvSpPr>
        <p:spPr bwMode="auto">
          <a:xfrm>
            <a:off x="6976659" y="3847116"/>
            <a:ext cx="155261" cy="279469"/>
          </a:xfrm>
          <a:custGeom>
            <a:avLst/>
            <a:gdLst>
              <a:gd name="T0" fmla="*/ 159 w 159"/>
              <a:gd name="T1" fmla="*/ 50 h 286"/>
              <a:gd name="T2" fmla="*/ 114 w 159"/>
              <a:gd name="T3" fmla="*/ 50 h 286"/>
              <a:gd name="T4" fmla="*/ 114 w 159"/>
              <a:gd name="T5" fmla="*/ 50 h 286"/>
              <a:gd name="T6" fmla="*/ 111 w 159"/>
              <a:gd name="T7" fmla="*/ 51 h 286"/>
              <a:gd name="T8" fmla="*/ 107 w 159"/>
              <a:gd name="T9" fmla="*/ 54 h 286"/>
              <a:gd name="T10" fmla="*/ 103 w 159"/>
              <a:gd name="T11" fmla="*/ 60 h 286"/>
              <a:gd name="T12" fmla="*/ 102 w 159"/>
              <a:gd name="T13" fmla="*/ 66 h 286"/>
              <a:gd name="T14" fmla="*/ 102 w 159"/>
              <a:gd name="T15" fmla="*/ 99 h 286"/>
              <a:gd name="T16" fmla="*/ 159 w 159"/>
              <a:gd name="T17" fmla="*/ 99 h 286"/>
              <a:gd name="T18" fmla="*/ 159 w 159"/>
              <a:gd name="T19" fmla="*/ 146 h 286"/>
              <a:gd name="T20" fmla="*/ 102 w 159"/>
              <a:gd name="T21" fmla="*/ 146 h 286"/>
              <a:gd name="T22" fmla="*/ 102 w 159"/>
              <a:gd name="T23" fmla="*/ 286 h 286"/>
              <a:gd name="T24" fmla="*/ 50 w 159"/>
              <a:gd name="T25" fmla="*/ 286 h 286"/>
              <a:gd name="T26" fmla="*/ 50 w 159"/>
              <a:gd name="T27" fmla="*/ 146 h 286"/>
              <a:gd name="T28" fmla="*/ 0 w 159"/>
              <a:gd name="T29" fmla="*/ 146 h 286"/>
              <a:gd name="T30" fmla="*/ 0 w 159"/>
              <a:gd name="T31" fmla="*/ 99 h 286"/>
              <a:gd name="T32" fmla="*/ 50 w 159"/>
              <a:gd name="T33" fmla="*/ 99 h 286"/>
              <a:gd name="T34" fmla="*/ 50 w 159"/>
              <a:gd name="T35" fmla="*/ 71 h 286"/>
              <a:gd name="T36" fmla="*/ 50 w 159"/>
              <a:gd name="T37" fmla="*/ 71 h 286"/>
              <a:gd name="T38" fmla="*/ 50 w 159"/>
              <a:gd name="T39" fmla="*/ 64 h 286"/>
              <a:gd name="T40" fmla="*/ 51 w 159"/>
              <a:gd name="T41" fmla="*/ 57 h 286"/>
              <a:gd name="T42" fmla="*/ 52 w 159"/>
              <a:gd name="T43" fmla="*/ 50 h 286"/>
              <a:gd name="T44" fmla="*/ 54 w 159"/>
              <a:gd name="T45" fmla="*/ 43 h 286"/>
              <a:gd name="T46" fmla="*/ 57 w 159"/>
              <a:gd name="T47" fmla="*/ 37 h 286"/>
              <a:gd name="T48" fmla="*/ 60 w 159"/>
              <a:gd name="T49" fmla="*/ 31 h 286"/>
              <a:gd name="T50" fmla="*/ 63 w 159"/>
              <a:gd name="T51" fmla="*/ 26 h 286"/>
              <a:gd name="T52" fmla="*/ 67 w 159"/>
              <a:gd name="T53" fmla="*/ 21 h 286"/>
              <a:gd name="T54" fmla="*/ 72 w 159"/>
              <a:gd name="T55" fmla="*/ 16 h 286"/>
              <a:gd name="T56" fmla="*/ 78 w 159"/>
              <a:gd name="T57" fmla="*/ 12 h 286"/>
              <a:gd name="T58" fmla="*/ 83 w 159"/>
              <a:gd name="T59" fmla="*/ 8 h 286"/>
              <a:gd name="T60" fmla="*/ 88 w 159"/>
              <a:gd name="T61" fmla="*/ 5 h 286"/>
              <a:gd name="T62" fmla="*/ 94 w 159"/>
              <a:gd name="T63" fmla="*/ 3 h 286"/>
              <a:gd name="T64" fmla="*/ 100 w 159"/>
              <a:gd name="T65" fmla="*/ 1 h 286"/>
              <a:gd name="T66" fmla="*/ 108 w 159"/>
              <a:gd name="T67" fmla="*/ 0 h 286"/>
              <a:gd name="T68" fmla="*/ 114 w 159"/>
              <a:gd name="T69" fmla="*/ 0 h 286"/>
              <a:gd name="T70" fmla="*/ 159 w 159"/>
              <a:gd name="T71" fmla="*/ 0 h 286"/>
              <a:gd name="T72" fmla="*/ 159 w 159"/>
              <a:gd name="T73" fmla="*/ 5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9" h="286">
                <a:moveTo>
                  <a:pt x="159" y="50"/>
                </a:moveTo>
                <a:lnTo>
                  <a:pt x="114" y="50"/>
                </a:lnTo>
                <a:lnTo>
                  <a:pt x="114" y="50"/>
                </a:lnTo>
                <a:lnTo>
                  <a:pt x="111" y="51"/>
                </a:lnTo>
                <a:lnTo>
                  <a:pt x="107" y="54"/>
                </a:lnTo>
                <a:lnTo>
                  <a:pt x="103" y="60"/>
                </a:lnTo>
                <a:lnTo>
                  <a:pt x="102" y="66"/>
                </a:lnTo>
                <a:lnTo>
                  <a:pt x="102" y="99"/>
                </a:lnTo>
                <a:lnTo>
                  <a:pt x="159" y="99"/>
                </a:lnTo>
                <a:lnTo>
                  <a:pt x="159" y="146"/>
                </a:lnTo>
                <a:lnTo>
                  <a:pt x="102" y="146"/>
                </a:lnTo>
                <a:lnTo>
                  <a:pt x="102" y="286"/>
                </a:lnTo>
                <a:lnTo>
                  <a:pt x="50" y="286"/>
                </a:lnTo>
                <a:lnTo>
                  <a:pt x="50" y="146"/>
                </a:lnTo>
                <a:lnTo>
                  <a:pt x="0" y="146"/>
                </a:lnTo>
                <a:lnTo>
                  <a:pt x="0" y="99"/>
                </a:lnTo>
                <a:lnTo>
                  <a:pt x="50" y="99"/>
                </a:lnTo>
                <a:lnTo>
                  <a:pt x="50" y="71"/>
                </a:lnTo>
                <a:lnTo>
                  <a:pt x="50" y="71"/>
                </a:lnTo>
                <a:lnTo>
                  <a:pt x="50" y="64"/>
                </a:lnTo>
                <a:lnTo>
                  <a:pt x="51" y="57"/>
                </a:lnTo>
                <a:lnTo>
                  <a:pt x="52" y="50"/>
                </a:lnTo>
                <a:lnTo>
                  <a:pt x="54" y="43"/>
                </a:lnTo>
                <a:lnTo>
                  <a:pt x="57" y="37"/>
                </a:lnTo>
                <a:lnTo>
                  <a:pt x="60" y="31"/>
                </a:lnTo>
                <a:lnTo>
                  <a:pt x="63" y="26"/>
                </a:lnTo>
                <a:lnTo>
                  <a:pt x="67" y="21"/>
                </a:lnTo>
                <a:lnTo>
                  <a:pt x="72" y="16"/>
                </a:lnTo>
                <a:lnTo>
                  <a:pt x="78" y="12"/>
                </a:lnTo>
                <a:lnTo>
                  <a:pt x="83" y="8"/>
                </a:lnTo>
                <a:lnTo>
                  <a:pt x="88" y="5"/>
                </a:lnTo>
                <a:lnTo>
                  <a:pt x="94" y="3"/>
                </a:lnTo>
                <a:lnTo>
                  <a:pt x="100" y="1"/>
                </a:lnTo>
                <a:lnTo>
                  <a:pt x="108" y="0"/>
                </a:lnTo>
                <a:lnTo>
                  <a:pt x="114" y="0"/>
                </a:lnTo>
                <a:lnTo>
                  <a:pt x="159" y="0"/>
                </a:lnTo>
                <a:lnTo>
                  <a:pt x="159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22" name="任意多边形: 形状 9"/>
          <p:cNvSpPr>
            <a:spLocks/>
          </p:cNvSpPr>
          <p:nvPr/>
        </p:nvSpPr>
        <p:spPr bwMode="auto">
          <a:xfrm>
            <a:off x="5717670" y="3863084"/>
            <a:ext cx="283352" cy="232891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23" name="任意多边形: 形状 10"/>
          <p:cNvSpPr>
            <a:spLocks/>
          </p:cNvSpPr>
          <p:nvPr/>
        </p:nvSpPr>
        <p:spPr bwMode="auto">
          <a:xfrm>
            <a:off x="7521816" y="3804879"/>
            <a:ext cx="302081" cy="291096"/>
          </a:xfrm>
          <a:custGeom>
            <a:avLst/>
            <a:gdLst>
              <a:gd name="T0" fmla="*/ 0 w 208"/>
              <a:gd name="T1" fmla="*/ 68 h 201"/>
              <a:gd name="T2" fmla="*/ 8 w 208"/>
              <a:gd name="T3" fmla="*/ 78 h 201"/>
              <a:gd name="T4" fmla="*/ 31 w 208"/>
              <a:gd name="T5" fmla="*/ 72 h 201"/>
              <a:gd name="T6" fmla="*/ 64 w 208"/>
              <a:gd name="T7" fmla="*/ 172 h 201"/>
              <a:gd name="T8" fmla="*/ 106 w 208"/>
              <a:gd name="T9" fmla="*/ 189 h 201"/>
              <a:gd name="T10" fmla="*/ 197 w 208"/>
              <a:gd name="T11" fmla="*/ 62 h 201"/>
              <a:gd name="T12" fmla="*/ 114 w 208"/>
              <a:gd name="T13" fmla="*/ 67 h 201"/>
              <a:gd name="T14" fmla="*/ 137 w 208"/>
              <a:gd name="T15" fmla="*/ 94 h 201"/>
              <a:gd name="T16" fmla="*/ 109 w 208"/>
              <a:gd name="T17" fmla="*/ 130 h 201"/>
              <a:gd name="T18" fmla="*/ 93 w 208"/>
              <a:gd name="T19" fmla="*/ 90 h 201"/>
              <a:gd name="T20" fmla="*/ 60 w 208"/>
              <a:gd name="T21" fmla="*/ 22 h 201"/>
              <a:gd name="T22" fmla="*/ 0 w 208"/>
              <a:gd name="T23" fmla="*/ 6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8" h="201">
                <a:moveTo>
                  <a:pt x="0" y="68"/>
                </a:move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25" y="65"/>
                  <a:pt x="31" y="72"/>
                </a:cubicBezTo>
                <a:cubicBezTo>
                  <a:pt x="36" y="78"/>
                  <a:pt x="57" y="157"/>
                  <a:pt x="64" y="172"/>
                </a:cubicBezTo>
                <a:cubicBezTo>
                  <a:pt x="70" y="184"/>
                  <a:pt x="87" y="201"/>
                  <a:pt x="106" y="189"/>
                </a:cubicBezTo>
                <a:cubicBezTo>
                  <a:pt x="125" y="177"/>
                  <a:pt x="186" y="124"/>
                  <a:pt x="197" y="62"/>
                </a:cubicBezTo>
                <a:cubicBezTo>
                  <a:pt x="208" y="0"/>
                  <a:pt x="123" y="13"/>
                  <a:pt x="114" y="67"/>
                </a:cubicBezTo>
                <a:cubicBezTo>
                  <a:pt x="137" y="54"/>
                  <a:pt x="149" y="73"/>
                  <a:pt x="137" y="94"/>
                </a:cubicBezTo>
                <a:cubicBezTo>
                  <a:pt x="126" y="116"/>
                  <a:pt x="115" y="130"/>
                  <a:pt x="109" y="130"/>
                </a:cubicBezTo>
                <a:cubicBezTo>
                  <a:pt x="104" y="130"/>
                  <a:pt x="100" y="116"/>
                  <a:pt x="93" y="90"/>
                </a:cubicBezTo>
                <a:cubicBezTo>
                  <a:pt x="87" y="64"/>
                  <a:pt x="87" y="17"/>
                  <a:pt x="60" y="22"/>
                </a:cubicBezTo>
                <a:cubicBezTo>
                  <a:pt x="34" y="27"/>
                  <a:pt x="0" y="68"/>
                  <a:pt x="0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24" name="任意多边形: 形状 11"/>
          <p:cNvSpPr>
            <a:spLocks/>
          </p:cNvSpPr>
          <p:nvPr/>
        </p:nvSpPr>
        <p:spPr bwMode="auto">
          <a:xfrm>
            <a:off x="6372207" y="3872234"/>
            <a:ext cx="254825" cy="254351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65146" y="235520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65146" y="484990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207157" y="235520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207157" y="484990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enter a title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main narrative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5483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圆角矩形 23"/>
          <p:cNvSpPr>
            <a:spLocks noChangeArrowheads="1"/>
          </p:cNvSpPr>
          <p:nvPr/>
        </p:nvSpPr>
        <p:spPr bwMode="auto">
          <a:xfrm>
            <a:off x="800100" y="571501"/>
            <a:ext cx="10591800" cy="5676900"/>
          </a:xfrm>
          <a:prstGeom prst="roundRect">
            <a:avLst>
              <a:gd name="adj" fmla="val 7989"/>
            </a:avLst>
          </a:prstGeom>
          <a:noFill/>
          <a:ln w="9525">
            <a:solidFill>
              <a:srgbClr val="18629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 dirty="0">
              <a:gradFill>
                <a:gsLst>
                  <a:gs pos="0">
                    <a:srgbClr val="3F5096"/>
                  </a:gs>
                  <a:gs pos="100000">
                    <a:srgbClr val="3F5096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AutoShape 3"/>
          <p:cNvSpPr>
            <a:spLocks noChangeAspect="1" noChangeArrowheads="1" noTextEdit="1"/>
          </p:cNvSpPr>
          <p:nvPr/>
        </p:nvSpPr>
        <p:spPr bwMode="auto">
          <a:xfrm rot="10800000">
            <a:off x="4610100" y="-17463"/>
            <a:ext cx="2938463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6" name="Freeform 5"/>
          <p:cNvSpPr>
            <a:spLocks/>
          </p:cNvSpPr>
          <p:nvPr/>
        </p:nvSpPr>
        <p:spPr bwMode="auto">
          <a:xfrm rot="10800000">
            <a:off x="4603750" y="-17463"/>
            <a:ext cx="2938463" cy="4087813"/>
          </a:xfrm>
          <a:custGeom>
            <a:avLst/>
            <a:gdLst>
              <a:gd name="T0" fmla="*/ 58 w 519"/>
              <a:gd name="T1" fmla="*/ 889 h 889"/>
              <a:gd name="T2" fmla="*/ 0 w 519"/>
              <a:gd name="T3" fmla="*/ 830 h 889"/>
              <a:gd name="T4" fmla="*/ 0 w 519"/>
              <a:gd name="T5" fmla="*/ 204 h 889"/>
              <a:gd name="T6" fmla="*/ 42 w 519"/>
              <a:gd name="T7" fmla="*/ 140 h 889"/>
              <a:gd name="T8" fmla="*/ 42 w 519"/>
              <a:gd name="T9" fmla="*/ 139 h 889"/>
              <a:gd name="T10" fmla="*/ 262 w 519"/>
              <a:gd name="T11" fmla="*/ 0 h 889"/>
              <a:gd name="T12" fmla="*/ 477 w 519"/>
              <a:gd name="T13" fmla="*/ 140 h 889"/>
              <a:gd name="T14" fmla="*/ 478 w 519"/>
              <a:gd name="T15" fmla="*/ 140 h 889"/>
              <a:gd name="T16" fmla="*/ 519 w 519"/>
              <a:gd name="T17" fmla="*/ 204 h 889"/>
              <a:gd name="T18" fmla="*/ 519 w 519"/>
              <a:gd name="T19" fmla="*/ 830 h 889"/>
              <a:gd name="T20" fmla="*/ 460 w 519"/>
              <a:gd name="T21" fmla="*/ 889 h 889"/>
              <a:gd name="T22" fmla="*/ 58 w 519"/>
              <a:gd name="T23" fmla="*/ 889 h 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19" h="889">
                <a:moveTo>
                  <a:pt x="58" y="889"/>
                </a:moveTo>
                <a:cubicBezTo>
                  <a:pt x="26" y="889"/>
                  <a:pt x="0" y="863"/>
                  <a:pt x="0" y="830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170"/>
                  <a:pt x="28" y="150"/>
                  <a:pt x="42" y="140"/>
                </a:cubicBezTo>
                <a:cubicBezTo>
                  <a:pt x="42" y="139"/>
                  <a:pt x="42" y="139"/>
                  <a:pt x="42" y="139"/>
                </a:cubicBezTo>
                <a:cubicBezTo>
                  <a:pt x="262" y="0"/>
                  <a:pt x="262" y="0"/>
                  <a:pt x="262" y="0"/>
                </a:cubicBezTo>
                <a:cubicBezTo>
                  <a:pt x="477" y="140"/>
                  <a:pt x="477" y="140"/>
                  <a:pt x="477" y="140"/>
                </a:cubicBezTo>
                <a:cubicBezTo>
                  <a:pt x="478" y="140"/>
                  <a:pt x="478" y="140"/>
                  <a:pt x="478" y="140"/>
                </a:cubicBezTo>
                <a:cubicBezTo>
                  <a:pt x="493" y="152"/>
                  <a:pt x="519" y="171"/>
                  <a:pt x="519" y="204"/>
                </a:cubicBezTo>
                <a:cubicBezTo>
                  <a:pt x="519" y="830"/>
                  <a:pt x="519" y="830"/>
                  <a:pt x="519" y="830"/>
                </a:cubicBezTo>
                <a:cubicBezTo>
                  <a:pt x="519" y="863"/>
                  <a:pt x="493" y="889"/>
                  <a:pt x="460" y="889"/>
                </a:cubicBezTo>
                <a:lnTo>
                  <a:pt x="58" y="889"/>
                </a:lnTo>
                <a:close/>
              </a:path>
            </a:pathLst>
          </a:custGeom>
          <a:solidFill>
            <a:srgbClr val="18629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7" name="Freeform 6"/>
          <p:cNvSpPr>
            <a:spLocks noEditPoints="1"/>
          </p:cNvSpPr>
          <p:nvPr/>
        </p:nvSpPr>
        <p:spPr bwMode="auto">
          <a:xfrm rot="10800000">
            <a:off x="4757738" y="106362"/>
            <a:ext cx="2632075" cy="3816350"/>
          </a:xfrm>
          <a:custGeom>
            <a:avLst/>
            <a:gdLst>
              <a:gd name="T0" fmla="*/ 440 w 465"/>
              <a:gd name="T1" fmla="*/ 829 h 830"/>
              <a:gd name="T2" fmla="*/ 408 w 465"/>
              <a:gd name="T3" fmla="*/ 830 h 830"/>
              <a:gd name="T4" fmla="*/ 344 w 465"/>
              <a:gd name="T5" fmla="*/ 830 h 830"/>
              <a:gd name="T6" fmla="*/ 296 w 465"/>
              <a:gd name="T7" fmla="*/ 830 h 830"/>
              <a:gd name="T8" fmla="*/ 264 w 465"/>
              <a:gd name="T9" fmla="*/ 826 h 830"/>
              <a:gd name="T10" fmla="*/ 248 w 465"/>
              <a:gd name="T11" fmla="*/ 826 h 830"/>
              <a:gd name="T12" fmla="*/ 216 w 465"/>
              <a:gd name="T13" fmla="*/ 830 h 830"/>
              <a:gd name="T14" fmla="*/ 152 w 465"/>
              <a:gd name="T15" fmla="*/ 830 h 830"/>
              <a:gd name="T16" fmla="*/ 104 w 465"/>
              <a:gd name="T17" fmla="*/ 830 h 830"/>
              <a:gd name="T18" fmla="*/ 72 w 465"/>
              <a:gd name="T19" fmla="*/ 826 h 830"/>
              <a:gd name="T20" fmla="*/ 56 w 465"/>
              <a:gd name="T21" fmla="*/ 826 h 830"/>
              <a:gd name="T22" fmla="*/ 23 w 465"/>
              <a:gd name="T23" fmla="*/ 829 h 830"/>
              <a:gd name="T24" fmla="*/ 1 w 465"/>
              <a:gd name="T25" fmla="*/ 805 h 830"/>
              <a:gd name="T26" fmla="*/ 1 w 465"/>
              <a:gd name="T27" fmla="*/ 805 h 830"/>
              <a:gd name="T28" fmla="*/ 4 w 465"/>
              <a:gd name="T29" fmla="*/ 773 h 830"/>
              <a:gd name="T30" fmla="*/ 461 w 465"/>
              <a:gd name="T31" fmla="*/ 758 h 830"/>
              <a:gd name="T32" fmla="*/ 0 w 465"/>
              <a:gd name="T33" fmla="*/ 725 h 830"/>
              <a:gd name="T34" fmla="*/ 465 w 465"/>
              <a:gd name="T35" fmla="*/ 710 h 830"/>
              <a:gd name="T36" fmla="*/ 4 w 465"/>
              <a:gd name="T37" fmla="*/ 709 h 830"/>
              <a:gd name="T38" fmla="*/ 4 w 465"/>
              <a:gd name="T39" fmla="*/ 677 h 830"/>
              <a:gd name="T40" fmla="*/ 461 w 465"/>
              <a:gd name="T41" fmla="*/ 662 h 830"/>
              <a:gd name="T42" fmla="*/ 0 w 465"/>
              <a:gd name="T43" fmla="*/ 629 h 830"/>
              <a:gd name="T44" fmla="*/ 465 w 465"/>
              <a:gd name="T45" fmla="*/ 614 h 830"/>
              <a:gd name="T46" fmla="*/ 4 w 465"/>
              <a:gd name="T47" fmla="*/ 613 h 830"/>
              <a:gd name="T48" fmla="*/ 4 w 465"/>
              <a:gd name="T49" fmla="*/ 581 h 830"/>
              <a:gd name="T50" fmla="*/ 461 w 465"/>
              <a:gd name="T51" fmla="*/ 566 h 830"/>
              <a:gd name="T52" fmla="*/ 0 w 465"/>
              <a:gd name="T53" fmla="*/ 533 h 830"/>
              <a:gd name="T54" fmla="*/ 465 w 465"/>
              <a:gd name="T55" fmla="*/ 518 h 830"/>
              <a:gd name="T56" fmla="*/ 4 w 465"/>
              <a:gd name="T57" fmla="*/ 517 h 830"/>
              <a:gd name="T58" fmla="*/ 4 w 465"/>
              <a:gd name="T59" fmla="*/ 485 h 830"/>
              <a:gd name="T60" fmla="*/ 461 w 465"/>
              <a:gd name="T61" fmla="*/ 470 h 830"/>
              <a:gd name="T62" fmla="*/ 0 w 465"/>
              <a:gd name="T63" fmla="*/ 437 h 830"/>
              <a:gd name="T64" fmla="*/ 465 w 465"/>
              <a:gd name="T65" fmla="*/ 422 h 830"/>
              <a:gd name="T66" fmla="*/ 4 w 465"/>
              <a:gd name="T67" fmla="*/ 421 h 830"/>
              <a:gd name="T68" fmla="*/ 4 w 465"/>
              <a:gd name="T69" fmla="*/ 389 h 830"/>
              <a:gd name="T70" fmla="*/ 461 w 465"/>
              <a:gd name="T71" fmla="*/ 374 h 830"/>
              <a:gd name="T72" fmla="*/ 0 w 465"/>
              <a:gd name="T73" fmla="*/ 341 h 830"/>
              <a:gd name="T74" fmla="*/ 465 w 465"/>
              <a:gd name="T75" fmla="*/ 326 h 830"/>
              <a:gd name="T76" fmla="*/ 4 w 465"/>
              <a:gd name="T77" fmla="*/ 325 h 830"/>
              <a:gd name="T78" fmla="*/ 4 w 465"/>
              <a:gd name="T79" fmla="*/ 293 h 830"/>
              <a:gd name="T80" fmla="*/ 461 w 465"/>
              <a:gd name="T81" fmla="*/ 278 h 830"/>
              <a:gd name="T82" fmla="*/ 0 w 465"/>
              <a:gd name="T83" fmla="*/ 245 h 830"/>
              <a:gd name="T84" fmla="*/ 465 w 465"/>
              <a:gd name="T85" fmla="*/ 230 h 830"/>
              <a:gd name="T86" fmla="*/ 4 w 465"/>
              <a:gd name="T87" fmla="*/ 229 h 830"/>
              <a:gd name="T88" fmla="*/ 4 w 465"/>
              <a:gd name="T89" fmla="*/ 197 h 830"/>
              <a:gd name="T90" fmla="*/ 461 w 465"/>
              <a:gd name="T91" fmla="*/ 182 h 830"/>
              <a:gd name="T92" fmla="*/ 4 w 465"/>
              <a:gd name="T93" fmla="*/ 172 h 830"/>
              <a:gd name="T94" fmla="*/ 444 w 465"/>
              <a:gd name="T95" fmla="*/ 142 h 830"/>
              <a:gd name="T96" fmla="*/ 27 w 465"/>
              <a:gd name="T97" fmla="*/ 132 h 830"/>
              <a:gd name="T98" fmla="*/ 433 w 465"/>
              <a:gd name="T99" fmla="*/ 129 h 830"/>
              <a:gd name="T100" fmla="*/ 43 w 465"/>
              <a:gd name="T101" fmla="*/ 126 h 830"/>
              <a:gd name="T102" fmla="*/ 70 w 465"/>
              <a:gd name="T103" fmla="*/ 109 h 830"/>
              <a:gd name="T104" fmla="*/ 364 w 465"/>
              <a:gd name="T105" fmla="*/ 89 h 830"/>
              <a:gd name="T106" fmla="*/ 108 w 465"/>
              <a:gd name="T107" fmla="*/ 80 h 830"/>
              <a:gd name="T108" fmla="*/ 353 w 465"/>
              <a:gd name="T109" fmla="*/ 77 h 830"/>
              <a:gd name="T110" fmla="*/ 124 w 465"/>
              <a:gd name="T111" fmla="*/ 75 h 830"/>
              <a:gd name="T112" fmla="*/ 151 w 465"/>
              <a:gd name="T113" fmla="*/ 58 h 830"/>
              <a:gd name="T114" fmla="*/ 284 w 465"/>
              <a:gd name="T115" fmla="*/ 36 h 830"/>
              <a:gd name="T116" fmla="*/ 189 w 465"/>
              <a:gd name="T117" fmla="*/ 29 h 830"/>
              <a:gd name="T118" fmla="*/ 272 w 465"/>
              <a:gd name="T119" fmla="*/ 24 h 830"/>
              <a:gd name="T120" fmla="*/ 205 w 465"/>
              <a:gd name="T121" fmla="*/ 24 h 830"/>
              <a:gd name="T122" fmla="*/ 246 w 465"/>
              <a:gd name="T123" fmla="*/ 7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5" h="830">
                <a:moveTo>
                  <a:pt x="433" y="830"/>
                </a:moveTo>
                <a:cubicBezTo>
                  <a:pt x="424" y="830"/>
                  <a:pt x="424" y="830"/>
                  <a:pt x="424" y="830"/>
                </a:cubicBezTo>
                <a:cubicBezTo>
                  <a:pt x="424" y="826"/>
                  <a:pt x="424" y="826"/>
                  <a:pt x="424" y="826"/>
                </a:cubicBezTo>
                <a:cubicBezTo>
                  <a:pt x="433" y="826"/>
                  <a:pt x="433" y="826"/>
                  <a:pt x="433" y="826"/>
                </a:cubicBezTo>
                <a:cubicBezTo>
                  <a:pt x="435" y="826"/>
                  <a:pt x="437" y="826"/>
                  <a:pt x="439" y="825"/>
                </a:cubicBezTo>
                <a:cubicBezTo>
                  <a:pt x="440" y="829"/>
                  <a:pt x="440" y="829"/>
                  <a:pt x="440" y="829"/>
                </a:cubicBezTo>
                <a:cubicBezTo>
                  <a:pt x="438" y="830"/>
                  <a:pt x="436" y="830"/>
                  <a:pt x="433" y="830"/>
                </a:cubicBezTo>
                <a:close/>
                <a:moveTo>
                  <a:pt x="408" y="830"/>
                </a:moveTo>
                <a:cubicBezTo>
                  <a:pt x="392" y="830"/>
                  <a:pt x="392" y="830"/>
                  <a:pt x="392" y="830"/>
                </a:cubicBezTo>
                <a:cubicBezTo>
                  <a:pt x="392" y="826"/>
                  <a:pt x="392" y="826"/>
                  <a:pt x="392" y="826"/>
                </a:cubicBezTo>
                <a:cubicBezTo>
                  <a:pt x="408" y="826"/>
                  <a:pt x="408" y="826"/>
                  <a:pt x="408" y="826"/>
                </a:cubicBezTo>
                <a:lnTo>
                  <a:pt x="408" y="830"/>
                </a:lnTo>
                <a:close/>
                <a:moveTo>
                  <a:pt x="376" y="830"/>
                </a:moveTo>
                <a:cubicBezTo>
                  <a:pt x="360" y="830"/>
                  <a:pt x="360" y="830"/>
                  <a:pt x="360" y="830"/>
                </a:cubicBezTo>
                <a:cubicBezTo>
                  <a:pt x="360" y="826"/>
                  <a:pt x="360" y="826"/>
                  <a:pt x="360" y="826"/>
                </a:cubicBezTo>
                <a:cubicBezTo>
                  <a:pt x="376" y="826"/>
                  <a:pt x="376" y="826"/>
                  <a:pt x="376" y="826"/>
                </a:cubicBezTo>
                <a:lnTo>
                  <a:pt x="376" y="830"/>
                </a:lnTo>
                <a:close/>
                <a:moveTo>
                  <a:pt x="344" y="830"/>
                </a:moveTo>
                <a:cubicBezTo>
                  <a:pt x="328" y="830"/>
                  <a:pt x="328" y="830"/>
                  <a:pt x="328" y="830"/>
                </a:cubicBezTo>
                <a:cubicBezTo>
                  <a:pt x="328" y="826"/>
                  <a:pt x="328" y="826"/>
                  <a:pt x="328" y="826"/>
                </a:cubicBezTo>
                <a:cubicBezTo>
                  <a:pt x="344" y="826"/>
                  <a:pt x="344" y="826"/>
                  <a:pt x="344" y="826"/>
                </a:cubicBezTo>
                <a:lnTo>
                  <a:pt x="344" y="830"/>
                </a:lnTo>
                <a:close/>
                <a:moveTo>
                  <a:pt x="312" y="830"/>
                </a:moveTo>
                <a:cubicBezTo>
                  <a:pt x="296" y="830"/>
                  <a:pt x="296" y="830"/>
                  <a:pt x="296" y="830"/>
                </a:cubicBezTo>
                <a:cubicBezTo>
                  <a:pt x="296" y="826"/>
                  <a:pt x="296" y="826"/>
                  <a:pt x="296" y="826"/>
                </a:cubicBezTo>
                <a:cubicBezTo>
                  <a:pt x="312" y="826"/>
                  <a:pt x="312" y="826"/>
                  <a:pt x="312" y="826"/>
                </a:cubicBezTo>
                <a:lnTo>
                  <a:pt x="312" y="830"/>
                </a:lnTo>
                <a:close/>
                <a:moveTo>
                  <a:pt x="280" y="830"/>
                </a:moveTo>
                <a:cubicBezTo>
                  <a:pt x="264" y="830"/>
                  <a:pt x="264" y="830"/>
                  <a:pt x="264" y="830"/>
                </a:cubicBezTo>
                <a:cubicBezTo>
                  <a:pt x="264" y="826"/>
                  <a:pt x="264" y="826"/>
                  <a:pt x="264" y="826"/>
                </a:cubicBezTo>
                <a:cubicBezTo>
                  <a:pt x="280" y="826"/>
                  <a:pt x="280" y="826"/>
                  <a:pt x="280" y="826"/>
                </a:cubicBezTo>
                <a:lnTo>
                  <a:pt x="280" y="830"/>
                </a:lnTo>
                <a:close/>
                <a:moveTo>
                  <a:pt x="248" y="830"/>
                </a:moveTo>
                <a:cubicBezTo>
                  <a:pt x="232" y="830"/>
                  <a:pt x="232" y="830"/>
                  <a:pt x="232" y="830"/>
                </a:cubicBezTo>
                <a:cubicBezTo>
                  <a:pt x="232" y="826"/>
                  <a:pt x="232" y="826"/>
                  <a:pt x="232" y="826"/>
                </a:cubicBezTo>
                <a:cubicBezTo>
                  <a:pt x="248" y="826"/>
                  <a:pt x="248" y="826"/>
                  <a:pt x="248" y="826"/>
                </a:cubicBezTo>
                <a:lnTo>
                  <a:pt x="248" y="830"/>
                </a:lnTo>
                <a:close/>
                <a:moveTo>
                  <a:pt x="216" y="830"/>
                </a:moveTo>
                <a:cubicBezTo>
                  <a:pt x="200" y="830"/>
                  <a:pt x="200" y="830"/>
                  <a:pt x="200" y="830"/>
                </a:cubicBezTo>
                <a:cubicBezTo>
                  <a:pt x="200" y="826"/>
                  <a:pt x="200" y="826"/>
                  <a:pt x="200" y="826"/>
                </a:cubicBezTo>
                <a:cubicBezTo>
                  <a:pt x="216" y="826"/>
                  <a:pt x="216" y="826"/>
                  <a:pt x="216" y="826"/>
                </a:cubicBezTo>
                <a:lnTo>
                  <a:pt x="216" y="830"/>
                </a:lnTo>
                <a:close/>
                <a:moveTo>
                  <a:pt x="184" y="830"/>
                </a:moveTo>
                <a:cubicBezTo>
                  <a:pt x="168" y="830"/>
                  <a:pt x="168" y="830"/>
                  <a:pt x="168" y="830"/>
                </a:cubicBezTo>
                <a:cubicBezTo>
                  <a:pt x="168" y="826"/>
                  <a:pt x="168" y="826"/>
                  <a:pt x="168" y="826"/>
                </a:cubicBezTo>
                <a:cubicBezTo>
                  <a:pt x="184" y="826"/>
                  <a:pt x="184" y="826"/>
                  <a:pt x="184" y="826"/>
                </a:cubicBezTo>
                <a:lnTo>
                  <a:pt x="184" y="830"/>
                </a:lnTo>
                <a:close/>
                <a:moveTo>
                  <a:pt x="152" y="830"/>
                </a:moveTo>
                <a:cubicBezTo>
                  <a:pt x="136" y="830"/>
                  <a:pt x="136" y="830"/>
                  <a:pt x="136" y="830"/>
                </a:cubicBezTo>
                <a:cubicBezTo>
                  <a:pt x="136" y="826"/>
                  <a:pt x="136" y="826"/>
                  <a:pt x="136" y="826"/>
                </a:cubicBezTo>
                <a:cubicBezTo>
                  <a:pt x="152" y="826"/>
                  <a:pt x="152" y="826"/>
                  <a:pt x="152" y="826"/>
                </a:cubicBezTo>
                <a:lnTo>
                  <a:pt x="152" y="830"/>
                </a:lnTo>
                <a:close/>
                <a:moveTo>
                  <a:pt x="120" y="830"/>
                </a:moveTo>
                <a:cubicBezTo>
                  <a:pt x="104" y="830"/>
                  <a:pt x="104" y="830"/>
                  <a:pt x="104" y="830"/>
                </a:cubicBezTo>
                <a:cubicBezTo>
                  <a:pt x="104" y="826"/>
                  <a:pt x="104" y="826"/>
                  <a:pt x="104" y="826"/>
                </a:cubicBezTo>
                <a:cubicBezTo>
                  <a:pt x="120" y="826"/>
                  <a:pt x="120" y="826"/>
                  <a:pt x="120" y="826"/>
                </a:cubicBezTo>
                <a:lnTo>
                  <a:pt x="120" y="830"/>
                </a:lnTo>
                <a:close/>
                <a:moveTo>
                  <a:pt x="88" y="830"/>
                </a:moveTo>
                <a:cubicBezTo>
                  <a:pt x="72" y="830"/>
                  <a:pt x="72" y="830"/>
                  <a:pt x="72" y="830"/>
                </a:cubicBezTo>
                <a:cubicBezTo>
                  <a:pt x="72" y="826"/>
                  <a:pt x="72" y="826"/>
                  <a:pt x="72" y="826"/>
                </a:cubicBezTo>
                <a:cubicBezTo>
                  <a:pt x="88" y="826"/>
                  <a:pt x="88" y="826"/>
                  <a:pt x="88" y="826"/>
                </a:cubicBezTo>
                <a:lnTo>
                  <a:pt x="88" y="830"/>
                </a:lnTo>
                <a:close/>
                <a:moveTo>
                  <a:pt x="56" y="830"/>
                </a:moveTo>
                <a:cubicBezTo>
                  <a:pt x="40" y="830"/>
                  <a:pt x="40" y="830"/>
                  <a:pt x="40" y="830"/>
                </a:cubicBezTo>
                <a:cubicBezTo>
                  <a:pt x="40" y="826"/>
                  <a:pt x="40" y="826"/>
                  <a:pt x="40" y="826"/>
                </a:cubicBezTo>
                <a:cubicBezTo>
                  <a:pt x="56" y="826"/>
                  <a:pt x="56" y="826"/>
                  <a:pt x="56" y="826"/>
                </a:cubicBezTo>
                <a:lnTo>
                  <a:pt x="56" y="830"/>
                </a:lnTo>
                <a:close/>
                <a:moveTo>
                  <a:pt x="23" y="829"/>
                </a:moveTo>
                <a:cubicBezTo>
                  <a:pt x="18" y="827"/>
                  <a:pt x="13" y="824"/>
                  <a:pt x="9" y="820"/>
                </a:cubicBezTo>
                <a:cubicBezTo>
                  <a:pt x="12" y="817"/>
                  <a:pt x="12" y="817"/>
                  <a:pt x="12" y="817"/>
                </a:cubicBezTo>
                <a:cubicBezTo>
                  <a:pt x="15" y="821"/>
                  <a:pt x="20" y="824"/>
                  <a:pt x="24" y="825"/>
                </a:cubicBezTo>
                <a:lnTo>
                  <a:pt x="23" y="829"/>
                </a:lnTo>
                <a:close/>
                <a:moveTo>
                  <a:pt x="455" y="821"/>
                </a:moveTo>
                <a:cubicBezTo>
                  <a:pt x="452" y="818"/>
                  <a:pt x="452" y="818"/>
                  <a:pt x="452" y="818"/>
                </a:cubicBezTo>
                <a:cubicBezTo>
                  <a:pt x="456" y="815"/>
                  <a:pt x="459" y="810"/>
                  <a:pt x="460" y="806"/>
                </a:cubicBezTo>
                <a:cubicBezTo>
                  <a:pt x="464" y="807"/>
                  <a:pt x="464" y="807"/>
                  <a:pt x="464" y="807"/>
                </a:cubicBezTo>
                <a:cubicBezTo>
                  <a:pt x="462" y="812"/>
                  <a:pt x="459" y="817"/>
                  <a:pt x="455" y="821"/>
                </a:cubicBezTo>
                <a:close/>
                <a:moveTo>
                  <a:pt x="1" y="805"/>
                </a:moveTo>
                <a:cubicBezTo>
                  <a:pt x="0" y="803"/>
                  <a:pt x="0" y="801"/>
                  <a:pt x="0" y="798"/>
                </a:cubicBezTo>
                <a:cubicBezTo>
                  <a:pt x="0" y="789"/>
                  <a:pt x="0" y="789"/>
                  <a:pt x="0" y="789"/>
                </a:cubicBezTo>
                <a:cubicBezTo>
                  <a:pt x="4" y="789"/>
                  <a:pt x="4" y="789"/>
                  <a:pt x="4" y="789"/>
                </a:cubicBezTo>
                <a:cubicBezTo>
                  <a:pt x="4" y="798"/>
                  <a:pt x="4" y="798"/>
                  <a:pt x="4" y="798"/>
                </a:cubicBezTo>
                <a:cubicBezTo>
                  <a:pt x="4" y="800"/>
                  <a:pt x="4" y="802"/>
                  <a:pt x="5" y="804"/>
                </a:cubicBezTo>
                <a:lnTo>
                  <a:pt x="1" y="805"/>
                </a:lnTo>
                <a:close/>
                <a:moveTo>
                  <a:pt x="465" y="790"/>
                </a:moveTo>
                <a:cubicBezTo>
                  <a:pt x="461" y="790"/>
                  <a:pt x="461" y="790"/>
                  <a:pt x="461" y="790"/>
                </a:cubicBezTo>
                <a:cubicBezTo>
                  <a:pt x="461" y="774"/>
                  <a:pt x="461" y="774"/>
                  <a:pt x="461" y="774"/>
                </a:cubicBezTo>
                <a:cubicBezTo>
                  <a:pt x="465" y="774"/>
                  <a:pt x="465" y="774"/>
                  <a:pt x="465" y="774"/>
                </a:cubicBezTo>
                <a:lnTo>
                  <a:pt x="465" y="790"/>
                </a:lnTo>
                <a:close/>
                <a:moveTo>
                  <a:pt x="4" y="773"/>
                </a:moveTo>
                <a:cubicBezTo>
                  <a:pt x="0" y="773"/>
                  <a:pt x="0" y="773"/>
                  <a:pt x="0" y="773"/>
                </a:cubicBezTo>
                <a:cubicBezTo>
                  <a:pt x="0" y="757"/>
                  <a:pt x="0" y="757"/>
                  <a:pt x="0" y="757"/>
                </a:cubicBezTo>
                <a:cubicBezTo>
                  <a:pt x="4" y="757"/>
                  <a:pt x="4" y="757"/>
                  <a:pt x="4" y="757"/>
                </a:cubicBezTo>
                <a:lnTo>
                  <a:pt x="4" y="773"/>
                </a:lnTo>
                <a:close/>
                <a:moveTo>
                  <a:pt x="465" y="758"/>
                </a:moveTo>
                <a:cubicBezTo>
                  <a:pt x="461" y="758"/>
                  <a:pt x="461" y="758"/>
                  <a:pt x="461" y="758"/>
                </a:cubicBezTo>
                <a:cubicBezTo>
                  <a:pt x="461" y="742"/>
                  <a:pt x="461" y="742"/>
                  <a:pt x="461" y="742"/>
                </a:cubicBezTo>
                <a:cubicBezTo>
                  <a:pt x="465" y="742"/>
                  <a:pt x="465" y="742"/>
                  <a:pt x="465" y="742"/>
                </a:cubicBezTo>
                <a:lnTo>
                  <a:pt x="465" y="758"/>
                </a:lnTo>
                <a:close/>
                <a:moveTo>
                  <a:pt x="4" y="741"/>
                </a:moveTo>
                <a:cubicBezTo>
                  <a:pt x="0" y="741"/>
                  <a:pt x="0" y="741"/>
                  <a:pt x="0" y="741"/>
                </a:cubicBezTo>
                <a:cubicBezTo>
                  <a:pt x="0" y="725"/>
                  <a:pt x="0" y="725"/>
                  <a:pt x="0" y="725"/>
                </a:cubicBezTo>
                <a:cubicBezTo>
                  <a:pt x="4" y="725"/>
                  <a:pt x="4" y="725"/>
                  <a:pt x="4" y="725"/>
                </a:cubicBezTo>
                <a:lnTo>
                  <a:pt x="4" y="741"/>
                </a:lnTo>
                <a:close/>
                <a:moveTo>
                  <a:pt x="465" y="726"/>
                </a:moveTo>
                <a:cubicBezTo>
                  <a:pt x="461" y="726"/>
                  <a:pt x="461" y="726"/>
                  <a:pt x="461" y="726"/>
                </a:cubicBezTo>
                <a:cubicBezTo>
                  <a:pt x="461" y="710"/>
                  <a:pt x="461" y="710"/>
                  <a:pt x="461" y="710"/>
                </a:cubicBezTo>
                <a:cubicBezTo>
                  <a:pt x="465" y="710"/>
                  <a:pt x="465" y="710"/>
                  <a:pt x="465" y="710"/>
                </a:cubicBezTo>
                <a:lnTo>
                  <a:pt x="465" y="726"/>
                </a:lnTo>
                <a:close/>
                <a:moveTo>
                  <a:pt x="4" y="709"/>
                </a:moveTo>
                <a:cubicBezTo>
                  <a:pt x="0" y="709"/>
                  <a:pt x="0" y="709"/>
                  <a:pt x="0" y="709"/>
                </a:cubicBezTo>
                <a:cubicBezTo>
                  <a:pt x="0" y="693"/>
                  <a:pt x="0" y="693"/>
                  <a:pt x="0" y="693"/>
                </a:cubicBezTo>
                <a:cubicBezTo>
                  <a:pt x="4" y="693"/>
                  <a:pt x="4" y="693"/>
                  <a:pt x="4" y="693"/>
                </a:cubicBezTo>
                <a:lnTo>
                  <a:pt x="4" y="709"/>
                </a:lnTo>
                <a:close/>
                <a:moveTo>
                  <a:pt x="465" y="694"/>
                </a:moveTo>
                <a:cubicBezTo>
                  <a:pt x="461" y="694"/>
                  <a:pt x="461" y="694"/>
                  <a:pt x="461" y="694"/>
                </a:cubicBezTo>
                <a:cubicBezTo>
                  <a:pt x="461" y="678"/>
                  <a:pt x="461" y="678"/>
                  <a:pt x="461" y="678"/>
                </a:cubicBezTo>
                <a:cubicBezTo>
                  <a:pt x="465" y="678"/>
                  <a:pt x="465" y="678"/>
                  <a:pt x="465" y="678"/>
                </a:cubicBezTo>
                <a:lnTo>
                  <a:pt x="465" y="694"/>
                </a:lnTo>
                <a:close/>
                <a:moveTo>
                  <a:pt x="4" y="677"/>
                </a:moveTo>
                <a:cubicBezTo>
                  <a:pt x="0" y="677"/>
                  <a:pt x="0" y="677"/>
                  <a:pt x="0" y="677"/>
                </a:cubicBezTo>
                <a:cubicBezTo>
                  <a:pt x="0" y="661"/>
                  <a:pt x="0" y="661"/>
                  <a:pt x="0" y="661"/>
                </a:cubicBezTo>
                <a:cubicBezTo>
                  <a:pt x="4" y="661"/>
                  <a:pt x="4" y="661"/>
                  <a:pt x="4" y="661"/>
                </a:cubicBezTo>
                <a:lnTo>
                  <a:pt x="4" y="677"/>
                </a:lnTo>
                <a:close/>
                <a:moveTo>
                  <a:pt x="465" y="662"/>
                </a:moveTo>
                <a:cubicBezTo>
                  <a:pt x="461" y="662"/>
                  <a:pt x="461" y="662"/>
                  <a:pt x="461" y="662"/>
                </a:cubicBezTo>
                <a:cubicBezTo>
                  <a:pt x="461" y="646"/>
                  <a:pt x="461" y="646"/>
                  <a:pt x="461" y="646"/>
                </a:cubicBezTo>
                <a:cubicBezTo>
                  <a:pt x="465" y="646"/>
                  <a:pt x="465" y="646"/>
                  <a:pt x="465" y="646"/>
                </a:cubicBezTo>
                <a:lnTo>
                  <a:pt x="465" y="662"/>
                </a:lnTo>
                <a:close/>
                <a:moveTo>
                  <a:pt x="4" y="645"/>
                </a:moveTo>
                <a:cubicBezTo>
                  <a:pt x="0" y="645"/>
                  <a:pt x="0" y="645"/>
                  <a:pt x="0" y="645"/>
                </a:cubicBezTo>
                <a:cubicBezTo>
                  <a:pt x="0" y="629"/>
                  <a:pt x="0" y="629"/>
                  <a:pt x="0" y="629"/>
                </a:cubicBezTo>
                <a:cubicBezTo>
                  <a:pt x="4" y="629"/>
                  <a:pt x="4" y="629"/>
                  <a:pt x="4" y="629"/>
                </a:cubicBezTo>
                <a:lnTo>
                  <a:pt x="4" y="645"/>
                </a:lnTo>
                <a:close/>
                <a:moveTo>
                  <a:pt x="465" y="630"/>
                </a:moveTo>
                <a:cubicBezTo>
                  <a:pt x="461" y="630"/>
                  <a:pt x="461" y="630"/>
                  <a:pt x="461" y="630"/>
                </a:cubicBezTo>
                <a:cubicBezTo>
                  <a:pt x="461" y="614"/>
                  <a:pt x="461" y="614"/>
                  <a:pt x="461" y="614"/>
                </a:cubicBezTo>
                <a:cubicBezTo>
                  <a:pt x="465" y="614"/>
                  <a:pt x="465" y="614"/>
                  <a:pt x="465" y="614"/>
                </a:cubicBezTo>
                <a:lnTo>
                  <a:pt x="465" y="630"/>
                </a:lnTo>
                <a:close/>
                <a:moveTo>
                  <a:pt x="4" y="613"/>
                </a:moveTo>
                <a:cubicBezTo>
                  <a:pt x="0" y="613"/>
                  <a:pt x="0" y="613"/>
                  <a:pt x="0" y="613"/>
                </a:cubicBezTo>
                <a:cubicBezTo>
                  <a:pt x="0" y="597"/>
                  <a:pt x="0" y="597"/>
                  <a:pt x="0" y="597"/>
                </a:cubicBezTo>
                <a:cubicBezTo>
                  <a:pt x="4" y="597"/>
                  <a:pt x="4" y="597"/>
                  <a:pt x="4" y="597"/>
                </a:cubicBezTo>
                <a:lnTo>
                  <a:pt x="4" y="613"/>
                </a:lnTo>
                <a:close/>
                <a:moveTo>
                  <a:pt x="465" y="598"/>
                </a:moveTo>
                <a:cubicBezTo>
                  <a:pt x="461" y="598"/>
                  <a:pt x="461" y="598"/>
                  <a:pt x="461" y="598"/>
                </a:cubicBezTo>
                <a:cubicBezTo>
                  <a:pt x="461" y="582"/>
                  <a:pt x="461" y="582"/>
                  <a:pt x="461" y="582"/>
                </a:cubicBezTo>
                <a:cubicBezTo>
                  <a:pt x="465" y="582"/>
                  <a:pt x="465" y="582"/>
                  <a:pt x="465" y="582"/>
                </a:cubicBezTo>
                <a:lnTo>
                  <a:pt x="465" y="598"/>
                </a:lnTo>
                <a:close/>
                <a:moveTo>
                  <a:pt x="4" y="581"/>
                </a:moveTo>
                <a:cubicBezTo>
                  <a:pt x="0" y="581"/>
                  <a:pt x="0" y="581"/>
                  <a:pt x="0" y="581"/>
                </a:cubicBezTo>
                <a:cubicBezTo>
                  <a:pt x="0" y="565"/>
                  <a:pt x="0" y="565"/>
                  <a:pt x="0" y="565"/>
                </a:cubicBezTo>
                <a:cubicBezTo>
                  <a:pt x="4" y="565"/>
                  <a:pt x="4" y="565"/>
                  <a:pt x="4" y="565"/>
                </a:cubicBezTo>
                <a:lnTo>
                  <a:pt x="4" y="581"/>
                </a:lnTo>
                <a:close/>
                <a:moveTo>
                  <a:pt x="465" y="566"/>
                </a:moveTo>
                <a:cubicBezTo>
                  <a:pt x="461" y="566"/>
                  <a:pt x="461" y="566"/>
                  <a:pt x="461" y="566"/>
                </a:cubicBezTo>
                <a:cubicBezTo>
                  <a:pt x="461" y="550"/>
                  <a:pt x="461" y="550"/>
                  <a:pt x="461" y="550"/>
                </a:cubicBezTo>
                <a:cubicBezTo>
                  <a:pt x="465" y="550"/>
                  <a:pt x="465" y="550"/>
                  <a:pt x="465" y="550"/>
                </a:cubicBezTo>
                <a:lnTo>
                  <a:pt x="465" y="566"/>
                </a:lnTo>
                <a:close/>
                <a:moveTo>
                  <a:pt x="4" y="549"/>
                </a:moveTo>
                <a:cubicBezTo>
                  <a:pt x="0" y="549"/>
                  <a:pt x="0" y="549"/>
                  <a:pt x="0" y="549"/>
                </a:cubicBezTo>
                <a:cubicBezTo>
                  <a:pt x="0" y="533"/>
                  <a:pt x="0" y="533"/>
                  <a:pt x="0" y="533"/>
                </a:cubicBezTo>
                <a:cubicBezTo>
                  <a:pt x="4" y="533"/>
                  <a:pt x="4" y="533"/>
                  <a:pt x="4" y="533"/>
                </a:cubicBezTo>
                <a:lnTo>
                  <a:pt x="4" y="549"/>
                </a:lnTo>
                <a:close/>
                <a:moveTo>
                  <a:pt x="465" y="534"/>
                </a:moveTo>
                <a:cubicBezTo>
                  <a:pt x="461" y="534"/>
                  <a:pt x="461" y="534"/>
                  <a:pt x="461" y="534"/>
                </a:cubicBezTo>
                <a:cubicBezTo>
                  <a:pt x="461" y="518"/>
                  <a:pt x="461" y="518"/>
                  <a:pt x="461" y="518"/>
                </a:cubicBezTo>
                <a:cubicBezTo>
                  <a:pt x="465" y="518"/>
                  <a:pt x="465" y="518"/>
                  <a:pt x="465" y="518"/>
                </a:cubicBezTo>
                <a:lnTo>
                  <a:pt x="465" y="534"/>
                </a:lnTo>
                <a:close/>
                <a:moveTo>
                  <a:pt x="4" y="517"/>
                </a:moveTo>
                <a:cubicBezTo>
                  <a:pt x="0" y="517"/>
                  <a:pt x="0" y="517"/>
                  <a:pt x="0" y="517"/>
                </a:cubicBezTo>
                <a:cubicBezTo>
                  <a:pt x="0" y="501"/>
                  <a:pt x="0" y="501"/>
                  <a:pt x="0" y="501"/>
                </a:cubicBezTo>
                <a:cubicBezTo>
                  <a:pt x="4" y="501"/>
                  <a:pt x="4" y="501"/>
                  <a:pt x="4" y="501"/>
                </a:cubicBezTo>
                <a:lnTo>
                  <a:pt x="4" y="517"/>
                </a:lnTo>
                <a:close/>
                <a:moveTo>
                  <a:pt x="465" y="502"/>
                </a:moveTo>
                <a:cubicBezTo>
                  <a:pt x="461" y="502"/>
                  <a:pt x="461" y="502"/>
                  <a:pt x="461" y="502"/>
                </a:cubicBezTo>
                <a:cubicBezTo>
                  <a:pt x="461" y="486"/>
                  <a:pt x="461" y="486"/>
                  <a:pt x="461" y="486"/>
                </a:cubicBezTo>
                <a:cubicBezTo>
                  <a:pt x="465" y="486"/>
                  <a:pt x="465" y="486"/>
                  <a:pt x="465" y="486"/>
                </a:cubicBezTo>
                <a:lnTo>
                  <a:pt x="465" y="502"/>
                </a:lnTo>
                <a:close/>
                <a:moveTo>
                  <a:pt x="4" y="485"/>
                </a:moveTo>
                <a:cubicBezTo>
                  <a:pt x="0" y="485"/>
                  <a:pt x="0" y="485"/>
                  <a:pt x="0" y="485"/>
                </a:cubicBezTo>
                <a:cubicBezTo>
                  <a:pt x="0" y="469"/>
                  <a:pt x="0" y="469"/>
                  <a:pt x="0" y="469"/>
                </a:cubicBezTo>
                <a:cubicBezTo>
                  <a:pt x="4" y="469"/>
                  <a:pt x="4" y="469"/>
                  <a:pt x="4" y="469"/>
                </a:cubicBezTo>
                <a:lnTo>
                  <a:pt x="4" y="485"/>
                </a:lnTo>
                <a:close/>
                <a:moveTo>
                  <a:pt x="465" y="470"/>
                </a:moveTo>
                <a:cubicBezTo>
                  <a:pt x="461" y="470"/>
                  <a:pt x="461" y="470"/>
                  <a:pt x="461" y="470"/>
                </a:cubicBezTo>
                <a:cubicBezTo>
                  <a:pt x="461" y="454"/>
                  <a:pt x="461" y="454"/>
                  <a:pt x="461" y="454"/>
                </a:cubicBezTo>
                <a:cubicBezTo>
                  <a:pt x="465" y="454"/>
                  <a:pt x="465" y="454"/>
                  <a:pt x="465" y="454"/>
                </a:cubicBezTo>
                <a:lnTo>
                  <a:pt x="465" y="470"/>
                </a:lnTo>
                <a:close/>
                <a:moveTo>
                  <a:pt x="4" y="453"/>
                </a:moveTo>
                <a:cubicBezTo>
                  <a:pt x="0" y="453"/>
                  <a:pt x="0" y="453"/>
                  <a:pt x="0" y="453"/>
                </a:cubicBezTo>
                <a:cubicBezTo>
                  <a:pt x="0" y="437"/>
                  <a:pt x="0" y="437"/>
                  <a:pt x="0" y="437"/>
                </a:cubicBezTo>
                <a:cubicBezTo>
                  <a:pt x="4" y="437"/>
                  <a:pt x="4" y="437"/>
                  <a:pt x="4" y="437"/>
                </a:cubicBezTo>
                <a:lnTo>
                  <a:pt x="4" y="453"/>
                </a:lnTo>
                <a:close/>
                <a:moveTo>
                  <a:pt x="465" y="438"/>
                </a:moveTo>
                <a:cubicBezTo>
                  <a:pt x="461" y="438"/>
                  <a:pt x="461" y="438"/>
                  <a:pt x="461" y="438"/>
                </a:cubicBezTo>
                <a:cubicBezTo>
                  <a:pt x="461" y="422"/>
                  <a:pt x="461" y="422"/>
                  <a:pt x="461" y="422"/>
                </a:cubicBezTo>
                <a:cubicBezTo>
                  <a:pt x="465" y="422"/>
                  <a:pt x="465" y="422"/>
                  <a:pt x="465" y="422"/>
                </a:cubicBezTo>
                <a:lnTo>
                  <a:pt x="465" y="438"/>
                </a:lnTo>
                <a:close/>
                <a:moveTo>
                  <a:pt x="4" y="421"/>
                </a:moveTo>
                <a:cubicBezTo>
                  <a:pt x="0" y="421"/>
                  <a:pt x="0" y="421"/>
                  <a:pt x="0" y="421"/>
                </a:cubicBezTo>
                <a:cubicBezTo>
                  <a:pt x="0" y="405"/>
                  <a:pt x="0" y="405"/>
                  <a:pt x="0" y="405"/>
                </a:cubicBezTo>
                <a:cubicBezTo>
                  <a:pt x="4" y="405"/>
                  <a:pt x="4" y="405"/>
                  <a:pt x="4" y="405"/>
                </a:cubicBezTo>
                <a:lnTo>
                  <a:pt x="4" y="421"/>
                </a:lnTo>
                <a:close/>
                <a:moveTo>
                  <a:pt x="465" y="406"/>
                </a:moveTo>
                <a:cubicBezTo>
                  <a:pt x="461" y="406"/>
                  <a:pt x="461" y="406"/>
                  <a:pt x="461" y="406"/>
                </a:cubicBezTo>
                <a:cubicBezTo>
                  <a:pt x="461" y="390"/>
                  <a:pt x="461" y="390"/>
                  <a:pt x="461" y="390"/>
                </a:cubicBezTo>
                <a:cubicBezTo>
                  <a:pt x="465" y="390"/>
                  <a:pt x="465" y="390"/>
                  <a:pt x="465" y="390"/>
                </a:cubicBezTo>
                <a:lnTo>
                  <a:pt x="465" y="406"/>
                </a:lnTo>
                <a:close/>
                <a:moveTo>
                  <a:pt x="4" y="389"/>
                </a:moveTo>
                <a:cubicBezTo>
                  <a:pt x="0" y="389"/>
                  <a:pt x="0" y="389"/>
                  <a:pt x="0" y="389"/>
                </a:cubicBezTo>
                <a:cubicBezTo>
                  <a:pt x="0" y="373"/>
                  <a:pt x="0" y="373"/>
                  <a:pt x="0" y="373"/>
                </a:cubicBezTo>
                <a:cubicBezTo>
                  <a:pt x="4" y="373"/>
                  <a:pt x="4" y="373"/>
                  <a:pt x="4" y="373"/>
                </a:cubicBezTo>
                <a:lnTo>
                  <a:pt x="4" y="389"/>
                </a:lnTo>
                <a:close/>
                <a:moveTo>
                  <a:pt x="465" y="374"/>
                </a:moveTo>
                <a:cubicBezTo>
                  <a:pt x="461" y="374"/>
                  <a:pt x="461" y="374"/>
                  <a:pt x="461" y="374"/>
                </a:cubicBezTo>
                <a:cubicBezTo>
                  <a:pt x="461" y="358"/>
                  <a:pt x="461" y="358"/>
                  <a:pt x="461" y="358"/>
                </a:cubicBezTo>
                <a:cubicBezTo>
                  <a:pt x="465" y="358"/>
                  <a:pt x="465" y="358"/>
                  <a:pt x="465" y="358"/>
                </a:cubicBezTo>
                <a:lnTo>
                  <a:pt x="465" y="374"/>
                </a:lnTo>
                <a:close/>
                <a:moveTo>
                  <a:pt x="4" y="357"/>
                </a:moveTo>
                <a:cubicBezTo>
                  <a:pt x="0" y="357"/>
                  <a:pt x="0" y="357"/>
                  <a:pt x="0" y="357"/>
                </a:cubicBezTo>
                <a:cubicBezTo>
                  <a:pt x="0" y="341"/>
                  <a:pt x="0" y="341"/>
                  <a:pt x="0" y="341"/>
                </a:cubicBezTo>
                <a:cubicBezTo>
                  <a:pt x="4" y="341"/>
                  <a:pt x="4" y="341"/>
                  <a:pt x="4" y="341"/>
                </a:cubicBezTo>
                <a:lnTo>
                  <a:pt x="4" y="357"/>
                </a:lnTo>
                <a:close/>
                <a:moveTo>
                  <a:pt x="465" y="342"/>
                </a:moveTo>
                <a:cubicBezTo>
                  <a:pt x="461" y="342"/>
                  <a:pt x="461" y="342"/>
                  <a:pt x="461" y="342"/>
                </a:cubicBezTo>
                <a:cubicBezTo>
                  <a:pt x="461" y="326"/>
                  <a:pt x="461" y="326"/>
                  <a:pt x="461" y="326"/>
                </a:cubicBezTo>
                <a:cubicBezTo>
                  <a:pt x="465" y="326"/>
                  <a:pt x="465" y="326"/>
                  <a:pt x="465" y="326"/>
                </a:cubicBezTo>
                <a:lnTo>
                  <a:pt x="465" y="342"/>
                </a:lnTo>
                <a:close/>
                <a:moveTo>
                  <a:pt x="4" y="325"/>
                </a:moveTo>
                <a:cubicBezTo>
                  <a:pt x="0" y="325"/>
                  <a:pt x="0" y="325"/>
                  <a:pt x="0" y="325"/>
                </a:cubicBezTo>
                <a:cubicBezTo>
                  <a:pt x="0" y="309"/>
                  <a:pt x="0" y="309"/>
                  <a:pt x="0" y="309"/>
                </a:cubicBezTo>
                <a:cubicBezTo>
                  <a:pt x="4" y="309"/>
                  <a:pt x="4" y="309"/>
                  <a:pt x="4" y="309"/>
                </a:cubicBezTo>
                <a:lnTo>
                  <a:pt x="4" y="325"/>
                </a:lnTo>
                <a:close/>
                <a:moveTo>
                  <a:pt x="465" y="310"/>
                </a:moveTo>
                <a:cubicBezTo>
                  <a:pt x="461" y="310"/>
                  <a:pt x="461" y="310"/>
                  <a:pt x="461" y="310"/>
                </a:cubicBezTo>
                <a:cubicBezTo>
                  <a:pt x="461" y="294"/>
                  <a:pt x="461" y="294"/>
                  <a:pt x="461" y="294"/>
                </a:cubicBezTo>
                <a:cubicBezTo>
                  <a:pt x="465" y="294"/>
                  <a:pt x="465" y="294"/>
                  <a:pt x="465" y="294"/>
                </a:cubicBezTo>
                <a:lnTo>
                  <a:pt x="465" y="310"/>
                </a:lnTo>
                <a:close/>
                <a:moveTo>
                  <a:pt x="4" y="293"/>
                </a:moveTo>
                <a:cubicBezTo>
                  <a:pt x="0" y="293"/>
                  <a:pt x="0" y="293"/>
                  <a:pt x="0" y="293"/>
                </a:cubicBezTo>
                <a:cubicBezTo>
                  <a:pt x="0" y="277"/>
                  <a:pt x="0" y="277"/>
                  <a:pt x="0" y="277"/>
                </a:cubicBezTo>
                <a:cubicBezTo>
                  <a:pt x="4" y="277"/>
                  <a:pt x="4" y="277"/>
                  <a:pt x="4" y="277"/>
                </a:cubicBezTo>
                <a:lnTo>
                  <a:pt x="4" y="293"/>
                </a:lnTo>
                <a:close/>
                <a:moveTo>
                  <a:pt x="465" y="278"/>
                </a:moveTo>
                <a:cubicBezTo>
                  <a:pt x="461" y="278"/>
                  <a:pt x="461" y="278"/>
                  <a:pt x="461" y="278"/>
                </a:cubicBezTo>
                <a:cubicBezTo>
                  <a:pt x="461" y="262"/>
                  <a:pt x="461" y="262"/>
                  <a:pt x="461" y="262"/>
                </a:cubicBezTo>
                <a:cubicBezTo>
                  <a:pt x="465" y="262"/>
                  <a:pt x="465" y="262"/>
                  <a:pt x="465" y="262"/>
                </a:cubicBezTo>
                <a:lnTo>
                  <a:pt x="465" y="278"/>
                </a:lnTo>
                <a:close/>
                <a:moveTo>
                  <a:pt x="4" y="261"/>
                </a:moveTo>
                <a:cubicBezTo>
                  <a:pt x="0" y="261"/>
                  <a:pt x="0" y="261"/>
                  <a:pt x="0" y="261"/>
                </a:cubicBezTo>
                <a:cubicBezTo>
                  <a:pt x="0" y="245"/>
                  <a:pt x="0" y="245"/>
                  <a:pt x="0" y="245"/>
                </a:cubicBezTo>
                <a:cubicBezTo>
                  <a:pt x="4" y="245"/>
                  <a:pt x="4" y="245"/>
                  <a:pt x="4" y="245"/>
                </a:cubicBezTo>
                <a:lnTo>
                  <a:pt x="4" y="261"/>
                </a:lnTo>
                <a:close/>
                <a:moveTo>
                  <a:pt x="465" y="246"/>
                </a:moveTo>
                <a:cubicBezTo>
                  <a:pt x="461" y="246"/>
                  <a:pt x="461" y="246"/>
                  <a:pt x="461" y="246"/>
                </a:cubicBezTo>
                <a:cubicBezTo>
                  <a:pt x="461" y="230"/>
                  <a:pt x="461" y="230"/>
                  <a:pt x="461" y="230"/>
                </a:cubicBezTo>
                <a:cubicBezTo>
                  <a:pt x="465" y="230"/>
                  <a:pt x="465" y="230"/>
                  <a:pt x="465" y="230"/>
                </a:cubicBezTo>
                <a:lnTo>
                  <a:pt x="465" y="246"/>
                </a:lnTo>
                <a:close/>
                <a:moveTo>
                  <a:pt x="4" y="229"/>
                </a:moveTo>
                <a:cubicBezTo>
                  <a:pt x="0" y="229"/>
                  <a:pt x="0" y="229"/>
                  <a:pt x="0" y="229"/>
                </a:cubicBezTo>
                <a:cubicBezTo>
                  <a:pt x="0" y="213"/>
                  <a:pt x="0" y="213"/>
                  <a:pt x="0" y="213"/>
                </a:cubicBezTo>
                <a:cubicBezTo>
                  <a:pt x="4" y="213"/>
                  <a:pt x="4" y="213"/>
                  <a:pt x="4" y="213"/>
                </a:cubicBezTo>
                <a:lnTo>
                  <a:pt x="4" y="229"/>
                </a:lnTo>
                <a:close/>
                <a:moveTo>
                  <a:pt x="465" y="214"/>
                </a:moveTo>
                <a:cubicBezTo>
                  <a:pt x="461" y="214"/>
                  <a:pt x="461" y="214"/>
                  <a:pt x="461" y="214"/>
                </a:cubicBezTo>
                <a:cubicBezTo>
                  <a:pt x="461" y="198"/>
                  <a:pt x="461" y="198"/>
                  <a:pt x="461" y="198"/>
                </a:cubicBezTo>
                <a:cubicBezTo>
                  <a:pt x="465" y="198"/>
                  <a:pt x="465" y="198"/>
                  <a:pt x="465" y="198"/>
                </a:cubicBezTo>
                <a:lnTo>
                  <a:pt x="465" y="214"/>
                </a:lnTo>
                <a:close/>
                <a:moveTo>
                  <a:pt x="4" y="197"/>
                </a:moveTo>
                <a:cubicBezTo>
                  <a:pt x="0" y="197"/>
                  <a:pt x="0" y="197"/>
                  <a:pt x="0" y="197"/>
                </a:cubicBezTo>
                <a:cubicBezTo>
                  <a:pt x="0" y="181"/>
                  <a:pt x="0" y="181"/>
                  <a:pt x="0" y="181"/>
                </a:cubicBezTo>
                <a:cubicBezTo>
                  <a:pt x="4" y="181"/>
                  <a:pt x="4" y="181"/>
                  <a:pt x="4" y="181"/>
                </a:cubicBezTo>
                <a:lnTo>
                  <a:pt x="4" y="197"/>
                </a:lnTo>
                <a:close/>
                <a:moveTo>
                  <a:pt x="465" y="182"/>
                </a:moveTo>
                <a:cubicBezTo>
                  <a:pt x="461" y="182"/>
                  <a:pt x="461" y="182"/>
                  <a:pt x="461" y="182"/>
                </a:cubicBezTo>
                <a:cubicBezTo>
                  <a:pt x="461" y="172"/>
                  <a:pt x="461" y="172"/>
                  <a:pt x="461" y="172"/>
                </a:cubicBezTo>
                <a:cubicBezTo>
                  <a:pt x="461" y="170"/>
                  <a:pt x="461" y="168"/>
                  <a:pt x="461" y="167"/>
                </a:cubicBezTo>
                <a:cubicBezTo>
                  <a:pt x="464" y="166"/>
                  <a:pt x="464" y="166"/>
                  <a:pt x="464" y="166"/>
                </a:cubicBezTo>
                <a:cubicBezTo>
                  <a:pt x="465" y="168"/>
                  <a:pt x="465" y="170"/>
                  <a:pt x="465" y="172"/>
                </a:cubicBezTo>
                <a:lnTo>
                  <a:pt x="465" y="182"/>
                </a:lnTo>
                <a:close/>
                <a:moveTo>
                  <a:pt x="4" y="172"/>
                </a:moveTo>
                <a:cubicBezTo>
                  <a:pt x="0" y="172"/>
                  <a:pt x="0" y="172"/>
                  <a:pt x="0" y="172"/>
                </a:cubicBezTo>
                <a:cubicBezTo>
                  <a:pt x="0" y="166"/>
                  <a:pt x="1" y="161"/>
                  <a:pt x="4" y="155"/>
                </a:cubicBezTo>
                <a:cubicBezTo>
                  <a:pt x="8" y="157"/>
                  <a:pt x="8" y="157"/>
                  <a:pt x="8" y="157"/>
                </a:cubicBezTo>
                <a:cubicBezTo>
                  <a:pt x="5" y="162"/>
                  <a:pt x="4" y="167"/>
                  <a:pt x="4" y="172"/>
                </a:cubicBezTo>
                <a:close/>
                <a:moveTo>
                  <a:pt x="454" y="153"/>
                </a:moveTo>
                <a:cubicBezTo>
                  <a:pt x="452" y="150"/>
                  <a:pt x="448" y="146"/>
                  <a:pt x="444" y="142"/>
                </a:cubicBezTo>
                <a:cubicBezTo>
                  <a:pt x="446" y="139"/>
                  <a:pt x="446" y="139"/>
                  <a:pt x="446" y="139"/>
                </a:cubicBezTo>
                <a:cubicBezTo>
                  <a:pt x="451" y="143"/>
                  <a:pt x="455" y="147"/>
                  <a:pt x="458" y="151"/>
                </a:cubicBezTo>
                <a:lnTo>
                  <a:pt x="454" y="153"/>
                </a:lnTo>
                <a:close/>
                <a:moveTo>
                  <a:pt x="18" y="145"/>
                </a:moveTo>
                <a:cubicBezTo>
                  <a:pt x="15" y="142"/>
                  <a:pt x="15" y="142"/>
                  <a:pt x="15" y="142"/>
                </a:cubicBezTo>
                <a:cubicBezTo>
                  <a:pt x="18" y="139"/>
                  <a:pt x="22" y="136"/>
                  <a:pt x="27" y="132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25" y="139"/>
                  <a:pt x="21" y="142"/>
                  <a:pt x="18" y="145"/>
                </a:cubicBezTo>
                <a:close/>
                <a:moveTo>
                  <a:pt x="431" y="132"/>
                </a:moveTo>
                <a:cubicBezTo>
                  <a:pt x="418" y="124"/>
                  <a:pt x="418" y="124"/>
                  <a:pt x="418" y="124"/>
                </a:cubicBezTo>
                <a:cubicBezTo>
                  <a:pt x="420" y="120"/>
                  <a:pt x="420" y="120"/>
                  <a:pt x="420" y="120"/>
                </a:cubicBezTo>
                <a:cubicBezTo>
                  <a:pt x="433" y="129"/>
                  <a:pt x="433" y="129"/>
                  <a:pt x="433" y="129"/>
                </a:cubicBezTo>
                <a:lnTo>
                  <a:pt x="431" y="132"/>
                </a:lnTo>
                <a:close/>
                <a:moveTo>
                  <a:pt x="43" y="126"/>
                </a:moveTo>
                <a:cubicBezTo>
                  <a:pt x="41" y="123"/>
                  <a:pt x="41" y="123"/>
                  <a:pt x="41" y="123"/>
                </a:cubicBezTo>
                <a:cubicBezTo>
                  <a:pt x="54" y="115"/>
                  <a:pt x="54" y="115"/>
                  <a:pt x="54" y="115"/>
                </a:cubicBezTo>
                <a:cubicBezTo>
                  <a:pt x="56" y="118"/>
                  <a:pt x="56" y="118"/>
                  <a:pt x="56" y="118"/>
                </a:cubicBezTo>
                <a:lnTo>
                  <a:pt x="43" y="126"/>
                </a:lnTo>
                <a:close/>
                <a:moveTo>
                  <a:pt x="404" y="115"/>
                </a:moveTo>
                <a:cubicBezTo>
                  <a:pt x="391" y="106"/>
                  <a:pt x="391" y="106"/>
                  <a:pt x="391" y="106"/>
                </a:cubicBezTo>
                <a:cubicBezTo>
                  <a:pt x="393" y="103"/>
                  <a:pt x="393" y="103"/>
                  <a:pt x="393" y="103"/>
                </a:cubicBezTo>
                <a:cubicBezTo>
                  <a:pt x="407" y="111"/>
                  <a:pt x="407" y="111"/>
                  <a:pt x="407" y="111"/>
                </a:cubicBezTo>
                <a:lnTo>
                  <a:pt x="404" y="115"/>
                </a:lnTo>
                <a:close/>
                <a:moveTo>
                  <a:pt x="70" y="109"/>
                </a:moveTo>
                <a:cubicBezTo>
                  <a:pt x="68" y="106"/>
                  <a:pt x="68" y="106"/>
                  <a:pt x="68" y="106"/>
                </a:cubicBezTo>
                <a:cubicBezTo>
                  <a:pt x="81" y="97"/>
                  <a:pt x="81" y="97"/>
                  <a:pt x="81" y="97"/>
                </a:cubicBezTo>
                <a:cubicBezTo>
                  <a:pt x="83" y="101"/>
                  <a:pt x="83" y="101"/>
                  <a:pt x="83" y="101"/>
                </a:cubicBezTo>
                <a:lnTo>
                  <a:pt x="70" y="109"/>
                </a:lnTo>
                <a:close/>
                <a:moveTo>
                  <a:pt x="378" y="97"/>
                </a:moveTo>
                <a:cubicBezTo>
                  <a:pt x="364" y="89"/>
                  <a:pt x="364" y="89"/>
                  <a:pt x="364" y="89"/>
                </a:cubicBezTo>
                <a:cubicBezTo>
                  <a:pt x="366" y="85"/>
                  <a:pt x="366" y="85"/>
                  <a:pt x="366" y="85"/>
                </a:cubicBezTo>
                <a:cubicBezTo>
                  <a:pt x="380" y="94"/>
                  <a:pt x="380" y="94"/>
                  <a:pt x="380" y="94"/>
                </a:cubicBezTo>
                <a:lnTo>
                  <a:pt x="378" y="97"/>
                </a:lnTo>
                <a:close/>
                <a:moveTo>
                  <a:pt x="97" y="92"/>
                </a:moveTo>
                <a:cubicBezTo>
                  <a:pt x="95" y="89"/>
                  <a:pt x="95" y="89"/>
                  <a:pt x="95" y="89"/>
                </a:cubicBezTo>
                <a:cubicBezTo>
                  <a:pt x="108" y="80"/>
                  <a:pt x="108" y="80"/>
                  <a:pt x="108" y="80"/>
                </a:cubicBezTo>
                <a:cubicBezTo>
                  <a:pt x="110" y="84"/>
                  <a:pt x="110" y="84"/>
                  <a:pt x="110" y="84"/>
                </a:cubicBezTo>
                <a:lnTo>
                  <a:pt x="97" y="92"/>
                </a:lnTo>
                <a:close/>
                <a:moveTo>
                  <a:pt x="351" y="80"/>
                </a:moveTo>
                <a:cubicBezTo>
                  <a:pt x="337" y="71"/>
                  <a:pt x="337" y="71"/>
                  <a:pt x="337" y="71"/>
                </a:cubicBezTo>
                <a:cubicBezTo>
                  <a:pt x="340" y="68"/>
                  <a:pt x="340" y="68"/>
                  <a:pt x="340" y="68"/>
                </a:cubicBezTo>
                <a:cubicBezTo>
                  <a:pt x="353" y="77"/>
                  <a:pt x="353" y="77"/>
                  <a:pt x="353" y="77"/>
                </a:cubicBezTo>
                <a:lnTo>
                  <a:pt x="351" y="80"/>
                </a:lnTo>
                <a:close/>
                <a:moveTo>
                  <a:pt x="124" y="75"/>
                </a:moveTo>
                <a:cubicBezTo>
                  <a:pt x="122" y="72"/>
                  <a:pt x="122" y="72"/>
                  <a:pt x="122" y="72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37" y="67"/>
                  <a:pt x="137" y="67"/>
                  <a:pt x="137" y="67"/>
                </a:cubicBezTo>
                <a:lnTo>
                  <a:pt x="124" y="75"/>
                </a:lnTo>
                <a:close/>
                <a:moveTo>
                  <a:pt x="324" y="62"/>
                </a:moveTo>
                <a:cubicBezTo>
                  <a:pt x="310" y="54"/>
                  <a:pt x="310" y="54"/>
                  <a:pt x="310" y="54"/>
                </a:cubicBezTo>
                <a:cubicBezTo>
                  <a:pt x="313" y="50"/>
                  <a:pt x="313" y="50"/>
                  <a:pt x="313" y="50"/>
                </a:cubicBezTo>
                <a:cubicBezTo>
                  <a:pt x="326" y="59"/>
                  <a:pt x="326" y="59"/>
                  <a:pt x="326" y="59"/>
                </a:cubicBezTo>
                <a:lnTo>
                  <a:pt x="324" y="62"/>
                </a:lnTo>
                <a:close/>
                <a:moveTo>
                  <a:pt x="151" y="58"/>
                </a:moveTo>
                <a:cubicBezTo>
                  <a:pt x="149" y="55"/>
                  <a:pt x="149" y="55"/>
                  <a:pt x="149" y="55"/>
                </a:cubicBezTo>
                <a:cubicBezTo>
                  <a:pt x="162" y="46"/>
                  <a:pt x="162" y="46"/>
                  <a:pt x="162" y="46"/>
                </a:cubicBezTo>
                <a:cubicBezTo>
                  <a:pt x="165" y="50"/>
                  <a:pt x="165" y="50"/>
                  <a:pt x="165" y="50"/>
                </a:cubicBezTo>
                <a:lnTo>
                  <a:pt x="151" y="58"/>
                </a:lnTo>
                <a:close/>
                <a:moveTo>
                  <a:pt x="297" y="45"/>
                </a:moveTo>
                <a:cubicBezTo>
                  <a:pt x="284" y="36"/>
                  <a:pt x="284" y="36"/>
                  <a:pt x="284" y="36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9" y="42"/>
                  <a:pt x="299" y="42"/>
                  <a:pt x="299" y="42"/>
                </a:cubicBezTo>
                <a:lnTo>
                  <a:pt x="297" y="45"/>
                </a:lnTo>
                <a:close/>
                <a:moveTo>
                  <a:pt x="178" y="41"/>
                </a:moveTo>
                <a:cubicBezTo>
                  <a:pt x="176" y="38"/>
                  <a:pt x="176" y="38"/>
                  <a:pt x="176" y="38"/>
                </a:cubicBezTo>
                <a:cubicBezTo>
                  <a:pt x="189" y="29"/>
                  <a:pt x="189" y="29"/>
                  <a:pt x="189" y="29"/>
                </a:cubicBezTo>
                <a:cubicBezTo>
                  <a:pt x="192" y="32"/>
                  <a:pt x="192" y="32"/>
                  <a:pt x="192" y="32"/>
                </a:cubicBezTo>
                <a:lnTo>
                  <a:pt x="178" y="41"/>
                </a:lnTo>
                <a:close/>
                <a:moveTo>
                  <a:pt x="270" y="28"/>
                </a:moveTo>
                <a:cubicBezTo>
                  <a:pt x="257" y="19"/>
                  <a:pt x="257" y="19"/>
                  <a:pt x="257" y="19"/>
                </a:cubicBezTo>
                <a:cubicBezTo>
                  <a:pt x="259" y="16"/>
                  <a:pt x="259" y="16"/>
                  <a:pt x="259" y="16"/>
                </a:cubicBezTo>
                <a:cubicBezTo>
                  <a:pt x="272" y="24"/>
                  <a:pt x="272" y="24"/>
                  <a:pt x="272" y="24"/>
                </a:cubicBezTo>
                <a:lnTo>
                  <a:pt x="270" y="28"/>
                </a:lnTo>
                <a:close/>
                <a:moveTo>
                  <a:pt x="205" y="24"/>
                </a:moveTo>
                <a:cubicBezTo>
                  <a:pt x="203" y="20"/>
                  <a:pt x="203" y="20"/>
                  <a:pt x="203" y="20"/>
                </a:cubicBezTo>
                <a:cubicBezTo>
                  <a:pt x="216" y="12"/>
                  <a:pt x="216" y="12"/>
                  <a:pt x="216" y="12"/>
                </a:cubicBezTo>
                <a:cubicBezTo>
                  <a:pt x="219" y="15"/>
                  <a:pt x="219" y="15"/>
                  <a:pt x="219" y="15"/>
                </a:cubicBezTo>
                <a:lnTo>
                  <a:pt x="205" y="24"/>
                </a:lnTo>
                <a:close/>
                <a:moveTo>
                  <a:pt x="243" y="10"/>
                </a:moveTo>
                <a:cubicBezTo>
                  <a:pt x="235" y="5"/>
                  <a:pt x="235" y="5"/>
                  <a:pt x="235" y="5"/>
                </a:cubicBezTo>
                <a:cubicBezTo>
                  <a:pt x="232" y="7"/>
                  <a:pt x="232" y="7"/>
                  <a:pt x="232" y="7"/>
                </a:cubicBezTo>
                <a:cubicBezTo>
                  <a:pt x="230" y="3"/>
                  <a:pt x="230" y="3"/>
                  <a:pt x="230" y="3"/>
                </a:cubicBezTo>
                <a:cubicBezTo>
                  <a:pt x="235" y="0"/>
                  <a:pt x="235" y="0"/>
                  <a:pt x="235" y="0"/>
                </a:cubicBezTo>
                <a:cubicBezTo>
                  <a:pt x="246" y="7"/>
                  <a:pt x="246" y="7"/>
                  <a:pt x="246" y="7"/>
                </a:cubicBezTo>
                <a:lnTo>
                  <a:pt x="243" y="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8" name="Line 7"/>
          <p:cNvSpPr>
            <a:spLocks noChangeShapeType="1"/>
          </p:cNvSpPr>
          <p:nvPr/>
        </p:nvSpPr>
        <p:spPr bwMode="auto">
          <a:xfrm rot="10800000">
            <a:off x="6076950" y="15970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9" name="Line 8"/>
          <p:cNvSpPr>
            <a:spLocks noChangeShapeType="1"/>
          </p:cNvSpPr>
          <p:nvPr/>
        </p:nvSpPr>
        <p:spPr bwMode="auto">
          <a:xfrm rot="10800000">
            <a:off x="6076950" y="15970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773479" y="853600"/>
            <a:ext cx="261281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6600" b="1" kern="0" dirty="0">
                <a:gradFill>
                  <a:gsLst>
                    <a:gs pos="90000">
                      <a:prstClr val="white"/>
                    </a:gs>
                    <a:gs pos="30000">
                      <a:prstClr val="white"/>
                    </a:gs>
                  </a:gsLst>
                  <a:lin ang="5400000" scaled="1"/>
                </a:gradFill>
                <a:latin typeface="Agency FB" panose="020B0503020202020204" pitchFamily="34" charset="0"/>
                <a:ea typeface="Microsoft YaHei" panose="020B0503020204020204" pitchFamily="34" charset="-122"/>
              </a:rPr>
              <a:t>PART  </a:t>
            </a:r>
          </a:p>
          <a:p>
            <a:pPr algn="ctr">
              <a:defRPr/>
            </a:pPr>
            <a:r>
              <a:rPr lang="en-US" altLang="zh-CN" sz="6600" b="1" kern="0" dirty="0">
                <a:gradFill>
                  <a:gsLst>
                    <a:gs pos="90000">
                      <a:prstClr val="white"/>
                    </a:gs>
                    <a:gs pos="30000">
                      <a:prstClr val="white"/>
                    </a:gs>
                  </a:gsLst>
                  <a:lin ang="5400000" scaled="1"/>
                </a:gradFill>
                <a:latin typeface="Agency FB" panose="020B0503020202020204" pitchFamily="34" charset="0"/>
                <a:ea typeface="Microsoft YaHei" panose="020B0503020204020204" pitchFamily="34" charset="-122"/>
              </a:rPr>
              <a:t> 0</a:t>
            </a:r>
            <a:r>
              <a:rPr lang="en-US" altLang="zh-CN" sz="6600" b="1" kern="0" dirty="0">
                <a:gradFill>
                  <a:gsLst>
                    <a:gs pos="90000">
                      <a:prstClr val="white"/>
                    </a:gs>
                    <a:gs pos="30000">
                      <a:prstClr val="white"/>
                    </a:gs>
                  </a:gsLst>
                  <a:lin ang="5400000" scaled="1"/>
                </a:gradFill>
                <a:latin typeface="Agency FB" panose="020B0503020202020204" pitchFamily="34" charset="0"/>
                <a:ea typeface="華康娃娃體W7(P)" panose="040B0700000000000000" pitchFamily="82" charset="-120"/>
              </a:rPr>
              <a:t>2</a:t>
            </a:r>
            <a:endParaRPr lang="zh-CN" altLang="en-US" sz="8000" kern="0" dirty="0">
              <a:gradFill>
                <a:gsLst>
                  <a:gs pos="90000">
                    <a:prstClr val="white"/>
                  </a:gs>
                  <a:gs pos="30000">
                    <a:prstClr val="white"/>
                  </a:gs>
                </a:gsLst>
                <a:lin ang="5400000" scaled="1"/>
              </a:gradFill>
              <a:latin typeface="Agency FB" panose="020B0503020202020204" pitchFamily="34" charset="0"/>
              <a:ea typeface="華康娃娃體W7(P)" panose="040B0700000000000000" pitchFamily="82" charset="-120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1" t="6548" r="2601" b="48373"/>
          <a:stretch/>
        </p:blipFill>
        <p:spPr>
          <a:xfrm>
            <a:off x="8867603" y="-1"/>
            <a:ext cx="3324398" cy="2481943"/>
          </a:xfrm>
          <a:custGeom>
            <a:avLst/>
            <a:gdLst>
              <a:gd name="connsiteX0" fmla="*/ 0 w 3718077"/>
              <a:gd name="connsiteY0" fmla="*/ 0 h 2775857"/>
              <a:gd name="connsiteX1" fmla="*/ 3718077 w 3718077"/>
              <a:gd name="connsiteY1" fmla="*/ 0 h 2775857"/>
              <a:gd name="connsiteX2" fmla="*/ 3718077 w 3718077"/>
              <a:gd name="connsiteY2" fmla="*/ 2775857 h 2775857"/>
              <a:gd name="connsiteX3" fmla="*/ 0 w 3718077"/>
              <a:gd name="connsiteY3" fmla="*/ 2775857 h 277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8077" h="2775857">
                <a:moveTo>
                  <a:pt x="0" y="0"/>
                </a:moveTo>
                <a:lnTo>
                  <a:pt x="3718077" y="0"/>
                </a:lnTo>
                <a:lnTo>
                  <a:pt x="3718077" y="2775857"/>
                </a:lnTo>
                <a:lnTo>
                  <a:pt x="0" y="2775857"/>
                </a:lnTo>
                <a:close/>
              </a:path>
            </a:pathLst>
          </a:cu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3" t="56620" r="77765" b="16585"/>
          <a:stretch/>
        </p:blipFill>
        <p:spPr>
          <a:xfrm>
            <a:off x="99177" y="3318259"/>
            <a:ext cx="1620089" cy="2705141"/>
          </a:xfrm>
          <a:custGeom>
            <a:avLst/>
            <a:gdLst>
              <a:gd name="connsiteX0" fmla="*/ 0 w 988143"/>
              <a:gd name="connsiteY0" fmla="*/ 0 h 1649950"/>
              <a:gd name="connsiteX1" fmla="*/ 988143 w 988143"/>
              <a:gd name="connsiteY1" fmla="*/ 0 h 1649950"/>
              <a:gd name="connsiteX2" fmla="*/ 988143 w 988143"/>
              <a:gd name="connsiteY2" fmla="*/ 1649950 h 1649950"/>
              <a:gd name="connsiteX3" fmla="*/ 0 w 988143"/>
              <a:gd name="connsiteY3" fmla="*/ 1649950 h 164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8143" h="1649950">
                <a:moveTo>
                  <a:pt x="0" y="0"/>
                </a:moveTo>
                <a:lnTo>
                  <a:pt x="988143" y="0"/>
                </a:lnTo>
                <a:lnTo>
                  <a:pt x="988143" y="1649950"/>
                </a:lnTo>
                <a:lnTo>
                  <a:pt x="0" y="1649950"/>
                </a:lnTo>
                <a:close/>
              </a:path>
            </a:pathLst>
          </a:custGeom>
        </p:spPr>
      </p:pic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2" t="56280" r="56437" b="11078"/>
          <a:stretch/>
        </p:blipFill>
        <p:spPr>
          <a:xfrm>
            <a:off x="934661" y="4382356"/>
            <a:ext cx="3370624" cy="2522980"/>
          </a:xfrm>
          <a:custGeom>
            <a:avLst/>
            <a:gdLst>
              <a:gd name="connsiteX0" fmla="*/ 1383908 w 2685351"/>
              <a:gd name="connsiteY0" fmla="*/ 0 h 2010039"/>
              <a:gd name="connsiteX1" fmla="*/ 2685351 w 2685351"/>
              <a:gd name="connsiteY1" fmla="*/ 2004747 h 2010039"/>
              <a:gd name="connsiteX2" fmla="*/ 2677199 w 2685351"/>
              <a:gd name="connsiteY2" fmla="*/ 2010039 h 2010039"/>
              <a:gd name="connsiteX3" fmla="*/ 721651 w 2685351"/>
              <a:gd name="connsiteY3" fmla="*/ 2010039 h 2010039"/>
              <a:gd name="connsiteX4" fmla="*/ 0 w 2685351"/>
              <a:gd name="connsiteY4" fmla="*/ 898407 h 201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5351" h="2010039">
                <a:moveTo>
                  <a:pt x="1383908" y="0"/>
                </a:moveTo>
                <a:lnTo>
                  <a:pt x="2685351" y="2004747"/>
                </a:lnTo>
                <a:lnTo>
                  <a:pt x="2677199" y="2010039"/>
                </a:lnTo>
                <a:lnTo>
                  <a:pt x="721651" y="2010039"/>
                </a:lnTo>
                <a:lnTo>
                  <a:pt x="0" y="898407"/>
                </a:lnTo>
                <a:close/>
              </a:path>
            </a:pathLst>
          </a:custGeom>
        </p:spPr>
      </p:pic>
      <p:pic>
        <p:nvPicPr>
          <p:cNvPr id="63" name="图片 6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6308" r="55337" b="40760"/>
          <a:stretch/>
        </p:blipFill>
        <p:spPr>
          <a:xfrm>
            <a:off x="2" y="-14748"/>
            <a:ext cx="3562757" cy="2227293"/>
          </a:xfrm>
          <a:custGeom>
            <a:avLst/>
            <a:gdLst>
              <a:gd name="connsiteX0" fmla="*/ 0 w 5213699"/>
              <a:gd name="connsiteY0" fmla="*/ 0 h 3259395"/>
              <a:gd name="connsiteX1" fmla="*/ 5213699 w 5213699"/>
              <a:gd name="connsiteY1" fmla="*/ 0 h 3259395"/>
              <a:gd name="connsiteX2" fmla="*/ 5213699 w 5213699"/>
              <a:gd name="connsiteY2" fmla="*/ 3259395 h 3259395"/>
              <a:gd name="connsiteX3" fmla="*/ 3939387 w 5213699"/>
              <a:gd name="connsiteY3" fmla="*/ 3259395 h 3259395"/>
              <a:gd name="connsiteX4" fmla="*/ 3939387 w 5213699"/>
              <a:gd name="connsiteY4" fmla="*/ 2408966 h 3259395"/>
              <a:gd name="connsiteX5" fmla="*/ 2752344 w 5213699"/>
              <a:gd name="connsiteY5" fmla="*/ 2408966 h 3259395"/>
              <a:gd name="connsiteX6" fmla="*/ 2752344 w 5213699"/>
              <a:gd name="connsiteY6" fmla="*/ 3259395 h 3259395"/>
              <a:gd name="connsiteX7" fmla="*/ 0 w 5213699"/>
              <a:gd name="connsiteY7" fmla="*/ 3259395 h 325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3699" h="3259395">
                <a:moveTo>
                  <a:pt x="0" y="0"/>
                </a:moveTo>
                <a:lnTo>
                  <a:pt x="5213699" y="0"/>
                </a:lnTo>
                <a:lnTo>
                  <a:pt x="5213699" y="3259395"/>
                </a:lnTo>
                <a:lnTo>
                  <a:pt x="3939387" y="3259395"/>
                </a:lnTo>
                <a:lnTo>
                  <a:pt x="3939387" y="2408966"/>
                </a:lnTo>
                <a:lnTo>
                  <a:pt x="2752344" y="2408966"/>
                </a:lnTo>
                <a:lnTo>
                  <a:pt x="2752344" y="3259395"/>
                </a:lnTo>
                <a:lnTo>
                  <a:pt x="0" y="3259395"/>
                </a:lnTo>
                <a:close/>
              </a:path>
            </a:pathLst>
          </a:custGeom>
        </p:spPr>
      </p:pic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9" t="58761" r="2601" b="11078"/>
          <a:stretch/>
        </p:blipFill>
        <p:spPr>
          <a:xfrm>
            <a:off x="8597921" y="4996543"/>
            <a:ext cx="3594079" cy="1861457"/>
          </a:xfrm>
          <a:custGeom>
            <a:avLst/>
            <a:gdLst>
              <a:gd name="connsiteX0" fmla="*/ 0 w 3585970"/>
              <a:gd name="connsiteY0" fmla="*/ 0 h 1857257"/>
              <a:gd name="connsiteX1" fmla="*/ 3585970 w 3585970"/>
              <a:gd name="connsiteY1" fmla="*/ 0 h 1857257"/>
              <a:gd name="connsiteX2" fmla="*/ 3585970 w 3585970"/>
              <a:gd name="connsiteY2" fmla="*/ 1857257 h 1857257"/>
              <a:gd name="connsiteX3" fmla="*/ 0 w 3585970"/>
              <a:gd name="connsiteY3" fmla="*/ 1857257 h 185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5970" h="1857257">
                <a:moveTo>
                  <a:pt x="0" y="0"/>
                </a:moveTo>
                <a:lnTo>
                  <a:pt x="3585970" y="0"/>
                </a:lnTo>
                <a:lnTo>
                  <a:pt x="3585970" y="1857257"/>
                </a:lnTo>
                <a:lnTo>
                  <a:pt x="0" y="1857257"/>
                </a:lnTo>
                <a:close/>
              </a:path>
            </a:pathLst>
          </a:custGeom>
        </p:spPr>
      </p:pic>
      <p:sp>
        <p:nvSpPr>
          <p:cNvPr id="65" name="矩形 64"/>
          <p:cNvSpPr/>
          <p:nvPr/>
        </p:nvSpPr>
        <p:spPr>
          <a:xfrm>
            <a:off x="489299" y="-1159307"/>
            <a:ext cx="718409" cy="799490"/>
          </a:xfrm>
          <a:prstGeom prst="rect">
            <a:avLst/>
          </a:prstGeom>
          <a:solidFill>
            <a:srgbClr val="63A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1207708" y="-1159307"/>
            <a:ext cx="718409" cy="799490"/>
          </a:xfrm>
          <a:prstGeom prst="rect">
            <a:avLst/>
          </a:prstGeom>
          <a:solidFill>
            <a:srgbClr val="186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305285" y="4303100"/>
            <a:ext cx="35830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18629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Teaching analysis</a:t>
            </a:r>
          </a:p>
        </p:txBody>
      </p:sp>
    </p:spTree>
    <p:extLst>
      <p:ext uri="{BB962C8B-B14F-4D97-AF65-F5344CB8AC3E}">
        <p14:creationId xmlns:p14="http://schemas.microsoft.com/office/powerpoint/2010/main" val="2842543430"/>
      </p:ext>
    </p:extLst>
  </p:cSld>
  <p:clrMapOvr>
    <a:masterClrMapping/>
  </p:clrMapOvr>
  <p:transition spd="slow" advClick="0" advTm="0">
    <p:fade/>
  </p:transition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1204</Words>
  <Application>Microsoft Office PowerPoint</Application>
  <PresentationFormat>宽屏</PresentationFormat>
  <Paragraphs>242</Paragraphs>
  <Slides>23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Futura Md BT</vt:lpstr>
      <vt:lpstr>Open Sans</vt:lpstr>
      <vt:lpstr>Roboto Light</vt:lpstr>
      <vt:lpstr>等线</vt:lpstr>
      <vt:lpstr>等线 Light</vt:lpstr>
      <vt:lpstr>方正清刻本悦宋简体</vt:lpstr>
      <vt:lpstr>微软雅黑</vt:lpstr>
      <vt:lpstr>微软雅黑 Light</vt:lpstr>
      <vt:lpstr>幼圆</vt:lpstr>
      <vt:lpstr>Agency FB</vt:lpstr>
      <vt:lpstr>Arial</vt:lpstr>
      <vt:lpstr>Arial Rounded MT Bold</vt:lpstr>
      <vt:lpstr>Calibri</vt:lpstr>
      <vt:lpstr>Impact</vt:lpstr>
      <vt:lpstr>Kartika</vt:lpstr>
      <vt:lpstr>Source Sans Pro Light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freeppt7.com</dc:creator>
  <cp:keywords>https:/www.freeppt7.com</cp:keywords>
  <dc:description>https://www.freeppt7.com</dc:description>
  <cp:lastModifiedBy>宇 之灵</cp:lastModifiedBy>
  <cp:revision>53</cp:revision>
  <dcterms:created xsi:type="dcterms:W3CDTF">2017-08-10T06:06:01Z</dcterms:created>
  <dcterms:modified xsi:type="dcterms:W3CDTF">2020-02-10T00:03:28Z</dcterms:modified>
</cp:coreProperties>
</file>