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87" r:id="rId5"/>
    <p:sldId id="263" r:id="rId6"/>
    <p:sldId id="289" r:id="rId7"/>
    <p:sldId id="291" r:id="rId8"/>
    <p:sldId id="293" r:id="rId9"/>
    <p:sldId id="278" r:id="rId10"/>
    <p:sldId id="294" r:id="rId11"/>
    <p:sldId id="281" r:id="rId12"/>
    <p:sldId id="298" r:id="rId13"/>
    <p:sldId id="299" r:id="rId14"/>
    <p:sldId id="300" r:id="rId15"/>
    <p:sldId id="301" r:id="rId16"/>
    <p:sldId id="302" r:id="rId17"/>
    <p:sldId id="304" r:id="rId18"/>
    <p:sldId id="305" r:id="rId19"/>
    <p:sldId id="307" r:id="rId20"/>
    <p:sldId id="28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5F5F5F"/>
    <a:srgbClr val="DDDDDD"/>
    <a:srgbClr val="FEFEFE"/>
    <a:srgbClr val="CC0000"/>
    <a:srgbClr val="000000"/>
    <a:srgbClr val="FFFFFF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7" autoAdjust="0"/>
    <p:restoredTop sz="94647" autoAdjust="0"/>
  </p:normalViewPr>
  <p:slideViewPr>
    <p:cSldViewPr>
      <p:cViewPr varScale="1">
        <p:scale>
          <a:sx n="94" d="100"/>
          <a:sy n="94" d="100"/>
        </p:scale>
        <p:origin x="9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7451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" name="Freeform 409">
            <a:extLst>
              <a:ext uri="{FF2B5EF4-FFF2-40B4-BE49-F238E27FC236}">
                <a16:creationId xmlns:a16="http://schemas.microsoft.com/office/drawing/2014/main" id="{EADCE156-2DE7-4E6B-B15A-1C87737CB00A}"/>
              </a:ext>
            </a:extLst>
          </p:cNvPr>
          <p:cNvSpPr>
            <a:spLocks/>
          </p:cNvSpPr>
          <p:nvPr/>
        </p:nvSpPr>
        <p:spPr bwMode="hidden">
          <a:xfrm>
            <a:off x="0" y="1981200"/>
            <a:ext cx="4257675" cy="2068513"/>
          </a:xfrm>
          <a:custGeom>
            <a:avLst/>
            <a:gdLst>
              <a:gd name="T0" fmla="*/ 0 w 2682"/>
              <a:gd name="T1" fmla="*/ 0 h 1303"/>
              <a:gd name="T2" fmla="*/ 1109 w 2682"/>
              <a:gd name="T3" fmla="*/ 196 h 1303"/>
              <a:gd name="T4" fmla="*/ 2006 w 2682"/>
              <a:gd name="T5" fmla="*/ 975 h 1303"/>
              <a:gd name="T6" fmla="*/ 2666 w 2682"/>
              <a:gd name="T7" fmla="*/ 1296 h 1303"/>
              <a:gd name="T8" fmla="*/ 1911 w 2682"/>
              <a:gd name="T9" fmla="*/ 1015 h 1303"/>
              <a:gd name="T10" fmla="*/ 1111 w 2682"/>
              <a:gd name="T11" fmla="*/ 460 h 1303"/>
              <a:gd name="T12" fmla="*/ 9 w 2682"/>
              <a:gd name="T13" fmla="*/ 446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82" h="1303">
                <a:moveTo>
                  <a:pt x="0" y="0"/>
                </a:moveTo>
                <a:cubicBezTo>
                  <a:pt x="185" y="34"/>
                  <a:pt x="775" y="34"/>
                  <a:pt x="1109" y="196"/>
                </a:cubicBezTo>
                <a:cubicBezTo>
                  <a:pt x="1443" y="358"/>
                  <a:pt x="1747" y="792"/>
                  <a:pt x="2006" y="975"/>
                </a:cubicBezTo>
                <a:cubicBezTo>
                  <a:pt x="2265" y="1158"/>
                  <a:pt x="2682" y="1289"/>
                  <a:pt x="2666" y="1296"/>
                </a:cubicBezTo>
                <a:cubicBezTo>
                  <a:pt x="2650" y="1303"/>
                  <a:pt x="2170" y="1154"/>
                  <a:pt x="1911" y="1015"/>
                </a:cubicBezTo>
                <a:cubicBezTo>
                  <a:pt x="1652" y="876"/>
                  <a:pt x="1428" y="555"/>
                  <a:pt x="1111" y="460"/>
                </a:cubicBezTo>
                <a:cubicBezTo>
                  <a:pt x="794" y="365"/>
                  <a:pt x="238" y="449"/>
                  <a:pt x="9" y="446"/>
                </a:cubicBezTo>
              </a:path>
            </a:pathLst>
          </a:custGeom>
          <a:gradFill rotWithShape="1">
            <a:gsLst>
              <a:gs pos="0">
                <a:srgbClr val="FFFFFF">
                  <a:alpha val="14000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75" name="Freeform 403">
            <a:extLst>
              <a:ext uri="{FF2B5EF4-FFF2-40B4-BE49-F238E27FC236}">
                <a16:creationId xmlns:a16="http://schemas.microsoft.com/office/drawing/2014/main" id="{9675051B-7E1B-461B-9EC1-237BB8475D13}"/>
              </a:ext>
            </a:extLst>
          </p:cNvPr>
          <p:cNvSpPr>
            <a:spLocks/>
          </p:cNvSpPr>
          <p:nvPr/>
        </p:nvSpPr>
        <p:spPr bwMode="hidden">
          <a:xfrm>
            <a:off x="-11113" y="0"/>
            <a:ext cx="5145088" cy="4338638"/>
          </a:xfrm>
          <a:custGeom>
            <a:avLst/>
            <a:gdLst>
              <a:gd name="T0" fmla="*/ 7 w 3241"/>
              <a:gd name="T1" fmla="*/ 0 h 2733"/>
              <a:gd name="T2" fmla="*/ 1552 w 3241"/>
              <a:gd name="T3" fmla="*/ 847 h 2733"/>
              <a:gd name="T4" fmla="*/ 2365 w 3241"/>
              <a:gd name="T5" fmla="*/ 2148 h 2733"/>
              <a:gd name="T6" fmla="*/ 3098 w 3241"/>
              <a:gd name="T7" fmla="*/ 2664 h 2733"/>
              <a:gd name="T8" fmla="*/ 2197 w 3241"/>
              <a:gd name="T9" fmla="*/ 2247 h 2733"/>
              <a:gd name="T10" fmla="*/ 1274 w 3241"/>
              <a:gd name="T11" fmla="*/ 1288 h 2733"/>
              <a:gd name="T12" fmla="*/ 0 w 3241"/>
              <a:gd name="T13" fmla="*/ 901 h 2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41" h="2733">
                <a:moveTo>
                  <a:pt x="7" y="0"/>
                </a:moveTo>
                <a:cubicBezTo>
                  <a:pt x="265" y="141"/>
                  <a:pt x="1159" y="489"/>
                  <a:pt x="1552" y="847"/>
                </a:cubicBezTo>
                <a:cubicBezTo>
                  <a:pt x="1945" y="1205"/>
                  <a:pt x="2107" y="1845"/>
                  <a:pt x="2365" y="2148"/>
                </a:cubicBezTo>
                <a:cubicBezTo>
                  <a:pt x="2623" y="2451"/>
                  <a:pt x="3126" y="2648"/>
                  <a:pt x="3098" y="2664"/>
                </a:cubicBezTo>
                <a:cubicBezTo>
                  <a:pt x="3241" y="2733"/>
                  <a:pt x="2487" y="2487"/>
                  <a:pt x="2197" y="2247"/>
                </a:cubicBezTo>
                <a:cubicBezTo>
                  <a:pt x="1893" y="2018"/>
                  <a:pt x="1640" y="1512"/>
                  <a:pt x="1274" y="1288"/>
                </a:cubicBezTo>
                <a:cubicBezTo>
                  <a:pt x="927" y="1034"/>
                  <a:pt x="265" y="982"/>
                  <a:pt x="0" y="901"/>
                </a:cubicBezTo>
              </a:path>
            </a:pathLst>
          </a:custGeom>
          <a:gradFill rotWithShape="1">
            <a:gsLst>
              <a:gs pos="0">
                <a:srgbClr val="FFFFFF">
                  <a:alpha val="21001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76" name="Freeform 404">
            <a:extLst>
              <a:ext uri="{FF2B5EF4-FFF2-40B4-BE49-F238E27FC236}">
                <a16:creationId xmlns:a16="http://schemas.microsoft.com/office/drawing/2014/main" id="{83FA55ED-0F53-4A0E-8BD7-FD307358234C}"/>
              </a:ext>
            </a:extLst>
          </p:cNvPr>
          <p:cNvSpPr>
            <a:spLocks/>
          </p:cNvSpPr>
          <p:nvPr/>
        </p:nvSpPr>
        <p:spPr bwMode="hidden">
          <a:xfrm>
            <a:off x="3581400" y="0"/>
            <a:ext cx="2522538" cy="4613275"/>
          </a:xfrm>
          <a:custGeom>
            <a:avLst/>
            <a:gdLst>
              <a:gd name="T0" fmla="*/ 0 w 1589"/>
              <a:gd name="T1" fmla="*/ 12 h 2906"/>
              <a:gd name="T2" fmla="*/ 959 w 1589"/>
              <a:gd name="T3" fmla="*/ 1027 h 2906"/>
              <a:gd name="T4" fmla="*/ 1153 w 1589"/>
              <a:gd name="T5" fmla="*/ 2216 h 2906"/>
              <a:gd name="T6" fmla="*/ 1589 w 1589"/>
              <a:gd name="T7" fmla="*/ 2905 h 2906"/>
              <a:gd name="T8" fmla="*/ 1302 w 1589"/>
              <a:gd name="T9" fmla="*/ 2209 h 2906"/>
              <a:gd name="T10" fmla="*/ 1399 w 1589"/>
              <a:gd name="T11" fmla="*/ 994 h 2906"/>
              <a:gd name="T12" fmla="*/ 876 w 1589"/>
              <a:gd name="T13" fmla="*/ 0 h 2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89" h="2906">
                <a:moveTo>
                  <a:pt x="0" y="12"/>
                </a:moveTo>
                <a:cubicBezTo>
                  <a:pt x="160" y="181"/>
                  <a:pt x="767" y="660"/>
                  <a:pt x="959" y="1027"/>
                </a:cubicBezTo>
                <a:cubicBezTo>
                  <a:pt x="1151" y="1394"/>
                  <a:pt x="1048" y="1903"/>
                  <a:pt x="1153" y="2216"/>
                </a:cubicBezTo>
                <a:cubicBezTo>
                  <a:pt x="1258" y="2529"/>
                  <a:pt x="1564" y="2906"/>
                  <a:pt x="1589" y="2905"/>
                </a:cubicBezTo>
                <a:cubicBezTo>
                  <a:pt x="1554" y="2859"/>
                  <a:pt x="1334" y="2527"/>
                  <a:pt x="1302" y="2209"/>
                </a:cubicBezTo>
                <a:cubicBezTo>
                  <a:pt x="1270" y="1891"/>
                  <a:pt x="1470" y="1362"/>
                  <a:pt x="1399" y="994"/>
                </a:cubicBezTo>
                <a:cubicBezTo>
                  <a:pt x="1328" y="626"/>
                  <a:pt x="985" y="207"/>
                  <a:pt x="876" y="0"/>
                </a:cubicBezTo>
              </a:path>
            </a:pathLst>
          </a:custGeom>
          <a:gradFill rotWithShape="1">
            <a:gsLst>
              <a:gs pos="0">
                <a:srgbClr val="FFFFFF">
                  <a:alpha val="14000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77" name="Freeform 405">
            <a:extLst>
              <a:ext uri="{FF2B5EF4-FFF2-40B4-BE49-F238E27FC236}">
                <a16:creationId xmlns:a16="http://schemas.microsoft.com/office/drawing/2014/main" id="{170D6EBF-0E94-4D20-A0B8-B987557A49D5}"/>
              </a:ext>
            </a:extLst>
          </p:cNvPr>
          <p:cNvSpPr>
            <a:spLocks/>
          </p:cNvSpPr>
          <p:nvPr/>
        </p:nvSpPr>
        <p:spPr bwMode="hidden">
          <a:xfrm>
            <a:off x="6294438" y="1366838"/>
            <a:ext cx="2849562" cy="3324225"/>
          </a:xfrm>
          <a:custGeom>
            <a:avLst/>
            <a:gdLst>
              <a:gd name="T0" fmla="*/ 1788 w 1795"/>
              <a:gd name="T1" fmla="*/ 0 h 2094"/>
              <a:gd name="T2" fmla="*/ 1795 w 1795"/>
              <a:gd name="T3" fmla="*/ 1185 h 2094"/>
              <a:gd name="T4" fmla="*/ 453 w 1795"/>
              <a:gd name="T5" fmla="*/ 1409 h 2094"/>
              <a:gd name="T6" fmla="*/ 13 w 1795"/>
              <a:gd name="T7" fmla="*/ 2080 h 2094"/>
              <a:gd name="T8" fmla="*/ 501 w 1795"/>
              <a:gd name="T9" fmla="*/ 1145 h 2094"/>
              <a:gd name="T10" fmla="*/ 1781 w 1795"/>
              <a:gd name="T11" fmla="*/ 13 h 2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95" h="2094">
                <a:moveTo>
                  <a:pt x="1788" y="0"/>
                </a:moveTo>
                <a:lnTo>
                  <a:pt x="1795" y="1185"/>
                </a:lnTo>
                <a:cubicBezTo>
                  <a:pt x="1504" y="1538"/>
                  <a:pt x="746" y="1250"/>
                  <a:pt x="453" y="1409"/>
                </a:cubicBezTo>
                <a:cubicBezTo>
                  <a:pt x="156" y="1558"/>
                  <a:pt x="13" y="2094"/>
                  <a:pt x="13" y="2080"/>
                </a:cubicBezTo>
                <a:cubicBezTo>
                  <a:pt x="13" y="2066"/>
                  <a:pt x="0" y="1389"/>
                  <a:pt x="501" y="1145"/>
                </a:cubicBezTo>
                <a:cubicBezTo>
                  <a:pt x="1002" y="901"/>
                  <a:pt x="1619" y="860"/>
                  <a:pt x="1781" y="13"/>
                </a:cubicBezTo>
              </a:path>
            </a:pathLst>
          </a:custGeom>
          <a:gradFill rotWithShape="1">
            <a:gsLst>
              <a:gs pos="0">
                <a:srgbClr val="FFFFFF">
                  <a:alpha val="14000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79" name="Freeform 407">
            <a:extLst>
              <a:ext uri="{FF2B5EF4-FFF2-40B4-BE49-F238E27FC236}">
                <a16:creationId xmlns:a16="http://schemas.microsoft.com/office/drawing/2014/main" id="{02514C38-D766-411F-9CA5-F6E5F89F6765}"/>
              </a:ext>
            </a:extLst>
          </p:cNvPr>
          <p:cNvSpPr>
            <a:spLocks/>
          </p:cNvSpPr>
          <p:nvPr/>
        </p:nvSpPr>
        <p:spPr bwMode="hidden">
          <a:xfrm>
            <a:off x="5562600" y="-22225"/>
            <a:ext cx="3290888" cy="4702175"/>
          </a:xfrm>
          <a:custGeom>
            <a:avLst/>
            <a:gdLst>
              <a:gd name="T0" fmla="*/ 0 w 2073"/>
              <a:gd name="T1" fmla="*/ 8 h 2962"/>
              <a:gd name="T2" fmla="*/ 392 w 2073"/>
              <a:gd name="T3" fmla="*/ 997 h 2962"/>
              <a:gd name="T4" fmla="*/ 203 w 2073"/>
              <a:gd name="T5" fmla="*/ 2149 h 2962"/>
              <a:gd name="T6" fmla="*/ 399 w 2073"/>
              <a:gd name="T7" fmla="*/ 2955 h 2962"/>
              <a:gd name="T8" fmla="*/ 514 w 2073"/>
              <a:gd name="T9" fmla="*/ 2108 h 2962"/>
              <a:gd name="T10" fmla="*/ 1273 w 2073"/>
              <a:gd name="T11" fmla="*/ 1410 h 2962"/>
              <a:gd name="T12" fmla="*/ 1883 w 2073"/>
              <a:gd name="T13" fmla="*/ 739 h 2962"/>
              <a:gd name="T14" fmla="*/ 2073 w 2073"/>
              <a:gd name="T15" fmla="*/ 0 h 2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73" h="2962">
                <a:moveTo>
                  <a:pt x="0" y="8"/>
                </a:moveTo>
                <a:cubicBezTo>
                  <a:pt x="65" y="173"/>
                  <a:pt x="358" y="640"/>
                  <a:pt x="392" y="997"/>
                </a:cubicBezTo>
                <a:cubicBezTo>
                  <a:pt x="426" y="1354"/>
                  <a:pt x="202" y="1823"/>
                  <a:pt x="203" y="2149"/>
                </a:cubicBezTo>
                <a:cubicBezTo>
                  <a:pt x="204" y="2475"/>
                  <a:pt x="347" y="2962"/>
                  <a:pt x="399" y="2955"/>
                </a:cubicBezTo>
                <a:cubicBezTo>
                  <a:pt x="399" y="2962"/>
                  <a:pt x="389" y="2371"/>
                  <a:pt x="514" y="2108"/>
                </a:cubicBezTo>
                <a:cubicBezTo>
                  <a:pt x="660" y="1851"/>
                  <a:pt x="901" y="1728"/>
                  <a:pt x="1273" y="1410"/>
                </a:cubicBezTo>
                <a:cubicBezTo>
                  <a:pt x="1645" y="1092"/>
                  <a:pt x="1750" y="974"/>
                  <a:pt x="1883" y="739"/>
                </a:cubicBezTo>
                <a:cubicBezTo>
                  <a:pt x="2016" y="504"/>
                  <a:pt x="2034" y="154"/>
                  <a:pt x="2073" y="0"/>
                </a:cubicBezTo>
              </a:path>
            </a:pathLst>
          </a:custGeom>
          <a:gradFill rotWithShape="1">
            <a:gsLst>
              <a:gs pos="0">
                <a:srgbClr val="FFFFFF">
                  <a:alpha val="17000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460" name="Picture 388">
            <a:extLst>
              <a:ext uri="{FF2B5EF4-FFF2-40B4-BE49-F238E27FC236}">
                <a16:creationId xmlns:a16="http://schemas.microsoft.com/office/drawing/2014/main" id="{37A5086F-B7F9-4471-B358-704155A9F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0"/>
          <a:stretch>
            <a:fillRect/>
          </a:stretch>
        </p:blipFill>
        <p:spPr bwMode="gray">
          <a:xfrm>
            <a:off x="0" y="2971800"/>
            <a:ext cx="9144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21" name="Rectangle 249">
            <a:extLst>
              <a:ext uri="{FF2B5EF4-FFF2-40B4-BE49-F238E27FC236}">
                <a16:creationId xmlns:a16="http://schemas.microsoft.com/office/drawing/2014/main" id="{B33FBE8C-9EB0-4039-BAB1-7FD5B9B4DCB3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561975" y="434975"/>
            <a:ext cx="7772400" cy="1470025"/>
          </a:xfrm>
          <a:effectLst>
            <a:outerShdw dist="35921" dir="2700000" algn="ctr" rotWithShape="0">
              <a:schemeClr val="bg2">
                <a:alpha val="10001"/>
              </a:schemeClr>
            </a:outerShdw>
          </a:effectLst>
        </p:spPr>
        <p:txBody>
          <a:bodyPr/>
          <a:lstStyle>
            <a:lvl1pPr>
              <a:defRPr sz="690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3322" name="Rectangle 250">
            <a:extLst>
              <a:ext uri="{FF2B5EF4-FFF2-40B4-BE49-F238E27FC236}">
                <a16:creationId xmlns:a16="http://schemas.microsoft.com/office/drawing/2014/main" id="{4CCD4EB2-15ED-4982-BC34-7128553085A8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609600" y="2286000"/>
            <a:ext cx="6400800" cy="533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pic>
        <p:nvPicPr>
          <p:cNvPr id="3463" name="Picture 391">
            <a:extLst>
              <a:ext uri="{FF2B5EF4-FFF2-40B4-BE49-F238E27FC236}">
                <a16:creationId xmlns:a16="http://schemas.microsoft.com/office/drawing/2014/main" id="{FDFF1E10-A224-44A0-BF89-9160FEEAE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4063" y="2971800"/>
            <a:ext cx="2827337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A987DAEC-A266-4C9A-AD71-9D989C48DCE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590800" y="6477000"/>
            <a:ext cx="2133600" cy="24447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F8AA211-AC1D-4B7F-9A71-F618D3A7E22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28600" y="6461125"/>
            <a:ext cx="1524000" cy="24447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0471A201-50EF-451E-9247-B735E3487D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905000" y="6477000"/>
            <a:ext cx="533400" cy="24447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5F5BA432-2B69-4553-8F29-DC5B94EC3B77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3334" name="Text Box 262">
            <a:extLst>
              <a:ext uri="{FF2B5EF4-FFF2-40B4-BE49-F238E27FC236}">
                <a16:creationId xmlns:a16="http://schemas.microsoft.com/office/drawing/2014/main" id="{0219A525-1F99-41F9-B9CC-D802E203692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315200" y="136525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CN" sz="2000">
                <a:solidFill>
                  <a:srgbClr val="FFFF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EC7EFA-E7AC-4399-A635-6907D65CA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D12015C-4C5B-4ECF-B88A-5211D4E7C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1B4696-4833-4D6F-94A5-5F4855ADF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167B2F-B715-427E-AD49-DACD354F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FC1AEA-9850-4F84-95D8-EA3BB323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44D66-CC7C-4CCF-BBA9-0B288B9D521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699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64E4B12-0760-488D-BE4C-6410BF055F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096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930E1B0-28A7-4023-AB33-15B5A8CC2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096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5C93DA-D271-496E-AC0A-BB3FF346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826674-AFB5-41D1-A5DB-50FBA107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0AE1DE-D1F9-4888-BD76-2F78803AC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75EC8-8CBB-4117-8188-090A711181A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4389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E2ADC1-5BD3-4F61-9D0D-04B693004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表占位符 2">
            <a:extLst>
              <a:ext uri="{FF2B5EF4-FFF2-40B4-BE49-F238E27FC236}">
                <a16:creationId xmlns:a16="http://schemas.microsoft.com/office/drawing/2014/main" id="{D76E1CE1-41A7-4AFE-8635-996E11E975ED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A1D134-BD64-42BE-8577-1A4A66D4F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62200" y="645795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5A31CF-592F-4765-AE60-863E0C85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61125"/>
            <a:ext cx="1752600" cy="24447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D0A401-8BC3-4BA9-9280-D519B0D53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8200" y="6477000"/>
            <a:ext cx="1371600" cy="228600"/>
          </a:xfrm>
        </p:spPr>
        <p:txBody>
          <a:bodyPr/>
          <a:lstStyle>
            <a:lvl1pPr>
              <a:defRPr/>
            </a:lvl1pPr>
          </a:lstStyle>
          <a:p>
            <a:fld id="{A79E5EFD-BF1B-462D-A2DA-C9DBBEA23C2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097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C50E67-AC92-4B48-9E3A-1127BCBCF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68B51D-B0AD-46BD-AE78-0DA9352F4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F110E9-CACF-4780-AA15-D8797B487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030703-F15A-47BE-B2FB-C79F978E3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0B2EBC-7CBA-412A-8D7A-18B411D13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725E1-46C4-4BCF-9390-AFE3CAB0E9F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000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6FC19F-203A-4DE5-A184-9F92B6F3A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53A515C-F1A5-4FD2-A3FE-AEDC39E0F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640614-9E25-498D-8848-638A088F3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D34F3B-4836-4A11-BBA1-7662981EA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46D2BA-0D74-408A-A4CF-B573F830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D0542-32B9-4825-9F41-74B725F9992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781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52C8F7-77A5-478A-B632-E62F0A8E7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BC0B0C-C0B8-4FEC-98D2-EBFD0C23A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724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A00CFDE-D1E7-40D2-9CD1-83DBC86AB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724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7B3498-A025-400C-9D71-130AD812A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80669DF-B4A1-4296-AF00-3E298589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AFB87D-533A-4A18-8B10-B1B7697D7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36B11-6C94-4D36-9C52-9BCE5B65B5B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593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7681E3-028F-4EB2-8153-EA1E16A9B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AA4951-4BDF-4B97-B76D-8D4CA205E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B91DF6B-3DBF-4CB3-8589-371D5BF24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BED1B13-45CF-4AC2-820B-1A14639C0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A44B2E8-F22B-4C7E-A441-5DA7EA0E0D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50AC2BD-379C-4568-A6CE-526F4C5D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6A0A558-2B06-49A1-9C4F-830FBCD82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025BCA3-4D8F-4BFA-AC3C-BCDF1D7F8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0E5C2-2EF7-4E07-A029-735F1A53DC6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9487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241E05-C649-4FF5-BF27-2F939E6A1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5111F3-04CC-4926-91E3-6B9E7C6E8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49B4B6B-FBF6-4142-A4E4-9231B92FF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0AB6D69-9FED-4582-A06A-4B2C4F88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D2225-EF03-4DDB-9437-C51F9D3281F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8534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01D2E8F-C48A-47BF-B773-7708C7A9E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70E6A46-2A97-4CDB-810B-6DBA350E5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6F07CA-C622-4FC3-B00D-90E810AB9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C9A9B-E666-4060-B415-444A602F077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124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C5A683-3B57-4430-BD1B-427562A2D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CAD2F6-F6E1-42A7-B9DF-684D35D0F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1D76B08-6787-4312-B54F-F4FFD9B0EB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BEAC2E-40EC-4276-8461-E52B6A31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8E05C8-5B18-4A57-A7E1-D3681BFF4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E210230-221D-4316-AA83-FD03292FF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EE466-A28F-46D8-9609-45A258E7D7F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2061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2BBF73-05C1-4793-932A-E0334EC95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911E62F-8E68-466E-BE30-63D568AC30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5328EE6-B7E7-4C7D-9EE1-4302BB373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3B0A363-7D18-4517-9850-C279A809A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ECAD7EC-E4C8-43EB-85DD-3CA373937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E7C13E-B5E7-4A78-88DA-028237852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9CF2C-71BD-4F61-91B2-57A3BF0B4C6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0920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7451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8" name="Group 214">
            <a:extLst>
              <a:ext uri="{FF2B5EF4-FFF2-40B4-BE49-F238E27FC236}">
                <a16:creationId xmlns:a16="http://schemas.microsoft.com/office/drawing/2014/main" id="{08A1D1DE-67ED-43B2-B7F7-CE575D5303EA}"/>
              </a:ext>
            </a:extLst>
          </p:cNvPr>
          <p:cNvGrpSpPr>
            <a:grpSpLocks/>
          </p:cNvGrpSpPr>
          <p:nvPr/>
        </p:nvGrpSpPr>
        <p:grpSpPr bwMode="auto">
          <a:xfrm>
            <a:off x="-31750" y="-22225"/>
            <a:ext cx="9197975" cy="6907213"/>
            <a:chOff x="-20" y="-14"/>
            <a:chExt cx="5794" cy="4351"/>
          </a:xfrm>
        </p:grpSpPr>
        <p:sp>
          <p:nvSpPr>
            <p:cNvPr id="1230" name="Freeform 206">
              <a:extLst>
                <a:ext uri="{FF2B5EF4-FFF2-40B4-BE49-F238E27FC236}">
                  <a16:creationId xmlns:a16="http://schemas.microsoft.com/office/drawing/2014/main" id="{8F4C7F79-2F12-4A47-8621-3D9B66193CD7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400"/>
              <a:ext cx="4303" cy="1464"/>
            </a:xfrm>
            <a:custGeom>
              <a:avLst/>
              <a:gdLst>
                <a:gd name="T0" fmla="*/ 0 w 4303"/>
                <a:gd name="T1" fmla="*/ 100 h 1464"/>
                <a:gd name="T2" fmla="*/ 1283 w 4303"/>
                <a:gd name="T3" fmla="*/ 266 h 1464"/>
                <a:gd name="T4" fmla="*/ 2711 w 4303"/>
                <a:gd name="T5" fmla="*/ 1117 h 1464"/>
                <a:gd name="T6" fmla="*/ 3429 w 4303"/>
                <a:gd name="T7" fmla="*/ 1368 h 1464"/>
                <a:gd name="T8" fmla="*/ 4215 w 4303"/>
                <a:gd name="T9" fmla="*/ 1429 h 1464"/>
                <a:gd name="T10" fmla="*/ 3409 w 4303"/>
                <a:gd name="T11" fmla="*/ 1395 h 1464"/>
                <a:gd name="T12" fmla="*/ 2663 w 4303"/>
                <a:gd name="T13" fmla="*/ 1192 h 1464"/>
                <a:gd name="T14" fmla="*/ 1340 w 4303"/>
                <a:gd name="T15" fmla="*/ 570 h 1464"/>
                <a:gd name="T16" fmla="*/ 15 w 4303"/>
                <a:gd name="T17" fmla="*/ 770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3" h="1464">
                  <a:moveTo>
                    <a:pt x="0" y="100"/>
                  </a:moveTo>
                  <a:cubicBezTo>
                    <a:pt x="576" y="0"/>
                    <a:pt x="837" y="95"/>
                    <a:pt x="1283" y="266"/>
                  </a:cubicBezTo>
                  <a:cubicBezTo>
                    <a:pt x="1735" y="435"/>
                    <a:pt x="2353" y="933"/>
                    <a:pt x="2711" y="1117"/>
                  </a:cubicBezTo>
                  <a:cubicBezTo>
                    <a:pt x="3069" y="1301"/>
                    <a:pt x="3178" y="1316"/>
                    <a:pt x="3429" y="1368"/>
                  </a:cubicBezTo>
                  <a:cubicBezTo>
                    <a:pt x="3680" y="1420"/>
                    <a:pt x="4218" y="1424"/>
                    <a:pt x="4215" y="1429"/>
                  </a:cubicBezTo>
                  <a:cubicBezTo>
                    <a:pt x="4303" y="1464"/>
                    <a:pt x="3671" y="1434"/>
                    <a:pt x="3409" y="1395"/>
                  </a:cubicBezTo>
                  <a:cubicBezTo>
                    <a:pt x="3150" y="1356"/>
                    <a:pt x="3008" y="1330"/>
                    <a:pt x="2663" y="1192"/>
                  </a:cubicBezTo>
                  <a:cubicBezTo>
                    <a:pt x="2320" y="1033"/>
                    <a:pt x="2031" y="841"/>
                    <a:pt x="1340" y="570"/>
                  </a:cubicBezTo>
                  <a:cubicBezTo>
                    <a:pt x="649" y="298"/>
                    <a:pt x="173" y="657"/>
                    <a:pt x="15" y="770"/>
                  </a:cubicBezTo>
                </a:path>
              </a:pathLst>
            </a:custGeom>
            <a:gradFill rotWithShape="1">
              <a:gsLst>
                <a:gs pos="0">
                  <a:srgbClr val="FFFFFF">
                    <a:alpha val="8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5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" name="Freeform 207">
              <a:extLst>
                <a:ext uri="{FF2B5EF4-FFF2-40B4-BE49-F238E27FC236}">
                  <a16:creationId xmlns:a16="http://schemas.microsoft.com/office/drawing/2014/main" id="{AF119920-45B1-4CB1-BD5C-657BB66DD176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1968"/>
              <a:ext cx="3102" cy="1714"/>
            </a:xfrm>
            <a:custGeom>
              <a:avLst/>
              <a:gdLst>
                <a:gd name="T0" fmla="*/ 7 w 3102"/>
                <a:gd name="T1" fmla="*/ 0 h 1864"/>
                <a:gd name="T2" fmla="*/ 1389 w 3102"/>
                <a:gd name="T3" fmla="*/ 561 h 1864"/>
                <a:gd name="T4" fmla="*/ 2067 w 3102"/>
                <a:gd name="T5" fmla="*/ 1089 h 1864"/>
                <a:gd name="T6" fmla="*/ 2846 w 3102"/>
                <a:gd name="T7" fmla="*/ 1692 h 1864"/>
                <a:gd name="T8" fmla="*/ 2846 w 3102"/>
                <a:gd name="T9" fmla="*/ 1699 h 1864"/>
                <a:gd name="T10" fmla="*/ 1308 w 3102"/>
                <a:gd name="T11" fmla="*/ 703 h 1864"/>
                <a:gd name="T12" fmla="*/ 7 w 3102"/>
                <a:gd name="T13" fmla="*/ 442 h 1864"/>
                <a:gd name="T14" fmla="*/ 0 w 3102"/>
                <a:gd name="T15" fmla="*/ 5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2" h="1864">
                  <a:moveTo>
                    <a:pt x="7" y="0"/>
                  </a:moveTo>
                  <a:cubicBezTo>
                    <a:pt x="457" y="100"/>
                    <a:pt x="1064" y="324"/>
                    <a:pt x="1389" y="561"/>
                  </a:cubicBezTo>
                  <a:cubicBezTo>
                    <a:pt x="1714" y="798"/>
                    <a:pt x="1824" y="901"/>
                    <a:pt x="2067" y="1089"/>
                  </a:cubicBezTo>
                  <a:cubicBezTo>
                    <a:pt x="2310" y="1277"/>
                    <a:pt x="2716" y="1590"/>
                    <a:pt x="2846" y="1692"/>
                  </a:cubicBezTo>
                  <a:cubicBezTo>
                    <a:pt x="2976" y="1794"/>
                    <a:pt x="3102" y="1864"/>
                    <a:pt x="2846" y="1699"/>
                  </a:cubicBezTo>
                  <a:cubicBezTo>
                    <a:pt x="2590" y="1534"/>
                    <a:pt x="1525" y="798"/>
                    <a:pt x="1308" y="703"/>
                  </a:cubicBezTo>
                  <a:cubicBezTo>
                    <a:pt x="1091" y="608"/>
                    <a:pt x="768" y="447"/>
                    <a:pt x="7" y="442"/>
                  </a:cubicBezTo>
                  <a:lnTo>
                    <a:pt x="0" y="5"/>
                  </a:lnTo>
                </a:path>
              </a:pathLst>
            </a:custGeom>
            <a:gradFill rotWithShape="1">
              <a:gsLst>
                <a:gs pos="0">
                  <a:schemeClr val="tx1">
                    <a:alpha val="10001"/>
                  </a:schemeClr>
                </a:gs>
                <a:gs pos="100000">
                  <a:schemeClr val="tx1">
                    <a:gamma/>
                    <a:shade val="72549"/>
                    <a:invGamma/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" name="Freeform 208">
              <a:extLst>
                <a:ext uri="{FF2B5EF4-FFF2-40B4-BE49-F238E27FC236}">
                  <a16:creationId xmlns:a16="http://schemas.microsoft.com/office/drawing/2014/main" id="{84F808BF-073A-4551-A9CB-A76DCADA4DDC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2440" y="-7"/>
              <a:ext cx="2160" cy="3347"/>
            </a:xfrm>
            <a:custGeom>
              <a:avLst/>
              <a:gdLst>
                <a:gd name="T0" fmla="*/ 6 w 2160"/>
                <a:gd name="T1" fmla="*/ 7 h 3347"/>
                <a:gd name="T2" fmla="*/ 1362 w 2160"/>
                <a:gd name="T3" fmla="*/ 922 h 3347"/>
                <a:gd name="T4" fmla="*/ 1504 w 2160"/>
                <a:gd name="T5" fmla="*/ 2026 h 3347"/>
                <a:gd name="T6" fmla="*/ 1707 w 2160"/>
                <a:gd name="T7" fmla="*/ 2792 h 3347"/>
                <a:gd name="T8" fmla="*/ 2141 w 2160"/>
                <a:gd name="T9" fmla="*/ 3327 h 3347"/>
                <a:gd name="T10" fmla="*/ 1755 w 2160"/>
                <a:gd name="T11" fmla="*/ 2785 h 3347"/>
                <a:gd name="T12" fmla="*/ 1646 w 2160"/>
                <a:gd name="T13" fmla="*/ 1979 h 3347"/>
                <a:gd name="T14" fmla="*/ 1721 w 2160"/>
                <a:gd name="T15" fmla="*/ 854 h 3347"/>
                <a:gd name="T16" fmla="*/ 1328 w 2160"/>
                <a:gd name="T17" fmla="*/ 0 h 3347"/>
                <a:gd name="T18" fmla="*/ 0 w 2160"/>
                <a:gd name="T19" fmla="*/ 0 h 3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0" h="3347">
                  <a:moveTo>
                    <a:pt x="6" y="7"/>
                  </a:moveTo>
                  <a:cubicBezTo>
                    <a:pt x="352" y="61"/>
                    <a:pt x="1158" y="339"/>
                    <a:pt x="1362" y="922"/>
                  </a:cubicBezTo>
                  <a:cubicBezTo>
                    <a:pt x="1566" y="1505"/>
                    <a:pt x="1477" y="1694"/>
                    <a:pt x="1504" y="2026"/>
                  </a:cubicBezTo>
                  <a:cubicBezTo>
                    <a:pt x="1531" y="2358"/>
                    <a:pt x="1601" y="2575"/>
                    <a:pt x="1707" y="2792"/>
                  </a:cubicBezTo>
                  <a:cubicBezTo>
                    <a:pt x="1813" y="3009"/>
                    <a:pt x="2133" y="3328"/>
                    <a:pt x="2141" y="3327"/>
                  </a:cubicBezTo>
                  <a:cubicBezTo>
                    <a:pt x="2160" y="3347"/>
                    <a:pt x="1837" y="3010"/>
                    <a:pt x="1755" y="2785"/>
                  </a:cubicBezTo>
                  <a:cubicBezTo>
                    <a:pt x="1673" y="2560"/>
                    <a:pt x="1652" y="2301"/>
                    <a:pt x="1646" y="1979"/>
                  </a:cubicBezTo>
                  <a:cubicBezTo>
                    <a:pt x="1640" y="1657"/>
                    <a:pt x="1774" y="1184"/>
                    <a:pt x="1721" y="854"/>
                  </a:cubicBezTo>
                  <a:cubicBezTo>
                    <a:pt x="1668" y="524"/>
                    <a:pt x="1484" y="129"/>
                    <a:pt x="1328" y="0"/>
                  </a:cubicBez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16000"/>
                  </a:srgbClr>
                </a:gs>
                <a:gs pos="100000">
                  <a:srgbClr val="FFFFFF">
                    <a:gamma/>
                    <a:shade val="54118"/>
                    <a:invGamma/>
                    <a:alpha val="3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" name="Freeform 209">
              <a:extLst>
                <a:ext uri="{FF2B5EF4-FFF2-40B4-BE49-F238E27FC236}">
                  <a16:creationId xmlns:a16="http://schemas.microsoft.com/office/drawing/2014/main" id="{D0F000A1-B369-420D-9C9E-E614EADD731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4811" y="2069"/>
              <a:ext cx="956" cy="1613"/>
            </a:xfrm>
            <a:custGeom>
              <a:avLst/>
              <a:gdLst>
                <a:gd name="T0" fmla="*/ 942 w 956"/>
                <a:gd name="T1" fmla="*/ 38 h 1613"/>
                <a:gd name="T2" fmla="*/ 956 w 956"/>
                <a:gd name="T3" fmla="*/ 741 h 1613"/>
                <a:gd name="T4" fmla="*/ 312 w 956"/>
                <a:gd name="T5" fmla="*/ 804 h 1613"/>
                <a:gd name="T6" fmla="*/ 61 w 956"/>
                <a:gd name="T7" fmla="*/ 1570 h 1613"/>
                <a:gd name="T8" fmla="*/ 197 w 956"/>
                <a:gd name="T9" fmla="*/ 547 h 1613"/>
                <a:gd name="T10" fmla="*/ 570 w 956"/>
                <a:gd name="T11" fmla="*/ 86 h 1613"/>
                <a:gd name="T12" fmla="*/ 956 w 956"/>
                <a:gd name="T13" fmla="*/ 32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6" h="1613">
                  <a:moveTo>
                    <a:pt x="942" y="38"/>
                  </a:moveTo>
                  <a:lnTo>
                    <a:pt x="956" y="741"/>
                  </a:lnTo>
                  <a:cubicBezTo>
                    <a:pt x="773" y="622"/>
                    <a:pt x="461" y="666"/>
                    <a:pt x="312" y="804"/>
                  </a:cubicBezTo>
                  <a:cubicBezTo>
                    <a:pt x="163" y="942"/>
                    <a:pt x="80" y="1613"/>
                    <a:pt x="61" y="1570"/>
                  </a:cubicBezTo>
                  <a:cubicBezTo>
                    <a:pt x="74" y="1611"/>
                    <a:pt x="0" y="891"/>
                    <a:pt x="197" y="547"/>
                  </a:cubicBezTo>
                  <a:cubicBezTo>
                    <a:pt x="394" y="203"/>
                    <a:pt x="446" y="194"/>
                    <a:pt x="570" y="86"/>
                  </a:cubicBezTo>
                  <a:cubicBezTo>
                    <a:pt x="697" y="0"/>
                    <a:pt x="881" y="18"/>
                    <a:pt x="956" y="32"/>
                  </a:cubicBezTo>
                </a:path>
              </a:pathLst>
            </a:cu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5000"/>
                  </a:srgbClr>
                </a:gs>
                <a:gs pos="100000">
                  <a:srgbClr val="FFFFFF">
                    <a:alpha val="6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" name="Freeform 210">
              <a:extLst>
                <a:ext uri="{FF2B5EF4-FFF2-40B4-BE49-F238E27FC236}">
                  <a16:creationId xmlns:a16="http://schemas.microsoft.com/office/drawing/2014/main" id="{044D4FE7-BD43-4935-8C15-229F32DEE519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4120" y="-14"/>
              <a:ext cx="1654" cy="3877"/>
            </a:xfrm>
            <a:custGeom>
              <a:avLst/>
              <a:gdLst>
                <a:gd name="T0" fmla="*/ 0 w 1654"/>
                <a:gd name="T1" fmla="*/ 21 h 3877"/>
                <a:gd name="T2" fmla="*/ 230 w 1654"/>
                <a:gd name="T3" fmla="*/ 881 h 3877"/>
                <a:gd name="T4" fmla="*/ 61 w 1654"/>
                <a:gd name="T5" fmla="*/ 2054 h 3877"/>
                <a:gd name="T6" fmla="*/ 183 w 1654"/>
                <a:gd name="T7" fmla="*/ 2901 h 3877"/>
                <a:gd name="T8" fmla="*/ 777 w 1654"/>
                <a:gd name="T9" fmla="*/ 3867 h 3877"/>
                <a:gd name="T10" fmla="*/ 542 w 1654"/>
                <a:gd name="T11" fmla="*/ 2840 h 3877"/>
                <a:gd name="T12" fmla="*/ 705 w 1654"/>
                <a:gd name="T13" fmla="*/ 2054 h 3877"/>
                <a:gd name="T14" fmla="*/ 1410 w 1654"/>
                <a:gd name="T15" fmla="*/ 983 h 3877"/>
                <a:gd name="T16" fmla="*/ 1654 w 1654"/>
                <a:gd name="T17" fmla="*/ 0 h 3877"/>
                <a:gd name="T18" fmla="*/ 1626 w 1654"/>
                <a:gd name="T19" fmla="*/ 14 h 3877"/>
                <a:gd name="T20" fmla="*/ 95 w 1654"/>
                <a:gd name="T21" fmla="*/ 14 h 3877"/>
                <a:gd name="T22" fmla="*/ 0 w 1654"/>
                <a:gd name="T23" fmla="*/ 21 h 3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4" h="3877">
                  <a:moveTo>
                    <a:pt x="0" y="21"/>
                  </a:moveTo>
                  <a:cubicBezTo>
                    <a:pt x="129" y="312"/>
                    <a:pt x="215" y="536"/>
                    <a:pt x="230" y="881"/>
                  </a:cubicBezTo>
                  <a:cubicBezTo>
                    <a:pt x="240" y="1220"/>
                    <a:pt x="69" y="1717"/>
                    <a:pt x="61" y="2054"/>
                  </a:cubicBezTo>
                  <a:cubicBezTo>
                    <a:pt x="53" y="2391"/>
                    <a:pt x="64" y="2599"/>
                    <a:pt x="183" y="2901"/>
                  </a:cubicBezTo>
                  <a:cubicBezTo>
                    <a:pt x="302" y="3203"/>
                    <a:pt x="717" y="3877"/>
                    <a:pt x="777" y="3867"/>
                  </a:cubicBezTo>
                  <a:cubicBezTo>
                    <a:pt x="777" y="3860"/>
                    <a:pt x="566" y="3131"/>
                    <a:pt x="542" y="2840"/>
                  </a:cubicBezTo>
                  <a:cubicBezTo>
                    <a:pt x="530" y="2538"/>
                    <a:pt x="560" y="2363"/>
                    <a:pt x="705" y="2054"/>
                  </a:cubicBezTo>
                  <a:cubicBezTo>
                    <a:pt x="850" y="1745"/>
                    <a:pt x="1252" y="1325"/>
                    <a:pt x="1410" y="983"/>
                  </a:cubicBezTo>
                  <a:cubicBezTo>
                    <a:pt x="1568" y="641"/>
                    <a:pt x="1618" y="161"/>
                    <a:pt x="1654" y="0"/>
                  </a:cubicBezTo>
                  <a:lnTo>
                    <a:pt x="1626" y="14"/>
                  </a:lnTo>
                  <a:lnTo>
                    <a:pt x="95" y="14"/>
                  </a:lnTo>
                  <a:lnTo>
                    <a:pt x="0" y="2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3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" name="Freeform 211">
              <a:extLst>
                <a:ext uri="{FF2B5EF4-FFF2-40B4-BE49-F238E27FC236}">
                  <a16:creationId xmlns:a16="http://schemas.microsoft.com/office/drawing/2014/main" id="{2397B878-4F22-4B1F-9531-0DAE928B6463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-20" y="3299"/>
              <a:ext cx="4601" cy="1038"/>
            </a:xfrm>
            <a:custGeom>
              <a:avLst/>
              <a:gdLst>
                <a:gd name="T0" fmla="*/ 6 w 4601"/>
                <a:gd name="T1" fmla="*/ 604 h 1038"/>
                <a:gd name="T2" fmla="*/ 1369 w 4601"/>
                <a:gd name="T3" fmla="*/ 15 h 1038"/>
                <a:gd name="T4" fmla="*/ 3246 w 4601"/>
                <a:gd name="T5" fmla="*/ 516 h 1038"/>
                <a:gd name="T6" fmla="*/ 4574 w 4601"/>
                <a:gd name="T7" fmla="*/ 577 h 1038"/>
                <a:gd name="T8" fmla="*/ 3313 w 4601"/>
                <a:gd name="T9" fmla="*/ 679 h 1038"/>
                <a:gd name="T10" fmla="*/ 1470 w 4601"/>
                <a:gd name="T11" fmla="*/ 435 h 1038"/>
                <a:gd name="T12" fmla="*/ 691 w 4601"/>
                <a:gd name="T13" fmla="*/ 1038 h 1038"/>
                <a:gd name="T14" fmla="*/ 6 w 4601"/>
                <a:gd name="T15" fmla="*/ 1038 h 1038"/>
                <a:gd name="T16" fmla="*/ 0 w 4601"/>
                <a:gd name="T17" fmla="*/ 604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1" h="1038">
                  <a:moveTo>
                    <a:pt x="6" y="604"/>
                  </a:moveTo>
                  <a:cubicBezTo>
                    <a:pt x="61" y="428"/>
                    <a:pt x="829" y="30"/>
                    <a:pt x="1369" y="15"/>
                  </a:cubicBezTo>
                  <a:cubicBezTo>
                    <a:pt x="1909" y="0"/>
                    <a:pt x="2712" y="422"/>
                    <a:pt x="3246" y="516"/>
                  </a:cubicBezTo>
                  <a:cubicBezTo>
                    <a:pt x="3780" y="610"/>
                    <a:pt x="4547" y="577"/>
                    <a:pt x="4574" y="577"/>
                  </a:cubicBezTo>
                  <a:cubicBezTo>
                    <a:pt x="4601" y="577"/>
                    <a:pt x="3830" y="703"/>
                    <a:pt x="3313" y="679"/>
                  </a:cubicBezTo>
                  <a:cubicBezTo>
                    <a:pt x="2796" y="655"/>
                    <a:pt x="1907" y="375"/>
                    <a:pt x="1470" y="435"/>
                  </a:cubicBezTo>
                  <a:cubicBezTo>
                    <a:pt x="1033" y="495"/>
                    <a:pt x="725" y="970"/>
                    <a:pt x="691" y="1038"/>
                  </a:cubicBezTo>
                  <a:lnTo>
                    <a:pt x="6" y="1038"/>
                  </a:lnTo>
                  <a:lnTo>
                    <a:pt x="0" y="604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8000"/>
                  </a:srgbClr>
                </a:gs>
                <a:gs pos="100000">
                  <a:srgbClr val="FFFFFF">
                    <a:gamma/>
                    <a:shade val="63529"/>
                    <a:invGamma/>
                    <a:alpha val="5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8" name="Rectangle 4">
            <a:extLst>
              <a:ext uri="{FF2B5EF4-FFF2-40B4-BE49-F238E27FC236}">
                <a16:creationId xmlns:a16="http://schemas.microsoft.com/office/drawing/2014/main" id="{C91B637E-937D-49E2-97E8-33C147B7A5A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2362200" y="645795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D931594-477B-4A67-8C10-BBCDBD55ED8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457200" y="6461125"/>
            <a:ext cx="1752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zh-CN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C61C5A5-E960-4E48-AB36-2CDA47797D6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4648200" y="6477000"/>
            <a:ext cx="1371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a typeface="宋体" panose="02010600030101010101" pitchFamily="2" charset="-122"/>
              </a:defRPr>
            </a:lvl1pPr>
          </a:lstStyle>
          <a:p>
            <a:fld id="{5B01754B-C04A-4698-9AF8-ECBE7159E08C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6F9E692-6155-49FA-8632-F5152A4F0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5240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68B62ECC-8492-49D1-A77B-76DCD6AE5C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pic>
        <p:nvPicPr>
          <p:cNvPr id="1207" name="Picture 183">
            <a:extLst>
              <a:ext uri="{FF2B5EF4-FFF2-40B4-BE49-F238E27FC236}">
                <a16:creationId xmlns:a16="http://schemas.microsoft.com/office/drawing/2014/main" id="{CC44F2E4-103A-4EDF-807D-59061EAFB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3" b="35910"/>
          <a:stretch>
            <a:fillRect/>
          </a:stretch>
        </p:blipFill>
        <p:spPr bwMode="gray">
          <a:xfrm>
            <a:off x="6858000" y="5756275"/>
            <a:ext cx="2286000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" name="Picture 184">
            <a:extLst>
              <a:ext uri="{FF2B5EF4-FFF2-40B4-BE49-F238E27FC236}">
                <a16:creationId xmlns:a16="http://schemas.microsoft.com/office/drawing/2014/main" id="{300A5EE4-4F7C-46C1-BBE3-613EA2158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924800" y="5910263"/>
            <a:ext cx="679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5000" b="1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anose="020B0602020104020603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anose="020B0602020104020603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anose="020B0602020104020603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anose="020B06020201040206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anose="020B06020201040206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anose="020B06020201040206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anose="020B06020201040206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anose="020B0602020104020603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●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panose="020B0604020202020204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reeppt7.com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ppt7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ppt7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Rectangle 29">
            <a:extLst>
              <a:ext uri="{FF2B5EF4-FFF2-40B4-BE49-F238E27FC236}">
                <a16:creationId xmlns:a16="http://schemas.microsoft.com/office/drawing/2014/main" id="{2E4BA5AF-FF57-4C14-8B7D-0436C9A7AF5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7772400" cy="1470025"/>
          </a:xfrm>
        </p:spPr>
        <p:txBody>
          <a:bodyPr/>
          <a:lstStyle/>
          <a:p>
            <a:r>
              <a:rPr lang="en-US" altLang="zh-CN" sz="4800" dirty="0">
                <a:ea typeface="宋体" panose="02010600030101010101" pitchFamily="2" charset="-122"/>
              </a:rPr>
              <a:t>Free</a:t>
            </a:r>
            <a:br>
              <a:rPr lang="en-US" altLang="zh-CN" sz="2800" dirty="0">
                <a:ea typeface="宋体" panose="02010600030101010101" pitchFamily="2" charset="-122"/>
              </a:rPr>
            </a:br>
            <a:r>
              <a:rPr lang="en-US" altLang="zh-CN" sz="4800" dirty="0" err="1">
                <a:ea typeface="宋体" panose="02010600030101010101" pitchFamily="2" charset="-122"/>
              </a:rPr>
              <a:t>Powerpoint</a:t>
            </a:r>
            <a:r>
              <a:rPr lang="en-US" altLang="zh-CN" sz="4800" dirty="0">
                <a:ea typeface="宋体" panose="02010600030101010101" pitchFamily="2" charset="-122"/>
              </a:rPr>
              <a:t> template</a:t>
            </a:r>
          </a:p>
        </p:txBody>
      </p:sp>
      <p:sp>
        <p:nvSpPr>
          <p:cNvPr id="2078" name="Rectangle 30">
            <a:extLst>
              <a:ext uri="{FF2B5EF4-FFF2-40B4-BE49-F238E27FC236}">
                <a16:creationId xmlns:a16="http://schemas.microsoft.com/office/drawing/2014/main" id="{73FF642E-DB7A-47F1-90DB-E2640D0E2AF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533400"/>
          </a:xfrm>
        </p:spPr>
        <p:txBody>
          <a:bodyPr/>
          <a:lstStyle/>
          <a:p>
            <a:r>
              <a:rPr lang="en-US" altLang="zh-CN" sz="1200" dirty="0">
                <a:ea typeface="宋体" panose="02010600030101010101" pitchFamily="2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A8B4B234-BCA8-4C12-B7B8-8904FB5E57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Click to edit title style</a:t>
            </a:r>
          </a:p>
        </p:txBody>
      </p:sp>
      <p:sp>
        <p:nvSpPr>
          <p:cNvPr id="54393" name="AutoShape 121">
            <a:extLst>
              <a:ext uri="{FF2B5EF4-FFF2-40B4-BE49-F238E27FC236}">
                <a16:creationId xmlns:a16="http://schemas.microsoft.com/office/drawing/2014/main" id="{6E2AA0B5-5FCA-489C-AF59-B430EDC09D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01725" y="4967288"/>
            <a:ext cx="3152775" cy="1119187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50000">
                      <a:srgbClr val="EAEAEA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4394" name="Group 122">
            <a:extLst>
              <a:ext uri="{FF2B5EF4-FFF2-40B4-BE49-F238E27FC236}">
                <a16:creationId xmlns:a16="http://schemas.microsoft.com/office/drawing/2014/main" id="{DBEF4BF0-A38E-4D80-8B0D-F1DE4D00BDA3}"/>
              </a:ext>
            </a:extLst>
          </p:cNvPr>
          <p:cNvGrpSpPr>
            <a:grpSpLocks/>
          </p:cNvGrpSpPr>
          <p:nvPr/>
        </p:nvGrpSpPr>
        <p:grpSpPr bwMode="auto">
          <a:xfrm>
            <a:off x="1317625" y="4779963"/>
            <a:ext cx="2713038" cy="417512"/>
            <a:chOff x="624" y="672"/>
            <a:chExt cx="1773" cy="240"/>
          </a:xfrm>
        </p:grpSpPr>
        <p:sp>
          <p:nvSpPr>
            <p:cNvPr id="54395" name="AutoShape 123">
              <a:extLst>
                <a:ext uri="{FF2B5EF4-FFF2-40B4-BE49-F238E27FC236}">
                  <a16:creationId xmlns:a16="http://schemas.microsoft.com/office/drawing/2014/main" id="{B8585E87-45C7-462A-8548-3C46541206A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>
              <a:noFill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396" name="AutoShape 124">
              <a:extLst>
                <a:ext uri="{FF2B5EF4-FFF2-40B4-BE49-F238E27FC236}">
                  <a16:creationId xmlns:a16="http://schemas.microsoft.com/office/drawing/2014/main" id="{2EACFD80-221A-4A56-B035-6C94F464C12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4397" name="AutoShape 125">
            <a:extLst>
              <a:ext uri="{FF2B5EF4-FFF2-40B4-BE49-F238E27FC236}">
                <a16:creationId xmlns:a16="http://schemas.microsoft.com/office/drawing/2014/main" id="{778D03F8-8FB2-4DAE-8378-4861B45A82A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40250" y="4967288"/>
            <a:ext cx="3151188" cy="1119187"/>
          </a:xfrm>
          <a:prstGeom prst="roundRect">
            <a:avLst>
              <a:gd name="adj" fmla="val 948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50000">
                      <a:srgbClr val="EAEAEA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4398" name="Group 126">
            <a:extLst>
              <a:ext uri="{FF2B5EF4-FFF2-40B4-BE49-F238E27FC236}">
                <a16:creationId xmlns:a16="http://schemas.microsoft.com/office/drawing/2014/main" id="{CEFC46C2-27DF-452A-B488-4FC0D2A56EED}"/>
              </a:ext>
            </a:extLst>
          </p:cNvPr>
          <p:cNvGrpSpPr>
            <a:grpSpLocks/>
          </p:cNvGrpSpPr>
          <p:nvPr/>
        </p:nvGrpSpPr>
        <p:grpSpPr bwMode="auto">
          <a:xfrm>
            <a:off x="4754563" y="4779963"/>
            <a:ext cx="2713037" cy="417512"/>
            <a:chOff x="624" y="672"/>
            <a:chExt cx="1773" cy="240"/>
          </a:xfrm>
        </p:grpSpPr>
        <p:sp>
          <p:nvSpPr>
            <p:cNvPr id="54399" name="AutoShape 127">
              <a:extLst>
                <a:ext uri="{FF2B5EF4-FFF2-40B4-BE49-F238E27FC236}">
                  <a16:creationId xmlns:a16="http://schemas.microsoft.com/office/drawing/2014/main" id="{D4BF5667-27DB-4AFD-962A-326EAAA819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FF7C80"/>
            </a:solidFill>
            <a:ln>
              <a:noFill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400" name="AutoShape 128">
              <a:extLst>
                <a:ext uri="{FF2B5EF4-FFF2-40B4-BE49-F238E27FC236}">
                  <a16:creationId xmlns:a16="http://schemas.microsoft.com/office/drawing/2014/main" id="{D60C81EF-EE96-46F3-B4A2-B15A968170B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7C80">
                    <a:gamma/>
                    <a:tint val="0"/>
                    <a:invGamma/>
                    <a:alpha val="30000"/>
                  </a:srgbClr>
                </a:gs>
                <a:gs pos="100000">
                  <a:srgbClr val="FF7C80">
                    <a:alpha val="3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4401" name="Group 129">
            <a:extLst>
              <a:ext uri="{FF2B5EF4-FFF2-40B4-BE49-F238E27FC236}">
                <a16:creationId xmlns:a16="http://schemas.microsoft.com/office/drawing/2014/main" id="{3B866545-BA21-4BC5-9D71-30973710A16A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4206875"/>
            <a:ext cx="7354888" cy="519113"/>
            <a:chOff x="399" y="2820"/>
            <a:chExt cx="4929" cy="348"/>
          </a:xfrm>
        </p:grpSpPr>
        <p:sp>
          <p:nvSpPr>
            <p:cNvPr id="54402" name="AutoShape 130">
              <a:extLst>
                <a:ext uri="{FF2B5EF4-FFF2-40B4-BE49-F238E27FC236}">
                  <a16:creationId xmlns:a16="http://schemas.microsoft.com/office/drawing/2014/main" id="{520E1981-FD14-4806-91C8-056C3C0E476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9" y="2905"/>
              <a:ext cx="218" cy="175"/>
            </a:xfrm>
            <a:prstGeom prst="roundRect">
              <a:avLst>
                <a:gd name="adj" fmla="val 29069"/>
              </a:avLst>
            </a:prstGeom>
            <a:solidFill>
              <a:srgbClr val="808080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403" name="AutoShape 131">
              <a:extLst>
                <a:ext uri="{FF2B5EF4-FFF2-40B4-BE49-F238E27FC236}">
                  <a16:creationId xmlns:a16="http://schemas.microsoft.com/office/drawing/2014/main" id="{C16A066D-8498-4992-9F60-F522E931F63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2820"/>
              <a:ext cx="4848" cy="348"/>
            </a:xfrm>
            <a:prstGeom prst="rightArrow">
              <a:avLst>
                <a:gd name="adj1" fmla="val 50000"/>
                <a:gd name="adj2" fmla="val 63206"/>
              </a:avLst>
            </a:prstGeom>
            <a:solidFill>
              <a:srgbClr val="808080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4404" name="Text Box 132">
            <a:extLst>
              <a:ext uri="{FF2B5EF4-FFF2-40B4-BE49-F238E27FC236}">
                <a16:creationId xmlns:a16="http://schemas.microsoft.com/office/drawing/2014/main" id="{97A6980B-0136-4EE8-B609-8AB3ED8632A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746250" y="4295775"/>
            <a:ext cx="63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54405" name="Text Box 133">
            <a:extLst>
              <a:ext uri="{FF2B5EF4-FFF2-40B4-BE49-F238E27FC236}">
                <a16:creationId xmlns:a16="http://schemas.microsoft.com/office/drawing/2014/main" id="{CD247954-2AE7-4FE0-8E70-A2B6E22DC5F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138613" y="4295775"/>
            <a:ext cx="630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54406" name="Text Box 134">
            <a:extLst>
              <a:ext uri="{FF2B5EF4-FFF2-40B4-BE49-F238E27FC236}">
                <a16:creationId xmlns:a16="http://schemas.microsoft.com/office/drawing/2014/main" id="{8F2BC35D-1478-4813-AB4E-293EE72CD77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362700" y="4295775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54407" name="Line 135">
            <a:extLst>
              <a:ext uri="{FF2B5EF4-FFF2-40B4-BE49-F238E27FC236}">
                <a16:creationId xmlns:a16="http://schemas.microsoft.com/office/drawing/2014/main" id="{670885E5-44ED-43CE-BF6E-0093EF78606E}"/>
              </a:ext>
            </a:extLst>
          </p:cNvPr>
          <p:cNvSpPr>
            <a:spLocks noChangeShapeType="1"/>
          </p:cNvSpPr>
          <p:nvPr/>
        </p:nvSpPr>
        <p:spPr bwMode="black">
          <a:xfrm flipV="1">
            <a:off x="1101725" y="2505075"/>
            <a:ext cx="0" cy="17907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408" name="Line 136">
            <a:extLst>
              <a:ext uri="{FF2B5EF4-FFF2-40B4-BE49-F238E27FC236}">
                <a16:creationId xmlns:a16="http://schemas.microsoft.com/office/drawing/2014/main" id="{796F2809-C86C-470E-9652-C5E3E3B93CCE}"/>
              </a:ext>
            </a:extLst>
          </p:cNvPr>
          <p:cNvSpPr>
            <a:spLocks noChangeShapeType="1"/>
          </p:cNvSpPr>
          <p:nvPr/>
        </p:nvSpPr>
        <p:spPr bwMode="black">
          <a:xfrm flipV="1">
            <a:off x="3316288" y="2189163"/>
            <a:ext cx="0" cy="210661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409" name="Line 137">
            <a:extLst>
              <a:ext uri="{FF2B5EF4-FFF2-40B4-BE49-F238E27FC236}">
                <a16:creationId xmlns:a16="http://schemas.microsoft.com/office/drawing/2014/main" id="{0BAF3F5B-9A27-4BFD-B8C7-EFE6E1D9CF70}"/>
              </a:ext>
            </a:extLst>
          </p:cNvPr>
          <p:cNvSpPr>
            <a:spLocks noChangeShapeType="1"/>
          </p:cNvSpPr>
          <p:nvPr/>
        </p:nvSpPr>
        <p:spPr bwMode="black">
          <a:xfrm flipV="1">
            <a:off x="5516563" y="1760538"/>
            <a:ext cx="0" cy="253523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410" name="Line 138">
            <a:extLst>
              <a:ext uri="{FF2B5EF4-FFF2-40B4-BE49-F238E27FC236}">
                <a16:creationId xmlns:a16="http://schemas.microsoft.com/office/drawing/2014/main" id="{AE521943-3F43-4152-8BAE-4F818E633CEA}"/>
              </a:ext>
            </a:extLst>
          </p:cNvPr>
          <p:cNvSpPr>
            <a:spLocks noChangeShapeType="1"/>
          </p:cNvSpPr>
          <p:nvPr/>
        </p:nvSpPr>
        <p:spPr bwMode="black">
          <a:xfrm flipV="1">
            <a:off x="7737475" y="1401763"/>
            <a:ext cx="0" cy="289401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411" name="AutoShape 139">
            <a:extLst>
              <a:ext uri="{FF2B5EF4-FFF2-40B4-BE49-F238E27FC236}">
                <a16:creationId xmlns:a16="http://schemas.microsoft.com/office/drawing/2014/main" id="{12AA6378-AE7C-4520-ACF6-3AEC7B549D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01725" y="3867150"/>
            <a:ext cx="2208213" cy="428625"/>
          </a:xfrm>
          <a:prstGeom prst="bevel">
            <a:avLst>
              <a:gd name="adj" fmla="val 590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7255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99FF">
                    <a:alpha val="7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412" name="AutoShape 140">
            <a:extLst>
              <a:ext uri="{FF2B5EF4-FFF2-40B4-BE49-F238E27FC236}">
                <a16:creationId xmlns:a16="http://schemas.microsoft.com/office/drawing/2014/main" id="{C451F508-B895-436D-BE36-5986DDC309E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17875" y="3365500"/>
            <a:ext cx="2206625" cy="930275"/>
          </a:xfrm>
          <a:prstGeom prst="bevel">
            <a:avLst>
              <a:gd name="adj" fmla="val 304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99FF">
                    <a:alpha val="7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413" name="AutoShape 141">
            <a:extLst>
              <a:ext uri="{FF2B5EF4-FFF2-40B4-BE49-F238E27FC236}">
                <a16:creationId xmlns:a16="http://schemas.microsoft.com/office/drawing/2014/main" id="{AA6A5944-8DE8-4F01-AE03-2FF7A153658F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24500" y="2792413"/>
            <a:ext cx="2208213" cy="1503362"/>
          </a:xfrm>
          <a:prstGeom prst="bevel">
            <a:avLst>
              <a:gd name="adj" fmla="val 248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63529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99FF">
                    <a:alpha val="7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414" name="Rectangle 142">
            <a:extLst>
              <a:ext uri="{FF2B5EF4-FFF2-40B4-BE49-F238E27FC236}">
                <a16:creationId xmlns:a16="http://schemas.microsoft.com/office/drawing/2014/main" id="{2279BB8C-2C13-4CE6-B110-62283B7D4069}"/>
              </a:ext>
            </a:extLst>
          </p:cNvPr>
          <p:cNvSpPr>
            <a:spLocks noChangeArrowheads="1"/>
          </p:cNvSpPr>
          <p:nvPr/>
        </p:nvSpPr>
        <p:spPr bwMode="black">
          <a:xfrm>
            <a:off x="1101725" y="2765425"/>
            <a:ext cx="21494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 b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“ThemeGallery is a Design Digital Content &amp; Contents mall developed by Guild Design Inc.”</a:t>
            </a:r>
          </a:p>
        </p:txBody>
      </p:sp>
      <p:sp>
        <p:nvSpPr>
          <p:cNvPr id="54415" name="Rectangle 143">
            <a:extLst>
              <a:ext uri="{FF2B5EF4-FFF2-40B4-BE49-F238E27FC236}">
                <a16:creationId xmlns:a16="http://schemas.microsoft.com/office/drawing/2014/main" id="{B0D63F86-3594-43C5-B5FE-0AD859213488}"/>
              </a:ext>
            </a:extLst>
          </p:cNvPr>
          <p:cNvSpPr>
            <a:spLocks noChangeArrowheads="1"/>
          </p:cNvSpPr>
          <p:nvPr/>
        </p:nvSpPr>
        <p:spPr bwMode="black">
          <a:xfrm>
            <a:off x="3343275" y="2290763"/>
            <a:ext cx="21494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 b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“ThemeGallery is a Design Digital Content &amp; Contents mall developed by Guild Design Inc.”</a:t>
            </a:r>
          </a:p>
        </p:txBody>
      </p:sp>
      <p:sp>
        <p:nvSpPr>
          <p:cNvPr id="54416" name="Rectangle 144">
            <a:extLst>
              <a:ext uri="{FF2B5EF4-FFF2-40B4-BE49-F238E27FC236}">
                <a16:creationId xmlns:a16="http://schemas.microsoft.com/office/drawing/2014/main" id="{DA9B223F-DFB0-4CC1-BDA4-C86CFCEB1121}"/>
              </a:ext>
            </a:extLst>
          </p:cNvPr>
          <p:cNvSpPr>
            <a:spLocks noChangeArrowheads="1"/>
          </p:cNvSpPr>
          <p:nvPr/>
        </p:nvSpPr>
        <p:spPr bwMode="black">
          <a:xfrm>
            <a:off x="5549900" y="1717675"/>
            <a:ext cx="21494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 b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“ThemeGallery is a Design Digital Content &amp; Contents mall developed by Guild Design Inc.”</a:t>
            </a:r>
          </a:p>
        </p:txBody>
      </p:sp>
      <p:sp>
        <p:nvSpPr>
          <p:cNvPr id="54417" name="Text Box 145">
            <a:extLst>
              <a:ext uri="{FF2B5EF4-FFF2-40B4-BE49-F238E27FC236}">
                <a16:creationId xmlns:a16="http://schemas.microsoft.com/office/drawing/2014/main" id="{4096CAD9-2D9A-4AE6-B75D-997273CF91CC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317625" y="3868738"/>
            <a:ext cx="1719263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54418" name="Rectangle 146">
            <a:extLst>
              <a:ext uri="{FF2B5EF4-FFF2-40B4-BE49-F238E27FC236}">
                <a16:creationId xmlns:a16="http://schemas.microsoft.com/office/drawing/2014/main" id="{AE2C3640-BDB5-489F-B408-C45A8F788B8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420813" y="4830763"/>
            <a:ext cx="2481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Description of the contents</a:t>
            </a:r>
          </a:p>
        </p:txBody>
      </p:sp>
      <p:sp>
        <p:nvSpPr>
          <p:cNvPr id="54419" name="Rectangle 147">
            <a:extLst>
              <a:ext uri="{FF2B5EF4-FFF2-40B4-BE49-F238E27FC236}">
                <a16:creationId xmlns:a16="http://schemas.microsoft.com/office/drawing/2014/main" id="{2851C238-65D6-4325-985F-1F41CB1D514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4859338" y="4830763"/>
            <a:ext cx="2481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Description of the contents</a:t>
            </a:r>
          </a:p>
        </p:txBody>
      </p:sp>
      <p:sp>
        <p:nvSpPr>
          <p:cNvPr id="54420" name="Rectangle 148">
            <a:extLst>
              <a:ext uri="{FF2B5EF4-FFF2-40B4-BE49-F238E27FC236}">
                <a16:creationId xmlns:a16="http://schemas.microsoft.com/office/drawing/2014/main" id="{0AE8F5DC-DC1F-4A1D-85E9-23F76CA9A8C9}"/>
              </a:ext>
            </a:extLst>
          </p:cNvPr>
          <p:cNvSpPr>
            <a:spLocks noChangeArrowheads="1"/>
          </p:cNvSpPr>
          <p:nvPr/>
        </p:nvSpPr>
        <p:spPr bwMode="black">
          <a:xfrm>
            <a:off x="1143000" y="5251450"/>
            <a:ext cx="30543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600" b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ThemeGallery is a Design Digital Content &amp; Contents mall developed by Guild Design Inc.</a:t>
            </a:r>
          </a:p>
        </p:txBody>
      </p:sp>
      <p:sp>
        <p:nvSpPr>
          <p:cNvPr id="54421" name="Rectangle 149">
            <a:extLst>
              <a:ext uri="{FF2B5EF4-FFF2-40B4-BE49-F238E27FC236}">
                <a16:creationId xmlns:a16="http://schemas.microsoft.com/office/drawing/2014/main" id="{66D4E174-FEB4-4725-8F74-B16EC31F9CF6}"/>
              </a:ext>
            </a:extLst>
          </p:cNvPr>
          <p:cNvSpPr>
            <a:spLocks noChangeArrowheads="1"/>
          </p:cNvSpPr>
          <p:nvPr/>
        </p:nvSpPr>
        <p:spPr bwMode="black">
          <a:xfrm>
            <a:off x="4572000" y="5251450"/>
            <a:ext cx="30543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600" b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ThemeGallery is a Design Digital Content &amp; Contents mall developed by Guild Design Inc.</a:t>
            </a:r>
          </a:p>
        </p:txBody>
      </p:sp>
      <p:sp>
        <p:nvSpPr>
          <p:cNvPr id="54422" name="Text Box 150">
            <a:extLst>
              <a:ext uri="{FF2B5EF4-FFF2-40B4-BE49-F238E27FC236}">
                <a16:creationId xmlns:a16="http://schemas.microsoft.com/office/drawing/2014/main" id="{DE27340A-FC2D-44A2-AAEF-28C6E7565220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3536950" y="3651250"/>
            <a:ext cx="1719263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54423" name="Text Box 151">
            <a:extLst>
              <a:ext uri="{FF2B5EF4-FFF2-40B4-BE49-F238E27FC236}">
                <a16:creationId xmlns:a16="http://schemas.microsoft.com/office/drawing/2014/main" id="{307E7BE8-0E8F-4BB4-9DC0-02B1C2104FE6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5726113" y="3398838"/>
            <a:ext cx="1719262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Text in here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88" name="Rectangle 44">
            <a:extLst>
              <a:ext uri="{FF2B5EF4-FFF2-40B4-BE49-F238E27FC236}">
                <a16:creationId xmlns:a16="http://schemas.microsoft.com/office/drawing/2014/main" id="{DF14F63F-E960-4E65-9941-B075375D437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Click to edit title style</a:t>
            </a:r>
          </a:p>
        </p:txBody>
      </p:sp>
      <p:grpSp>
        <p:nvGrpSpPr>
          <p:cNvPr id="31789" name="Group 45">
            <a:extLst>
              <a:ext uri="{FF2B5EF4-FFF2-40B4-BE49-F238E27FC236}">
                <a16:creationId xmlns:a16="http://schemas.microsoft.com/office/drawing/2014/main" id="{EAC3B197-FB2C-496B-9894-1E26FC2AF3D1}"/>
              </a:ext>
            </a:extLst>
          </p:cNvPr>
          <p:cNvGrpSpPr>
            <a:grpSpLocks/>
          </p:cNvGrpSpPr>
          <p:nvPr/>
        </p:nvGrpSpPr>
        <p:grpSpPr bwMode="auto">
          <a:xfrm>
            <a:off x="4043363" y="2587625"/>
            <a:ext cx="1711325" cy="536575"/>
            <a:chOff x="3964" y="2071"/>
            <a:chExt cx="1484" cy="330"/>
          </a:xfrm>
        </p:grpSpPr>
        <p:sp>
          <p:nvSpPr>
            <p:cNvPr id="31790" name="AutoShape 46">
              <a:extLst>
                <a:ext uri="{FF2B5EF4-FFF2-40B4-BE49-F238E27FC236}">
                  <a16:creationId xmlns:a16="http://schemas.microsoft.com/office/drawing/2014/main" id="{EC7E4AF1-1C81-4B3D-978F-114312019A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91" name="AutoShape 47">
              <a:extLst>
                <a:ext uri="{FF2B5EF4-FFF2-40B4-BE49-F238E27FC236}">
                  <a16:creationId xmlns:a16="http://schemas.microsoft.com/office/drawing/2014/main" id="{4D0FA981-B5F4-46F6-8A82-34678BBA045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1792" name="Rectangle 48">
            <a:extLst>
              <a:ext uri="{FF2B5EF4-FFF2-40B4-BE49-F238E27FC236}">
                <a16:creationId xmlns:a16="http://schemas.microsoft.com/office/drawing/2014/main" id="{AA07BB0E-BA00-46F3-9280-EFCD929919E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7221538" y="4451350"/>
            <a:ext cx="1085850" cy="12636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93" name="Rectangle 49">
            <a:extLst>
              <a:ext uri="{FF2B5EF4-FFF2-40B4-BE49-F238E27FC236}">
                <a16:creationId xmlns:a16="http://schemas.microsoft.com/office/drawing/2014/main" id="{CE1FAA16-D6C7-4326-82EE-AADAF1C830B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057900" y="4451350"/>
            <a:ext cx="1085850" cy="12636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1794" name="Group 50">
            <a:extLst>
              <a:ext uri="{FF2B5EF4-FFF2-40B4-BE49-F238E27FC236}">
                <a16:creationId xmlns:a16="http://schemas.microsoft.com/office/drawing/2014/main" id="{87D9E004-A387-47FD-81A8-14EB1FF56773}"/>
              </a:ext>
            </a:extLst>
          </p:cNvPr>
          <p:cNvGrpSpPr>
            <a:grpSpLocks/>
          </p:cNvGrpSpPr>
          <p:nvPr/>
        </p:nvGrpSpPr>
        <p:grpSpPr bwMode="auto">
          <a:xfrm>
            <a:off x="995363" y="3763963"/>
            <a:ext cx="2273300" cy="536575"/>
            <a:chOff x="3964" y="2071"/>
            <a:chExt cx="1484" cy="330"/>
          </a:xfrm>
        </p:grpSpPr>
        <p:sp>
          <p:nvSpPr>
            <p:cNvPr id="31795" name="AutoShape 51">
              <a:extLst>
                <a:ext uri="{FF2B5EF4-FFF2-40B4-BE49-F238E27FC236}">
                  <a16:creationId xmlns:a16="http://schemas.microsoft.com/office/drawing/2014/main" id="{BE0909D1-29B4-477F-9751-B06525AD5559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96" name="AutoShape 52">
              <a:extLst>
                <a:ext uri="{FF2B5EF4-FFF2-40B4-BE49-F238E27FC236}">
                  <a16:creationId xmlns:a16="http://schemas.microsoft.com/office/drawing/2014/main" id="{74851D40-3931-435B-A8F3-D9FB3A53482A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1797" name="Group 53">
            <a:extLst>
              <a:ext uri="{FF2B5EF4-FFF2-40B4-BE49-F238E27FC236}">
                <a16:creationId xmlns:a16="http://schemas.microsoft.com/office/drawing/2014/main" id="{4B4B81A2-7776-4C75-9DAA-644FA62F4B63}"/>
              </a:ext>
            </a:extLst>
          </p:cNvPr>
          <p:cNvGrpSpPr>
            <a:grpSpLocks/>
          </p:cNvGrpSpPr>
          <p:nvPr/>
        </p:nvGrpSpPr>
        <p:grpSpPr bwMode="auto">
          <a:xfrm>
            <a:off x="6040438" y="3763963"/>
            <a:ext cx="2273300" cy="536575"/>
            <a:chOff x="3964" y="2071"/>
            <a:chExt cx="1484" cy="330"/>
          </a:xfrm>
        </p:grpSpPr>
        <p:sp>
          <p:nvSpPr>
            <p:cNvPr id="31798" name="AutoShape 54">
              <a:extLst>
                <a:ext uri="{FF2B5EF4-FFF2-40B4-BE49-F238E27FC236}">
                  <a16:creationId xmlns:a16="http://schemas.microsoft.com/office/drawing/2014/main" id="{EC6ECFB5-C46F-4E64-810E-09536145ADF0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99" name="AutoShape 55">
              <a:extLst>
                <a:ext uri="{FF2B5EF4-FFF2-40B4-BE49-F238E27FC236}">
                  <a16:creationId xmlns:a16="http://schemas.microsoft.com/office/drawing/2014/main" id="{09057052-E31F-4FD7-848E-3C384C7C8965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1800" name="Group 56">
            <a:extLst>
              <a:ext uri="{FF2B5EF4-FFF2-40B4-BE49-F238E27FC236}">
                <a16:creationId xmlns:a16="http://schemas.microsoft.com/office/drawing/2014/main" id="{FB4734D2-0441-4FBC-9803-3D5FE7DD8748}"/>
              </a:ext>
            </a:extLst>
          </p:cNvPr>
          <p:cNvGrpSpPr>
            <a:grpSpLocks/>
          </p:cNvGrpSpPr>
          <p:nvPr/>
        </p:nvGrpSpPr>
        <p:grpSpPr bwMode="auto">
          <a:xfrm>
            <a:off x="3514725" y="3773488"/>
            <a:ext cx="2273300" cy="536575"/>
            <a:chOff x="3964" y="2071"/>
            <a:chExt cx="1484" cy="330"/>
          </a:xfrm>
        </p:grpSpPr>
        <p:sp>
          <p:nvSpPr>
            <p:cNvPr id="31801" name="AutoShape 57">
              <a:extLst>
                <a:ext uri="{FF2B5EF4-FFF2-40B4-BE49-F238E27FC236}">
                  <a16:creationId xmlns:a16="http://schemas.microsoft.com/office/drawing/2014/main" id="{2DB2BF3B-793B-4386-8E3C-C37001E3480E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02" name="AutoShape 58">
              <a:extLst>
                <a:ext uri="{FF2B5EF4-FFF2-40B4-BE49-F238E27FC236}">
                  <a16:creationId xmlns:a16="http://schemas.microsoft.com/office/drawing/2014/main" id="{40AED708-5BED-43D1-B581-858D77513B75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1803" name="Group 59">
            <a:extLst>
              <a:ext uri="{FF2B5EF4-FFF2-40B4-BE49-F238E27FC236}">
                <a16:creationId xmlns:a16="http://schemas.microsoft.com/office/drawing/2014/main" id="{901A293F-AA36-40B6-BF76-F382C6D2D021}"/>
              </a:ext>
            </a:extLst>
          </p:cNvPr>
          <p:cNvGrpSpPr>
            <a:grpSpLocks/>
          </p:cNvGrpSpPr>
          <p:nvPr/>
        </p:nvGrpSpPr>
        <p:grpSpPr bwMode="auto">
          <a:xfrm>
            <a:off x="1870075" y="2587625"/>
            <a:ext cx="1711325" cy="536575"/>
            <a:chOff x="3964" y="2071"/>
            <a:chExt cx="1484" cy="330"/>
          </a:xfrm>
        </p:grpSpPr>
        <p:sp>
          <p:nvSpPr>
            <p:cNvPr id="31804" name="AutoShape 60">
              <a:extLst>
                <a:ext uri="{FF2B5EF4-FFF2-40B4-BE49-F238E27FC236}">
                  <a16:creationId xmlns:a16="http://schemas.microsoft.com/office/drawing/2014/main" id="{3E5F024D-B3F8-4643-BA70-851D47304E1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05" name="AutoShape 61">
              <a:extLst>
                <a:ext uri="{FF2B5EF4-FFF2-40B4-BE49-F238E27FC236}">
                  <a16:creationId xmlns:a16="http://schemas.microsoft.com/office/drawing/2014/main" id="{7E9FFFC1-1687-423A-AE71-357356E8CAF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1806" name="Group 62">
            <a:extLst>
              <a:ext uri="{FF2B5EF4-FFF2-40B4-BE49-F238E27FC236}">
                <a16:creationId xmlns:a16="http://schemas.microsoft.com/office/drawing/2014/main" id="{3787EF5D-EBE7-448F-A461-57A2BBBEFEDB}"/>
              </a:ext>
            </a:extLst>
          </p:cNvPr>
          <p:cNvGrpSpPr>
            <a:grpSpLocks/>
          </p:cNvGrpSpPr>
          <p:nvPr/>
        </p:nvGrpSpPr>
        <p:grpSpPr bwMode="auto">
          <a:xfrm>
            <a:off x="1928813" y="1728788"/>
            <a:ext cx="1597025" cy="536575"/>
            <a:chOff x="3964" y="2071"/>
            <a:chExt cx="1484" cy="330"/>
          </a:xfrm>
        </p:grpSpPr>
        <p:sp>
          <p:nvSpPr>
            <p:cNvPr id="31807" name="AutoShape 63">
              <a:extLst>
                <a:ext uri="{FF2B5EF4-FFF2-40B4-BE49-F238E27FC236}">
                  <a16:creationId xmlns:a16="http://schemas.microsoft.com/office/drawing/2014/main" id="{379C42EB-BC09-4B81-B0D5-FD93C43329F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08" name="AutoShape 64">
              <a:extLst>
                <a:ext uri="{FF2B5EF4-FFF2-40B4-BE49-F238E27FC236}">
                  <a16:creationId xmlns:a16="http://schemas.microsoft.com/office/drawing/2014/main" id="{01061169-A8B7-4C28-A72C-47F734A177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1809" name="Rectangle 65">
            <a:extLst>
              <a:ext uri="{FF2B5EF4-FFF2-40B4-BE49-F238E27FC236}">
                <a16:creationId xmlns:a16="http://schemas.microsoft.com/office/drawing/2014/main" id="{978A847B-11B5-418E-824B-5308489253C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014413" y="4451350"/>
            <a:ext cx="1085850" cy="12636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810" name="Rectangle 66">
            <a:extLst>
              <a:ext uri="{FF2B5EF4-FFF2-40B4-BE49-F238E27FC236}">
                <a16:creationId xmlns:a16="http://schemas.microsoft.com/office/drawing/2014/main" id="{373E3B08-0427-4E56-B404-F69AABDBF00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178050" y="4451350"/>
            <a:ext cx="1085850" cy="12636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31811" name="AutoShape 67">
            <a:extLst>
              <a:ext uri="{FF2B5EF4-FFF2-40B4-BE49-F238E27FC236}">
                <a16:creationId xmlns:a16="http://schemas.microsoft.com/office/drawing/2014/main" id="{2CF9BF4F-AC3E-42D8-8AEB-E8AEE50EC57D}"/>
              </a:ext>
            </a:extLst>
          </p:cNvPr>
          <p:cNvCxnSpPr>
            <a:cxnSpLocks noChangeShapeType="1"/>
          </p:cNvCxnSpPr>
          <p:nvPr/>
        </p:nvCxnSpPr>
        <p:spPr bwMode="black">
          <a:xfrm flipH="1">
            <a:off x="3600450" y="2828925"/>
            <a:ext cx="4302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812" name="AutoShape 68">
            <a:extLst>
              <a:ext uri="{FF2B5EF4-FFF2-40B4-BE49-F238E27FC236}">
                <a16:creationId xmlns:a16="http://schemas.microsoft.com/office/drawing/2014/main" id="{C59389E1-B5AD-41D3-B17E-4E8FA58CB28A}"/>
              </a:ext>
            </a:extLst>
          </p:cNvPr>
          <p:cNvCxnSpPr>
            <a:cxnSpLocks noChangeShapeType="1"/>
            <a:stCxn id="31795" idx="0"/>
            <a:endCxn id="31804" idx="2"/>
          </p:cNvCxnSpPr>
          <p:nvPr/>
        </p:nvCxnSpPr>
        <p:spPr bwMode="black">
          <a:xfrm rot="16200000">
            <a:off x="2108994" y="3147219"/>
            <a:ext cx="639763" cy="593725"/>
          </a:xfrm>
          <a:prstGeom prst="bentConnector3">
            <a:avLst>
              <a:gd name="adj1" fmla="val 498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813" name="AutoShape 69">
            <a:extLst>
              <a:ext uri="{FF2B5EF4-FFF2-40B4-BE49-F238E27FC236}">
                <a16:creationId xmlns:a16="http://schemas.microsoft.com/office/drawing/2014/main" id="{B1C3D141-711A-47DC-A4F8-70FAB5D37534}"/>
              </a:ext>
            </a:extLst>
          </p:cNvPr>
          <p:cNvCxnSpPr>
            <a:cxnSpLocks noChangeShapeType="1"/>
            <a:stCxn id="31798" idx="0"/>
            <a:endCxn id="31804" idx="2"/>
          </p:cNvCxnSpPr>
          <p:nvPr/>
        </p:nvCxnSpPr>
        <p:spPr bwMode="black">
          <a:xfrm rot="5400000" flipH="1">
            <a:off x="4631531" y="1218407"/>
            <a:ext cx="639763" cy="4451350"/>
          </a:xfrm>
          <a:prstGeom prst="bentConnector3">
            <a:avLst>
              <a:gd name="adj1" fmla="val 498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814" name="Text Box 70">
            <a:extLst>
              <a:ext uri="{FF2B5EF4-FFF2-40B4-BE49-F238E27FC236}">
                <a16:creationId xmlns:a16="http://schemas.microsoft.com/office/drawing/2014/main" id="{BB837718-2771-4872-B8EA-436CC8F04B07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2224088" y="1809750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172E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CEO</a:t>
            </a:r>
          </a:p>
        </p:txBody>
      </p:sp>
      <p:sp>
        <p:nvSpPr>
          <p:cNvPr id="31815" name="Text Box 71">
            <a:extLst>
              <a:ext uri="{FF2B5EF4-FFF2-40B4-BE49-F238E27FC236}">
                <a16:creationId xmlns:a16="http://schemas.microsoft.com/office/drawing/2014/main" id="{15A1543F-CDAD-4089-B2CA-D3149415D4D7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4052888" y="2687638"/>
            <a:ext cx="1689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b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Sub Department</a:t>
            </a:r>
          </a:p>
        </p:txBody>
      </p:sp>
      <p:sp>
        <p:nvSpPr>
          <p:cNvPr id="31816" name="Text Box 72">
            <a:extLst>
              <a:ext uri="{FF2B5EF4-FFF2-40B4-BE49-F238E27FC236}">
                <a16:creationId xmlns:a16="http://schemas.microsoft.com/office/drawing/2014/main" id="{A817AF96-7BCA-4A93-83EA-9CABE62B3D69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6081713" y="3854450"/>
            <a:ext cx="2200275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Sub Department</a:t>
            </a:r>
          </a:p>
        </p:txBody>
      </p:sp>
      <p:sp>
        <p:nvSpPr>
          <p:cNvPr id="31817" name="Text Box 73">
            <a:extLst>
              <a:ext uri="{FF2B5EF4-FFF2-40B4-BE49-F238E27FC236}">
                <a16:creationId xmlns:a16="http://schemas.microsoft.com/office/drawing/2014/main" id="{6EA95B50-0047-4B5A-8444-7E7ED0C49C3A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1022350" y="3844925"/>
            <a:ext cx="2200275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Sub Department</a:t>
            </a:r>
          </a:p>
        </p:txBody>
      </p:sp>
      <p:sp>
        <p:nvSpPr>
          <p:cNvPr id="31818" name="Text Box 74">
            <a:extLst>
              <a:ext uri="{FF2B5EF4-FFF2-40B4-BE49-F238E27FC236}">
                <a16:creationId xmlns:a16="http://schemas.microsoft.com/office/drawing/2014/main" id="{00AAC629-BDEA-4CCB-899C-4AE03F90D02A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914400" y="4786313"/>
            <a:ext cx="1308100" cy="6238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Sub 01</a:t>
            </a:r>
          </a:p>
          <a:p>
            <a:pPr algn="ctr">
              <a:spcBef>
                <a:spcPct val="50000"/>
              </a:spcBef>
            </a:pPr>
            <a:r>
              <a:rPr lang="en-US" altLang="zh-CN" sz="14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Department</a:t>
            </a:r>
          </a:p>
        </p:txBody>
      </p:sp>
      <p:sp>
        <p:nvSpPr>
          <p:cNvPr id="31819" name="Text Box 75">
            <a:extLst>
              <a:ext uri="{FF2B5EF4-FFF2-40B4-BE49-F238E27FC236}">
                <a16:creationId xmlns:a16="http://schemas.microsoft.com/office/drawing/2014/main" id="{0D251242-1565-4260-8622-85CAF4B1FDD0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2073275" y="4786313"/>
            <a:ext cx="1308100" cy="6238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Sub 01</a:t>
            </a:r>
          </a:p>
          <a:p>
            <a:pPr algn="ctr">
              <a:spcBef>
                <a:spcPct val="50000"/>
              </a:spcBef>
            </a:pPr>
            <a:r>
              <a:rPr lang="en-US" altLang="zh-CN" sz="14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Department</a:t>
            </a:r>
          </a:p>
        </p:txBody>
      </p:sp>
      <p:sp>
        <p:nvSpPr>
          <p:cNvPr id="31820" name="Text Box 76">
            <a:extLst>
              <a:ext uri="{FF2B5EF4-FFF2-40B4-BE49-F238E27FC236}">
                <a16:creationId xmlns:a16="http://schemas.microsoft.com/office/drawing/2014/main" id="{F8C97837-8A75-499D-9503-DC8BCC981242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3544888" y="3851275"/>
            <a:ext cx="2200275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Sub Department</a:t>
            </a:r>
          </a:p>
        </p:txBody>
      </p:sp>
      <p:sp>
        <p:nvSpPr>
          <p:cNvPr id="31821" name="Rectangle 77">
            <a:extLst>
              <a:ext uri="{FF2B5EF4-FFF2-40B4-BE49-F238E27FC236}">
                <a16:creationId xmlns:a16="http://schemas.microsoft.com/office/drawing/2014/main" id="{FB8E2B2F-E26C-4A55-8384-3F1D9585C9C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532188" y="4451350"/>
            <a:ext cx="1085850" cy="12636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822" name="Rectangle 78">
            <a:extLst>
              <a:ext uri="{FF2B5EF4-FFF2-40B4-BE49-F238E27FC236}">
                <a16:creationId xmlns:a16="http://schemas.microsoft.com/office/drawing/2014/main" id="{6BF2CA0A-47AA-4FD4-B18A-EC754D4B2DA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695825" y="4451350"/>
            <a:ext cx="1085850" cy="12636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823" name="Text Box 79">
            <a:extLst>
              <a:ext uri="{FF2B5EF4-FFF2-40B4-BE49-F238E27FC236}">
                <a16:creationId xmlns:a16="http://schemas.microsoft.com/office/drawing/2014/main" id="{6C6150CB-E98B-4C69-8FFD-0897CB0BE857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3432175" y="4786313"/>
            <a:ext cx="1308100" cy="6238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Sub 02</a:t>
            </a:r>
          </a:p>
          <a:p>
            <a:pPr algn="ctr">
              <a:spcBef>
                <a:spcPct val="50000"/>
              </a:spcBef>
            </a:pPr>
            <a:r>
              <a:rPr lang="en-US" altLang="zh-CN" sz="14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Department</a:t>
            </a:r>
          </a:p>
        </p:txBody>
      </p:sp>
      <p:sp>
        <p:nvSpPr>
          <p:cNvPr id="31824" name="Text Box 80">
            <a:extLst>
              <a:ext uri="{FF2B5EF4-FFF2-40B4-BE49-F238E27FC236}">
                <a16:creationId xmlns:a16="http://schemas.microsoft.com/office/drawing/2014/main" id="{A34E77EE-7E78-424A-92ED-590C01234FE8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4591050" y="4786313"/>
            <a:ext cx="1308100" cy="6238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Sub 02</a:t>
            </a:r>
          </a:p>
          <a:p>
            <a:pPr algn="ctr">
              <a:spcBef>
                <a:spcPct val="50000"/>
              </a:spcBef>
            </a:pPr>
            <a:r>
              <a:rPr lang="en-US" altLang="zh-CN" sz="14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Department</a:t>
            </a:r>
          </a:p>
        </p:txBody>
      </p:sp>
      <p:sp>
        <p:nvSpPr>
          <p:cNvPr id="31825" name="Text Box 81">
            <a:extLst>
              <a:ext uri="{FF2B5EF4-FFF2-40B4-BE49-F238E27FC236}">
                <a16:creationId xmlns:a16="http://schemas.microsoft.com/office/drawing/2014/main" id="{1EB35ADC-7140-45BC-A7D9-0EB3EADD0854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5957888" y="4786313"/>
            <a:ext cx="1308100" cy="6238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Sub 03</a:t>
            </a:r>
          </a:p>
          <a:p>
            <a:pPr algn="ctr">
              <a:spcBef>
                <a:spcPct val="50000"/>
              </a:spcBef>
            </a:pPr>
            <a:r>
              <a:rPr lang="en-US" altLang="zh-CN" sz="14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Department</a:t>
            </a:r>
          </a:p>
        </p:txBody>
      </p:sp>
      <p:sp>
        <p:nvSpPr>
          <p:cNvPr id="31826" name="Text Box 82">
            <a:extLst>
              <a:ext uri="{FF2B5EF4-FFF2-40B4-BE49-F238E27FC236}">
                <a16:creationId xmlns:a16="http://schemas.microsoft.com/office/drawing/2014/main" id="{8902945D-5798-46A6-A39D-F8DC4CEDB3F3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7116763" y="4786313"/>
            <a:ext cx="1308100" cy="6238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Sub 03</a:t>
            </a:r>
          </a:p>
          <a:p>
            <a:pPr algn="ctr">
              <a:spcBef>
                <a:spcPct val="50000"/>
              </a:spcBef>
            </a:pPr>
            <a:r>
              <a:rPr lang="en-US" altLang="zh-CN" sz="14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Department</a:t>
            </a:r>
          </a:p>
        </p:txBody>
      </p:sp>
      <p:sp>
        <p:nvSpPr>
          <p:cNvPr id="31827" name="Text Box 83">
            <a:extLst>
              <a:ext uri="{FF2B5EF4-FFF2-40B4-BE49-F238E27FC236}">
                <a16:creationId xmlns:a16="http://schemas.microsoft.com/office/drawing/2014/main" id="{D79AE157-793A-4419-8FF7-8CF4216F8BFD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2000250" y="2663825"/>
            <a:ext cx="1460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Department</a:t>
            </a:r>
          </a:p>
        </p:txBody>
      </p:sp>
      <p:cxnSp>
        <p:nvCxnSpPr>
          <p:cNvPr id="31828" name="AutoShape 84">
            <a:extLst>
              <a:ext uri="{FF2B5EF4-FFF2-40B4-BE49-F238E27FC236}">
                <a16:creationId xmlns:a16="http://schemas.microsoft.com/office/drawing/2014/main" id="{4EB0D159-4CAF-44F2-A1AA-A22B29EE7E9C}"/>
              </a:ext>
            </a:extLst>
          </p:cNvPr>
          <p:cNvCxnSpPr>
            <a:cxnSpLocks noChangeShapeType="1"/>
            <a:stCxn id="31807" idx="2"/>
            <a:endCxn id="31804" idx="0"/>
          </p:cNvCxnSpPr>
          <p:nvPr/>
        </p:nvCxnSpPr>
        <p:spPr bwMode="black">
          <a:xfrm flipH="1">
            <a:off x="2725738" y="2265363"/>
            <a:ext cx="1587" cy="32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829" name="AutoShape 85">
            <a:extLst>
              <a:ext uri="{FF2B5EF4-FFF2-40B4-BE49-F238E27FC236}">
                <a16:creationId xmlns:a16="http://schemas.microsoft.com/office/drawing/2014/main" id="{0D88AE96-6B4C-4E9C-8E88-206868D5CF43}"/>
              </a:ext>
            </a:extLst>
          </p:cNvPr>
          <p:cNvCxnSpPr>
            <a:cxnSpLocks noChangeShapeType="1"/>
            <a:stCxn id="31804" idx="2"/>
            <a:endCxn id="31801" idx="0"/>
          </p:cNvCxnSpPr>
          <p:nvPr/>
        </p:nvCxnSpPr>
        <p:spPr bwMode="black">
          <a:xfrm rot="16200000" flipH="1">
            <a:off x="3363913" y="2486025"/>
            <a:ext cx="649288" cy="1925637"/>
          </a:xfrm>
          <a:prstGeom prst="bentConnector3">
            <a:avLst>
              <a:gd name="adj1" fmla="val 4988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59DC28A5-613E-4095-A4BA-F86059ED27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Click to edit title style</a:t>
            </a: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CC4D26FD-5123-45C1-BCEE-6BAB21A6E38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90600" y="5313363"/>
            <a:ext cx="3635375" cy="701675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803A477C-2E82-4DFE-B4DF-7D3E0DFFBED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90600" y="4376738"/>
            <a:ext cx="3635375" cy="701675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id="{870147A0-F487-4935-8BC3-E2AFCD90BA9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90600" y="3400425"/>
            <a:ext cx="3635375" cy="701675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39" name="Rectangle 7">
            <a:extLst>
              <a:ext uri="{FF2B5EF4-FFF2-40B4-BE49-F238E27FC236}">
                <a16:creationId xmlns:a16="http://schemas.microsoft.com/office/drawing/2014/main" id="{3CE16651-9633-42EE-ACC4-C4C4CBE50EA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90600" y="2465388"/>
            <a:ext cx="3635375" cy="70167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40" name="Rectangle 8">
            <a:extLst>
              <a:ext uri="{FF2B5EF4-FFF2-40B4-BE49-F238E27FC236}">
                <a16:creationId xmlns:a16="http://schemas.microsoft.com/office/drawing/2014/main" id="{9BE112C7-65BC-4E2F-BA54-0FD50FAFF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563813"/>
            <a:ext cx="3073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1400">
                <a:ea typeface="宋体" panose="02010600030101010101" pitchFamily="2" charset="-122"/>
                <a:cs typeface="Arial" panose="020B0604020202020204" pitchFamily="34" charset="0"/>
              </a:rPr>
              <a:t>Describe a vision of company or strategic contents.</a:t>
            </a:r>
          </a:p>
        </p:txBody>
      </p:sp>
      <p:sp>
        <p:nvSpPr>
          <p:cNvPr id="69641" name="Rectangle 9">
            <a:extLst>
              <a:ext uri="{FF2B5EF4-FFF2-40B4-BE49-F238E27FC236}">
                <a16:creationId xmlns:a16="http://schemas.microsoft.com/office/drawing/2014/main" id="{C4BFB8A1-70F0-44D4-BAAF-235BE3C9A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505200"/>
            <a:ext cx="3073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1400">
                <a:ea typeface="宋体" panose="02010600030101010101" pitchFamily="2" charset="-122"/>
                <a:cs typeface="Arial" panose="020B0604020202020204" pitchFamily="34" charset="0"/>
              </a:rPr>
              <a:t>Describe a vision of company or strategic contents.</a:t>
            </a:r>
          </a:p>
        </p:txBody>
      </p:sp>
      <p:sp>
        <p:nvSpPr>
          <p:cNvPr id="69642" name="Rectangle 10">
            <a:extLst>
              <a:ext uri="{FF2B5EF4-FFF2-40B4-BE49-F238E27FC236}">
                <a16:creationId xmlns:a16="http://schemas.microsoft.com/office/drawing/2014/main" id="{5F8DBB32-E69A-45F3-8FED-99E3AAAD2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503738"/>
            <a:ext cx="3073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1400">
                <a:ea typeface="宋体" panose="02010600030101010101" pitchFamily="2" charset="-122"/>
                <a:cs typeface="Arial" panose="020B0604020202020204" pitchFamily="34" charset="0"/>
              </a:rPr>
              <a:t>Describe a vision of company or strategic contents.</a:t>
            </a:r>
          </a:p>
        </p:txBody>
      </p:sp>
      <p:sp>
        <p:nvSpPr>
          <p:cNvPr id="69643" name="Rectangle 11">
            <a:extLst>
              <a:ext uri="{FF2B5EF4-FFF2-40B4-BE49-F238E27FC236}">
                <a16:creationId xmlns:a16="http://schemas.microsoft.com/office/drawing/2014/main" id="{EDED4A94-4523-468B-B697-B0956D597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429250"/>
            <a:ext cx="3073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1400">
                <a:ea typeface="宋体" panose="02010600030101010101" pitchFamily="2" charset="-122"/>
                <a:cs typeface="Arial" panose="020B0604020202020204" pitchFamily="34" charset="0"/>
              </a:rPr>
              <a:t>Describe a vision of company or strategic contents.</a:t>
            </a:r>
          </a:p>
        </p:txBody>
      </p:sp>
      <p:sp>
        <p:nvSpPr>
          <p:cNvPr id="69644" name="Rectangle 12">
            <a:extLst>
              <a:ext uri="{FF2B5EF4-FFF2-40B4-BE49-F238E27FC236}">
                <a16:creationId xmlns:a16="http://schemas.microsoft.com/office/drawing/2014/main" id="{D2EF5B0A-0B8B-47EA-8D46-2B2E56FA50D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35525" y="3505200"/>
            <a:ext cx="1354138" cy="150813"/>
          </a:xfrm>
          <a:prstGeom prst="rect">
            <a:avLst/>
          </a:prstGeom>
          <a:gradFill rotWithShape="1">
            <a:gsLst>
              <a:gs pos="0">
                <a:srgbClr val="969696">
                  <a:gamma/>
                  <a:shade val="46275"/>
                  <a:invGamma/>
                </a:srgbClr>
              </a:gs>
              <a:gs pos="100000">
                <a:srgbClr val="969696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45" name="Rectangle 13">
            <a:extLst>
              <a:ext uri="{FF2B5EF4-FFF2-40B4-BE49-F238E27FC236}">
                <a16:creationId xmlns:a16="http://schemas.microsoft.com/office/drawing/2014/main" id="{6675B679-BBF1-4250-8CD0-F5481BBCD9A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835525" y="3770313"/>
            <a:ext cx="1973263" cy="160337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46" name="Rectangle 14">
            <a:extLst>
              <a:ext uri="{FF2B5EF4-FFF2-40B4-BE49-F238E27FC236}">
                <a16:creationId xmlns:a16="http://schemas.microsoft.com/office/drawing/2014/main" id="{96955A9A-1BC8-45D3-81F5-2B5DE36A099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35525" y="4503738"/>
            <a:ext cx="2905125" cy="158750"/>
          </a:xfrm>
          <a:prstGeom prst="rect">
            <a:avLst/>
          </a:prstGeom>
          <a:gradFill rotWithShape="1">
            <a:gsLst>
              <a:gs pos="0">
                <a:srgbClr val="969696">
                  <a:gamma/>
                  <a:shade val="46275"/>
                  <a:invGamma/>
                </a:srgbClr>
              </a:gs>
              <a:gs pos="100000">
                <a:srgbClr val="969696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47" name="Rectangle 15">
            <a:extLst>
              <a:ext uri="{FF2B5EF4-FFF2-40B4-BE49-F238E27FC236}">
                <a16:creationId xmlns:a16="http://schemas.microsoft.com/office/drawing/2014/main" id="{8DEB0B70-C492-4DCA-91B2-ECAB41CDE25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835525" y="4768850"/>
            <a:ext cx="2613025" cy="169863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48" name="Rectangle 16">
            <a:extLst>
              <a:ext uri="{FF2B5EF4-FFF2-40B4-BE49-F238E27FC236}">
                <a16:creationId xmlns:a16="http://schemas.microsoft.com/office/drawing/2014/main" id="{07E306E7-74DE-4A24-BA2A-4E6A43A434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62513" y="2643188"/>
            <a:ext cx="2246312" cy="158750"/>
          </a:xfrm>
          <a:prstGeom prst="rect">
            <a:avLst/>
          </a:prstGeom>
          <a:gradFill rotWithShape="1">
            <a:gsLst>
              <a:gs pos="0">
                <a:srgbClr val="969696">
                  <a:gamma/>
                  <a:shade val="46275"/>
                  <a:invGamma/>
                </a:srgbClr>
              </a:gs>
              <a:gs pos="100000">
                <a:srgbClr val="969696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49" name="Rectangle 17">
            <a:extLst>
              <a:ext uri="{FF2B5EF4-FFF2-40B4-BE49-F238E27FC236}">
                <a16:creationId xmlns:a16="http://schemas.microsoft.com/office/drawing/2014/main" id="{AD30B629-1D06-49B2-A3B1-758DADC30B4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862513" y="2900363"/>
            <a:ext cx="2828925" cy="14922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50" name="Text Box 18">
            <a:extLst>
              <a:ext uri="{FF2B5EF4-FFF2-40B4-BE49-F238E27FC236}">
                <a16:creationId xmlns:a16="http://schemas.microsoft.com/office/drawing/2014/main" id="{FCC2D66A-8287-4DCC-A1E2-A07EB2A9D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2568575"/>
            <a:ext cx="1436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b="0">
              <a:cs typeface="Arial" panose="020B0604020202020204" pitchFamily="34" charset="0"/>
            </a:endParaRPr>
          </a:p>
        </p:txBody>
      </p:sp>
      <p:sp>
        <p:nvSpPr>
          <p:cNvPr id="69651" name="Text Box 19">
            <a:extLst>
              <a:ext uri="{FF2B5EF4-FFF2-40B4-BE49-F238E27FC236}">
                <a16:creationId xmlns:a16="http://schemas.microsoft.com/office/drawing/2014/main" id="{33C977C4-4E66-47C3-BABB-5ECE846FC5CC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7043738" y="2559050"/>
            <a:ext cx="755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ea typeface="宋体" panose="02010600030101010101" pitchFamily="2" charset="-122"/>
                <a:cs typeface="Arial" panose="020B0604020202020204" pitchFamily="34" charset="0"/>
              </a:rPr>
              <a:t>70%</a:t>
            </a:r>
          </a:p>
        </p:txBody>
      </p:sp>
      <p:sp>
        <p:nvSpPr>
          <p:cNvPr id="69652" name="Text Box 20">
            <a:extLst>
              <a:ext uri="{FF2B5EF4-FFF2-40B4-BE49-F238E27FC236}">
                <a16:creationId xmlns:a16="http://schemas.microsoft.com/office/drawing/2014/main" id="{8E5B698E-51D9-495E-983D-3E02822562AB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6097588" y="3416300"/>
            <a:ext cx="755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ea typeface="宋体" panose="02010600030101010101" pitchFamily="2" charset="-122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69653" name="Text Box 21">
            <a:extLst>
              <a:ext uri="{FF2B5EF4-FFF2-40B4-BE49-F238E27FC236}">
                <a16:creationId xmlns:a16="http://schemas.microsoft.com/office/drawing/2014/main" id="{99572962-C851-4B0B-86B4-B50C7ADB3A0F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7629525" y="4432300"/>
            <a:ext cx="754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ea typeface="宋体" panose="02010600030101010101" pitchFamily="2" charset="-122"/>
                <a:cs typeface="Arial" panose="020B0604020202020204" pitchFamily="34" charset="0"/>
              </a:rPr>
              <a:t>83%</a:t>
            </a:r>
          </a:p>
        </p:txBody>
      </p:sp>
      <p:sp>
        <p:nvSpPr>
          <p:cNvPr id="69654" name="Text Box 22">
            <a:extLst>
              <a:ext uri="{FF2B5EF4-FFF2-40B4-BE49-F238E27FC236}">
                <a16:creationId xmlns:a16="http://schemas.microsoft.com/office/drawing/2014/main" id="{A103B6DC-58B3-47C0-9D05-89EDF838CA5D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7593013" y="2814638"/>
            <a:ext cx="755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F5F5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ea typeface="宋体" panose="02010600030101010101" pitchFamily="2" charset="-122"/>
                <a:cs typeface="Arial" panose="020B0604020202020204" pitchFamily="34" charset="0"/>
              </a:rPr>
              <a:t>90%</a:t>
            </a:r>
          </a:p>
        </p:txBody>
      </p:sp>
      <p:sp>
        <p:nvSpPr>
          <p:cNvPr id="69655" name="Text Box 23">
            <a:extLst>
              <a:ext uri="{FF2B5EF4-FFF2-40B4-BE49-F238E27FC236}">
                <a16:creationId xmlns:a16="http://schemas.microsoft.com/office/drawing/2014/main" id="{44C41BD2-8346-4155-96DD-AEA1A5E37BDE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6681788" y="3690938"/>
            <a:ext cx="754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F5F5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ea typeface="宋体" panose="02010600030101010101" pitchFamily="2" charset="-122"/>
                <a:cs typeface="Arial" panose="020B0604020202020204" pitchFamily="34" charset="0"/>
              </a:rPr>
              <a:t>65%</a:t>
            </a:r>
          </a:p>
        </p:txBody>
      </p:sp>
      <p:sp>
        <p:nvSpPr>
          <p:cNvPr id="69656" name="Text Box 24">
            <a:extLst>
              <a:ext uri="{FF2B5EF4-FFF2-40B4-BE49-F238E27FC236}">
                <a16:creationId xmlns:a16="http://schemas.microsoft.com/office/drawing/2014/main" id="{4C7E4238-153B-4D52-AC6D-27AC8B19A0D8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7348538" y="4687888"/>
            <a:ext cx="754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F5F5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ea typeface="宋体" panose="02010600030101010101" pitchFamily="2" charset="-122"/>
                <a:cs typeface="Arial" panose="020B0604020202020204" pitchFamily="34" charset="0"/>
              </a:rPr>
              <a:t>75%</a:t>
            </a:r>
          </a:p>
        </p:txBody>
      </p:sp>
      <p:sp>
        <p:nvSpPr>
          <p:cNvPr id="69657" name="Rectangle 25">
            <a:extLst>
              <a:ext uri="{FF2B5EF4-FFF2-40B4-BE49-F238E27FC236}">
                <a16:creationId xmlns:a16="http://schemas.microsoft.com/office/drawing/2014/main" id="{C1CD7A82-16BC-4695-9670-E1EE0A6A8D24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35525" y="5413375"/>
            <a:ext cx="1354138" cy="149225"/>
          </a:xfrm>
          <a:prstGeom prst="rect">
            <a:avLst/>
          </a:prstGeom>
          <a:gradFill rotWithShape="1">
            <a:gsLst>
              <a:gs pos="0">
                <a:srgbClr val="969696">
                  <a:gamma/>
                  <a:shade val="46275"/>
                  <a:invGamma/>
                </a:srgbClr>
              </a:gs>
              <a:gs pos="100000">
                <a:srgbClr val="969696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58" name="Rectangle 26">
            <a:extLst>
              <a:ext uri="{FF2B5EF4-FFF2-40B4-BE49-F238E27FC236}">
                <a16:creationId xmlns:a16="http://schemas.microsoft.com/office/drawing/2014/main" id="{90B92F9F-4716-444D-B55B-F70F1E7BBDC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835525" y="5678488"/>
            <a:ext cx="1973263" cy="15875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59" name="Text Box 27">
            <a:extLst>
              <a:ext uri="{FF2B5EF4-FFF2-40B4-BE49-F238E27FC236}">
                <a16:creationId xmlns:a16="http://schemas.microsoft.com/office/drawing/2014/main" id="{3583EF29-4021-497F-89CC-10EEA8E28D7F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6097588" y="5324475"/>
            <a:ext cx="755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ea typeface="宋体" panose="02010600030101010101" pitchFamily="2" charset="-122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69660" name="Text Box 28">
            <a:extLst>
              <a:ext uri="{FF2B5EF4-FFF2-40B4-BE49-F238E27FC236}">
                <a16:creationId xmlns:a16="http://schemas.microsoft.com/office/drawing/2014/main" id="{51596914-4474-4659-9863-D102FF904E29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6681788" y="5599113"/>
            <a:ext cx="754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F5F5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ea typeface="宋体" panose="02010600030101010101" pitchFamily="2" charset="-122"/>
                <a:cs typeface="Arial" panose="020B0604020202020204" pitchFamily="34" charset="0"/>
              </a:rPr>
              <a:t>65%</a:t>
            </a:r>
          </a:p>
        </p:txBody>
      </p:sp>
      <p:grpSp>
        <p:nvGrpSpPr>
          <p:cNvPr id="69661" name="Group 29">
            <a:extLst>
              <a:ext uri="{FF2B5EF4-FFF2-40B4-BE49-F238E27FC236}">
                <a16:creationId xmlns:a16="http://schemas.microsoft.com/office/drawing/2014/main" id="{5725CEF8-36EB-4A01-8F32-94DE96597DE9}"/>
              </a:ext>
            </a:extLst>
          </p:cNvPr>
          <p:cNvGrpSpPr>
            <a:grpSpLocks/>
          </p:cNvGrpSpPr>
          <p:nvPr/>
        </p:nvGrpSpPr>
        <p:grpSpPr bwMode="auto">
          <a:xfrm>
            <a:off x="4198938" y="2433638"/>
            <a:ext cx="769937" cy="765175"/>
            <a:chOff x="1596" y="1152"/>
            <a:chExt cx="518" cy="516"/>
          </a:xfrm>
        </p:grpSpPr>
        <p:sp>
          <p:nvSpPr>
            <p:cNvPr id="69662" name="Oval 30">
              <a:extLst>
                <a:ext uri="{FF2B5EF4-FFF2-40B4-BE49-F238E27FC236}">
                  <a16:creationId xmlns:a16="http://schemas.microsoft.com/office/drawing/2014/main" id="{646432FD-F9FC-4CF1-BACE-2AC68AECD4A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69663" name="Picture 31">
              <a:extLst>
                <a:ext uri="{FF2B5EF4-FFF2-40B4-BE49-F238E27FC236}">
                  <a16:creationId xmlns:a16="http://schemas.microsoft.com/office/drawing/2014/main" id="{353E1F5A-87EB-477C-814E-C807ADDFD9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664" name="Group 32">
            <a:extLst>
              <a:ext uri="{FF2B5EF4-FFF2-40B4-BE49-F238E27FC236}">
                <a16:creationId xmlns:a16="http://schemas.microsoft.com/office/drawing/2014/main" id="{08584E61-8A67-44E8-8666-55CAB219F94B}"/>
              </a:ext>
            </a:extLst>
          </p:cNvPr>
          <p:cNvGrpSpPr>
            <a:grpSpLocks/>
          </p:cNvGrpSpPr>
          <p:nvPr/>
        </p:nvGrpSpPr>
        <p:grpSpPr bwMode="auto">
          <a:xfrm>
            <a:off x="4198938" y="3359150"/>
            <a:ext cx="769937" cy="766763"/>
            <a:chOff x="1596" y="1152"/>
            <a:chExt cx="518" cy="516"/>
          </a:xfrm>
        </p:grpSpPr>
        <p:sp>
          <p:nvSpPr>
            <p:cNvPr id="69665" name="Oval 33">
              <a:extLst>
                <a:ext uri="{FF2B5EF4-FFF2-40B4-BE49-F238E27FC236}">
                  <a16:creationId xmlns:a16="http://schemas.microsoft.com/office/drawing/2014/main" id="{242DC1BA-1C50-415B-865C-835FA5CE5E6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accent2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69666" name="Picture 34">
              <a:extLst>
                <a:ext uri="{FF2B5EF4-FFF2-40B4-BE49-F238E27FC236}">
                  <a16:creationId xmlns:a16="http://schemas.microsoft.com/office/drawing/2014/main" id="{2281E757-0AF8-41D1-A628-561DFCEE28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667" name="Group 35">
            <a:extLst>
              <a:ext uri="{FF2B5EF4-FFF2-40B4-BE49-F238E27FC236}">
                <a16:creationId xmlns:a16="http://schemas.microsoft.com/office/drawing/2014/main" id="{9D3CD1C2-567A-42D8-9E2C-AADD30728B55}"/>
              </a:ext>
            </a:extLst>
          </p:cNvPr>
          <p:cNvGrpSpPr>
            <a:grpSpLocks/>
          </p:cNvGrpSpPr>
          <p:nvPr/>
        </p:nvGrpSpPr>
        <p:grpSpPr bwMode="auto">
          <a:xfrm>
            <a:off x="4198938" y="4357688"/>
            <a:ext cx="769937" cy="765175"/>
            <a:chOff x="1596" y="1152"/>
            <a:chExt cx="518" cy="516"/>
          </a:xfrm>
        </p:grpSpPr>
        <p:sp>
          <p:nvSpPr>
            <p:cNvPr id="69668" name="Oval 36">
              <a:extLst>
                <a:ext uri="{FF2B5EF4-FFF2-40B4-BE49-F238E27FC236}">
                  <a16:creationId xmlns:a16="http://schemas.microsoft.com/office/drawing/2014/main" id="{FE27B653-0619-42C0-9AE3-9B1CB9C31C3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hlink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69669" name="Picture 37">
              <a:extLst>
                <a:ext uri="{FF2B5EF4-FFF2-40B4-BE49-F238E27FC236}">
                  <a16:creationId xmlns:a16="http://schemas.microsoft.com/office/drawing/2014/main" id="{C9AB0FA0-8495-425D-BB08-938372568A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670" name="Group 38">
            <a:extLst>
              <a:ext uri="{FF2B5EF4-FFF2-40B4-BE49-F238E27FC236}">
                <a16:creationId xmlns:a16="http://schemas.microsoft.com/office/drawing/2014/main" id="{4884C934-CA15-4841-B769-AE688B4C107A}"/>
              </a:ext>
            </a:extLst>
          </p:cNvPr>
          <p:cNvGrpSpPr>
            <a:grpSpLocks/>
          </p:cNvGrpSpPr>
          <p:nvPr/>
        </p:nvGrpSpPr>
        <p:grpSpPr bwMode="auto">
          <a:xfrm>
            <a:off x="4251325" y="5254625"/>
            <a:ext cx="768350" cy="765175"/>
            <a:chOff x="1596" y="1152"/>
            <a:chExt cx="518" cy="516"/>
          </a:xfrm>
        </p:grpSpPr>
        <p:sp>
          <p:nvSpPr>
            <p:cNvPr id="69671" name="Oval 39">
              <a:extLst>
                <a:ext uri="{FF2B5EF4-FFF2-40B4-BE49-F238E27FC236}">
                  <a16:creationId xmlns:a16="http://schemas.microsoft.com/office/drawing/2014/main" id="{65F46290-64BD-4E7C-A1F2-9CA3089811D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folHlink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69672" name="Picture 40">
              <a:extLst>
                <a:ext uri="{FF2B5EF4-FFF2-40B4-BE49-F238E27FC236}">
                  <a16:creationId xmlns:a16="http://schemas.microsoft.com/office/drawing/2014/main" id="{02730250-8B4A-4C19-90DE-3F3E19CF6B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673" name="Group 41">
            <a:extLst>
              <a:ext uri="{FF2B5EF4-FFF2-40B4-BE49-F238E27FC236}">
                <a16:creationId xmlns:a16="http://schemas.microsoft.com/office/drawing/2014/main" id="{F6CECCA9-4FAB-4D94-A0F2-85FD0D50D6E7}"/>
              </a:ext>
            </a:extLst>
          </p:cNvPr>
          <p:cNvGrpSpPr>
            <a:grpSpLocks/>
          </p:cNvGrpSpPr>
          <p:nvPr/>
        </p:nvGrpSpPr>
        <p:grpSpPr bwMode="auto">
          <a:xfrm>
            <a:off x="4371975" y="2647950"/>
            <a:ext cx="422275" cy="317500"/>
            <a:chOff x="1890" y="1712"/>
            <a:chExt cx="399" cy="300"/>
          </a:xfrm>
        </p:grpSpPr>
        <p:sp>
          <p:nvSpPr>
            <p:cNvPr id="69674" name="Freeform 42">
              <a:extLst>
                <a:ext uri="{FF2B5EF4-FFF2-40B4-BE49-F238E27FC236}">
                  <a16:creationId xmlns:a16="http://schemas.microsoft.com/office/drawing/2014/main" id="{66FEBD31-0C70-400C-A9FA-2D52D2A5155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890" y="1712"/>
              <a:ext cx="200" cy="300"/>
            </a:xfrm>
            <a:custGeom>
              <a:avLst/>
              <a:gdLst>
                <a:gd name="T0" fmla="*/ 200 w 200"/>
                <a:gd name="T1" fmla="*/ 172 h 300"/>
                <a:gd name="T2" fmla="*/ 195 w 200"/>
                <a:gd name="T3" fmla="*/ 172 h 300"/>
                <a:gd name="T4" fmla="*/ 192 w 200"/>
                <a:gd name="T5" fmla="*/ 169 h 300"/>
                <a:gd name="T6" fmla="*/ 65 w 200"/>
                <a:gd name="T7" fmla="*/ 42 h 300"/>
                <a:gd name="T8" fmla="*/ 200 w 200"/>
                <a:gd name="T9" fmla="*/ 42 h 300"/>
                <a:gd name="T10" fmla="*/ 200 w 200"/>
                <a:gd name="T11" fmla="*/ 0 h 300"/>
                <a:gd name="T12" fmla="*/ 0 w 200"/>
                <a:gd name="T13" fmla="*/ 0 h 300"/>
                <a:gd name="T14" fmla="*/ 0 w 200"/>
                <a:gd name="T15" fmla="*/ 300 h 300"/>
                <a:gd name="T16" fmla="*/ 200 w 200"/>
                <a:gd name="T17" fmla="*/ 300 h 300"/>
                <a:gd name="T18" fmla="*/ 200 w 200"/>
                <a:gd name="T19" fmla="*/ 258 h 300"/>
                <a:gd name="T20" fmla="*/ 65 w 200"/>
                <a:gd name="T21" fmla="*/ 258 h 300"/>
                <a:gd name="T22" fmla="*/ 150 w 200"/>
                <a:gd name="T23" fmla="*/ 174 h 300"/>
                <a:gd name="T24" fmla="*/ 186 w 200"/>
                <a:gd name="T25" fmla="*/ 208 h 300"/>
                <a:gd name="T26" fmla="*/ 189 w 200"/>
                <a:gd name="T27" fmla="*/ 211 h 300"/>
                <a:gd name="T28" fmla="*/ 195 w 200"/>
                <a:gd name="T29" fmla="*/ 214 h 300"/>
                <a:gd name="T30" fmla="*/ 200 w 200"/>
                <a:gd name="T31" fmla="*/ 214 h 300"/>
                <a:gd name="T32" fmla="*/ 200 w 200"/>
                <a:gd name="T33" fmla="*/ 172 h 300"/>
                <a:gd name="T34" fmla="*/ 42 w 200"/>
                <a:gd name="T35" fmla="*/ 64 h 300"/>
                <a:gd name="T36" fmla="*/ 126 w 200"/>
                <a:gd name="T37" fmla="*/ 150 h 300"/>
                <a:gd name="T38" fmla="*/ 42 w 200"/>
                <a:gd name="T39" fmla="*/ 234 h 300"/>
                <a:gd name="T40" fmla="*/ 42 w 200"/>
                <a:gd name="T41" fmla="*/ 6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" h="300">
                  <a:moveTo>
                    <a:pt x="200" y="172"/>
                  </a:moveTo>
                  <a:lnTo>
                    <a:pt x="195" y="172"/>
                  </a:lnTo>
                  <a:lnTo>
                    <a:pt x="192" y="169"/>
                  </a:lnTo>
                  <a:lnTo>
                    <a:pt x="65" y="42"/>
                  </a:lnTo>
                  <a:lnTo>
                    <a:pt x="200" y="42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300"/>
                  </a:lnTo>
                  <a:lnTo>
                    <a:pt x="200" y="300"/>
                  </a:lnTo>
                  <a:lnTo>
                    <a:pt x="200" y="258"/>
                  </a:lnTo>
                  <a:lnTo>
                    <a:pt x="65" y="258"/>
                  </a:lnTo>
                  <a:lnTo>
                    <a:pt x="150" y="174"/>
                  </a:lnTo>
                  <a:lnTo>
                    <a:pt x="186" y="208"/>
                  </a:lnTo>
                  <a:lnTo>
                    <a:pt x="189" y="211"/>
                  </a:lnTo>
                  <a:lnTo>
                    <a:pt x="195" y="214"/>
                  </a:lnTo>
                  <a:lnTo>
                    <a:pt x="200" y="214"/>
                  </a:lnTo>
                  <a:lnTo>
                    <a:pt x="200" y="172"/>
                  </a:lnTo>
                  <a:close/>
                  <a:moveTo>
                    <a:pt x="42" y="64"/>
                  </a:moveTo>
                  <a:lnTo>
                    <a:pt x="126" y="150"/>
                  </a:lnTo>
                  <a:lnTo>
                    <a:pt x="42" y="234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75" name="Freeform 43">
              <a:extLst>
                <a:ext uri="{FF2B5EF4-FFF2-40B4-BE49-F238E27FC236}">
                  <a16:creationId xmlns:a16="http://schemas.microsoft.com/office/drawing/2014/main" id="{DCDBC30D-FE39-42E2-8919-5682F93061B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090" y="1712"/>
              <a:ext cx="199" cy="300"/>
            </a:xfrm>
            <a:custGeom>
              <a:avLst/>
              <a:gdLst>
                <a:gd name="T0" fmla="*/ 0 w 199"/>
                <a:gd name="T1" fmla="*/ 214 h 300"/>
                <a:gd name="T2" fmla="*/ 6 w 199"/>
                <a:gd name="T3" fmla="*/ 214 h 300"/>
                <a:gd name="T4" fmla="*/ 10 w 199"/>
                <a:gd name="T5" fmla="*/ 211 h 300"/>
                <a:gd name="T6" fmla="*/ 15 w 199"/>
                <a:gd name="T7" fmla="*/ 208 h 300"/>
                <a:gd name="T8" fmla="*/ 51 w 199"/>
                <a:gd name="T9" fmla="*/ 174 h 300"/>
                <a:gd name="T10" fmla="*/ 135 w 199"/>
                <a:gd name="T11" fmla="*/ 258 h 300"/>
                <a:gd name="T12" fmla="*/ 0 w 199"/>
                <a:gd name="T13" fmla="*/ 258 h 300"/>
                <a:gd name="T14" fmla="*/ 0 w 199"/>
                <a:gd name="T15" fmla="*/ 300 h 300"/>
                <a:gd name="T16" fmla="*/ 199 w 199"/>
                <a:gd name="T17" fmla="*/ 300 h 300"/>
                <a:gd name="T18" fmla="*/ 199 w 199"/>
                <a:gd name="T19" fmla="*/ 0 h 300"/>
                <a:gd name="T20" fmla="*/ 0 w 199"/>
                <a:gd name="T21" fmla="*/ 0 h 300"/>
                <a:gd name="T22" fmla="*/ 0 w 199"/>
                <a:gd name="T23" fmla="*/ 42 h 300"/>
                <a:gd name="T24" fmla="*/ 135 w 199"/>
                <a:gd name="T25" fmla="*/ 42 h 300"/>
                <a:gd name="T26" fmla="*/ 7 w 199"/>
                <a:gd name="T27" fmla="*/ 169 h 300"/>
                <a:gd name="T28" fmla="*/ 4 w 199"/>
                <a:gd name="T29" fmla="*/ 172 h 300"/>
                <a:gd name="T30" fmla="*/ 0 w 199"/>
                <a:gd name="T31" fmla="*/ 172 h 300"/>
                <a:gd name="T32" fmla="*/ 0 w 199"/>
                <a:gd name="T33" fmla="*/ 214 h 300"/>
                <a:gd name="T34" fmla="*/ 157 w 199"/>
                <a:gd name="T35" fmla="*/ 234 h 300"/>
                <a:gd name="T36" fmla="*/ 73 w 199"/>
                <a:gd name="T37" fmla="*/ 150 h 300"/>
                <a:gd name="T38" fmla="*/ 157 w 199"/>
                <a:gd name="T39" fmla="*/ 64 h 300"/>
                <a:gd name="T40" fmla="*/ 157 w 199"/>
                <a:gd name="T41" fmla="*/ 23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9" h="300">
                  <a:moveTo>
                    <a:pt x="0" y="214"/>
                  </a:moveTo>
                  <a:lnTo>
                    <a:pt x="6" y="214"/>
                  </a:lnTo>
                  <a:lnTo>
                    <a:pt x="10" y="211"/>
                  </a:lnTo>
                  <a:lnTo>
                    <a:pt x="15" y="208"/>
                  </a:lnTo>
                  <a:lnTo>
                    <a:pt x="51" y="174"/>
                  </a:lnTo>
                  <a:lnTo>
                    <a:pt x="135" y="258"/>
                  </a:lnTo>
                  <a:lnTo>
                    <a:pt x="0" y="258"/>
                  </a:lnTo>
                  <a:lnTo>
                    <a:pt x="0" y="300"/>
                  </a:lnTo>
                  <a:lnTo>
                    <a:pt x="199" y="300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135" y="42"/>
                  </a:lnTo>
                  <a:lnTo>
                    <a:pt x="7" y="169"/>
                  </a:lnTo>
                  <a:lnTo>
                    <a:pt x="4" y="172"/>
                  </a:lnTo>
                  <a:lnTo>
                    <a:pt x="0" y="172"/>
                  </a:lnTo>
                  <a:lnTo>
                    <a:pt x="0" y="214"/>
                  </a:lnTo>
                  <a:close/>
                  <a:moveTo>
                    <a:pt x="157" y="234"/>
                  </a:moveTo>
                  <a:lnTo>
                    <a:pt x="73" y="150"/>
                  </a:lnTo>
                  <a:lnTo>
                    <a:pt x="157" y="64"/>
                  </a:lnTo>
                  <a:lnTo>
                    <a:pt x="157" y="23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9676" name="Freeform 44">
            <a:extLst>
              <a:ext uri="{FF2B5EF4-FFF2-40B4-BE49-F238E27FC236}">
                <a16:creationId xmlns:a16="http://schemas.microsoft.com/office/drawing/2014/main" id="{27CA3BB1-9F73-4799-B314-2F950899EC54}"/>
              </a:ext>
            </a:extLst>
          </p:cNvPr>
          <p:cNvSpPr>
            <a:spLocks noEditPoints="1"/>
          </p:cNvSpPr>
          <p:nvPr/>
        </p:nvSpPr>
        <p:spPr bwMode="gray">
          <a:xfrm>
            <a:off x="4418013" y="5438775"/>
            <a:ext cx="411162" cy="420688"/>
          </a:xfrm>
          <a:custGeom>
            <a:avLst/>
            <a:gdLst>
              <a:gd name="T0" fmla="*/ 306 w 366"/>
              <a:gd name="T1" fmla="*/ 290 h 377"/>
              <a:gd name="T2" fmla="*/ 250 w 366"/>
              <a:gd name="T3" fmla="*/ 318 h 377"/>
              <a:gd name="T4" fmla="*/ 163 w 366"/>
              <a:gd name="T5" fmla="*/ 326 h 377"/>
              <a:gd name="T6" fmla="*/ 91 w 366"/>
              <a:gd name="T7" fmla="*/ 291 h 377"/>
              <a:gd name="T8" fmla="*/ 55 w 366"/>
              <a:gd name="T9" fmla="*/ 222 h 377"/>
              <a:gd name="T10" fmla="*/ 63 w 366"/>
              <a:gd name="T11" fmla="*/ 134 h 377"/>
              <a:gd name="T12" fmla="*/ 114 w 366"/>
              <a:gd name="T13" fmla="*/ 71 h 377"/>
              <a:gd name="T14" fmla="*/ 196 w 366"/>
              <a:gd name="T15" fmla="*/ 50 h 377"/>
              <a:gd name="T16" fmla="*/ 271 w 366"/>
              <a:gd name="T17" fmla="*/ 72 h 377"/>
              <a:gd name="T18" fmla="*/ 243 w 366"/>
              <a:gd name="T19" fmla="*/ 72 h 377"/>
              <a:gd name="T20" fmla="*/ 226 w 366"/>
              <a:gd name="T21" fmla="*/ 72 h 377"/>
              <a:gd name="T22" fmla="*/ 220 w 366"/>
              <a:gd name="T23" fmla="*/ 80 h 377"/>
              <a:gd name="T24" fmla="*/ 214 w 366"/>
              <a:gd name="T25" fmla="*/ 78 h 377"/>
              <a:gd name="T26" fmla="*/ 174 w 366"/>
              <a:gd name="T27" fmla="*/ 65 h 377"/>
              <a:gd name="T28" fmla="*/ 112 w 366"/>
              <a:gd name="T29" fmla="*/ 90 h 377"/>
              <a:gd name="T30" fmla="*/ 69 w 366"/>
              <a:gd name="T31" fmla="*/ 171 h 377"/>
              <a:gd name="T32" fmla="*/ 75 w 366"/>
              <a:gd name="T33" fmla="*/ 257 h 377"/>
              <a:gd name="T34" fmla="*/ 126 w 366"/>
              <a:gd name="T35" fmla="*/ 302 h 377"/>
              <a:gd name="T36" fmla="*/ 180 w 366"/>
              <a:gd name="T37" fmla="*/ 299 h 377"/>
              <a:gd name="T38" fmla="*/ 201 w 366"/>
              <a:gd name="T39" fmla="*/ 285 h 377"/>
              <a:gd name="T40" fmla="*/ 225 w 366"/>
              <a:gd name="T41" fmla="*/ 303 h 377"/>
              <a:gd name="T42" fmla="*/ 297 w 366"/>
              <a:gd name="T43" fmla="*/ 287 h 377"/>
              <a:gd name="T44" fmla="*/ 355 w 366"/>
              <a:gd name="T45" fmla="*/ 219 h 377"/>
              <a:gd name="T46" fmla="*/ 364 w 366"/>
              <a:gd name="T47" fmla="*/ 126 h 377"/>
              <a:gd name="T48" fmla="*/ 325 w 366"/>
              <a:gd name="T49" fmla="*/ 51 h 377"/>
              <a:gd name="T50" fmla="*/ 259 w 366"/>
              <a:gd name="T51" fmla="*/ 9 h 377"/>
              <a:gd name="T52" fmla="*/ 160 w 366"/>
              <a:gd name="T53" fmla="*/ 3 h 377"/>
              <a:gd name="T54" fmla="*/ 75 w 366"/>
              <a:gd name="T55" fmla="*/ 36 h 377"/>
              <a:gd name="T56" fmla="*/ 13 w 366"/>
              <a:gd name="T57" fmla="*/ 119 h 377"/>
              <a:gd name="T58" fmla="*/ 4 w 366"/>
              <a:gd name="T59" fmla="*/ 233 h 377"/>
              <a:gd name="T60" fmla="*/ 55 w 366"/>
              <a:gd name="T61" fmla="*/ 326 h 377"/>
              <a:gd name="T62" fmla="*/ 154 w 366"/>
              <a:gd name="T63" fmla="*/ 374 h 377"/>
              <a:gd name="T64" fmla="*/ 286 w 366"/>
              <a:gd name="T65" fmla="*/ 359 h 377"/>
              <a:gd name="T66" fmla="*/ 363 w 366"/>
              <a:gd name="T67" fmla="*/ 303 h 377"/>
              <a:gd name="T68" fmla="*/ 364 w 366"/>
              <a:gd name="T69" fmla="*/ 294 h 377"/>
              <a:gd name="T70" fmla="*/ 357 w 366"/>
              <a:gd name="T71" fmla="*/ 288 h 377"/>
              <a:gd name="T72" fmla="*/ 253 w 366"/>
              <a:gd name="T73" fmla="*/ 251 h 377"/>
              <a:gd name="T74" fmla="*/ 255 w 366"/>
              <a:gd name="T75" fmla="*/ 246 h 377"/>
              <a:gd name="T76" fmla="*/ 283 w 366"/>
              <a:gd name="T77" fmla="*/ 81 h 377"/>
              <a:gd name="T78" fmla="*/ 315 w 366"/>
              <a:gd name="T79" fmla="*/ 159 h 377"/>
              <a:gd name="T80" fmla="*/ 292 w 366"/>
              <a:gd name="T81" fmla="*/ 228 h 377"/>
              <a:gd name="T82" fmla="*/ 135 w 366"/>
              <a:gd name="T83" fmla="*/ 182 h 377"/>
              <a:gd name="T84" fmla="*/ 166 w 366"/>
              <a:gd name="T85" fmla="*/ 119 h 377"/>
              <a:gd name="T86" fmla="*/ 192 w 366"/>
              <a:gd name="T87" fmla="*/ 119 h 377"/>
              <a:gd name="T88" fmla="*/ 204 w 366"/>
              <a:gd name="T89" fmla="*/ 149 h 377"/>
              <a:gd name="T90" fmla="*/ 187 w 366"/>
              <a:gd name="T91" fmla="*/ 230 h 377"/>
              <a:gd name="T92" fmla="*/ 169 w 366"/>
              <a:gd name="T93" fmla="*/ 252 h 377"/>
              <a:gd name="T94" fmla="*/ 150 w 366"/>
              <a:gd name="T95" fmla="*/ 255 h 377"/>
              <a:gd name="T96" fmla="*/ 138 w 366"/>
              <a:gd name="T97" fmla="*/ 246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6" h="377">
                <a:moveTo>
                  <a:pt x="357" y="288"/>
                </a:moveTo>
                <a:lnTo>
                  <a:pt x="309" y="288"/>
                </a:lnTo>
                <a:lnTo>
                  <a:pt x="306" y="290"/>
                </a:lnTo>
                <a:lnTo>
                  <a:pt x="303" y="291"/>
                </a:lnTo>
                <a:lnTo>
                  <a:pt x="277" y="306"/>
                </a:lnTo>
                <a:lnTo>
                  <a:pt x="250" y="318"/>
                </a:lnTo>
                <a:lnTo>
                  <a:pt x="223" y="326"/>
                </a:lnTo>
                <a:lnTo>
                  <a:pt x="193" y="327"/>
                </a:lnTo>
                <a:lnTo>
                  <a:pt x="163" y="326"/>
                </a:lnTo>
                <a:lnTo>
                  <a:pt x="136" y="318"/>
                </a:lnTo>
                <a:lnTo>
                  <a:pt x="112" y="306"/>
                </a:lnTo>
                <a:lnTo>
                  <a:pt x="91" y="291"/>
                </a:lnTo>
                <a:lnTo>
                  <a:pt x="75" y="270"/>
                </a:lnTo>
                <a:lnTo>
                  <a:pt x="61" y="248"/>
                </a:lnTo>
                <a:lnTo>
                  <a:pt x="55" y="222"/>
                </a:lnTo>
                <a:lnTo>
                  <a:pt x="52" y="192"/>
                </a:lnTo>
                <a:lnTo>
                  <a:pt x="55" y="161"/>
                </a:lnTo>
                <a:lnTo>
                  <a:pt x="63" y="134"/>
                </a:lnTo>
                <a:lnTo>
                  <a:pt x="75" y="110"/>
                </a:lnTo>
                <a:lnTo>
                  <a:pt x="93" y="89"/>
                </a:lnTo>
                <a:lnTo>
                  <a:pt x="114" y="71"/>
                </a:lnTo>
                <a:lnTo>
                  <a:pt x="139" y="59"/>
                </a:lnTo>
                <a:lnTo>
                  <a:pt x="166" y="53"/>
                </a:lnTo>
                <a:lnTo>
                  <a:pt x="196" y="50"/>
                </a:lnTo>
                <a:lnTo>
                  <a:pt x="225" y="53"/>
                </a:lnTo>
                <a:lnTo>
                  <a:pt x="249" y="60"/>
                </a:lnTo>
                <a:lnTo>
                  <a:pt x="271" y="72"/>
                </a:lnTo>
                <a:lnTo>
                  <a:pt x="264" y="72"/>
                </a:lnTo>
                <a:lnTo>
                  <a:pt x="253" y="72"/>
                </a:lnTo>
                <a:lnTo>
                  <a:pt x="243" y="72"/>
                </a:lnTo>
                <a:lnTo>
                  <a:pt x="234" y="72"/>
                </a:lnTo>
                <a:lnTo>
                  <a:pt x="229" y="72"/>
                </a:lnTo>
                <a:lnTo>
                  <a:pt x="226" y="72"/>
                </a:lnTo>
                <a:lnTo>
                  <a:pt x="223" y="75"/>
                </a:lnTo>
                <a:lnTo>
                  <a:pt x="220" y="80"/>
                </a:lnTo>
                <a:lnTo>
                  <a:pt x="220" y="80"/>
                </a:lnTo>
                <a:lnTo>
                  <a:pt x="220" y="81"/>
                </a:lnTo>
                <a:lnTo>
                  <a:pt x="220" y="84"/>
                </a:lnTo>
                <a:lnTo>
                  <a:pt x="214" y="78"/>
                </a:lnTo>
                <a:lnTo>
                  <a:pt x="207" y="74"/>
                </a:lnTo>
                <a:lnTo>
                  <a:pt x="192" y="68"/>
                </a:lnTo>
                <a:lnTo>
                  <a:pt x="174" y="65"/>
                </a:lnTo>
                <a:lnTo>
                  <a:pt x="151" y="68"/>
                </a:lnTo>
                <a:lnTo>
                  <a:pt x="130" y="77"/>
                </a:lnTo>
                <a:lnTo>
                  <a:pt x="112" y="90"/>
                </a:lnTo>
                <a:lnTo>
                  <a:pt x="96" y="110"/>
                </a:lnTo>
                <a:lnTo>
                  <a:pt x="78" y="140"/>
                </a:lnTo>
                <a:lnTo>
                  <a:pt x="69" y="171"/>
                </a:lnTo>
                <a:lnTo>
                  <a:pt x="64" y="207"/>
                </a:lnTo>
                <a:lnTo>
                  <a:pt x="67" y="234"/>
                </a:lnTo>
                <a:lnTo>
                  <a:pt x="75" y="257"/>
                </a:lnTo>
                <a:lnTo>
                  <a:pt x="88" y="276"/>
                </a:lnTo>
                <a:lnTo>
                  <a:pt x="105" y="291"/>
                </a:lnTo>
                <a:lnTo>
                  <a:pt x="126" y="302"/>
                </a:lnTo>
                <a:lnTo>
                  <a:pt x="150" y="305"/>
                </a:lnTo>
                <a:lnTo>
                  <a:pt x="166" y="303"/>
                </a:lnTo>
                <a:lnTo>
                  <a:pt x="180" y="299"/>
                </a:lnTo>
                <a:lnTo>
                  <a:pt x="187" y="294"/>
                </a:lnTo>
                <a:lnTo>
                  <a:pt x="193" y="290"/>
                </a:lnTo>
                <a:lnTo>
                  <a:pt x="201" y="285"/>
                </a:lnTo>
                <a:lnTo>
                  <a:pt x="205" y="293"/>
                </a:lnTo>
                <a:lnTo>
                  <a:pt x="214" y="299"/>
                </a:lnTo>
                <a:lnTo>
                  <a:pt x="225" y="303"/>
                </a:lnTo>
                <a:lnTo>
                  <a:pt x="240" y="305"/>
                </a:lnTo>
                <a:lnTo>
                  <a:pt x="268" y="300"/>
                </a:lnTo>
                <a:lnTo>
                  <a:pt x="297" y="287"/>
                </a:lnTo>
                <a:lnTo>
                  <a:pt x="324" y="266"/>
                </a:lnTo>
                <a:lnTo>
                  <a:pt x="343" y="243"/>
                </a:lnTo>
                <a:lnTo>
                  <a:pt x="355" y="219"/>
                </a:lnTo>
                <a:lnTo>
                  <a:pt x="364" y="191"/>
                </a:lnTo>
                <a:lnTo>
                  <a:pt x="366" y="158"/>
                </a:lnTo>
                <a:lnTo>
                  <a:pt x="364" y="126"/>
                </a:lnTo>
                <a:lnTo>
                  <a:pt x="355" y="98"/>
                </a:lnTo>
                <a:lnTo>
                  <a:pt x="343" y="74"/>
                </a:lnTo>
                <a:lnTo>
                  <a:pt x="325" y="51"/>
                </a:lnTo>
                <a:lnTo>
                  <a:pt x="306" y="35"/>
                </a:lnTo>
                <a:lnTo>
                  <a:pt x="285" y="20"/>
                </a:lnTo>
                <a:lnTo>
                  <a:pt x="259" y="9"/>
                </a:lnTo>
                <a:lnTo>
                  <a:pt x="229" y="3"/>
                </a:lnTo>
                <a:lnTo>
                  <a:pt x="195" y="0"/>
                </a:lnTo>
                <a:lnTo>
                  <a:pt x="160" y="3"/>
                </a:lnTo>
                <a:lnTo>
                  <a:pt x="129" y="9"/>
                </a:lnTo>
                <a:lnTo>
                  <a:pt x="100" y="21"/>
                </a:lnTo>
                <a:lnTo>
                  <a:pt x="75" y="36"/>
                </a:lnTo>
                <a:lnTo>
                  <a:pt x="52" y="57"/>
                </a:lnTo>
                <a:lnTo>
                  <a:pt x="30" y="86"/>
                </a:lnTo>
                <a:lnTo>
                  <a:pt x="13" y="119"/>
                </a:lnTo>
                <a:lnTo>
                  <a:pt x="4" y="155"/>
                </a:lnTo>
                <a:lnTo>
                  <a:pt x="0" y="194"/>
                </a:lnTo>
                <a:lnTo>
                  <a:pt x="4" y="233"/>
                </a:lnTo>
                <a:lnTo>
                  <a:pt x="15" y="269"/>
                </a:lnTo>
                <a:lnTo>
                  <a:pt x="31" y="299"/>
                </a:lnTo>
                <a:lnTo>
                  <a:pt x="55" y="326"/>
                </a:lnTo>
                <a:lnTo>
                  <a:pt x="85" y="348"/>
                </a:lnTo>
                <a:lnTo>
                  <a:pt x="118" y="363"/>
                </a:lnTo>
                <a:lnTo>
                  <a:pt x="154" y="374"/>
                </a:lnTo>
                <a:lnTo>
                  <a:pt x="193" y="377"/>
                </a:lnTo>
                <a:lnTo>
                  <a:pt x="240" y="372"/>
                </a:lnTo>
                <a:lnTo>
                  <a:pt x="286" y="359"/>
                </a:lnTo>
                <a:lnTo>
                  <a:pt x="315" y="344"/>
                </a:lnTo>
                <a:lnTo>
                  <a:pt x="340" y="326"/>
                </a:lnTo>
                <a:lnTo>
                  <a:pt x="363" y="303"/>
                </a:lnTo>
                <a:lnTo>
                  <a:pt x="366" y="300"/>
                </a:lnTo>
                <a:lnTo>
                  <a:pt x="366" y="297"/>
                </a:lnTo>
                <a:lnTo>
                  <a:pt x="364" y="294"/>
                </a:lnTo>
                <a:lnTo>
                  <a:pt x="363" y="291"/>
                </a:lnTo>
                <a:lnTo>
                  <a:pt x="360" y="290"/>
                </a:lnTo>
                <a:lnTo>
                  <a:pt x="357" y="288"/>
                </a:lnTo>
                <a:close/>
                <a:moveTo>
                  <a:pt x="277" y="242"/>
                </a:moveTo>
                <a:lnTo>
                  <a:pt x="265" y="249"/>
                </a:lnTo>
                <a:lnTo>
                  <a:pt x="253" y="251"/>
                </a:lnTo>
                <a:lnTo>
                  <a:pt x="255" y="249"/>
                </a:lnTo>
                <a:lnTo>
                  <a:pt x="255" y="248"/>
                </a:lnTo>
                <a:lnTo>
                  <a:pt x="255" y="246"/>
                </a:lnTo>
                <a:lnTo>
                  <a:pt x="283" y="83"/>
                </a:lnTo>
                <a:lnTo>
                  <a:pt x="283" y="81"/>
                </a:lnTo>
                <a:lnTo>
                  <a:pt x="283" y="81"/>
                </a:lnTo>
                <a:lnTo>
                  <a:pt x="301" y="104"/>
                </a:lnTo>
                <a:lnTo>
                  <a:pt x="312" y="129"/>
                </a:lnTo>
                <a:lnTo>
                  <a:pt x="315" y="159"/>
                </a:lnTo>
                <a:lnTo>
                  <a:pt x="312" y="186"/>
                </a:lnTo>
                <a:lnTo>
                  <a:pt x="304" y="209"/>
                </a:lnTo>
                <a:lnTo>
                  <a:pt x="292" y="228"/>
                </a:lnTo>
                <a:lnTo>
                  <a:pt x="277" y="242"/>
                </a:lnTo>
                <a:close/>
                <a:moveTo>
                  <a:pt x="130" y="219"/>
                </a:moveTo>
                <a:lnTo>
                  <a:pt x="135" y="182"/>
                </a:lnTo>
                <a:lnTo>
                  <a:pt x="145" y="146"/>
                </a:lnTo>
                <a:lnTo>
                  <a:pt x="154" y="129"/>
                </a:lnTo>
                <a:lnTo>
                  <a:pt x="166" y="119"/>
                </a:lnTo>
                <a:lnTo>
                  <a:pt x="180" y="116"/>
                </a:lnTo>
                <a:lnTo>
                  <a:pt x="187" y="117"/>
                </a:lnTo>
                <a:lnTo>
                  <a:pt x="192" y="119"/>
                </a:lnTo>
                <a:lnTo>
                  <a:pt x="196" y="123"/>
                </a:lnTo>
                <a:lnTo>
                  <a:pt x="202" y="135"/>
                </a:lnTo>
                <a:lnTo>
                  <a:pt x="204" y="149"/>
                </a:lnTo>
                <a:lnTo>
                  <a:pt x="201" y="177"/>
                </a:lnTo>
                <a:lnTo>
                  <a:pt x="195" y="209"/>
                </a:lnTo>
                <a:lnTo>
                  <a:pt x="187" y="230"/>
                </a:lnTo>
                <a:lnTo>
                  <a:pt x="181" y="242"/>
                </a:lnTo>
                <a:lnTo>
                  <a:pt x="175" y="248"/>
                </a:lnTo>
                <a:lnTo>
                  <a:pt x="169" y="252"/>
                </a:lnTo>
                <a:lnTo>
                  <a:pt x="163" y="255"/>
                </a:lnTo>
                <a:lnTo>
                  <a:pt x="156" y="257"/>
                </a:lnTo>
                <a:lnTo>
                  <a:pt x="150" y="255"/>
                </a:lnTo>
                <a:lnTo>
                  <a:pt x="145" y="254"/>
                </a:lnTo>
                <a:lnTo>
                  <a:pt x="142" y="251"/>
                </a:lnTo>
                <a:lnTo>
                  <a:pt x="138" y="246"/>
                </a:lnTo>
                <a:lnTo>
                  <a:pt x="133" y="234"/>
                </a:lnTo>
                <a:lnTo>
                  <a:pt x="130" y="2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9677" name="Group 45">
            <a:extLst>
              <a:ext uri="{FF2B5EF4-FFF2-40B4-BE49-F238E27FC236}">
                <a16:creationId xmlns:a16="http://schemas.microsoft.com/office/drawing/2014/main" id="{CCF41A89-D619-4F6C-83ED-21674B4729A5}"/>
              </a:ext>
            </a:extLst>
          </p:cNvPr>
          <p:cNvGrpSpPr>
            <a:grpSpLocks/>
          </p:cNvGrpSpPr>
          <p:nvPr/>
        </p:nvGrpSpPr>
        <p:grpSpPr bwMode="auto">
          <a:xfrm>
            <a:off x="4375150" y="3519488"/>
            <a:ext cx="392113" cy="438150"/>
            <a:chOff x="1919" y="2690"/>
            <a:chExt cx="342" cy="384"/>
          </a:xfrm>
        </p:grpSpPr>
        <p:sp>
          <p:nvSpPr>
            <p:cNvPr id="69678" name="Freeform 46">
              <a:extLst>
                <a:ext uri="{FF2B5EF4-FFF2-40B4-BE49-F238E27FC236}">
                  <a16:creationId xmlns:a16="http://schemas.microsoft.com/office/drawing/2014/main" id="{01D1BC76-073C-4A57-89C0-D1EEA8ED8780}"/>
                </a:ext>
              </a:extLst>
            </p:cNvPr>
            <p:cNvSpPr>
              <a:spLocks/>
            </p:cNvSpPr>
            <p:nvPr/>
          </p:nvSpPr>
          <p:spPr bwMode="gray">
            <a:xfrm>
              <a:off x="1919" y="2724"/>
              <a:ext cx="127" cy="350"/>
            </a:xfrm>
            <a:custGeom>
              <a:avLst/>
              <a:gdLst>
                <a:gd name="T0" fmla="*/ 34 w 127"/>
                <a:gd name="T1" fmla="*/ 0 h 350"/>
                <a:gd name="T2" fmla="*/ 21 w 127"/>
                <a:gd name="T3" fmla="*/ 2 h 350"/>
                <a:gd name="T4" fmla="*/ 10 w 127"/>
                <a:gd name="T5" fmla="*/ 9 h 350"/>
                <a:gd name="T6" fmla="*/ 3 w 127"/>
                <a:gd name="T7" fmla="*/ 21 h 350"/>
                <a:gd name="T8" fmla="*/ 0 w 127"/>
                <a:gd name="T9" fmla="*/ 35 h 350"/>
                <a:gd name="T10" fmla="*/ 0 w 127"/>
                <a:gd name="T11" fmla="*/ 315 h 350"/>
                <a:gd name="T12" fmla="*/ 3 w 127"/>
                <a:gd name="T13" fmla="*/ 329 h 350"/>
                <a:gd name="T14" fmla="*/ 10 w 127"/>
                <a:gd name="T15" fmla="*/ 341 h 350"/>
                <a:gd name="T16" fmla="*/ 21 w 127"/>
                <a:gd name="T17" fmla="*/ 348 h 350"/>
                <a:gd name="T18" fmla="*/ 34 w 127"/>
                <a:gd name="T19" fmla="*/ 350 h 350"/>
                <a:gd name="T20" fmla="*/ 127 w 127"/>
                <a:gd name="T21" fmla="*/ 350 h 350"/>
                <a:gd name="T22" fmla="*/ 127 w 127"/>
                <a:gd name="T23" fmla="*/ 314 h 350"/>
                <a:gd name="T24" fmla="*/ 36 w 127"/>
                <a:gd name="T25" fmla="*/ 314 h 350"/>
                <a:gd name="T26" fmla="*/ 36 w 127"/>
                <a:gd name="T27" fmla="*/ 0 h 350"/>
                <a:gd name="T28" fmla="*/ 34 w 127"/>
                <a:gd name="T29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350">
                  <a:moveTo>
                    <a:pt x="34" y="0"/>
                  </a:moveTo>
                  <a:lnTo>
                    <a:pt x="21" y="2"/>
                  </a:lnTo>
                  <a:lnTo>
                    <a:pt x="10" y="9"/>
                  </a:lnTo>
                  <a:lnTo>
                    <a:pt x="3" y="21"/>
                  </a:lnTo>
                  <a:lnTo>
                    <a:pt x="0" y="35"/>
                  </a:lnTo>
                  <a:lnTo>
                    <a:pt x="0" y="315"/>
                  </a:lnTo>
                  <a:lnTo>
                    <a:pt x="3" y="329"/>
                  </a:lnTo>
                  <a:lnTo>
                    <a:pt x="10" y="341"/>
                  </a:lnTo>
                  <a:lnTo>
                    <a:pt x="21" y="348"/>
                  </a:lnTo>
                  <a:lnTo>
                    <a:pt x="34" y="350"/>
                  </a:lnTo>
                  <a:lnTo>
                    <a:pt x="127" y="350"/>
                  </a:lnTo>
                  <a:lnTo>
                    <a:pt x="127" y="314"/>
                  </a:lnTo>
                  <a:lnTo>
                    <a:pt x="36" y="314"/>
                  </a:lnTo>
                  <a:lnTo>
                    <a:pt x="36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79" name="Freeform 47">
              <a:extLst>
                <a:ext uri="{FF2B5EF4-FFF2-40B4-BE49-F238E27FC236}">
                  <a16:creationId xmlns:a16="http://schemas.microsoft.com/office/drawing/2014/main" id="{DB66886A-F8F3-4989-A925-8CB52D097F8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001" y="2690"/>
              <a:ext cx="260" cy="384"/>
            </a:xfrm>
            <a:custGeom>
              <a:avLst/>
              <a:gdLst>
                <a:gd name="T0" fmla="*/ 239 w 260"/>
                <a:gd name="T1" fmla="*/ 382 h 384"/>
                <a:gd name="T2" fmla="*/ 257 w 260"/>
                <a:gd name="T3" fmla="*/ 363 h 384"/>
                <a:gd name="T4" fmla="*/ 260 w 260"/>
                <a:gd name="T5" fmla="*/ 34 h 384"/>
                <a:gd name="T6" fmla="*/ 249 w 260"/>
                <a:gd name="T7" fmla="*/ 10 h 384"/>
                <a:gd name="T8" fmla="*/ 225 w 260"/>
                <a:gd name="T9" fmla="*/ 0 h 384"/>
                <a:gd name="T10" fmla="*/ 57 w 260"/>
                <a:gd name="T11" fmla="*/ 1 h 384"/>
                <a:gd name="T12" fmla="*/ 48 w 260"/>
                <a:gd name="T13" fmla="*/ 7 h 384"/>
                <a:gd name="T14" fmla="*/ 45 w 260"/>
                <a:gd name="T15" fmla="*/ 18 h 384"/>
                <a:gd name="T16" fmla="*/ 44 w 260"/>
                <a:gd name="T17" fmla="*/ 123 h 384"/>
                <a:gd name="T18" fmla="*/ 33 w 260"/>
                <a:gd name="T19" fmla="*/ 145 h 384"/>
                <a:gd name="T20" fmla="*/ 18 w 260"/>
                <a:gd name="T21" fmla="*/ 175 h 384"/>
                <a:gd name="T22" fmla="*/ 6 w 260"/>
                <a:gd name="T23" fmla="*/ 202 h 384"/>
                <a:gd name="T24" fmla="*/ 2 w 260"/>
                <a:gd name="T25" fmla="*/ 213 h 384"/>
                <a:gd name="T26" fmla="*/ 0 w 260"/>
                <a:gd name="T27" fmla="*/ 220 h 384"/>
                <a:gd name="T28" fmla="*/ 2 w 260"/>
                <a:gd name="T29" fmla="*/ 231 h 384"/>
                <a:gd name="T30" fmla="*/ 12 w 260"/>
                <a:gd name="T31" fmla="*/ 238 h 384"/>
                <a:gd name="T32" fmla="*/ 21 w 260"/>
                <a:gd name="T33" fmla="*/ 238 h 384"/>
                <a:gd name="T34" fmla="*/ 45 w 260"/>
                <a:gd name="T35" fmla="*/ 238 h 384"/>
                <a:gd name="T36" fmla="*/ 225 w 260"/>
                <a:gd name="T37" fmla="*/ 384 h 384"/>
                <a:gd name="T38" fmla="*/ 81 w 260"/>
                <a:gd name="T39" fmla="*/ 348 h 384"/>
                <a:gd name="T40" fmla="*/ 81 w 260"/>
                <a:gd name="T41" fmla="*/ 316 h 384"/>
                <a:gd name="T42" fmla="*/ 81 w 260"/>
                <a:gd name="T43" fmla="*/ 274 h 384"/>
                <a:gd name="T44" fmla="*/ 81 w 260"/>
                <a:gd name="T45" fmla="*/ 237 h 384"/>
                <a:gd name="T46" fmla="*/ 81 w 260"/>
                <a:gd name="T47" fmla="*/ 220 h 384"/>
                <a:gd name="T48" fmla="*/ 78 w 260"/>
                <a:gd name="T49" fmla="*/ 211 h 384"/>
                <a:gd name="T50" fmla="*/ 72 w 260"/>
                <a:gd name="T51" fmla="*/ 205 h 384"/>
                <a:gd name="T52" fmla="*/ 63 w 260"/>
                <a:gd name="T53" fmla="*/ 202 h 384"/>
                <a:gd name="T54" fmla="*/ 60 w 260"/>
                <a:gd name="T55" fmla="*/ 202 h 384"/>
                <a:gd name="T56" fmla="*/ 51 w 260"/>
                <a:gd name="T57" fmla="*/ 202 h 384"/>
                <a:gd name="T58" fmla="*/ 53 w 260"/>
                <a:gd name="T59" fmla="*/ 187 h 384"/>
                <a:gd name="T60" fmla="*/ 68 w 260"/>
                <a:gd name="T61" fmla="*/ 156 h 384"/>
                <a:gd name="T62" fmla="*/ 78 w 260"/>
                <a:gd name="T63" fmla="*/ 133 h 384"/>
                <a:gd name="T64" fmla="*/ 81 w 260"/>
                <a:gd name="T65" fmla="*/ 126 h 384"/>
                <a:gd name="T66" fmla="*/ 81 w 260"/>
                <a:gd name="T67" fmla="*/ 118 h 384"/>
                <a:gd name="T68" fmla="*/ 81 w 260"/>
                <a:gd name="T69" fmla="*/ 88 h 384"/>
                <a:gd name="T70" fmla="*/ 81 w 260"/>
                <a:gd name="T71" fmla="*/ 52 h 384"/>
                <a:gd name="T72" fmla="*/ 224 w 260"/>
                <a:gd name="T73" fmla="*/ 3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0" h="384">
                  <a:moveTo>
                    <a:pt x="225" y="384"/>
                  </a:moveTo>
                  <a:lnTo>
                    <a:pt x="239" y="382"/>
                  </a:lnTo>
                  <a:lnTo>
                    <a:pt x="249" y="375"/>
                  </a:lnTo>
                  <a:lnTo>
                    <a:pt x="257" y="363"/>
                  </a:lnTo>
                  <a:lnTo>
                    <a:pt x="260" y="349"/>
                  </a:lnTo>
                  <a:lnTo>
                    <a:pt x="260" y="34"/>
                  </a:lnTo>
                  <a:lnTo>
                    <a:pt x="257" y="21"/>
                  </a:lnTo>
                  <a:lnTo>
                    <a:pt x="249" y="10"/>
                  </a:lnTo>
                  <a:lnTo>
                    <a:pt x="239" y="3"/>
                  </a:lnTo>
                  <a:lnTo>
                    <a:pt x="225" y="0"/>
                  </a:lnTo>
                  <a:lnTo>
                    <a:pt x="63" y="0"/>
                  </a:lnTo>
                  <a:lnTo>
                    <a:pt x="57" y="1"/>
                  </a:lnTo>
                  <a:lnTo>
                    <a:pt x="53" y="3"/>
                  </a:lnTo>
                  <a:lnTo>
                    <a:pt x="48" y="7"/>
                  </a:lnTo>
                  <a:lnTo>
                    <a:pt x="47" y="12"/>
                  </a:lnTo>
                  <a:lnTo>
                    <a:pt x="45" y="18"/>
                  </a:lnTo>
                  <a:lnTo>
                    <a:pt x="45" y="118"/>
                  </a:lnTo>
                  <a:lnTo>
                    <a:pt x="44" y="123"/>
                  </a:lnTo>
                  <a:lnTo>
                    <a:pt x="39" y="133"/>
                  </a:lnTo>
                  <a:lnTo>
                    <a:pt x="33" y="145"/>
                  </a:lnTo>
                  <a:lnTo>
                    <a:pt x="26" y="160"/>
                  </a:lnTo>
                  <a:lnTo>
                    <a:pt x="18" y="175"/>
                  </a:lnTo>
                  <a:lnTo>
                    <a:pt x="12" y="190"/>
                  </a:lnTo>
                  <a:lnTo>
                    <a:pt x="6" y="202"/>
                  </a:lnTo>
                  <a:lnTo>
                    <a:pt x="3" y="210"/>
                  </a:lnTo>
                  <a:lnTo>
                    <a:pt x="2" y="213"/>
                  </a:lnTo>
                  <a:lnTo>
                    <a:pt x="0" y="217"/>
                  </a:lnTo>
                  <a:lnTo>
                    <a:pt x="0" y="220"/>
                  </a:lnTo>
                  <a:lnTo>
                    <a:pt x="0" y="226"/>
                  </a:lnTo>
                  <a:lnTo>
                    <a:pt x="2" y="231"/>
                  </a:lnTo>
                  <a:lnTo>
                    <a:pt x="6" y="235"/>
                  </a:lnTo>
                  <a:lnTo>
                    <a:pt x="12" y="238"/>
                  </a:lnTo>
                  <a:lnTo>
                    <a:pt x="18" y="238"/>
                  </a:lnTo>
                  <a:lnTo>
                    <a:pt x="21" y="238"/>
                  </a:lnTo>
                  <a:lnTo>
                    <a:pt x="32" y="238"/>
                  </a:lnTo>
                  <a:lnTo>
                    <a:pt x="45" y="238"/>
                  </a:lnTo>
                  <a:lnTo>
                    <a:pt x="45" y="384"/>
                  </a:lnTo>
                  <a:lnTo>
                    <a:pt x="225" y="384"/>
                  </a:lnTo>
                  <a:close/>
                  <a:moveTo>
                    <a:pt x="224" y="348"/>
                  </a:moveTo>
                  <a:lnTo>
                    <a:pt x="81" y="348"/>
                  </a:lnTo>
                  <a:lnTo>
                    <a:pt x="81" y="334"/>
                  </a:lnTo>
                  <a:lnTo>
                    <a:pt x="81" y="316"/>
                  </a:lnTo>
                  <a:lnTo>
                    <a:pt x="81" y="295"/>
                  </a:lnTo>
                  <a:lnTo>
                    <a:pt x="81" y="274"/>
                  </a:lnTo>
                  <a:lnTo>
                    <a:pt x="81" y="253"/>
                  </a:lnTo>
                  <a:lnTo>
                    <a:pt x="81" y="237"/>
                  </a:lnTo>
                  <a:lnTo>
                    <a:pt x="81" y="225"/>
                  </a:lnTo>
                  <a:lnTo>
                    <a:pt x="81" y="220"/>
                  </a:lnTo>
                  <a:lnTo>
                    <a:pt x="81" y="216"/>
                  </a:lnTo>
                  <a:lnTo>
                    <a:pt x="78" y="211"/>
                  </a:lnTo>
                  <a:lnTo>
                    <a:pt x="77" y="208"/>
                  </a:lnTo>
                  <a:lnTo>
                    <a:pt x="72" y="205"/>
                  </a:lnTo>
                  <a:lnTo>
                    <a:pt x="68" y="204"/>
                  </a:lnTo>
                  <a:lnTo>
                    <a:pt x="63" y="202"/>
                  </a:lnTo>
                  <a:lnTo>
                    <a:pt x="62" y="202"/>
                  </a:lnTo>
                  <a:lnTo>
                    <a:pt x="60" y="202"/>
                  </a:lnTo>
                  <a:lnTo>
                    <a:pt x="56" y="202"/>
                  </a:lnTo>
                  <a:lnTo>
                    <a:pt x="51" y="202"/>
                  </a:lnTo>
                  <a:lnTo>
                    <a:pt x="45" y="202"/>
                  </a:lnTo>
                  <a:lnTo>
                    <a:pt x="53" y="187"/>
                  </a:lnTo>
                  <a:lnTo>
                    <a:pt x="60" y="171"/>
                  </a:lnTo>
                  <a:lnTo>
                    <a:pt x="68" y="156"/>
                  </a:lnTo>
                  <a:lnTo>
                    <a:pt x="74" y="142"/>
                  </a:lnTo>
                  <a:lnTo>
                    <a:pt x="78" y="133"/>
                  </a:lnTo>
                  <a:lnTo>
                    <a:pt x="80" y="130"/>
                  </a:lnTo>
                  <a:lnTo>
                    <a:pt x="81" y="126"/>
                  </a:lnTo>
                  <a:lnTo>
                    <a:pt x="81" y="123"/>
                  </a:lnTo>
                  <a:lnTo>
                    <a:pt x="81" y="118"/>
                  </a:lnTo>
                  <a:lnTo>
                    <a:pt x="81" y="106"/>
                  </a:lnTo>
                  <a:lnTo>
                    <a:pt x="81" y="88"/>
                  </a:lnTo>
                  <a:lnTo>
                    <a:pt x="81" y="70"/>
                  </a:lnTo>
                  <a:lnTo>
                    <a:pt x="81" y="52"/>
                  </a:lnTo>
                  <a:lnTo>
                    <a:pt x="81" y="36"/>
                  </a:lnTo>
                  <a:lnTo>
                    <a:pt x="224" y="36"/>
                  </a:lnTo>
                  <a:lnTo>
                    <a:pt x="224" y="34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80" name="Rectangle 48">
              <a:extLst>
                <a:ext uri="{FF2B5EF4-FFF2-40B4-BE49-F238E27FC236}">
                  <a16:creationId xmlns:a16="http://schemas.microsoft.com/office/drawing/2014/main" id="{BB95A1F4-88E2-4B3E-903D-06AE82E0EBE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99" y="2792"/>
              <a:ext cx="27" cy="4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81" name="Rectangle 49">
              <a:extLst>
                <a:ext uri="{FF2B5EF4-FFF2-40B4-BE49-F238E27FC236}">
                  <a16:creationId xmlns:a16="http://schemas.microsoft.com/office/drawing/2014/main" id="{0E8D236F-0E34-4632-9958-D43D01FFDC3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55" y="2724"/>
              <a:ext cx="91" cy="3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9682" name="Group 50">
            <a:extLst>
              <a:ext uri="{FF2B5EF4-FFF2-40B4-BE49-F238E27FC236}">
                <a16:creationId xmlns:a16="http://schemas.microsoft.com/office/drawing/2014/main" id="{FC0DD651-68EF-4C34-B978-364C25D77B37}"/>
              </a:ext>
            </a:extLst>
          </p:cNvPr>
          <p:cNvGrpSpPr>
            <a:grpSpLocks/>
          </p:cNvGrpSpPr>
          <p:nvPr/>
        </p:nvGrpSpPr>
        <p:grpSpPr bwMode="auto">
          <a:xfrm>
            <a:off x="4340225" y="4491038"/>
            <a:ext cx="498475" cy="498475"/>
            <a:chOff x="2430" y="1692"/>
            <a:chExt cx="339" cy="339"/>
          </a:xfrm>
        </p:grpSpPr>
        <p:sp>
          <p:nvSpPr>
            <p:cNvPr id="69683" name="Freeform 51">
              <a:extLst>
                <a:ext uri="{FF2B5EF4-FFF2-40B4-BE49-F238E27FC236}">
                  <a16:creationId xmlns:a16="http://schemas.microsoft.com/office/drawing/2014/main" id="{275B5A29-48AE-4AA9-A8FE-A78F21F4A8B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30" y="1692"/>
              <a:ext cx="339" cy="339"/>
            </a:xfrm>
            <a:custGeom>
              <a:avLst/>
              <a:gdLst>
                <a:gd name="T0" fmla="*/ 170 w 339"/>
                <a:gd name="T1" fmla="*/ 0 h 339"/>
                <a:gd name="T2" fmla="*/ 131 w 339"/>
                <a:gd name="T3" fmla="*/ 5 h 339"/>
                <a:gd name="T4" fmla="*/ 95 w 339"/>
                <a:gd name="T5" fmla="*/ 17 h 339"/>
                <a:gd name="T6" fmla="*/ 63 w 339"/>
                <a:gd name="T7" fmla="*/ 38 h 339"/>
                <a:gd name="T8" fmla="*/ 38 w 339"/>
                <a:gd name="T9" fmla="*/ 63 h 339"/>
                <a:gd name="T10" fmla="*/ 18 w 339"/>
                <a:gd name="T11" fmla="*/ 95 h 339"/>
                <a:gd name="T12" fmla="*/ 5 w 339"/>
                <a:gd name="T13" fmla="*/ 131 h 339"/>
                <a:gd name="T14" fmla="*/ 0 w 339"/>
                <a:gd name="T15" fmla="*/ 170 h 339"/>
                <a:gd name="T16" fmla="*/ 5 w 339"/>
                <a:gd name="T17" fmla="*/ 209 h 339"/>
                <a:gd name="T18" fmla="*/ 18 w 339"/>
                <a:gd name="T19" fmla="*/ 245 h 339"/>
                <a:gd name="T20" fmla="*/ 38 w 339"/>
                <a:gd name="T21" fmla="*/ 276 h 339"/>
                <a:gd name="T22" fmla="*/ 63 w 339"/>
                <a:gd name="T23" fmla="*/ 302 h 339"/>
                <a:gd name="T24" fmla="*/ 95 w 339"/>
                <a:gd name="T25" fmla="*/ 323 h 339"/>
                <a:gd name="T26" fmla="*/ 131 w 339"/>
                <a:gd name="T27" fmla="*/ 335 h 339"/>
                <a:gd name="T28" fmla="*/ 170 w 339"/>
                <a:gd name="T29" fmla="*/ 339 h 339"/>
                <a:gd name="T30" fmla="*/ 209 w 339"/>
                <a:gd name="T31" fmla="*/ 335 h 339"/>
                <a:gd name="T32" fmla="*/ 245 w 339"/>
                <a:gd name="T33" fmla="*/ 323 h 339"/>
                <a:gd name="T34" fmla="*/ 276 w 339"/>
                <a:gd name="T35" fmla="*/ 302 h 339"/>
                <a:gd name="T36" fmla="*/ 303 w 339"/>
                <a:gd name="T37" fmla="*/ 276 h 339"/>
                <a:gd name="T38" fmla="*/ 323 w 339"/>
                <a:gd name="T39" fmla="*/ 245 h 339"/>
                <a:gd name="T40" fmla="*/ 335 w 339"/>
                <a:gd name="T41" fmla="*/ 209 h 339"/>
                <a:gd name="T42" fmla="*/ 339 w 339"/>
                <a:gd name="T43" fmla="*/ 170 h 339"/>
                <a:gd name="T44" fmla="*/ 335 w 339"/>
                <a:gd name="T45" fmla="*/ 131 h 339"/>
                <a:gd name="T46" fmla="*/ 323 w 339"/>
                <a:gd name="T47" fmla="*/ 95 h 339"/>
                <a:gd name="T48" fmla="*/ 303 w 339"/>
                <a:gd name="T49" fmla="*/ 63 h 339"/>
                <a:gd name="T50" fmla="*/ 276 w 339"/>
                <a:gd name="T51" fmla="*/ 38 h 339"/>
                <a:gd name="T52" fmla="*/ 245 w 339"/>
                <a:gd name="T53" fmla="*/ 17 h 339"/>
                <a:gd name="T54" fmla="*/ 209 w 339"/>
                <a:gd name="T55" fmla="*/ 5 h 339"/>
                <a:gd name="T56" fmla="*/ 170 w 339"/>
                <a:gd name="T57" fmla="*/ 0 h 339"/>
                <a:gd name="T58" fmla="*/ 170 w 339"/>
                <a:gd name="T59" fmla="*/ 294 h 339"/>
                <a:gd name="T60" fmla="*/ 137 w 339"/>
                <a:gd name="T61" fmla="*/ 291 h 339"/>
                <a:gd name="T62" fmla="*/ 107 w 339"/>
                <a:gd name="T63" fmla="*/ 278 h 339"/>
                <a:gd name="T64" fmla="*/ 81 w 339"/>
                <a:gd name="T65" fmla="*/ 258 h 339"/>
                <a:gd name="T66" fmla="*/ 62 w 339"/>
                <a:gd name="T67" fmla="*/ 233 h 339"/>
                <a:gd name="T68" fmla="*/ 50 w 339"/>
                <a:gd name="T69" fmla="*/ 203 h 339"/>
                <a:gd name="T70" fmla="*/ 45 w 339"/>
                <a:gd name="T71" fmla="*/ 170 h 339"/>
                <a:gd name="T72" fmla="*/ 50 w 339"/>
                <a:gd name="T73" fmla="*/ 137 h 339"/>
                <a:gd name="T74" fmla="*/ 62 w 339"/>
                <a:gd name="T75" fmla="*/ 107 h 339"/>
                <a:gd name="T76" fmla="*/ 81 w 339"/>
                <a:gd name="T77" fmla="*/ 81 h 339"/>
                <a:gd name="T78" fmla="*/ 107 w 339"/>
                <a:gd name="T79" fmla="*/ 62 h 339"/>
                <a:gd name="T80" fmla="*/ 137 w 339"/>
                <a:gd name="T81" fmla="*/ 48 h 339"/>
                <a:gd name="T82" fmla="*/ 170 w 339"/>
                <a:gd name="T83" fmla="*/ 44 h 339"/>
                <a:gd name="T84" fmla="*/ 203 w 339"/>
                <a:gd name="T85" fmla="*/ 48 h 339"/>
                <a:gd name="T86" fmla="*/ 233 w 339"/>
                <a:gd name="T87" fmla="*/ 62 h 339"/>
                <a:gd name="T88" fmla="*/ 258 w 339"/>
                <a:gd name="T89" fmla="*/ 81 h 339"/>
                <a:gd name="T90" fmla="*/ 278 w 339"/>
                <a:gd name="T91" fmla="*/ 107 h 339"/>
                <a:gd name="T92" fmla="*/ 291 w 339"/>
                <a:gd name="T93" fmla="*/ 137 h 339"/>
                <a:gd name="T94" fmla="*/ 296 w 339"/>
                <a:gd name="T95" fmla="*/ 170 h 339"/>
                <a:gd name="T96" fmla="*/ 291 w 339"/>
                <a:gd name="T97" fmla="*/ 203 h 339"/>
                <a:gd name="T98" fmla="*/ 278 w 339"/>
                <a:gd name="T99" fmla="*/ 233 h 339"/>
                <a:gd name="T100" fmla="*/ 258 w 339"/>
                <a:gd name="T101" fmla="*/ 258 h 339"/>
                <a:gd name="T102" fmla="*/ 233 w 339"/>
                <a:gd name="T103" fmla="*/ 278 h 339"/>
                <a:gd name="T104" fmla="*/ 203 w 339"/>
                <a:gd name="T105" fmla="*/ 291 h 339"/>
                <a:gd name="T106" fmla="*/ 170 w 339"/>
                <a:gd name="T107" fmla="*/ 29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9" h="339">
                  <a:moveTo>
                    <a:pt x="170" y="0"/>
                  </a:moveTo>
                  <a:lnTo>
                    <a:pt x="131" y="5"/>
                  </a:lnTo>
                  <a:lnTo>
                    <a:pt x="95" y="17"/>
                  </a:lnTo>
                  <a:lnTo>
                    <a:pt x="63" y="38"/>
                  </a:lnTo>
                  <a:lnTo>
                    <a:pt x="38" y="63"/>
                  </a:lnTo>
                  <a:lnTo>
                    <a:pt x="18" y="95"/>
                  </a:lnTo>
                  <a:lnTo>
                    <a:pt x="5" y="131"/>
                  </a:lnTo>
                  <a:lnTo>
                    <a:pt x="0" y="170"/>
                  </a:lnTo>
                  <a:lnTo>
                    <a:pt x="5" y="209"/>
                  </a:lnTo>
                  <a:lnTo>
                    <a:pt x="18" y="245"/>
                  </a:lnTo>
                  <a:lnTo>
                    <a:pt x="38" y="276"/>
                  </a:lnTo>
                  <a:lnTo>
                    <a:pt x="63" y="302"/>
                  </a:lnTo>
                  <a:lnTo>
                    <a:pt x="95" y="323"/>
                  </a:lnTo>
                  <a:lnTo>
                    <a:pt x="131" y="335"/>
                  </a:lnTo>
                  <a:lnTo>
                    <a:pt x="170" y="339"/>
                  </a:lnTo>
                  <a:lnTo>
                    <a:pt x="209" y="335"/>
                  </a:lnTo>
                  <a:lnTo>
                    <a:pt x="245" y="323"/>
                  </a:lnTo>
                  <a:lnTo>
                    <a:pt x="276" y="302"/>
                  </a:lnTo>
                  <a:lnTo>
                    <a:pt x="303" y="276"/>
                  </a:lnTo>
                  <a:lnTo>
                    <a:pt x="323" y="245"/>
                  </a:lnTo>
                  <a:lnTo>
                    <a:pt x="335" y="209"/>
                  </a:lnTo>
                  <a:lnTo>
                    <a:pt x="339" y="170"/>
                  </a:lnTo>
                  <a:lnTo>
                    <a:pt x="335" y="131"/>
                  </a:lnTo>
                  <a:lnTo>
                    <a:pt x="323" y="95"/>
                  </a:lnTo>
                  <a:lnTo>
                    <a:pt x="303" y="63"/>
                  </a:lnTo>
                  <a:lnTo>
                    <a:pt x="276" y="38"/>
                  </a:lnTo>
                  <a:lnTo>
                    <a:pt x="245" y="17"/>
                  </a:lnTo>
                  <a:lnTo>
                    <a:pt x="209" y="5"/>
                  </a:lnTo>
                  <a:lnTo>
                    <a:pt x="170" y="0"/>
                  </a:lnTo>
                  <a:close/>
                  <a:moveTo>
                    <a:pt x="170" y="294"/>
                  </a:moveTo>
                  <a:lnTo>
                    <a:pt x="137" y="291"/>
                  </a:lnTo>
                  <a:lnTo>
                    <a:pt x="107" y="278"/>
                  </a:lnTo>
                  <a:lnTo>
                    <a:pt x="81" y="258"/>
                  </a:lnTo>
                  <a:lnTo>
                    <a:pt x="62" y="233"/>
                  </a:lnTo>
                  <a:lnTo>
                    <a:pt x="50" y="203"/>
                  </a:lnTo>
                  <a:lnTo>
                    <a:pt x="45" y="170"/>
                  </a:lnTo>
                  <a:lnTo>
                    <a:pt x="50" y="137"/>
                  </a:lnTo>
                  <a:lnTo>
                    <a:pt x="62" y="107"/>
                  </a:lnTo>
                  <a:lnTo>
                    <a:pt x="81" y="81"/>
                  </a:lnTo>
                  <a:lnTo>
                    <a:pt x="107" y="62"/>
                  </a:lnTo>
                  <a:lnTo>
                    <a:pt x="137" y="48"/>
                  </a:lnTo>
                  <a:lnTo>
                    <a:pt x="170" y="44"/>
                  </a:lnTo>
                  <a:lnTo>
                    <a:pt x="203" y="48"/>
                  </a:lnTo>
                  <a:lnTo>
                    <a:pt x="233" y="62"/>
                  </a:lnTo>
                  <a:lnTo>
                    <a:pt x="258" y="81"/>
                  </a:lnTo>
                  <a:lnTo>
                    <a:pt x="278" y="107"/>
                  </a:lnTo>
                  <a:lnTo>
                    <a:pt x="291" y="137"/>
                  </a:lnTo>
                  <a:lnTo>
                    <a:pt x="296" y="170"/>
                  </a:lnTo>
                  <a:lnTo>
                    <a:pt x="291" y="203"/>
                  </a:lnTo>
                  <a:lnTo>
                    <a:pt x="278" y="233"/>
                  </a:lnTo>
                  <a:lnTo>
                    <a:pt x="258" y="258"/>
                  </a:lnTo>
                  <a:lnTo>
                    <a:pt x="233" y="278"/>
                  </a:lnTo>
                  <a:lnTo>
                    <a:pt x="203" y="291"/>
                  </a:lnTo>
                  <a:lnTo>
                    <a:pt x="170" y="2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84" name="Freeform 52">
              <a:extLst>
                <a:ext uri="{FF2B5EF4-FFF2-40B4-BE49-F238E27FC236}">
                  <a16:creationId xmlns:a16="http://schemas.microsoft.com/office/drawing/2014/main" id="{C7EEA9F4-0E27-4D29-81BF-8DB4C1BB422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516" y="1799"/>
              <a:ext cx="168" cy="157"/>
            </a:xfrm>
            <a:custGeom>
              <a:avLst/>
              <a:gdLst>
                <a:gd name="T0" fmla="*/ 12 w 168"/>
                <a:gd name="T1" fmla="*/ 76 h 157"/>
                <a:gd name="T2" fmla="*/ 30 w 168"/>
                <a:gd name="T3" fmla="*/ 114 h 157"/>
                <a:gd name="T4" fmla="*/ 63 w 168"/>
                <a:gd name="T5" fmla="*/ 132 h 157"/>
                <a:gd name="T6" fmla="*/ 106 w 168"/>
                <a:gd name="T7" fmla="*/ 132 h 157"/>
                <a:gd name="T8" fmla="*/ 139 w 168"/>
                <a:gd name="T9" fmla="*/ 114 h 157"/>
                <a:gd name="T10" fmla="*/ 157 w 168"/>
                <a:gd name="T11" fmla="*/ 76 h 157"/>
                <a:gd name="T12" fmla="*/ 163 w 168"/>
                <a:gd name="T13" fmla="*/ 100 h 157"/>
                <a:gd name="T14" fmla="*/ 142 w 168"/>
                <a:gd name="T15" fmla="*/ 136 h 157"/>
                <a:gd name="T16" fmla="*/ 106 w 168"/>
                <a:gd name="T17" fmla="*/ 156 h 157"/>
                <a:gd name="T18" fmla="*/ 61 w 168"/>
                <a:gd name="T19" fmla="*/ 156 h 157"/>
                <a:gd name="T20" fmla="*/ 27 w 168"/>
                <a:gd name="T21" fmla="*/ 136 h 157"/>
                <a:gd name="T22" fmla="*/ 4 w 168"/>
                <a:gd name="T23" fmla="*/ 100 h 157"/>
                <a:gd name="T24" fmla="*/ 39 w 168"/>
                <a:gd name="T25" fmla="*/ 45 h 157"/>
                <a:gd name="T26" fmla="*/ 27 w 168"/>
                <a:gd name="T27" fmla="*/ 42 h 157"/>
                <a:gd name="T28" fmla="*/ 19 w 168"/>
                <a:gd name="T29" fmla="*/ 34 h 157"/>
                <a:gd name="T30" fmla="*/ 16 w 168"/>
                <a:gd name="T31" fmla="*/ 22 h 157"/>
                <a:gd name="T32" fmla="*/ 19 w 168"/>
                <a:gd name="T33" fmla="*/ 12 h 157"/>
                <a:gd name="T34" fmla="*/ 27 w 168"/>
                <a:gd name="T35" fmla="*/ 3 h 157"/>
                <a:gd name="T36" fmla="*/ 39 w 168"/>
                <a:gd name="T37" fmla="*/ 0 h 157"/>
                <a:gd name="T38" fmla="*/ 49 w 168"/>
                <a:gd name="T39" fmla="*/ 3 h 157"/>
                <a:gd name="T40" fmla="*/ 58 w 168"/>
                <a:gd name="T41" fmla="*/ 12 h 157"/>
                <a:gd name="T42" fmla="*/ 61 w 168"/>
                <a:gd name="T43" fmla="*/ 22 h 157"/>
                <a:gd name="T44" fmla="*/ 58 w 168"/>
                <a:gd name="T45" fmla="*/ 34 h 157"/>
                <a:gd name="T46" fmla="*/ 49 w 168"/>
                <a:gd name="T47" fmla="*/ 42 h 157"/>
                <a:gd name="T48" fmla="*/ 39 w 168"/>
                <a:gd name="T49" fmla="*/ 45 h 157"/>
                <a:gd name="T50" fmla="*/ 124 w 168"/>
                <a:gd name="T51" fmla="*/ 45 h 157"/>
                <a:gd name="T52" fmla="*/ 114 w 168"/>
                <a:gd name="T53" fmla="*/ 39 h 157"/>
                <a:gd name="T54" fmla="*/ 108 w 168"/>
                <a:gd name="T55" fmla="*/ 28 h 157"/>
                <a:gd name="T56" fmla="*/ 108 w 168"/>
                <a:gd name="T57" fmla="*/ 16 h 157"/>
                <a:gd name="T58" fmla="*/ 114 w 168"/>
                <a:gd name="T59" fmla="*/ 6 h 157"/>
                <a:gd name="T60" fmla="*/ 124 w 168"/>
                <a:gd name="T61" fmla="*/ 1 h 157"/>
                <a:gd name="T62" fmla="*/ 136 w 168"/>
                <a:gd name="T63" fmla="*/ 1 h 157"/>
                <a:gd name="T64" fmla="*/ 145 w 168"/>
                <a:gd name="T65" fmla="*/ 6 h 157"/>
                <a:gd name="T66" fmla="*/ 151 w 168"/>
                <a:gd name="T67" fmla="*/ 16 h 157"/>
                <a:gd name="T68" fmla="*/ 151 w 168"/>
                <a:gd name="T69" fmla="*/ 28 h 157"/>
                <a:gd name="T70" fmla="*/ 145 w 168"/>
                <a:gd name="T71" fmla="*/ 39 h 157"/>
                <a:gd name="T72" fmla="*/ 136 w 168"/>
                <a:gd name="T73" fmla="*/ 4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8" h="157">
                  <a:moveTo>
                    <a:pt x="0" y="76"/>
                  </a:moveTo>
                  <a:lnTo>
                    <a:pt x="12" y="76"/>
                  </a:lnTo>
                  <a:lnTo>
                    <a:pt x="18" y="97"/>
                  </a:lnTo>
                  <a:lnTo>
                    <a:pt x="30" y="114"/>
                  </a:lnTo>
                  <a:lnTo>
                    <a:pt x="43" y="126"/>
                  </a:lnTo>
                  <a:lnTo>
                    <a:pt x="63" y="132"/>
                  </a:lnTo>
                  <a:lnTo>
                    <a:pt x="84" y="135"/>
                  </a:lnTo>
                  <a:lnTo>
                    <a:pt x="106" y="132"/>
                  </a:lnTo>
                  <a:lnTo>
                    <a:pt x="124" y="126"/>
                  </a:lnTo>
                  <a:lnTo>
                    <a:pt x="139" y="114"/>
                  </a:lnTo>
                  <a:lnTo>
                    <a:pt x="150" y="97"/>
                  </a:lnTo>
                  <a:lnTo>
                    <a:pt x="157" y="76"/>
                  </a:lnTo>
                  <a:lnTo>
                    <a:pt x="168" y="76"/>
                  </a:lnTo>
                  <a:lnTo>
                    <a:pt x="163" y="100"/>
                  </a:lnTo>
                  <a:lnTo>
                    <a:pt x="154" y="120"/>
                  </a:lnTo>
                  <a:lnTo>
                    <a:pt x="142" y="136"/>
                  </a:lnTo>
                  <a:lnTo>
                    <a:pt x="126" y="148"/>
                  </a:lnTo>
                  <a:lnTo>
                    <a:pt x="106" y="156"/>
                  </a:lnTo>
                  <a:lnTo>
                    <a:pt x="84" y="157"/>
                  </a:lnTo>
                  <a:lnTo>
                    <a:pt x="61" y="156"/>
                  </a:lnTo>
                  <a:lnTo>
                    <a:pt x="43" y="148"/>
                  </a:lnTo>
                  <a:lnTo>
                    <a:pt x="27" y="136"/>
                  </a:lnTo>
                  <a:lnTo>
                    <a:pt x="13" y="120"/>
                  </a:lnTo>
                  <a:lnTo>
                    <a:pt x="4" y="100"/>
                  </a:lnTo>
                  <a:lnTo>
                    <a:pt x="0" y="76"/>
                  </a:lnTo>
                  <a:close/>
                  <a:moveTo>
                    <a:pt x="39" y="45"/>
                  </a:moveTo>
                  <a:lnTo>
                    <a:pt x="33" y="45"/>
                  </a:lnTo>
                  <a:lnTo>
                    <a:pt x="27" y="42"/>
                  </a:lnTo>
                  <a:lnTo>
                    <a:pt x="22" y="39"/>
                  </a:lnTo>
                  <a:lnTo>
                    <a:pt x="19" y="34"/>
                  </a:lnTo>
                  <a:lnTo>
                    <a:pt x="16" y="28"/>
                  </a:lnTo>
                  <a:lnTo>
                    <a:pt x="16" y="22"/>
                  </a:lnTo>
                  <a:lnTo>
                    <a:pt x="16" y="16"/>
                  </a:lnTo>
                  <a:lnTo>
                    <a:pt x="19" y="12"/>
                  </a:lnTo>
                  <a:lnTo>
                    <a:pt x="22" y="6"/>
                  </a:lnTo>
                  <a:lnTo>
                    <a:pt x="27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9" y="3"/>
                  </a:lnTo>
                  <a:lnTo>
                    <a:pt x="55" y="6"/>
                  </a:lnTo>
                  <a:lnTo>
                    <a:pt x="58" y="12"/>
                  </a:lnTo>
                  <a:lnTo>
                    <a:pt x="61" y="16"/>
                  </a:lnTo>
                  <a:lnTo>
                    <a:pt x="61" y="22"/>
                  </a:lnTo>
                  <a:lnTo>
                    <a:pt x="61" y="28"/>
                  </a:lnTo>
                  <a:lnTo>
                    <a:pt x="58" y="34"/>
                  </a:lnTo>
                  <a:lnTo>
                    <a:pt x="55" y="39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39" y="45"/>
                  </a:lnTo>
                  <a:close/>
                  <a:moveTo>
                    <a:pt x="130" y="45"/>
                  </a:moveTo>
                  <a:lnTo>
                    <a:pt x="124" y="45"/>
                  </a:lnTo>
                  <a:lnTo>
                    <a:pt x="118" y="42"/>
                  </a:lnTo>
                  <a:lnTo>
                    <a:pt x="114" y="39"/>
                  </a:lnTo>
                  <a:lnTo>
                    <a:pt x="109" y="34"/>
                  </a:lnTo>
                  <a:lnTo>
                    <a:pt x="108" y="28"/>
                  </a:lnTo>
                  <a:lnTo>
                    <a:pt x="106" y="22"/>
                  </a:lnTo>
                  <a:lnTo>
                    <a:pt x="108" y="16"/>
                  </a:lnTo>
                  <a:lnTo>
                    <a:pt x="109" y="12"/>
                  </a:lnTo>
                  <a:lnTo>
                    <a:pt x="114" y="6"/>
                  </a:lnTo>
                  <a:lnTo>
                    <a:pt x="118" y="3"/>
                  </a:lnTo>
                  <a:lnTo>
                    <a:pt x="124" y="1"/>
                  </a:lnTo>
                  <a:lnTo>
                    <a:pt x="130" y="0"/>
                  </a:lnTo>
                  <a:lnTo>
                    <a:pt x="136" y="1"/>
                  </a:lnTo>
                  <a:lnTo>
                    <a:pt x="141" y="3"/>
                  </a:lnTo>
                  <a:lnTo>
                    <a:pt x="145" y="6"/>
                  </a:lnTo>
                  <a:lnTo>
                    <a:pt x="150" y="12"/>
                  </a:lnTo>
                  <a:lnTo>
                    <a:pt x="151" y="16"/>
                  </a:lnTo>
                  <a:lnTo>
                    <a:pt x="153" y="22"/>
                  </a:lnTo>
                  <a:lnTo>
                    <a:pt x="151" y="28"/>
                  </a:lnTo>
                  <a:lnTo>
                    <a:pt x="150" y="34"/>
                  </a:lnTo>
                  <a:lnTo>
                    <a:pt x="145" y="39"/>
                  </a:lnTo>
                  <a:lnTo>
                    <a:pt x="141" y="42"/>
                  </a:lnTo>
                  <a:lnTo>
                    <a:pt x="136" y="45"/>
                  </a:lnTo>
                  <a:lnTo>
                    <a:pt x="130" y="4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9685" name="Text Box 53">
            <a:extLst>
              <a:ext uri="{FF2B5EF4-FFF2-40B4-BE49-F238E27FC236}">
                <a16:creationId xmlns:a16="http://schemas.microsoft.com/office/drawing/2014/main" id="{C6E3A8AD-592C-4F74-B481-89A07B336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975" y="1447800"/>
            <a:ext cx="52038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1600">
                <a:ea typeface="宋体" panose="02010600030101010101" pitchFamily="2" charset="-122"/>
                <a:cs typeface="Arial" panose="020B0604020202020204" pitchFamily="34" charset="0"/>
              </a:rPr>
              <a:t>ThemeGallery</a:t>
            </a:r>
            <a:r>
              <a:rPr lang="en-US" altLang="zh-CN" sz="1600" b="0">
                <a:ea typeface="宋体" panose="02010600030101010101" pitchFamily="2" charset="-122"/>
                <a:cs typeface="Arial" panose="020B0604020202020204" pitchFamily="34" charset="0"/>
              </a:rPr>
              <a:t> is a Design Digital Content &amp; Contents mall developed by Guild Design Inc.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724" name="Group 63">
            <a:extLst>
              <a:ext uri="{FF2B5EF4-FFF2-40B4-BE49-F238E27FC236}">
                <a16:creationId xmlns:a16="http://schemas.microsoft.com/office/drawing/2014/main" id="{B8023539-AFA3-4B70-973A-6A959F9D2702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1839913"/>
            <a:ext cx="2101850" cy="1938337"/>
            <a:chOff x="2208" y="1392"/>
            <a:chExt cx="1132" cy="1055"/>
          </a:xfrm>
        </p:grpSpPr>
        <p:sp>
          <p:nvSpPr>
            <p:cNvPr id="70725" name="Freeform 64">
              <a:extLst>
                <a:ext uri="{FF2B5EF4-FFF2-40B4-BE49-F238E27FC236}">
                  <a16:creationId xmlns:a16="http://schemas.microsoft.com/office/drawing/2014/main" id="{8204288E-229C-4897-A065-8A45F542C5C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32" y="2158"/>
              <a:ext cx="467" cy="232"/>
            </a:xfrm>
            <a:custGeom>
              <a:avLst/>
              <a:gdLst>
                <a:gd name="T0" fmla="*/ 0 w 335"/>
                <a:gd name="T1" fmla="*/ 166 h 173"/>
                <a:gd name="T2" fmla="*/ 58 w 335"/>
                <a:gd name="T3" fmla="*/ 173 h 173"/>
                <a:gd name="T4" fmla="*/ 297 w 335"/>
                <a:gd name="T5" fmla="*/ 32 h 173"/>
                <a:gd name="T6" fmla="*/ 289 w 335"/>
                <a:gd name="T7" fmla="*/ 8 h 173"/>
                <a:gd name="T8" fmla="*/ 223 w 335"/>
                <a:gd name="T9" fmla="*/ 26 h 173"/>
                <a:gd name="T10" fmla="*/ 0 w 335"/>
                <a:gd name="T11" fmla="*/ 166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"/>
                <a:gd name="T19" fmla="*/ 0 h 173"/>
                <a:gd name="T20" fmla="*/ 335 w 335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alpha val="0"/>
                  </a:srgbClr>
                </a:gs>
                <a:gs pos="100000">
                  <a:srgbClr val="1C1C1C">
                    <a:gamma/>
                    <a:tint val="50980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zh-CN" altLang="zh-CN" b="0">
                <a:cs typeface="Arial" panose="020B0604020202020204" pitchFamily="34" charset="0"/>
              </a:endParaRPr>
            </a:p>
          </p:txBody>
        </p:sp>
        <p:sp>
          <p:nvSpPr>
            <p:cNvPr id="70726" name="Freeform 65">
              <a:extLst>
                <a:ext uri="{FF2B5EF4-FFF2-40B4-BE49-F238E27FC236}">
                  <a16:creationId xmlns:a16="http://schemas.microsoft.com/office/drawing/2014/main" id="{59EA5EAA-3710-4655-9FF4-FA9BB146DA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208" y="1553"/>
              <a:ext cx="312" cy="837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0" lon="899999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  <a:contourClr>
                <a:schemeClr val="accent2"/>
              </a:contourClr>
            </a:sp3d>
          </p:spPr>
          <p:txBody>
            <a:bodyPr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zh-CN" altLang="zh-CN" b="0">
                <a:cs typeface="Arial" panose="020B0604020202020204" pitchFamily="34" charset="0"/>
              </a:endParaRPr>
            </a:p>
          </p:txBody>
        </p:sp>
        <p:sp>
          <p:nvSpPr>
            <p:cNvPr id="70727" name="Freeform 66">
              <a:extLst>
                <a:ext uri="{FF2B5EF4-FFF2-40B4-BE49-F238E27FC236}">
                  <a16:creationId xmlns:a16="http://schemas.microsoft.com/office/drawing/2014/main" id="{3CECCEBF-9B28-48CA-9440-769D2F826FFF}"/>
                </a:ext>
              </a:extLst>
            </p:cNvPr>
            <p:cNvSpPr>
              <a:spLocks/>
            </p:cNvSpPr>
            <p:nvPr/>
          </p:nvSpPr>
          <p:spPr bwMode="gray">
            <a:xfrm>
              <a:off x="2630" y="2172"/>
              <a:ext cx="578" cy="275"/>
            </a:xfrm>
            <a:custGeom>
              <a:avLst/>
              <a:gdLst>
                <a:gd name="T0" fmla="*/ 0 w 367"/>
                <a:gd name="T1" fmla="*/ 158 h 170"/>
                <a:gd name="T2" fmla="*/ 80 w 367"/>
                <a:gd name="T3" fmla="*/ 170 h 170"/>
                <a:gd name="T4" fmla="*/ 332 w 367"/>
                <a:gd name="T5" fmla="*/ 37 h 170"/>
                <a:gd name="T6" fmla="*/ 292 w 367"/>
                <a:gd name="T7" fmla="*/ 1 h 170"/>
                <a:gd name="T8" fmla="*/ 230 w 367"/>
                <a:gd name="T9" fmla="*/ 29 h 170"/>
                <a:gd name="T10" fmla="*/ 0 w 367"/>
                <a:gd name="T11" fmla="*/ 15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7"/>
                <a:gd name="T19" fmla="*/ 0 h 170"/>
                <a:gd name="T20" fmla="*/ 367 w 367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alpha val="0"/>
                  </a:srgbClr>
                </a:gs>
                <a:gs pos="100000">
                  <a:srgbClr val="1C1C1C">
                    <a:gamma/>
                    <a:tint val="50980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zh-CN" altLang="zh-CN" b="0">
                <a:cs typeface="Arial" panose="020B0604020202020204" pitchFamily="34" charset="0"/>
              </a:endParaRPr>
            </a:p>
          </p:txBody>
        </p:sp>
        <p:sp>
          <p:nvSpPr>
            <p:cNvPr id="70728" name="Freeform 67">
              <a:extLst>
                <a:ext uri="{FF2B5EF4-FFF2-40B4-BE49-F238E27FC236}">
                  <a16:creationId xmlns:a16="http://schemas.microsoft.com/office/drawing/2014/main" id="{E9B80BA6-B882-4F44-BFC1-BBE27A2CCA27}"/>
                </a:ext>
              </a:extLst>
            </p:cNvPr>
            <p:cNvSpPr>
              <a:spLocks/>
            </p:cNvSpPr>
            <p:nvPr/>
          </p:nvSpPr>
          <p:spPr bwMode="gray">
            <a:xfrm>
              <a:off x="3014" y="2205"/>
              <a:ext cx="326" cy="150"/>
            </a:xfrm>
            <a:custGeom>
              <a:avLst/>
              <a:gdLst>
                <a:gd name="T0" fmla="*/ 0 w 234"/>
                <a:gd name="T1" fmla="*/ 98 h 112"/>
                <a:gd name="T2" fmla="*/ 61 w 234"/>
                <a:gd name="T3" fmla="*/ 112 h 112"/>
                <a:gd name="T4" fmla="*/ 218 w 234"/>
                <a:gd name="T5" fmla="*/ 32 h 112"/>
                <a:gd name="T6" fmla="*/ 157 w 234"/>
                <a:gd name="T7" fmla="*/ 11 h 112"/>
                <a:gd name="T8" fmla="*/ 0 w 234"/>
                <a:gd name="T9" fmla="*/ 98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112"/>
                <a:gd name="T17" fmla="*/ 234 w 234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112">
                  <a:moveTo>
                    <a:pt x="0" y="98"/>
                  </a:moveTo>
                  <a:lnTo>
                    <a:pt x="61" y="112"/>
                  </a:lnTo>
                  <a:lnTo>
                    <a:pt x="218" y="32"/>
                  </a:lnTo>
                  <a:cubicBezTo>
                    <a:pt x="234" y="15"/>
                    <a:pt x="193" y="0"/>
                    <a:pt x="157" y="11"/>
                  </a:cubicBezTo>
                  <a:lnTo>
                    <a:pt x="0" y="98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alpha val="0"/>
                  </a:srgbClr>
                </a:gs>
                <a:gs pos="100000">
                  <a:srgbClr val="1C1C1C">
                    <a:gamma/>
                    <a:tint val="50980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zh-CN" altLang="zh-CN" b="0">
                <a:cs typeface="Arial" panose="020B0604020202020204" pitchFamily="34" charset="0"/>
              </a:endParaRPr>
            </a:p>
          </p:txBody>
        </p:sp>
        <p:sp>
          <p:nvSpPr>
            <p:cNvPr id="70729" name="Freeform 68">
              <a:extLst>
                <a:ext uri="{FF2B5EF4-FFF2-40B4-BE49-F238E27FC236}">
                  <a16:creationId xmlns:a16="http://schemas.microsoft.com/office/drawing/2014/main" id="{6E4BCED3-1865-491C-9BE4-6409E7FC4126}"/>
                </a:ext>
              </a:extLst>
            </p:cNvPr>
            <p:cNvSpPr>
              <a:spLocks/>
            </p:cNvSpPr>
            <p:nvPr/>
          </p:nvSpPr>
          <p:spPr bwMode="gray">
            <a:xfrm>
              <a:off x="2899" y="1513"/>
              <a:ext cx="313" cy="837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0" lon="899999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  <a:contourClr>
                <a:schemeClr val="accent2"/>
              </a:contourClr>
            </a:sp3d>
          </p:spPr>
          <p:txBody>
            <a:bodyPr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zh-CN" altLang="zh-CN" b="0">
                <a:cs typeface="Arial" panose="020B0604020202020204" pitchFamily="34" charset="0"/>
              </a:endParaRPr>
            </a:p>
          </p:txBody>
        </p:sp>
        <p:sp>
          <p:nvSpPr>
            <p:cNvPr id="70730" name="Freeform 69">
              <a:extLst>
                <a:ext uri="{FF2B5EF4-FFF2-40B4-BE49-F238E27FC236}">
                  <a16:creationId xmlns:a16="http://schemas.microsoft.com/office/drawing/2014/main" id="{3F0ECF8A-C639-40B2-851C-05E3AF9A31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3" y="1392"/>
              <a:ext cx="393" cy="1054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0" lon="899999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  <a:contourClr>
                <a:schemeClr val="accent2"/>
              </a:contourClr>
            </a:sp3d>
          </p:spPr>
          <p:txBody>
            <a:bodyPr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zh-CN" altLang="zh-CN" b="0">
                <a:cs typeface="Arial" panose="020B0604020202020204" pitchFamily="34" charset="0"/>
              </a:endParaRPr>
            </a:p>
          </p:txBody>
        </p:sp>
      </p:grpSp>
      <p:sp>
        <p:nvSpPr>
          <p:cNvPr id="70658" name="Rectangle 2">
            <a:extLst>
              <a:ext uri="{FF2B5EF4-FFF2-40B4-BE49-F238E27FC236}">
                <a16:creationId xmlns:a16="http://schemas.microsoft.com/office/drawing/2014/main" id="{C5E6FB87-655D-4E20-AAA1-6B8AF4B3BF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Click to edit title style</a:t>
            </a:r>
          </a:p>
        </p:txBody>
      </p:sp>
      <p:sp>
        <p:nvSpPr>
          <p:cNvPr id="70709" name="Line 38">
            <a:extLst>
              <a:ext uri="{FF2B5EF4-FFF2-40B4-BE49-F238E27FC236}">
                <a16:creationId xmlns:a16="http://schemas.microsoft.com/office/drawing/2014/main" id="{3053C3F4-7742-4F09-85F9-11424E4CB9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4025" y="1892300"/>
            <a:ext cx="0" cy="3313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710" name="Line 39">
            <a:extLst>
              <a:ext uri="{FF2B5EF4-FFF2-40B4-BE49-F238E27FC236}">
                <a16:creationId xmlns:a16="http://schemas.microsoft.com/office/drawing/2014/main" id="{7EFAA7DA-673A-4130-919C-D945A99EF7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4025" y="5205413"/>
            <a:ext cx="3324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711" name="Text Box 40">
            <a:extLst>
              <a:ext uri="{FF2B5EF4-FFF2-40B4-BE49-F238E27FC236}">
                <a16:creationId xmlns:a16="http://schemas.microsoft.com/office/drawing/2014/main" id="{9401D89E-8A56-4417-8193-3AB1E9E08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038" y="5294313"/>
            <a:ext cx="612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zh-CN" sz="1400">
                <a:ea typeface="宋体" panose="02010600030101010101" pitchFamily="2" charset="-122"/>
                <a:cs typeface="Arial" panose="020B0604020202020204" pitchFamily="34" charset="0"/>
              </a:rPr>
              <a:t>2005</a:t>
            </a:r>
            <a:endParaRPr lang="en-US" altLang="zh-CN" b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0712" name="Text Box 41">
            <a:extLst>
              <a:ext uri="{FF2B5EF4-FFF2-40B4-BE49-F238E27FC236}">
                <a16:creationId xmlns:a16="http://schemas.microsoft.com/office/drawing/2014/main" id="{EF743380-37C9-43FB-BE8C-FA0AB1706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25" y="5294313"/>
            <a:ext cx="612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zh-CN" sz="1400">
                <a:ea typeface="宋体" panose="02010600030101010101" pitchFamily="2" charset="-122"/>
                <a:cs typeface="Arial" panose="020B0604020202020204" pitchFamily="34" charset="0"/>
              </a:rPr>
              <a:t>2035</a:t>
            </a:r>
            <a:endParaRPr lang="en-US" altLang="zh-CN" b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0713" name="Line 42">
            <a:extLst>
              <a:ext uri="{FF2B5EF4-FFF2-40B4-BE49-F238E27FC236}">
                <a16:creationId xmlns:a16="http://schemas.microsoft.com/office/drawing/2014/main" id="{325D2541-B247-4D51-BD1F-A2C1F66EE7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5363" y="5422900"/>
            <a:ext cx="2243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714" name="Rectangle 43">
            <a:extLst>
              <a:ext uri="{FF2B5EF4-FFF2-40B4-BE49-F238E27FC236}">
                <a16:creationId xmlns:a16="http://schemas.microsoft.com/office/drawing/2014/main" id="{8355BC31-5388-4250-B9E5-4CE59A444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683250"/>
            <a:ext cx="358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zh-CN">
                <a:ea typeface="宋体" panose="02010600030101010101" pitchFamily="2" charset="-122"/>
                <a:cs typeface="Arial" panose="020B0604020202020204" pitchFamily="34" charset="0"/>
              </a:rPr>
              <a:t>Describe a vision of company or strategic contents.</a:t>
            </a:r>
          </a:p>
        </p:txBody>
      </p:sp>
      <p:sp>
        <p:nvSpPr>
          <p:cNvPr id="70715" name="Rectangle 44">
            <a:extLst>
              <a:ext uri="{FF2B5EF4-FFF2-40B4-BE49-F238E27FC236}">
                <a16:creationId xmlns:a16="http://schemas.microsoft.com/office/drawing/2014/main" id="{43D9690F-926E-46B3-81C3-E0E30177D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913" y="4681538"/>
            <a:ext cx="110013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zh-CN" sz="1200" b="0">
                <a:ea typeface="宋体" panose="02010600030101010101" pitchFamily="2" charset="-122"/>
                <a:cs typeface="Arial" panose="020B0604020202020204" pitchFamily="34" charset="0"/>
              </a:rPr>
              <a:t>Description of the contents</a:t>
            </a:r>
            <a:endParaRPr lang="en-US" altLang="zh-CN" b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0716" name="Line 45">
            <a:extLst>
              <a:ext uri="{FF2B5EF4-FFF2-40B4-BE49-F238E27FC236}">
                <a16:creationId xmlns:a16="http://schemas.microsoft.com/office/drawing/2014/main" id="{8AA96A32-8B74-4429-BD86-A3CA0565C4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85863" y="2559050"/>
            <a:ext cx="0" cy="2106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717" name="Rectangle 46">
            <a:extLst>
              <a:ext uri="{FF2B5EF4-FFF2-40B4-BE49-F238E27FC236}">
                <a16:creationId xmlns:a16="http://schemas.microsoft.com/office/drawing/2014/main" id="{142ABA09-D35F-4148-A2B7-202E8B8A34F0}"/>
              </a:ext>
            </a:extLst>
          </p:cNvPr>
          <p:cNvSpPr>
            <a:spLocks noChangeArrowheads="1"/>
          </p:cNvSpPr>
          <p:nvPr/>
        </p:nvSpPr>
        <p:spPr bwMode="gray">
          <a:xfrm>
            <a:off x="660400" y="1911350"/>
            <a:ext cx="10985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zh-CN" sz="1200" b="0">
                <a:ea typeface="宋体" panose="02010600030101010101" pitchFamily="2" charset="-122"/>
                <a:cs typeface="Arial" panose="020B0604020202020204" pitchFamily="34" charset="0"/>
              </a:rPr>
              <a:t>Description of the contents</a:t>
            </a:r>
            <a:endParaRPr lang="en-US" altLang="zh-CN" b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62575" name="Text Box 47">
            <a:extLst>
              <a:ext uri="{FF2B5EF4-FFF2-40B4-BE49-F238E27FC236}">
                <a16:creationId xmlns:a16="http://schemas.microsoft.com/office/drawing/2014/main" id="{6CAC37EF-756B-4F38-B079-56FC677787B0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762000" y="1339850"/>
            <a:ext cx="15017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292929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>
                <a:solidFill>
                  <a:srgbClr val="FF3300"/>
                </a:solidFill>
              </a:rPr>
              <a:t>+40%</a:t>
            </a:r>
            <a:endParaRPr lang="en-US" b="0"/>
          </a:p>
        </p:txBody>
      </p:sp>
      <p:sp>
        <p:nvSpPr>
          <p:cNvPr id="70719" name="Rectangle 54">
            <a:extLst>
              <a:ext uri="{FF2B5EF4-FFF2-40B4-BE49-F238E27FC236}">
                <a16:creationId xmlns:a16="http://schemas.microsoft.com/office/drawing/2014/main" id="{E6E28560-D1A3-4977-A31D-CBC8DE2A0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505075"/>
            <a:ext cx="2819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zh-CN" sz="1600" b="0">
                <a:ea typeface="宋体" panose="02010600030101010101" pitchFamily="2" charset="-122"/>
                <a:cs typeface="Arial" panose="020B0604020202020204" pitchFamily="34" charset="0"/>
              </a:rPr>
              <a:t>Describe a vision of company or strategic contents.</a:t>
            </a:r>
          </a:p>
        </p:txBody>
      </p:sp>
      <p:sp>
        <p:nvSpPr>
          <p:cNvPr id="70720" name="Rectangle 55">
            <a:extLst>
              <a:ext uri="{FF2B5EF4-FFF2-40B4-BE49-F238E27FC236}">
                <a16:creationId xmlns:a16="http://schemas.microsoft.com/office/drawing/2014/main" id="{8A988D62-713E-4DEF-8079-4E405838F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532188"/>
            <a:ext cx="2819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zh-CN" sz="1600" b="0">
                <a:ea typeface="宋体" panose="02010600030101010101" pitchFamily="2" charset="-122"/>
                <a:cs typeface="Arial" panose="020B0604020202020204" pitchFamily="34" charset="0"/>
              </a:rPr>
              <a:t>Describe a vision of company or strategic contents.</a:t>
            </a:r>
          </a:p>
        </p:txBody>
      </p:sp>
      <p:sp>
        <p:nvSpPr>
          <p:cNvPr id="70721" name="AutoShape 56">
            <a:extLst>
              <a:ext uri="{FF2B5EF4-FFF2-40B4-BE49-F238E27FC236}">
                <a16:creationId xmlns:a16="http://schemas.microsoft.com/office/drawing/2014/main" id="{9A244753-C513-4BC1-AA05-00AA13A25A35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83163" y="1720850"/>
            <a:ext cx="3475037" cy="45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zh-CN" b="0">
                <a:ea typeface="宋体" panose="02010600030101010101" pitchFamily="2" charset="-122"/>
              </a:rPr>
              <a:t> </a:t>
            </a:r>
            <a:r>
              <a:rPr lang="en-US" altLang="zh-CN">
                <a:solidFill>
                  <a:srgbClr val="FEFEFE"/>
                </a:solidFill>
                <a:ea typeface="宋体" panose="02010600030101010101" pitchFamily="2" charset="-122"/>
              </a:rPr>
              <a:t>Description of the contents</a:t>
            </a:r>
            <a:endParaRPr lang="en-US" altLang="zh-CN" b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0722" name="Rectangle 61">
            <a:extLst>
              <a:ext uri="{FF2B5EF4-FFF2-40B4-BE49-F238E27FC236}">
                <a16:creationId xmlns:a16="http://schemas.microsoft.com/office/drawing/2014/main" id="{1FA402DA-93FB-4626-92B0-DD5708158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629150"/>
            <a:ext cx="2819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zh-CN" sz="1600" b="0">
                <a:ea typeface="宋体" panose="02010600030101010101" pitchFamily="2" charset="-122"/>
                <a:cs typeface="Arial" panose="020B0604020202020204" pitchFamily="34" charset="0"/>
              </a:rPr>
              <a:t>Describe a vision of company or strategic contents.</a:t>
            </a:r>
          </a:p>
        </p:txBody>
      </p:sp>
      <p:sp>
        <p:nvSpPr>
          <p:cNvPr id="70723" name="Freeform 62">
            <a:extLst>
              <a:ext uri="{FF2B5EF4-FFF2-40B4-BE49-F238E27FC236}">
                <a16:creationId xmlns:a16="http://schemas.microsoft.com/office/drawing/2014/main" id="{6498E67B-BE5D-4239-A67E-8B5B7D585738}"/>
              </a:ext>
            </a:extLst>
          </p:cNvPr>
          <p:cNvSpPr>
            <a:spLocks/>
          </p:cNvSpPr>
          <p:nvPr/>
        </p:nvSpPr>
        <p:spPr bwMode="ltGray">
          <a:xfrm>
            <a:off x="2052638" y="3592513"/>
            <a:ext cx="1862137" cy="1277937"/>
          </a:xfrm>
          <a:custGeom>
            <a:avLst/>
            <a:gdLst>
              <a:gd name="T0" fmla="*/ 0 w 1291"/>
              <a:gd name="T1" fmla="*/ 687 h 886"/>
              <a:gd name="T2" fmla="*/ 671 w 1291"/>
              <a:gd name="T3" fmla="*/ 532 h 886"/>
              <a:gd name="T4" fmla="*/ 1103 w 1291"/>
              <a:gd name="T5" fmla="*/ 149 h 886"/>
              <a:gd name="T6" fmla="*/ 988 w 1291"/>
              <a:gd name="T7" fmla="*/ 131 h 886"/>
              <a:gd name="T8" fmla="*/ 1164 w 1291"/>
              <a:gd name="T9" fmla="*/ 0 h 886"/>
              <a:gd name="T10" fmla="*/ 1291 w 1291"/>
              <a:gd name="T11" fmla="*/ 183 h 886"/>
              <a:gd name="T12" fmla="*/ 1164 w 1291"/>
              <a:gd name="T13" fmla="*/ 161 h 886"/>
              <a:gd name="T14" fmla="*/ 798 w 1291"/>
              <a:gd name="T15" fmla="*/ 714 h 886"/>
              <a:gd name="T16" fmla="*/ 554 w 1291"/>
              <a:gd name="T17" fmla="*/ 886 h 886"/>
              <a:gd name="T18" fmla="*/ 0 w 1291"/>
              <a:gd name="T19" fmla="*/ 687 h 88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91"/>
              <a:gd name="T31" fmla="*/ 0 h 886"/>
              <a:gd name="T32" fmla="*/ 1291 w 1291"/>
              <a:gd name="T33" fmla="*/ 886 h 88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91" h="886">
                <a:moveTo>
                  <a:pt x="0" y="687"/>
                </a:moveTo>
                <a:cubicBezTo>
                  <a:pt x="261" y="646"/>
                  <a:pt x="345" y="660"/>
                  <a:pt x="671" y="532"/>
                </a:cubicBezTo>
                <a:cubicBezTo>
                  <a:pt x="997" y="404"/>
                  <a:pt x="1069" y="227"/>
                  <a:pt x="1103" y="149"/>
                </a:cubicBezTo>
                <a:cubicBezTo>
                  <a:pt x="1045" y="140"/>
                  <a:pt x="988" y="131"/>
                  <a:pt x="988" y="131"/>
                </a:cubicBezTo>
                <a:lnTo>
                  <a:pt x="1164" y="0"/>
                </a:lnTo>
                <a:lnTo>
                  <a:pt x="1291" y="183"/>
                </a:lnTo>
                <a:lnTo>
                  <a:pt x="1164" y="161"/>
                </a:lnTo>
                <a:cubicBezTo>
                  <a:pt x="1120" y="317"/>
                  <a:pt x="981" y="576"/>
                  <a:pt x="798" y="714"/>
                </a:cubicBezTo>
                <a:cubicBezTo>
                  <a:pt x="615" y="852"/>
                  <a:pt x="749" y="772"/>
                  <a:pt x="554" y="886"/>
                </a:cubicBezTo>
                <a:lnTo>
                  <a:pt x="0" y="687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zh-CN" altLang="zh-CN" b="0">
              <a:cs typeface="Arial" panose="020B0604020202020204" pitchFamily="34" charset="0"/>
            </a:endParaRPr>
          </a:p>
        </p:txBody>
      </p:sp>
      <p:grpSp>
        <p:nvGrpSpPr>
          <p:cNvPr id="70731" name="Group 70">
            <a:extLst>
              <a:ext uri="{FF2B5EF4-FFF2-40B4-BE49-F238E27FC236}">
                <a16:creationId xmlns:a16="http://schemas.microsoft.com/office/drawing/2014/main" id="{3B5C6CE4-87DA-497F-804F-E7B0C2E5D5F0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3549650"/>
            <a:ext cx="838200" cy="1527175"/>
            <a:chOff x="1536" y="2592"/>
            <a:chExt cx="437" cy="839"/>
          </a:xfrm>
        </p:grpSpPr>
        <p:sp>
          <p:nvSpPr>
            <p:cNvPr id="70732" name="Freeform 71">
              <a:extLst>
                <a:ext uri="{FF2B5EF4-FFF2-40B4-BE49-F238E27FC236}">
                  <a16:creationId xmlns:a16="http://schemas.microsoft.com/office/drawing/2014/main" id="{7A6B4238-865F-429E-B226-B14E22CEE1FD}"/>
                </a:ext>
              </a:extLst>
            </p:cNvPr>
            <p:cNvSpPr>
              <a:spLocks/>
            </p:cNvSpPr>
            <p:nvPr/>
          </p:nvSpPr>
          <p:spPr bwMode="gray">
            <a:xfrm>
              <a:off x="1647" y="3281"/>
              <a:ext cx="326" cy="150"/>
            </a:xfrm>
            <a:custGeom>
              <a:avLst/>
              <a:gdLst>
                <a:gd name="T0" fmla="*/ 0 w 234"/>
                <a:gd name="T1" fmla="*/ 98 h 112"/>
                <a:gd name="T2" fmla="*/ 61 w 234"/>
                <a:gd name="T3" fmla="*/ 112 h 112"/>
                <a:gd name="T4" fmla="*/ 218 w 234"/>
                <a:gd name="T5" fmla="*/ 32 h 112"/>
                <a:gd name="T6" fmla="*/ 157 w 234"/>
                <a:gd name="T7" fmla="*/ 11 h 112"/>
                <a:gd name="T8" fmla="*/ 0 w 234"/>
                <a:gd name="T9" fmla="*/ 98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112"/>
                <a:gd name="T17" fmla="*/ 234 w 234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112">
                  <a:moveTo>
                    <a:pt x="0" y="98"/>
                  </a:moveTo>
                  <a:lnTo>
                    <a:pt x="61" y="112"/>
                  </a:lnTo>
                  <a:lnTo>
                    <a:pt x="218" y="32"/>
                  </a:lnTo>
                  <a:cubicBezTo>
                    <a:pt x="234" y="15"/>
                    <a:pt x="193" y="0"/>
                    <a:pt x="157" y="11"/>
                  </a:cubicBezTo>
                  <a:lnTo>
                    <a:pt x="0" y="98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alpha val="0"/>
                  </a:srgbClr>
                </a:gs>
                <a:gs pos="100000">
                  <a:srgbClr val="1C1C1C">
                    <a:gamma/>
                    <a:tint val="38039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zh-CN" altLang="zh-CN" b="0">
                <a:cs typeface="Arial" panose="020B0604020202020204" pitchFamily="34" charset="0"/>
              </a:endParaRPr>
            </a:p>
          </p:txBody>
        </p:sp>
        <p:sp>
          <p:nvSpPr>
            <p:cNvPr id="70733" name="Freeform 72">
              <a:extLst>
                <a:ext uri="{FF2B5EF4-FFF2-40B4-BE49-F238E27FC236}">
                  <a16:creationId xmlns:a16="http://schemas.microsoft.com/office/drawing/2014/main" id="{2DB22AE1-E7D8-4016-A91C-C256CF005262}"/>
                </a:ext>
              </a:extLst>
            </p:cNvPr>
            <p:cNvSpPr>
              <a:spLocks/>
            </p:cNvSpPr>
            <p:nvPr/>
          </p:nvSpPr>
          <p:spPr bwMode="gray">
            <a:xfrm>
              <a:off x="1536" y="2592"/>
              <a:ext cx="313" cy="837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0" lon="899999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  <a:contourClr>
                <a:schemeClr val="hlink"/>
              </a:contourClr>
            </a:sp3d>
          </p:spPr>
          <p:txBody>
            <a:bodyPr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zh-CN" altLang="zh-CN" b="0">
                <a:cs typeface="Arial" panose="020B0604020202020204" pitchFamily="34" charset="0"/>
              </a:endParaRPr>
            </a:p>
          </p:txBody>
        </p:sp>
      </p:grpSp>
      <p:grpSp>
        <p:nvGrpSpPr>
          <p:cNvPr id="70734" name="Group 73">
            <a:extLst>
              <a:ext uri="{FF2B5EF4-FFF2-40B4-BE49-F238E27FC236}">
                <a16:creationId xmlns:a16="http://schemas.microsoft.com/office/drawing/2014/main" id="{465C2064-CF00-44AA-B2F8-421E4763D090}"/>
              </a:ext>
            </a:extLst>
          </p:cNvPr>
          <p:cNvGrpSpPr>
            <a:grpSpLocks/>
          </p:cNvGrpSpPr>
          <p:nvPr/>
        </p:nvGrpSpPr>
        <p:grpSpPr bwMode="auto">
          <a:xfrm>
            <a:off x="5200650" y="4605338"/>
            <a:ext cx="701675" cy="701675"/>
            <a:chOff x="2430" y="1692"/>
            <a:chExt cx="339" cy="339"/>
          </a:xfrm>
        </p:grpSpPr>
        <p:sp>
          <p:nvSpPr>
            <p:cNvPr id="662602" name="Freeform 74">
              <a:extLst>
                <a:ext uri="{FF2B5EF4-FFF2-40B4-BE49-F238E27FC236}">
                  <a16:creationId xmlns:a16="http://schemas.microsoft.com/office/drawing/2014/main" id="{BD9C7714-D3C3-49E7-B06B-3B6913F37AE8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2430" y="1692"/>
              <a:ext cx="339" cy="339"/>
            </a:xfrm>
            <a:custGeom>
              <a:avLst/>
              <a:gdLst>
                <a:gd name="T0" fmla="*/ 170 w 339"/>
                <a:gd name="T1" fmla="*/ 0 h 339"/>
                <a:gd name="T2" fmla="*/ 131 w 339"/>
                <a:gd name="T3" fmla="*/ 5 h 339"/>
                <a:gd name="T4" fmla="*/ 95 w 339"/>
                <a:gd name="T5" fmla="*/ 17 h 339"/>
                <a:gd name="T6" fmla="*/ 63 w 339"/>
                <a:gd name="T7" fmla="*/ 38 h 339"/>
                <a:gd name="T8" fmla="*/ 38 w 339"/>
                <a:gd name="T9" fmla="*/ 63 h 339"/>
                <a:gd name="T10" fmla="*/ 18 w 339"/>
                <a:gd name="T11" fmla="*/ 95 h 339"/>
                <a:gd name="T12" fmla="*/ 5 w 339"/>
                <a:gd name="T13" fmla="*/ 131 h 339"/>
                <a:gd name="T14" fmla="*/ 0 w 339"/>
                <a:gd name="T15" fmla="*/ 170 h 339"/>
                <a:gd name="T16" fmla="*/ 5 w 339"/>
                <a:gd name="T17" fmla="*/ 209 h 339"/>
                <a:gd name="T18" fmla="*/ 18 w 339"/>
                <a:gd name="T19" fmla="*/ 245 h 339"/>
                <a:gd name="T20" fmla="*/ 38 w 339"/>
                <a:gd name="T21" fmla="*/ 276 h 339"/>
                <a:gd name="T22" fmla="*/ 63 w 339"/>
                <a:gd name="T23" fmla="*/ 302 h 339"/>
                <a:gd name="T24" fmla="*/ 95 w 339"/>
                <a:gd name="T25" fmla="*/ 323 h 339"/>
                <a:gd name="T26" fmla="*/ 131 w 339"/>
                <a:gd name="T27" fmla="*/ 335 h 339"/>
                <a:gd name="T28" fmla="*/ 170 w 339"/>
                <a:gd name="T29" fmla="*/ 339 h 339"/>
                <a:gd name="T30" fmla="*/ 209 w 339"/>
                <a:gd name="T31" fmla="*/ 335 h 339"/>
                <a:gd name="T32" fmla="*/ 245 w 339"/>
                <a:gd name="T33" fmla="*/ 323 h 339"/>
                <a:gd name="T34" fmla="*/ 276 w 339"/>
                <a:gd name="T35" fmla="*/ 302 h 339"/>
                <a:gd name="T36" fmla="*/ 303 w 339"/>
                <a:gd name="T37" fmla="*/ 276 h 339"/>
                <a:gd name="T38" fmla="*/ 323 w 339"/>
                <a:gd name="T39" fmla="*/ 245 h 339"/>
                <a:gd name="T40" fmla="*/ 335 w 339"/>
                <a:gd name="T41" fmla="*/ 209 h 339"/>
                <a:gd name="T42" fmla="*/ 339 w 339"/>
                <a:gd name="T43" fmla="*/ 170 h 339"/>
                <a:gd name="T44" fmla="*/ 335 w 339"/>
                <a:gd name="T45" fmla="*/ 131 h 339"/>
                <a:gd name="T46" fmla="*/ 323 w 339"/>
                <a:gd name="T47" fmla="*/ 95 h 339"/>
                <a:gd name="T48" fmla="*/ 303 w 339"/>
                <a:gd name="T49" fmla="*/ 63 h 339"/>
                <a:gd name="T50" fmla="*/ 276 w 339"/>
                <a:gd name="T51" fmla="*/ 38 h 339"/>
                <a:gd name="T52" fmla="*/ 245 w 339"/>
                <a:gd name="T53" fmla="*/ 17 h 339"/>
                <a:gd name="T54" fmla="*/ 209 w 339"/>
                <a:gd name="T55" fmla="*/ 5 h 339"/>
                <a:gd name="T56" fmla="*/ 170 w 339"/>
                <a:gd name="T57" fmla="*/ 0 h 339"/>
                <a:gd name="T58" fmla="*/ 170 w 339"/>
                <a:gd name="T59" fmla="*/ 294 h 339"/>
                <a:gd name="T60" fmla="*/ 137 w 339"/>
                <a:gd name="T61" fmla="*/ 291 h 339"/>
                <a:gd name="T62" fmla="*/ 107 w 339"/>
                <a:gd name="T63" fmla="*/ 278 h 339"/>
                <a:gd name="T64" fmla="*/ 81 w 339"/>
                <a:gd name="T65" fmla="*/ 258 h 339"/>
                <a:gd name="T66" fmla="*/ 62 w 339"/>
                <a:gd name="T67" fmla="*/ 233 h 339"/>
                <a:gd name="T68" fmla="*/ 50 w 339"/>
                <a:gd name="T69" fmla="*/ 203 h 339"/>
                <a:gd name="T70" fmla="*/ 45 w 339"/>
                <a:gd name="T71" fmla="*/ 170 h 339"/>
                <a:gd name="T72" fmla="*/ 50 w 339"/>
                <a:gd name="T73" fmla="*/ 137 h 339"/>
                <a:gd name="T74" fmla="*/ 62 w 339"/>
                <a:gd name="T75" fmla="*/ 107 h 339"/>
                <a:gd name="T76" fmla="*/ 81 w 339"/>
                <a:gd name="T77" fmla="*/ 81 h 339"/>
                <a:gd name="T78" fmla="*/ 107 w 339"/>
                <a:gd name="T79" fmla="*/ 62 h 339"/>
                <a:gd name="T80" fmla="*/ 137 w 339"/>
                <a:gd name="T81" fmla="*/ 48 h 339"/>
                <a:gd name="T82" fmla="*/ 170 w 339"/>
                <a:gd name="T83" fmla="*/ 44 h 339"/>
                <a:gd name="T84" fmla="*/ 203 w 339"/>
                <a:gd name="T85" fmla="*/ 48 h 339"/>
                <a:gd name="T86" fmla="*/ 233 w 339"/>
                <a:gd name="T87" fmla="*/ 62 h 339"/>
                <a:gd name="T88" fmla="*/ 258 w 339"/>
                <a:gd name="T89" fmla="*/ 81 h 339"/>
                <a:gd name="T90" fmla="*/ 278 w 339"/>
                <a:gd name="T91" fmla="*/ 107 h 339"/>
                <a:gd name="T92" fmla="*/ 291 w 339"/>
                <a:gd name="T93" fmla="*/ 137 h 339"/>
                <a:gd name="T94" fmla="*/ 296 w 339"/>
                <a:gd name="T95" fmla="*/ 170 h 339"/>
                <a:gd name="T96" fmla="*/ 291 w 339"/>
                <a:gd name="T97" fmla="*/ 203 h 339"/>
                <a:gd name="T98" fmla="*/ 278 w 339"/>
                <a:gd name="T99" fmla="*/ 233 h 339"/>
                <a:gd name="T100" fmla="*/ 258 w 339"/>
                <a:gd name="T101" fmla="*/ 258 h 339"/>
                <a:gd name="T102" fmla="*/ 233 w 339"/>
                <a:gd name="T103" fmla="*/ 278 h 339"/>
                <a:gd name="T104" fmla="*/ 203 w 339"/>
                <a:gd name="T105" fmla="*/ 291 h 339"/>
                <a:gd name="T106" fmla="*/ 170 w 339"/>
                <a:gd name="T107" fmla="*/ 294 h 33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339"/>
                <a:gd name="T164" fmla="*/ 339 w 339"/>
                <a:gd name="T165" fmla="*/ 339 h 33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339">
                  <a:moveTo>
                    <a:pt x="170" y="0"/>
                  </a:moveTo>
                  <a:lnTo>
                    <a:pt x="131" y="5"/>
                  </a:lnTo>
                  <a:lnTo>
                    <a:pt x="95" y="17"/>
                  </a:lnTo>
                  <a:lnTo>
                    <a:pt x="63" y="38"/>
                  </a:lnTo>
                  <a:lnTo>
                    <a:pt x="38" y="63"/>
                  </a:lnTo>
                  <a:lnTo>
                    <a:pt x="18" y="95"/>
                  </a:lnTo>
                  <a:lnTo>
                    <a:pt x="5" y="131"/>
                  </a:lnTo>
                  <a:lnTo>
                    <a:pt x="0" y="170"/>
                  </a:lnTo>
                  <a:lnTo>
                    <a:pt x="5" y="209"/>
                  </a:lnTo>
                  <a:lnTo>
                    <a:pt x="18" y="245"/>
                  </a:lnTo>
                  <a:lnTo>
                    <a:pt x="38" y="276"/>
                  </a:lnTo>
                  <a:lnTo>
                    <a:pt x="63" y="302"/>
                  </a:lnTo>
                  <a:lnTo>
                    <a:pt x="95" y="323"/>
                  </a:lnTo>
                  <a:lnTo>
                    <a:pt x="131" y="335"/>
                  </a:lnTo>
                  <a:lnTo>
                    <a:pt x="170" y="339"/>
                  </a:lnTo>
                  <a:lnTo>
                    <a:pt x="209" y="335"/>
                  </a:lnTo>
                  <a:lnTo>
                    <a:pt x="245" y="323"/>
                  </a:lnTo>
                  <a:lnTo>
                    <a:pt x="276" y="302"/>
                  </a:lnTo>
                  <a:lnTo>
                    <a:pt x="303" y="276"/>
                  </a:lnTo>
                  <a:lnTo>
                    <a:pt x="323" y="245"/>
                  </a:lnTo>
                  <a:lnTo>
                    <a:pt x="335" y="209"/>
                  </a:lnTo>
                  <a:lnTo>
                    <a:pt x="339" y="170"/>
                  </a:lnTo>
                  <a:lnTo>
                    <a:pt x="335" y="131"/>
                  </a:lnTo>
                  <a:lnTo>
                    <a:pt x="323" y="95"/>
                  </a:lnTo>
                  <a:lnTo>
                    <a:pt x="303" y="63"/>
                  </a:lnTo>
                  <a:lnTo>
                    <a:pt x="276" y="38"/>
                  </a:lnTo>
                  <a:lnTo>
                    <a:pt x="245" y="17"/>
                  </a:lnTo>
                  <a:lnTo>
                    <a:pt x="209" y="5"/>
                  </a:lnTo>
                  <a:lnTo>
                    <a:pt x="170" y="0"/>
                  </a:lnTo>
                  <a:close/>
                  <a:moveTo>
                    <a:pt x="170" y="294"/>
                  </a:moveTo>
                  <a:lnTo>
                    <a:pt x="137" y="291"/>
                  </a:lnTo>
                  <a:lnTo>
                    <a:pt x="107" y="278"/>
                  </a:lnTo>
                  <a:lnTo>
                    <a:pt x="81" y="258"/>
                  </a:lnTo>
                  <a:lnTo>
                    <a:pt x="62" y="233"/>
                  </a:lnTo>
                  <a:lnTo>
                    <a:pt x="50" y="203"/>
                  </a:lnTo>
                  <a:lnTo>
                    <a:pt x="45" y="170"/>
                  </a:lnTo>
                  <a:lnTo>
                    <a:pt x="50" y="137"/>
                  </a:lnTo>
                  <a:lnTo>
                    <a:pt x="62" y="107"/>
                  </a:lnTo>
                  <a:lnTo>
                    <a:pt x="81" y="81"/>
                  </a:lnTo>
                  <a:lnTo>
                    <a:pt x="107" y="62"/>
                  </a:lnTo>
                  <a:lnTo>
                    <a:pt x="137" y="48"/>
                  </a:lnTo>
                  <a:lnTo>
                    <a:pt x="170" y="44"/>
                  </a:lnTo>
                  <a:lnTo>
                    <a:pt x="203" y="48"/>
                  </a:lnTo>
                  <a:lnTo>
                    <a:pt x="233" y="62"/>
                  </a:lnTo>
                  <a:lnTo>
                    <a:pt x="258" y="81"/>
                  </a:lnTo>
                  <a:lnTo>
                    <a:pt x="278" y="107"/>
                  </a:lnTo>
                  <a:lnTo>
                    <a:pt x="291" y="137"/>
                  </a:lnTo>
                  <a:lnTo>
                    <a:pt x="296" y="170"/>
                  </a:lnTo>
                  <a:lnTo>
                    <a:pt x="291" y="203"/>
                  </a:lnTo>
                  <a:lnTo>
                    <a:pt x="278" y="233"/>
                  </a:lnTo>
                  <a:lnTo>
                    <a:pt x="258" y="258"/>
                  </a:lnTo>
                  <a:lnTo>
                    <a:pt x="233" y="278"/>
                  </a:lnTo>
                  <a:lnTo>
                    <a:pt x="203" y="291"/>
                  </a:lnTo>
                  <a:lnTo>
                    <a:pt x="170" y="2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0066CC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zh-CN" altLang="zh-CN" b="0">
                <a:cs typeface="Arial" panose="020B0604020202020204" pitchFamily="34" charset="0"/>
              </a:endParaRPr>
            </a:p>
          </p:txBody>
        </p:sp>
        <p:sp>
          <p:nvSpPr>
            <p:cNvPr id="662603" name="Freeform 75">
              <a:extLst>
                <a:ext uri="{FF2B5EF4-FFF2-40B4-BE49-F238E27FC236}">
                  <a16:creationId xmlns:a16="http://schemas.microsoft.com/office/drawing/2014/main" id="{216086B8-9978-41BB-AC63-A542BD824ED3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2516" y="1799"/>
              <a:ext cx="168" cy="157"/>
            </a:xfrm>
            <a:custGeom>
              <a:avLst/>
              <a:gdLst>
                <a:gd name="T0" fmla="*/ 12 w 168"/>
                <a:gd name="T1" fmla="*/ 76 h 157"/>
                <a:gd name="T2" fmla="*/ 30 w 168"/>
                <a:gd name="T3" fmla="*/ 114 h 157"/>
                <a:gd name="T4" fmla="*/ 63 w 168"/>
                <a:gd name="T5" fmla="*/ 132 h 157"/>
                <a:gd name="T6" fmla="*/ 106 w 168"/>
                <a:gd name="T7" fmla="*/ 132 h 157"/>
                <a:gd name="T8" fmla="*/ 139 w 168"/>
                <a:gd name="T9" fmla="*/ 114 h 157"/>
                <a:gd name="T10" fmla="*/ 157 w 168"/>
                <a:gd name="T11" fmla="*/ 76 h 157"/>
                <a:gd name="T12" fmla="*/ 163 w 168"/>
                <a:gd name="T13" fmla="*/ 100 h 157"/>
                <a:gd name="T14" fmla="*/ 142 w 168"/>
                <a:gd name="T15" fmla="*/ 136 h 157"/>
                <a:gd name="T16" fmla="*/ 106 w 168"/>
                <a:gd name="T17" fmla="*/ 156 h 157"/>
                <a:gd name="T18" fmla="*/ 61 w 168"/>
                <a:gd name="T19" fmla="*/ 156 h 157"/>
                <a:gd name="T20" fmla="*/ 27 w 168"/>
                <a:gd name="T21" fmla="*/ 136 h 157"/>
                <a:gd name="T22" fmla="*/ 4 w 168"/>
                <a:gd name="T23" fmla="*/ 100 h 157"/>
                <a:gd name="T24" fmla="*/ 39 w 168"/>
                <a:gd name="T25" fmla="*/ 45 h 157"/>
                <a:gd name="T26" fmla="*/ 27 w 168"/>
                <a:gd name="T27" fmla="*/ 42 h 157"/>
                <a:gd name="T28" fmla="*/ 19 w 168"/>
                <a:gd name="T29" fmla="*/ 34 h 157"/>
                <a:gd name="T30" fmla="*/ 16 w 168"/>
                <a:gd name="T31" fmla="*/ 22 h 157"/>
                <a:gd name="T32" fmla="*/ 19 w 168"/>
                <a:gd name="T33" fmla="*/ 12 h 157"/>
                <a:gd name="T34" fmla="*/ 27 w 168"/>
                <a:gd name="T35" fmla="*/ 3 h 157"/>
                <a:gd name="T36" fmla="*/ 39 w 168"/>
                <a:gd name="T37" fmla="*/ 0 h 157"/>
                <a:gd name="T38" fmla="*/ 49 w 168"/>
                <a:gd name="T39" fmla="*/ 3 h 157"/>
                <a:gd name="T40" fmla="*/ 58 w 168"/>
                <a:gd name="T41" fmla="*/ 12 h 157"/>
                <a:gd name="T42" fmla="*/ 61 w 168"/>
                <a:gd name="T43" fmla="*/ 22 h 157"/>
                <a:gd name="T44" fmla="*/ 58 w 168"/>
                <a:gd name="T45" fmla="*/ 34 h 157"/>
                <a:gd name="T46" fmla="*/ 49 w 168"/>
                <a:gd name="T47" fmla="*/ 42 h 157"/>
                <a:gd name="T48" fmla="*/ 39 w 168"/>
                <a:gd name="T49" fmla="*/ 45 h 157"/>
                <a:gd name="T50" fmla="*/ 124 w 168"/>
                <a:gd name="T51" fmla="*/ 45 h 157"/>
                <a:gd name="T52" fmla="*/ 114 w 168"/>
                <a:gd name="T53" fmla="*/ 39 h 157"/>
                <a:gd name="T54" fmla="*/ 108 w 168"/>
                <a:gd name="T55" fmla="*/ 28 h 157"/>
                <a:gd name="T56" fmla="*/ 108 w 168"/>
                <a:gd name="T57" fmla="*/ 16 h 157"/>
                <a:gd name="T58" fmla="*/ 114 w 168"/>
                <a:gd name="T59" fmla="*/ 6 h 157"/>
                <a:gd name="T60" fmla="*/ 124 w 168"/>
                <a:gd name="T61" fmla="*/ 1 h 157"/>
                <a:gd name="T62" fmla="*/ 136 w 168"/>
                <a:gd name="T63" fmla="*/ 1 h 157"/>
                <a:gd name="T64" fmla="*/ 145 w 168"/>
                <a:gd name="T65" fmla="*/ 6 h 157"/>
                <a:gd name="T66" fmla="*/ 151 w 168"/>
                <a:gd name="T67" fmla="*/ 16 h 157"/>
                <a:gd name="T68" fmla="*/ 151 w 168"/>
                <a:gd name="T69" fmla="*/ 28 h 157"/>
                <a:gd name="T70" fmla="*/ 145 w 168"/>
                <a:gd name="T71" fmla="*/ 39 h 157"/>
                <a:gd name="T72" fmla="*/ 136 w 168"/>
                <a:gd name="T73" fmla="*/ 45 h 1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8"/>
                <a:gd name="T112" fmla="*/ 0 h 157"/>
                <a:gd name="T113" fmla="*/ 168 w 168"/>
                <a:gd name="T114" fmla="*/ 157 h 1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8" h="157">
                  <a:moveTo>
                    <a:pt x="0" y="76"/>
                  </a:moveTo>
                  <a:lnTo>
                    <a:pt x="12" y="76"/>
                  </a:lnTo>
                  <a:lnTo>
                    <a:pt x="18" y="97"/>
                  </a:lnTo>
                  <a:lnTo>
                    <a:pt x="30" y="114"/>
                  </a:lnTo>
                  <a:lnTo>
                    <a:pt x="43" y="126"/>
                  </a:lnTo>
                  <a:lnTo>
                    <a:pt x="63" y="132"/>
                  </a:lnTo>
                  <a:lnTo>
                    <a:pt x="84" y="135"/>
                  </a:lnTo>
                  <a:lnTo>
                    <a:pt x="106" y="132"/>
                  </a:lnTo>
                  <a:lnTo>
                    <a:pt x="124" y="126"/>
                  </a:lnTo>
                  <a:lnTo>
                    <a:pt x="139" y="114"/>
                  </a:lnTo>
                  <a:lnTo>
                    <a:pt x="150" y="97"/>
                  </a:lnTo>
                  <a:lnTo>
                    <a:pt x="157" y="76"/>
                  </a:lnTo>
                  <a:lnTo>
                    <a:pt x="168" y="76"/>
                  </a:lnTo>
                  <a:lnTo>
                    <a:pt x="163" y="100"/>
                  </a:lnTo>
                  <a:lnTo>
                    <a:pt x="154" y="120"/>
                  </a:lnTo>
                  <a:lnTo>
                    <a:pt x="142" y="136"/>
                  </a:lnTo>
                  <a:lnTo>
                    <a:pt x="126" y="148"/>
                  </a:lnTo>
                  <a:lnTo>
                    <a:pt x="106" y="156"/>
                  </a:lnTo>
                  <a:lnTo>
                    <a:pt x="84" y="157"/>
                  </a:lnTo>
                  <a:lnTo>
                    <a:pt x="61" y="156"/>
                  </a:lnTo>
                  <a:lnTo>
                    <a:pt x="43" y="148"/>
                  </a:lnTo>
                  <a:lnTo>
                    <a:pt x="27" y="136"/>
                  </a:lnTo>
                  <a:lnTo>
                    <a:pt x="13" y="120"/>
                  </a:lnTo>
                  <a:lnTo>
                    <a:pt x="4" y="100"/>
                  </a:lnTo>
                  <a:lnTo>
                    <a:pt x="0" y="76"/>
                  </a:lnTo>
                  <a:close/>
                  <a:moveTo>
                    <a:pt x="39" y="45"/>
                  </a:moveTo>
                  <a:lnTo>
                    <a:pt x="33" y="45"/>
                  </a:lnTo>
                  <a:lnTo>
                    <a:pt x="27" y="42"/>
                  </a:lnTo>
                  <a:lnTo>
                    <a:pt x="22" y="39"/>
                  </a:lnTo>
                  <a:lnTo>
                    <a:pt x="19" y="34"/>
                  </a:lnTo>
                  <a:lnTo>
                    <a:pt x="16" y="28"/>
                  </a:lnTo>
                  <a:lnTo>
                    <a:pt x="16" y="22"/>
                  </a:lnTo>
                  <a:lnTo>
                    <a:pt x="16" y="16"/>
                  </a:lnTo>
                  <a:lnTo>
                    <a:pt x="19" y="12"/>
                  </a:lnTo>
                  <a:lnTo>
                    <a:pt x="22" y="6"/>
                  </a:lnTo>
                  <a:lnTo>
                    <a:pt x="27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9" y="3"/>
                  </a:lnTo>
                  <a:lnTo>
                    <a:pt x="55" y="6"/>
                  </a:lnTo>
                  <a:lnTo>
                    <a:pt x="58" y="12"/>
                  </a:lnTo>
                  <a:lnTo>
                    <a:pt x="61" y="16"/>
                  </a:lnTo>
                  <a:lnTo>
                    <a:pt x="61" y="22"/>
                  </a:lnTo>
                  <a:lnTo>
                    <a:pt x="61" y="28"/>
                  </a:lnTo>
                  <a:lnTo>
                    <a:pt x="58" y="34"/>
                  </a:lnTo>
                  <a:lnTo>
                    <a:pt x="55" y="39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39" y="45"/>
                  </a:lnTo>
                  <a:close/>
                  <a:moveTo>
                    <a:pt x="130" y="45"/>
                  </a:moveTo>
                  <a:lnTo>
                    <a:pt x="124" y="45"/>
                  </a:lnTo>
                  <a:lnTo>
                    <a:pt x="118" y="42"/>
                  </a:lnTo>
                  <a:lnTo>
                    <a:pt x="114" y="39"/>
                  </a:lnTo>
                  <a:lnTo>
                    <a:pt x="109" y="34"/>
                  </a:lnTo>
                  <a:lnTo>
                    <a:pt x="108" y="28"/>
                  </a:lnTo>
                  <a:lnTo>
                    <a:pt x="106" y="22"/>
                  </a:lnTo>
                  <a:lnTo>
                    <a:pt x="108" y="16"/>
                  </a:lnTo>
                  <a:lnTo>
                    <a:pt x="109" y="12"/>
                  </a:lnTo>
                  <a:lnTo>
                    <a:pt x="114" y="6"/>
                  </a:lnTo>
                  <a:lnTo>
                    <a:pt x="118" y="3"/>
                  </a:lnTo>
                  <a:lnTo>
                    <a:pt x="124" y="1"/>
                  </a:lnTo>
                  <a:lnTo>
                    <a:pt x="130" y="0"/>
                  </a:lnTo>
                  <a:lnTo>
                    <a:pt x="136" y="1"/>
                  </a:lnTo>
                  <a:lnTo>
                    <a:pt x="141" y="3"/>
                  </a:lnTo>
                  <a:lnTo>
                    <a:pt x="145" y="6"/>
                  </a:lnTo>
                  <a:lnTo>
                    <a:pt x="150" y="12"/>
                  </a:lnTo>
                  <a:lnTo>
                    <a:pt x="151" y="16"/>
                  </a:lnTo>
                  <a:lnTo>
                    <a:pt x="153" y="22"/>
                  </a:lnTo>
                  <a:lnTo>
                    <a:pt x="151" y="28"/>
                  </a:lnTo>
                  <a:lnTo>
                    <a:pt x="150" y="34"/>
                  </a:lnTo>
                  <a:lnTo>
                    <a:pt x="145" y="39"/>
                  </a:lnTo>
                  <a:lnTo>
                    <a:pt x="141" y="42"/>
                  </a:lnTo>
                  <a:lnTo>
                    <a:pt x="136" y="45"/>
                  </a:lnTo>
                  <a:lnTo>
                    <a:pt x="130" y="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0066CC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zh-CN" altLang="zh-CN" b="0">
                <a:cs typeface="Arial" panose="020B0604020202020204" pitchFamily="34" charset="0"/>
              </a:endParaRPr>
            </a:p>
          </p:txBody>
        </p:sp>
      </p:grpSp>
      <p:grpSp>
        <p:nvGrpSpPr>
          <p:cNvPr id="70737" name="Group 76">
            <a:extLst>
              <a:ext uri="{FF2B5EF4-FFF2-40B4-BE49-F238E27FC236}">
                <a16:creationId xmlns:a16="http://schemas.microsoft.com/office/drawing/2014/main" id="{B860E67A-DF01-41FD-8858-3307961D07F8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3541713"/>
            <a:ext cx="701675" cy="698500"/>
            <a:chOff x="1884" y="3188"/>
            <a:chExt cx="411" cy="409"/>
          </a:xfrm>
        </p:grpSpPr>
        <p:sp>
          <p:nvSpPr>
            <p:cNvPr id="662605" name="Freeform 77">
              <a:extLst>
                <a:ext uri="{FF2B5EF4-FFF2-40B4-BE49-F238E27FC236}">
                  <a16:creationId xmlns:a16="http://schemas.microsoft.com/office/drawing/2014/main" id="{CC30C4BC-FE4A-449E-AEF2-6BAFD10E3207}"/>
                </a:ext>
              </a:extLst>
            </p:cNvPr>
            <p:cNvSpPr>
              <a:spLocks noEditPoints="1"/>
            </p:cNvSpPr>
            <p:nvPr/>
          </p:nvSpPr>
          <p:spPr bwMode="invGray">
            <a:xfrm>
              <a:off x="1884" y="3188"/>
              <a:ext cx="411" cy="409"/>
            </a:xfrm>
            <a:custGeom>
              <a:avLst/>
              <a:gdLst>
                <a:gd name="T0" fmla="*/ 0 w 411"/>
                <a:gd name="T1" fmla="*/ 204 h 409"/>
                <a:gd name="T2" fmla="*/ 5 w 411"/>
                <a:gd name="T3" fmla="*/ 246 h 409"/>
                <a:gd name="T4" fmla="*/ 17 w 411"/>
                <a:gd name="T5" fmla="*/ 285 h 409"/>
                <a:gd name="T6" fmla="*/ 36 w 411"/>
                <a:gd name="T7" fmla="*/ 319 h 409"/>
                <a:gd name="T8" fmla="*/ 60 w 411"/>
                <a:gd name="T9" fmla="*/ 349 h 409"/>
                <a:gd name="T10" fmla="*/ 92 w 411"/>
                <a:gd name="T11" fmla="*/ 375 h 409"/>
                <a:gd name="T12" fmla="*/ 126 w 411"/>
                <a:gd name="T13" fmla="*/ 393 h 409"/>
                <a:gd name="T14" fmla="*/ 165 w 411"/>
                <a:gd name="T15" fmla="*/ 405 h 409"/>
                <a:gd name="T16" fmla="*/ 206 w 411"/>
                <a:gd name="T17" fmla="*/ 409 h 409"/>
                <a:gd name="T18" fmla="*/ 248 w 411"/>
                <a:gd name="T19" fmla="*/ 405 h 409"/>
                <a:gd name="T20" fmla="*/ 285 w 411"/>
                <a:gd name="T21" fmla="*/ 393 h 409"/>
                <a:gd name="T22" fmla="*/ 321 w 411"/>
                <a:gd name="T23" fmla="*/ 375 h 409"/>
                <a:gd name="T24" fmla="*/ 351 w 411"/>
                <a:gd name="T25" fmla="*/ 349 h 409"/>
                <a:gd name="T26" fmla="*/ 375 w 411"/>
                <a:gd name="T27" fmla="*/ 319 h 409"/>
                <a:gd name="T28" fmla="*/ 395 w 411"/>
                <a:gd name="T29" fmla="*/ 285 h 409"/>
                <a:gd name="T30" fmla="*/ 407 w 411"/>
                <a:gd name="T31" fmla="*/ 246 h 409"/>
                <a:gd name="T32" fmla="*/ 411 w 411"/>
                <a:gd name="T33" fmla="*/ 204 h 409"/>
                <a:gd name="T34" fmla="*/ 407 w 411"/>
                <a:gd name="T35" fmla="*/ 163 h 409"/>
                <a:gd name="T36" fmla="*/ 395 w 411"/>
                <a:gd name="T37" fmla="*/ 124 h 409"/>
                <a:gd name="T38" fmla="*/ 375 w 411"/>
                <a:gd name="T39" fmla="*/ 90 h 409"/>
                <a:gd name="T40" fmla="*/ 351 w 411"/>
                <a:gd name="T41" fmla="*/ 60 h 409"/>
                <a:gd name="T42" fmla="*/ 321 w 411"/>
                <a:gd name="T43" fmla="*/ 34 h 409"/>
                <a:gd name="T44" fmla="*/ 285 w 411"/>
                <a:gd name="T45" fmla="*/ 15 h 409"/>
                <a:gd name="T46" fmla="*/ 248 w 411"/>
                <a:gd name="T47" fmla="*/ 3 h 409"/>
                <a:gd name="T48" fmla="*/ 206 w 411"/>
                <a:gd name="T49" fmla="*/ 0 h 409"/>
                <a:gd name="T50" fmla="*/ 165 w 411"/>
                <a:gd name="T51" fmla="*/ 3 h 409"/>
                <a:gd name="T52" fmla="*/ 126 w 411"/>
                <a:gd name="T53" fmla="*/ 15 h 409"/>
                <a:gd name="T54" fmla="*/ 92 w 411"/>
                <a:gd name="T55" fmla="*/ 34 h 409"/>
                <a:gd name="T56" fmla="*/ 60 w 411"/>
                <a:gd name="T57" fmla="*/ 60 h 409"/>
                <a:gd name="T58" fmla="*/ 36 w 411"/>
                <a:gd name="T59" fmla="*/ 90 h 409"/>
                <a:gd name="T60" fmla="*/ 17 w 411"/>
                <a:gd name="T61" fmla="*/ 124 h 409"/>
                <a:gd name="T62" fmla="*/ 5 w 411"/>
                <a:gd name="T63" fmla="*/ 163 h 409"/>
                <a:gd name="T64" fmla="*/ 0 w 411"/>
                <a:gd name="T65" fmla="*/ 204 h 409"/>
                <a:gd name="T66" fmla="*/ 42 w 411"/>
                <a:gd name="T67" fmla="*/ 204 h 409"/>
                <a:gd name="T68" fmla="*/ 47 w 411"/>
                <a:gd name="T69" fmla="*/ 166 h 409"/>
                <a:gd name="T70" fmla="*/ 59 w 411"/>
                <a:gd name="T71" fmla="*/ 133 h 409"/>
                <a:gd name="T72" fmla="*/ 78 w 411"/>
                <a:gd name="T73" fmla="*/ 102 h 409"/>
                <a:gd name="T74" fmla="*/ 104 w 411"/>
                <a:gd name="T75" fmla="*/ 76 h 409"/>
                <a:gd name="T76" fmla="*/ 134 w 411"/>
                <a:gd name="T77" fmla="*/ 58 h 409"/>
                <a:gd name="T78" fmla="*/ 168 w 411"/>
                <a:gd name="T79" fmla="*/ 45 h 409"/>
                <a:gd name="T80" fmla="*/ 206 w 411"/>
                <a:gd name="T81" fmla="*/ 42 h 409"/>
                <a:gd name="T82" fmla="*/ 243 w 411"/>
                <a:gd name="T83" fmla="*/ 45 h 409"/>
                <a:gd name="T84" fmla="*/ 278 w 411"/>
                <a:gd name="T85" fmla="*/ 58 h 409"/>
                <a:gd name="T86" fmla="*/ 308 w 411"/>
                <a:gd name="T87" fmla="*/ 76 h 409"/>
                <a:gd name="T88" fmla="*/ 333 w 411"/>
                <a:gd name="T89" fmla="*/ 102 h 409"/>
                <a:gd name="T90" fmla="*/ 353 w 411"/>
                <a:gd name="T91" fmla="*/ 133 h 409"/>
                <a:gd name="T92" fmla="*/ 365 w 411"/>
                <a:gd name="T93" fmla="*/ 166 h 409"/>
                <a:gd name="T94" fmla="*/ 369 w 411"/>
                <a:gd name="T95" fmla="*/ 204 h 409"/>
                <a:gd name="T96" fmla="*/ 365 w 411"/>
                <a:gd name="T97" fmla="*/ 241 h 409"/>
                <a:gd name="T98" fmla="*/ 353 w 411"/>
                <a:gd name="T99" fmla="*/ 276 h 409"/>
                <a:gd name="T100" fmla="*/ 333 w 411"/>
                <a:gd name="T101" fmla="*/ 306 h 409"/>
                <a:gd name="T102" fmla="*/ 308 w 411"/>
                <a:gd name="T103" fmla="*/ 331 h 409"/>
                <a:gd name="T104" fmla="*/ 278 w 411"/>
                <a:gd name="T105" fmla="*/ 351 h 409"/>
                <a:gd name="T106" fmla="*/ 243 w 411"/>
                <a:gd name="T107" fmla="*/ 363 h 409"/>
                <a:gd name="T108" fmla="*/ 206 w 411"/>
                <a:gd name="T109" fmla="*/ 367 h 409"/>
                <a:gd name="T110" fmla="*/ 168 w 411"/>
                <a:gd name="T111" fmla="*/ 363 h 409"/>
                <a:gd name="T112" fmla="*/ 134 w 411"/>
                <a:gd name="T113" fmla="*/ 351 h 409"/>
                <a:gd name="T114" fmla="*/ 104 w 411"/>
                <a:gd name="T115" fmla="*/ 331 h 409"/>
                <a:gd name="T116" fmla="*/ 78 w 411"/>
                <a:gd name="T117" fmla="*/ 306 h 409"/>
                <a:gd name="T118" fmla="*/ 59 w 411"/>
                <a:gd name="T119" fmla="*/ 276 h 409"/>
                <a:gd name="T120" fmla="*/ 47 w 411"/>
                <a:gd name="T121" fmla="*/ 241 h 409"/>
                <a:gd name="T122" fmla="*/ 42 w 411"/>
                <a:gd name="T123" fmla="*/ 204 h 4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1"/>
                <a:gd name="T187" fmla="*/ 0 h 409"/>
                <a:gd name="T188" fmla="*/ 411 w 411"/>
                <a:gd name="T189" fmla="*/ 409 h 4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1" h="409">
                  <a:moveTo>
                    <a:pt x="0" y="204"/>
                  </a:moveTo>
                  <a:lnTo>
                    <a:pt x="5" y="246"/>
                  </a:lnTo>
                  <a:lnTo>
                    <a:pt x="17" y="285"/>
                  </a:lnTo>
                  <a:lnTo>
                    <a:pt x="36" y="319"/>
                  </a:lnTo>
                  <a:lnTo>
                    <a:pt x="60" y="349"/>
                  </a:lnTo>
                  <a:lnTo>
                    <a:pt x="92" y="375"/>
                  </a:lnTo>
                  <a:lnTo>
                    <a:pt x="126" y="393"/>
                  </a:lnTo>
                  <a:lnTo>
                    <a:pt x="165" y="405"/>
                  </a:lnTo>
                  <a:lnTo>
                    <a:pt x="206" y="409"/>
                  </a:lnTo>
                  <a:lnTo>
                    <a:pt x="248" y="405"/>
                  </a:lnTo>
                  <a:lnTo>
                    <a:pt x="285" y="393"/>
                  </a:lnTo>
                  <a:lnTo>
                    <a:pt x="321" y="375"/>
                  </a:lnTo>
                  <a:lnTo>
                    <a:pt x="351" y="349"/>
                  </a:lnTo>
                  <a:lnTo>
                    <a:pt x="375" y="319"/>
                  </a:lnTo>
                  <a:lnTo>
                    <a:pt x="395" y="285"/>
                  </a:lnTo>
                  <a:lnTo>
                    <a:pt x="407" y="246"/>
                  </a:lnTo>
                  <a:lnTo>
                    <a:pt x="411" y="204"/>
                  </a:lnTo>
                  <a:lnTo>
                    <a:pt x="407" y="163"/>
                  </a:lnTo>
                  <a:lnTo>
                    <a:pt x="395" y="124"/>
                  </a:lnTo>
                  <a:lnTo>
                    <a:pt x="375" y="90"/>
                  </a:lnTo>
                  <a:lnTo>
                    <a:pt x="351" y="60"/>
                  </a:lnTo>
                  <a:lnTo>
                    <a:pt x="321" y="34"/>
                  </a:lnTo>
                  <a:lnTo>
                    <a:pt x="285" y="15"/>
                  </a:lnTo>
                  <a:lnTo>
                    <a:pt x="248" y="3"/>
                  </a:lnTo>
                  <a:lnTo>
                    <a:pt x="206" y="0"/>
                  </a:lnTo>
                  <a:lnTo>
                    <a:pt x="165" y="3"/>
                  </a:lnTo>
                  <a:lnTo>
                    <a:pt x="126" y="15"/>
                  </a:lnTo>
                  <a:lnTo>
                    <a:pt x="92" y="34"/>
                  </a:lnTo>
                  <a:lnTo>
                    <a:pt x="60" y="60"/>
                  </a:lnTo>
                  <a:lnTo>
                    <a:pt x="36" y="90"/>
                  </a:lnTo>
                  <a:lnTo>
                    <a:pt x="17" y="124"/>
                  </a:lnTo>
                  <a:lnTo>
                    <a:pt x="5" y="163"/>
                  </a:lnTo>
                  <a:lnTo>
                    <a:pt x="0" y="204"/>
                  </a:lnTo>
                  <a:close/>
                  <a:moveTo>
                    <a:pt x="42" y="204"/>
                  </a:moveTo>
                  <a:lnTo>
                    <a:pt x="47" y="166"/>
                  </a:lnTo>
                  <a:lnTo>
                    <a:pt x="59" y="133"/>
                  </a:lnTo>
                  <a:lnTo>
                    <a:pt x="78" y="102"/>
                  </a:lnTo>
                  <a:lnTo>
                    <a:pt x="104" y="76"/>
                  </a:lnTo>
                  <a:lnTo>
                    <a:pt x="134" y="58"/>
                  </a:lnTo>
                  <a:lnTo>
                    <a:pt x="168" y="45"/>
                  </a:lnTo>
                  <a:lnTo>
                    <a:pt x="206" y="42"/>
                  </a:lnTo>
                  <a:lnTo>
                    <a:pt x="243" y="45"/>
                  </a:lnTo>
                  <a:lnTo>
                    <a:pt x="278" y="58"/>
                  </a:lnTo>
                  <a:lnTo>
                    <a:pt x="308" y="76"/>
                  </a:lnTo>
                  <a:lnTo>
                    <a:pt x="333" y="102"/>
                  </a:lnTo>
                  <a:lnTo>
                    <a:pt x="353" y="133"/>
                  </a:lnTo>
                  <a:lnTo>
                    <a:pt x="365" y="166"/>
                  </a:lnTo>
                  <a:lnTo>
                    <a:pt x="369" y="204"/>
                  </a:lnTo>
                  <a:lnTo>
                    <a:pt x="365" y="241"/>
                  </a:lnTo>
                  <a:lnTo>
                    <a:pt x="353" y="276"/>
                  </a:lnTo>
                  <a:lnTo>
                    <a:pt x="333" y="306"/>
                  </a:lnTo>
                  <a:lnTo>
                    <a:pt x="308" y="331"/>
                  </a:lnTo>
                  <a:lnTo>
                    <a:pt x="278" y="351"/>
                  </a:lnTo>
                  <a:lnTo>
                    <a:pt x="243" y="363"/>
                  </a:lnTo>
                  <a:lnTo>
                    <a:pt x="206" y="367"/>
                  </a:lnTo>
                  <a:lnTo>
                    <a:pt x="168" y="363"/>
                  </a:lnTo>
                  <a:lnTo>
                    <a:pt x="134" y="351"/>
                  </a:lnTo>
                  <a:lnTo>
                    <a:pt x="104" y="331"/>
                  </a:lnTo>
                  <a:lnTo>
                    <a:pt x="78" y="306"/>
                  </a:lnTo>
                  <a:lnTo>
                    <a:pt x="59" y="276"/>
                  </a:lnTo>
                  <a:lnTo>
                    <a:pt x="47" y="241"/>
                  </a:lnTo>
                  <a:lnTo>
                    <a:pt x="42" y="204"/>
                  </a:lnTo>
                  <a:close/>
                </a:path>
              </a:pathLst>
            </a:custGeom>
            <a:solidFill>
              <a:srgbClr val="FFCC00"/>
            </a:solidFill>
            <a:ln w="19050">
              <a:solidFill>
                <a:srgbClr val="FFCC00"/>
              </a:solidFill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zh-CN" altLang="zh-CN" b="0">
                <a:cs typeface="Arial" panose="020B0604020202020204" pitchFamily="34" charset="0"/>
              </a:endParaRPr>
            </a:p>
          </p:txBody>
        </p:sp>
        <p:sp>
          <p:nvSpPr>
            <p:cNvPr id="662606" name="Freeform 78">
              <a:extLst>
                <a:ext uri="{FF2B5EF4-FFF2-40B4-BE49-F238E27FC236}">
                  <a16:creationId xmlns:a16="http://schemas.microsoft.com/office/drawing/2014/main" id="{C18CD063-6576-4675-B569-57B4554EF25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064" y="3269"/>
              <a:ext cx="141" cy="229"/>
            </a:xfrm>
            <a:custGeom>
              <a:avLst/>
              <a:gdLst>
                <a:gd name="T0" fmla="*/ 32 w 141"/>
                <a:gd name="T1" fmla="*/ 229 h 229"/>
                <a:gd name="T2" fmla="*/ 24 w 141"/>
                <a:gd name="T3" fmla="*/ 229 h 229"/>
                <a:gd name="T4" fmla="*/ 18 w 141"/>
                <a:gd name="T5" fmla="*/ 228 h 229"/>
                <a:gd name="T6" fmla="*/ 12 w 141"/>
                <a:gd name="T7" fmla="*/ 225 h 229"/>
                <a:gd name="T8" fmla="*/ 8 w 141"/>
                <a:gd name="T9" fmla="*/ 222 h 229"/>
                <a:gd name="T10" fmla="*/ 5 w 141"/>
                <a:gd name="T11" fmla="*/ 217 h 229"/>
                <a:gd name="T12" fmla="*/ 3 w 141"/>
                <a:gd name="T13" fmla="*/ 213 h 229"/>
                <a:gd name="T14" fmla="*/ 2 w 141"/>
                <a:gd name="T15" fmla="*/ 207 h 229"/>
                <a:gd name="T16" fmla="*/ 0 w 141"/>
                <a:gd name="T17" fmla="*/ 199 h 229"/>
                <a:gd name="T18" fmla="*/ 2 w 141"/>
                <a:gd name="T19" fmla="*/ 190 h 229"/>
                <a:gd name="T20" fmla="*/ 5 w 141"/>
                <a:gd name="T21" fmla="*/ 181 h 229"/>
                <a:gd name="T22" fmla="*/ 11 w 141"/>
                <a:gd name="T23" fmla="*/ 172 h 229"/>
                <a:gd name="T24" fmla="*/ 18 w 141"/>
                <a:gd name="T25" fmla="*/ 162 h 229"/>
                <a:gd name="T26" fmla="*/ 80 w 141"/>
                <a:gd name="T27" fmla="*/ 88 h 229"/>
                <a:gd name="T28" fmla="*/ 83 w 141"/>
                <a:gd name="T29" fmla="*/ 84 h 229"/>
                <a:gd name="T30" fmla="*/ 86 w 141"/>
                <a:gd name="T31" fmla="*/ 79 h 229"/>
                <a:gd name="T32" fmla="*/ 87 w 141"/>
                <a:gd name="T33" fmla="*/ 73 h 229"/>
                <a:gd name="T34" fmla="*/ 89 w 141"/>
                <a:gd name="T35" fmla="*/ 69 h 229"/>
                <a:gd name="T36" fmla="*/ 87 w 141"/>
                <a:gd name="T37" fmla="*/ 63 h 229"/>
                <a:gd name="T38" fmla="*/ 86 w 141"/>
                <a:gd name="T39" fmla="*/ 58 h 229"/>
                <a:gd name="T40" fmla="*/ 83 w 141"/>
                <a:gd name="T41" fmla="*/ 55 h 229"/>
                <a:gd name="T42" fmla="*/ 78 w 141"/>
                <a:gd name="T43" fmla="*/ 51 h 229"/>
                <a:gd name="T44" fmla="*/ 74 w 141"/>
                <a:gd name="T45" fmla="*/ 49 h 229"/>
                <a:gd name="T46" fmla="*/ 68 w 141"/>
                <a:gd name="T47" fmla="*/ 49 h 229"/>
                <a:gd name="T48" fmla="*/ 63 w 141"/>
                <a:gd name="T49" fmla="*/ 49 h 229"/>
                <a:gd name="T50" fmla="*/ 59 w 141"/>
                <a:gd name="T51" fmla="*/ 51 h 229"/>
                <a:gd name="T52" fmla="*/ 56 w 141"/>
                <a:gd name="T53" fmla="*/ 55 h 229"/>
                <a:gd name="T54" fmla="*/ 53 w 141"/>
                <a:gd name="T55" fmla="*/ 58 h 229"/>
                <a:gd name="T56" fmla="*/ 51 w 141"/>
                <a:gd name="T57" fmla="*/ 64 h 229"/>
                <a:gd name="T58" fmla="*/ 50 w 141"/>
                <a:gd name="T59" fmla="*/ 69 h 229"/>
                <a:gd name="T60" fmla="*/ 51 w 141"/>
                <a:gd name="T61" fmla="*/ 75 h 229"/>
                <a:gd name="T62" fmla="*/ 53 w 141"/>
                <a:gd name="T63" fmla="*/ 81 h 229"/>
                <a:gd name="T64" fmla="*/ 56 w 141"/>
                <a:gd name="T65" fmla="*/ 85 h 229"/>
                <a:gd name="T66" fmla="*/ 62 w 141"/>
                <a:gd name="T67" fmla="*/ 91 h 229"/>
                <a:gd name="T68" fmla="*/ 30 w 141"/>
                <a:gd name="T69" fmla="*/ 129 h 229"/>
                <a:gd name="T70" fmla="*/ 17 w 141"/>
                <a:gd name="T71" fmla="*/ 115 h 229"/>
                <a:gd name="T72" fmla="*/ 9 w 141"/>
                <a:gd name="T73" fmla="*/ 102 h 229"/>
                <a:gd name="T74" fmla="*/ 3 w 141"/>
                <a:gd name="T75" fmla="*/ 87 h 229"/>
                <a:gd name="T76" fmla="*/ 2 w 141"/>
                <a:gd name="T77" fmla="*/ 70 h 229"/>
                <a:gd name="T78" fmla="*/ 5 w 141"/>
                <a:gd name="T79" fmla="*/ 51 h 229"/>
                <a:gd name="T80" fmla="*/ 11 w 141"/>
                <a:gd name="T81" fmla="*/ 34 h 229"/>
                <a:gd name="T82" fmla="*/ 21 w 141"/>
                <a:gd name="T83" fmla="*/ 19 h 229"/>
                <a:gd name="T84" fmla="*/ 35 w 141"/>
                <a:gd name="T85" fmla="*/ 9 h 229"/>
                <a:gd name="T86" fmla="*/ 51 w 141"/>
                <a:gd name="T87" fmla="*/ 1 h 229"/>
                <a:gd name="T88" fmla="*/ 71 w 141"/>
                <a:gd name="T89" fmla="*/ 0 h 229"/>
                <a:gd name="T90" fmla="*/ 89 w 141"/>
                <a:gd name="T91" fmla="*/ 1 h 229"/>
                <a:gd name="T92" fmla="*/ 105 w 141"/>
                <a:gd name="T93" fmla="*/ 7 h 229"/>
                <a:gd name="T94" fmla="*/ 119 w 141"/>
                <a:gd name="T95" fmla="*/ 19 h 229"/>
                <a:gd name="T96" fmla="*/ 129 w 141"/>
                <a:gd name="T97" fmla="*/ 33 h 229"/>
                <a:gd name="T98" fmla="*/ 135 w 141"/>
                <a:gd name="T99" fmla="*/ 49 h 229"/>
                <a:gd name="T100" fmla="*/ 137 w 141"/>
                <a:gd name="T101" fmla="*/ 69 h 229"/>
                <a:gd name="T102" fmla="*/ 134 w 141"/>
                <a:gd name="T103" fmla="*/ 91 h 229"/>
                <a:gd name="T104" fmla="*/ 122 w 141"/>
                <a:gd name="T105" fmla="*/ 115 h 229"/>
                <a:gd name="T106" fmla="*/ 101 w 141"/>
                <a:gd name="T107" fmla="*/ 139 h 229"/>
                <a:gd name="T108" fmla="*/ 99 w 141"/>
                <a:gd name="T109" fmla="*/ 142 h 229"/>
                <a:gd name="T110" fmla="*/ 66 w 141"/>
                <a:gd name="T111" fmla="*/ 177 h 229"/>
                <a:gd name="T112" fmla="*/ 141 w 141"/>
                <a:gd name="T113" fmla="*/ 177 h 229"/>
                <a:gd name="T114" fmla="*/ 141 w 141"/>
                <a:gd name="T115" fmla="*/ 229 h 229"/>
                <a:gd name="T116" fmla="*/ 32 w 141"/>
                <a:gd name="T117" fmla="*/ 229 h 2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1"/>
                <a:gd name="T178" fmla="*/ 0 h 229"/>
                <a:gd name="T179" fmla="*/ 141 w 141"/>
                <a:gd name="T180" fmla="*/ 229 h 22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1" h="229">
                  <a:moveTo>
                    <a:pt x="32" y="229"/>
                  </a:moveTo>
                  <a:lnTo>
                    <a:pt x="24" y="229"/>
                  </a:lnTo>
                  <a:lnTo>
                    <a:pt x="18" y="228"/>
                  </a:lnTo>
                  <a:lnTo>
                    <a:pt x="12" y="225"/>
                  </a:lnTo>
                  <a:lnTo>
                    <a:pt x="8" y="222"/>
                  </a:lnTo>
                  <a:lnTo>
                    <a:pt x="5" y="217"/>
                  </a:lnTo>
                  <a:lnTo>
                    <a:pt x="3" y="213"/>
                  </a:lnTo>
                  <a:lnTo>
                    <a:pt x="2" y="207"/>
                  </a:lnTo>
                  <a:lnTo>
                    <a:pt x="0" y="199"/>
                  </a:lnTo>
                  <a:lnTo>
                    <a:pt x="2" y="190"/>
                  </a:lnTo>
                  <a:lnTo>
                    <a:pt x="5" y="181"/>
                  </a:lnTo>
                  <a:lnTo>
                    <a:pt x="11" y="172"/>
                  </a:lnTo>
                  <a:lnTo>
                    <a:pt x="18" y="162"/>
                  </a:lnTo>
                  <a:lnTo>
                    <a:pt x="80" y="88"/>
                  </a:lnTo>
                  <a:lnTo>
                    <a:pt x="83" y="84"/>
                  </a:lnTo>
                  <a:lnTo>
                    <a:pt x="86" y="79"/>
                  </a:lnTo>
                  <a:lnTo>
                    <a:pt x="87" y="73"/>
                  </a:lnTo>
                  <a:lnTo>
                    <a:pt x="89" y="69"/>
                  </a:lnTo>
                  <a:lnTo>
                    <a:pt x="87" y="63"/>
                  </a:lnTo>
                  <a:lnTo>
                    <a:pt x="86" y="58"/>
                  </a:lnTo>
                  <a:lnTo>
                    <a:pt x="83" y="55"/>
                  </a:lnTo>
                  <a:lnTo>
                    <a:pt x="78" y="51"/>
                  </a:lnTo>
                  <a:lnTo>
                    <a:pt x="74" y="49"/>
                  </a:lnTo>
                  <a:lnTo>
                    <a:pt x="68" y="49"/>
                  </a:lnTo>
                  <a:lnTo>
                    <a:pt x="63" y="49"/>
                  </a:lnTo>
                  <a:lnTo>
                    <a:pt x="59" y="51"/>
                  </a:lnTo>
                  <a:lnTo>
                    <a:pt x="56" y="55"/>
                  </a:lnTo>
                  <a:lnTo>
                    <a:pt x="53" y="58"/>
                  </a:lnTo>
                  <a:lnTo>
                    <a:pt x="51" y="64"/>
                  </a:lnTo>
                  <a:lnTo>
                    <a:pt x="50" y="69"/>
                  </a:lnTo>
                  <a:lnTo>
                    <a:pt x="51" y="75"/>
                  </a:lnTo>
                  <a:lnTo>
                    <a:pt x="53" y="81"/>
                  </a:lnTo>
                  <a:lnTo>
                    <a:pt x="56" y="85"/>
                  </a:lnTo>
                  <a:lnTo>
                    <a:pt x="62" y="91"/>
                  </a:lnTo>
                  <a:lnTo>
                    <a:pt x="30" y="129"/>
                  </a:lnTo>
                  <a:lnTo>
                    <a:pt x="17" y="115"/>
                  </a:lnTo>
                  <a:lnTo>
                    <a:pt x="9" y="102"/>
                  </a:lnTo>
                  <a:lnTo>
                    <a:pt x="3" y="87"/>
                  </a:lnTo>
                  <a:lnTo>
                    <a:pt x="2" y="70"/>
                  </a:lnTo>
                  <a:lnTo>
                    <a:pt x="5" y="51"/>
                  </a:lnTo>
                  <a:lnTo>
                    <a:pt x="11" y="34"/>
                  </a:lnTo>
                  <a:lnTo>
                    <a:pt x="21" y="19"/>
                  </a:lnTo>
                  <a:lnTo>
                    <a:pt x="35" y="9"/>
                  </a:lnTo>
                  <a:lnTo>
                    <a:pt x="51" y="1"/>
                  </a:lnTo>
                  <a:lnTo>
                    <a:pt x="71" y="0"/>
                  </a:lnTo>
                  <a:lnTo>
                    <a:pt x="89" y="1"/>
                  </a:lnTo>
                  <a:lnTo>
                    <a:pt x="105" y="7"/>
                  </a:lnTo>
                  <a:lnTo>
                    <a:pt x="119" y="19"/>
                  </a:lnTo>
                  <a:lnTo>
                    <a:pt x="129" y="33"/>
                  </a:lnTo>
                  <a:lnTo>
                    <a:pt x="135" y="49"/>
                  </a:lnTo>
                  <a:lnTo>
                    <a:pt x="137" y="69"/>
                  </a:lnTo>
                  <a:lnTo>
                    <a:pt x="134" y="91"/>
                  </a:lnTo>
                  <a:lnTo>
                    <a:pt x="122" y="115"/>
                  </a:lnTo>
                  <a:lnTo>
                    <a:pt x="101" y="139"/>
                  </a:lnTo>
                  <a:lnTo>
                    <a:pt x="99" y="142"/>
                  </a:lnTo>
                  <a:lnTo>
                    <a:pt x="66" y="177"/>
                  </a:lnTo>
                  <a:lnTo>
                    <a:pt x="141" y="177"/>
                  </a:lnTo>
                  <a:lnTo>
                    <a:pt x="141" y="229"/>
                  </a:lnTo>
                  <a:lnTo>
                    <a:pt x="32" y="229"/>
                  </a:lnTo>
                  <a:close/>
                </a:path>
              </a:pathLst>
            </a:custGeom>
            <a:solidFill>
              <a:srgbClr val="FFCC00"/>
            </a:solidFill>
            <a:ln w="0">
              <a:solidFill>
                <a:srgbClr val="FFCC00"/>
              </a:solidFill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zh-CN" altLang="zh-CN" b="0">
                <a:cs typeface="Arial" panose="020B0604020202020204" pitchFamily="34" charset="0"/>
              </a:endParaRPr>
            </a:p>
          </p:txBody>
        </p:sp>
        <p:sp>
          <p:nvSpPr>
            <p:cNvPr id="662607" name="Freeform 79">
              <a:extLst>
                <a:ext uri="{FF2B5EF4-FFF2-40B4-BE49-F238E27FC236}">
                  <a16:creationId xmlns:a16="http://schemas.microsoft.com/office/drawing/2014/main" id="{501C5AFA-87CD-4075-9E60-21A6EDEE128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946" y="3333"/>
              <a:ext cx="102" cy="113"/>
            </a:xfrm>
            <a:custGeom>
              <a:avLst/>
              <a:gdLst>
                <a:gd name="T0" fmla="*/ 0 w 102"/>
                <a:gd name="T1" fmla="*/ 113 h 113"/>
                <a:gd name="T2" fmla="*/ 33 w 102"/>
                <a:gd name="T3" fmla="*/ 54 h 113"/>
                <a:gd name="T4" fmla="*/ 3 w 102"/>
                <a:gd name="T5" fmla="*/ 0 h 113"/>
                <a:gd name="T6" fmla="*/ 33 w 102"/>
                <a:gd name="T7" fmla="*/ 0 h 113"/>
                <a:gd name="T8" fmla="*/ 51 w 102"/>
                <a:gd name="T9" fmla="*/ 33 h 113"/>
                <a:gd name="T10" fmla="*/ 70 w 102"/>
                <a:gd name="T11" fmla="*/ 0 h 113"/>
                <a:gd name="T12" fmla="*/ 99 w 102"/>
                <a:gd name="T13" fmla="*/ 0 h 113"/>
                <a:gd name="T14" fmla="*/ 69 w 102"/>
                <a:gd name="T15" fmla="*/ 54 h 113"/>
                <a:gd name="T16" fmla="*/ 102 w 102"/>
                <a:gd name="T17" fmla="*/ 113 h 113"/>
                <a:gd name="T18" fmla="*/ 72 w 102"/>
                <a:gd name="T19" fmla="*/ 113 h 113"/>
                <a:gd name="T20" fmla="*/ 51 w 102"/>
                <a:gd name="T21" fmla="*/ 75 h 113"/>
                <a:gd name="T22" fmla="*/ 30 w 102"/>
                <a:gd name="T23" fmla="*/ 113 h 113"/>
                <a:gd name="T24" fmla="*/ 0 w 102"/>
                <a:gd name="T25" fmla="*/ 113 h 1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113"/>
                <a:gd name="T41" fmla="*/ 102 w 102"/>
                <a:gd name="T42" fmla="*/ 113 h 1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113">
                  <a:moveTo>
                    <a:pt x="0" y="113"/>
                  </a:moveTo>
                  <a:lnTo>
                    <a:pt x="33" y="54"/>
                  </a:lnTo>
                  <a:lnTo>
                    <a:pt x="3" y="0"/>
                  </a:lnTo>
                  <a:lnTo>
                    <a:pt x="33" y="0"/>
                  </a:lnTo>
                  <a:lnTo>
                    <a:pt x="51" y="33"/>
                  </a:lnTo>
                  <a:lnTo>
                    <a:pt x="70" y="0"/>
                  </a:lnTo>
                  <a:lnTo>
                    <a:pt x="99" y="0"/>
                  </a:lnTo>
                  <a:lnTo>
                    <a:pt x="69" y="54"/>
                  </a:lnTo>
                  <a:lnTo>
                    <a:pt x="102" y="113"/>
                  </a:lnTo>
                  <a:lnTo>
                    <a:pt x="72" y="113"/>
                  </a:lnTo>
                  <a:lnTo>
                    <a:pt x="51" y="75"/>
                  </a:lnTo>
                  <a:lnTo>
                    <a:pt x="30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FCC00"/>
            </a:solidFill>
            <a:ln w="0">
              <a:solidFill>
                <a:srgbClr val="FFCC00"/>
              </a:solidFill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zh-CN" altLang="zh-CN" b="0">
                <a:cs typeface="Arial" panose="020B0604020202020204" pitchFamily="34" charset="0"/>
              </a:endParaRPr>
            </a:p>
          </p:txBody>
        </p:sp>
      </p:grpSp>
      <p:grpSp>
        <p:nvGrpSpPr>
          <p:cNvPr id="70741" name="Group 80">
            <a:extLst>
              <a:ext uri="{FF2B5EF4-FFF2-40B4-BE49-F238E27FC236}">
                <a16:creationId xmlns:a16="http://schemas.microsoft.com/office/drawing/2014/main" id="{8D2F1716-F292-4D9E-9AD9-08046E72A2F8}"/>
              </a:ext>
            </a:extLst>
          </p:cNvPr>
          <p:cNvGrpSpPr>
            <a:grpSpLocks/>
          </p:cNvGrpSpPr>
          <p:nvPr/>
        </p:nvGrpSpPr>
        <p:grpSpPr bwMode="auto">
          <a:xfrm>
            <a:off x="5210175" y="2487613"/>
            <a:ext cx="698500" cy="698500"/>
            <a:chOff x="3349" y="3250"/>
            <a:chExt cx="380" cy="380"/>
          </a:xfrm>
        </p:grpSpPr>
        <p:sp>
          <p:nvSpPr>
            <p:cNvPr id="662609" name="Freeform 81">
              <a:extLst>
                <a:ext uri="{FF2B5EF4-FFF2-40B4-BE49-F238E27FC236}">
                  <a16:creationId xmlns:a16="http://schemas.microsoft.com/office/drawing/2014/main" id="{6C75F258-C698-4D3B-B361-95E193449F1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49" y="3250"/>
              <a:ext cx="380" cy="190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246" y="5"/>
                </a:cxn>
                <a:cxn ang="0">
                  <a:pos x="285" y="17"/>
                </a:cxn>
                <a:cxn ang="0">
                  <a:pos x="319" y="36"/>
                </a:cxn>
                <a:cxn ang="0">
                  <a:pos x="349" y="60"/>
                </a:cxn>
                <a:cxn ang="0">
                  <a:pos x="375" y="92"/>
                </a:cxn>
                <a:cxn ang="0">
                  <a:pos x="393" y="126"/>
                </a:cxn>
                <a:cxn ang="0">
                  <a:pos x="405" y="164"/>
                </a:cxn>
                <a:cxn ang="0">
                  <a:pos x="409" y="206"/>
                </a:cxn>
                <a:cxn ang="0">
                  <a:pos x="409" y="207"/>
                </a:cxn>
                <a:cxn ang="0">
                  <a:pos x="409" y="207"/>
                </a:cxn>
                <a:cxn ang="0">
                  <a:pos x="358" y="207"/>
                </a:cxn>
                <a:cxn ang="0">
                  <a:pos x="270" y="69"/>
                </a:cxn>
                <a:cxn ang="0">
                  <a:pos x="270" y="108"/>
                </a:cxn>
                <a:cxn ang="0">
                  <a:pos x="204" y="108"/>
                </a:cxn>
                <a:cxn ang="0">
                  <a:pos x="204" y="42"/>
                </a:cxn>
                <a:cxn ang="0">
                  <a:pos x="168" y="47"/>
                </a:cxn>
                <a:cxn ang="0">
                  <a:pos x="133" y="59"/>
                </a:cxn>
                <a:cxn ang="0">
                  <a:pos x="102" y="78"/>
                </a:cxn>
                <a:cxn ang="0">
                  <a:pos x="78" y="104"/>
                </a:cxn>
                <a:cxn ang="0">
                  <a:pos x="58" y="134"/>
                </a:cxn>
                <a:cxn ang="0">
                  <a:pos x="46" y="168"/>
                </a:cxn>
                <a:cxn ang="0">
                  <a:pos x="42" y="206"/>
                </a:cxn>
                <a:cxn ang="0">
                  <a:pos x="42" y="207"/>
                </a:cxn>
                <a:cxn ang="0">
                  <a:pos x="42" y="207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06"/>
                </a:cxn>
                <a:cxn ang="0">
                  <a:pos x="3" y="164"/>
                </a:cxn>
                <a:cxn ang="0">
                  <a:pos x="15" y="126"/>
                </a:cxn>
                <a:cxn ang="0">
                  <a:pos x="34" y="92"/>
                </a:cxn>
                <a:cxn ang="0">
                  <a:pos x="60" y="60"/>
                </a:cxn>
                <a:cxn ang="0">
                  <a:pos x="90" y="36"/>
                </a:cxn>
                <a:cxn ang="0">
                  <a:pos x="124" y="17"/>
                </a:cxn>
                <a:cxn ang="0">
                  <a:pos x="163" y="5"/>
                </a:cxn>
                <a:cxn ang="0">
                  <a:pos x="204" y="0"/>
                </a:cxn>
              </a:cxnLst>
              <a:rect l="0" t="0" r="r" b="b"/>
              <a:pathLst>
                <a:path w="409" h="207">
                  <a:moveTo>
                    <a:pt x="204" y="0"/>
                  </a:moveTo>
                  <a:lnTo>
                    <a:pt x="246" y="5"/>
                  </a:lnTo>
                  <a:lnTo>
                    <a:pt x="285" y="17"/>
                  </a:lnTo>
                  <a:lnTo>
                    <a:pt x="319" y="36"/>
                  </a:lnTo>
                  <a:lnTo>
                    <a:pt x="349" y="60"/>
                  </a:lnTo>
                  <a:lnTo>
                    <a:pt x="375" y="92"/>
                  </a:lnTo>
                  <a:lnTo>
                    <a:pt x="393" y="126"/>
                  </a:lnTo>
                  <a:lnTo>
                    <a:pt x="405" y="164"/>
                  </a:lnTo>
                  <a:lnTo>
                    <a:pt x="409" y="206"/>
                  </a:lnTo>
                  <a:lnTo>
                    <a:pt x="409" y="207"/>
                  </a:lnTo>
                  <a:lnTo>
                    <a:pt x="409" y="207"/>
                  </a:lnTo>
                  <a:lnTo>
                    <a:pt x="358" y="207"/>
                  </a:lnTo>
                  <a:lnTo>
                    <a:pt x="270" y="69"/>
                  </a:lnTo>
                  <a:lnTo>
                    <a:pt x="270" y="108"/>
                  </a:lnTo>
                  <a:lnTo>
                    <a:pt x="204" y="108"/>
                  </a:lnTo>
                  <a:lnTo>
                    <a:pt x="204" y="42"/>
                  </a:lnTo>
                  <a:lnTo>
                    <a:pt x="168" y="47"/>
                  </a:lnTo>
                  <a:lnTo>
                    <a:pt x="133" y="59"/>
                  </a:lnTo>
                  <a:lnTo>
                    <a:pt x="102" y="78"/>
                  </a:lnTo>
                  <a:lnTo>
                    <a:pt x="78" y="104"/>
                  </a:lnTo>
                  <a:lnTo>
                    <a:pt x="58" y="134"/>
                  </a:lnTo>
                  <a:lnTo>
                    <a:pt x="46" y="168"/>
                  </a:lnTo>
                  <a:lnTo>
                    <a:pt x="42" y="206"/>
                  </a:lnTo>
                  <a:lnTo>
                    <a:pt x="42" y="207"/>
                  </a:lnTo>
                  <a:lnTo>
                    <a:pt x="42" y="207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6"/>
                  </a:lnTo>
                  <a:lnTo>
                    <a:pt x="3" y="164"/>
                  </a:lnTo>
                  <a:lnTo>
                    <a:pt x="15" y="126"/>
                  </a:lnTo>
                  <a:lnTo>
                    <a:pt x="34" y="92"/>
                  </a:lnTo>
                  <a:lnTo>
                    <a:pt x="60" y="60"/>
                  </a:lnTo>
                  <a:lnTo>
                    <a:pt x="90" y="36"/>
                  </a:lnTo>
                  <a:lnTo>
                    <a:pt x="124" y="17"/>
                  </a:lnTo>
                  <a:lnTo>
                    <a:pt x="163" y="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CC3399"/>
            </a:solidFill>
            <a:ln w="0">
              <a:solidFill>
                <a:srgbClr val="CC33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endParaRPr lang="en-US" b="0"/>
            </a:p>
          </p:txBody>
        </p:sp>
        <p:sp>
          <p:nvSpPr>
            <p:cNvPr id="662610" name="Freeform 82">
              <a:extLst>
                <a:ext uri="{FF2B5EF4-FFF2-40B4-BE49-F238E27FC236}">
                  <a16:creationId xmlns:a16="http://schemas.microsoft.com/office/drawing/2014/main" id="{31AAF5E1-6F59-4FF8-B4B7-C80DC3B2B99F}"/>
                </a:ext>
              </a:extLst>
            </p:cNvPr>
            <p:cNvSpPr>
              <a:spLocks/>
            </p:cNvSpPr>
            <p:nvPr/>
          </p:nvSpPr>
          <p:spPr bwMode="gray">
            <a:xfrm>
              <a:off x="3396" y="3313"/>
              <a:ext cx="143" cy="254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88" y="237"/>
                </a:cxn>
                <a:cxn ang="0">
                  <a:pos x="153" y="237"/>
                </a:cxn>
                <a:cxn ang="0">
                  <a:pos x="153" y="39"/>
                </a:cxn>
                <a:cxn ang="0">
                  <a:pos x="88" y="39"/>
                </a:cxn>
                <a:cxn ang="0">
                  <a:pos x="88" y="0"/>
                </a:cxn>
                <a:cxn ang="0">
                  <a:pos x="0" y="138"/>
                </a:cxn>
                <a:cxn ang="0">
                  <a:pos x="88" y="276"/>
                </a:cxn>
              </a:cxnLst>
              <a:rect l="0" t="0" r="r" b="b"/>
              <a:pathLst>
                <a:path w="153" h="276">
                  <a:moveTo>
                    <a:pt x="88" y="276"/>
                  </a:moveTo>
                  <a:lnTo>
                    <a:pt x="88" y="237"/>
                  </a:lnTo>
                  <a:lnTo>
                    <a:pt x="153" y="237"/>
                  </a:lnTo>
                  <a:lnTo>
                    <a:pt x="153" y="39"/>
                  </a:lnTo>
                  <a:lnTo>
                    <a:pt x="88" y="39"/>
                  </a:lnTo>
                  <a:lnTo>
                    <a:pt x="88" y="0"/>
                  </a:lnTo>
                  <a:lnTo>
                    <a:pt x="0" y="138"/>
                  </a:lnTo>
                  <a:lnTo>
                    <a:pt x="88" y="276"/>
                  </a:lnTo>
                  <a:close/>
                </a:path>
              </a:pathLst>
            </a:custGeom>
            <a:solidFill>
              <a:srgbClr val="CC3399"/>
            </a:solidFill>
            <a:ln w="0">
              <a:solidFill>
                <a:srgbClr val="CC33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endParaRPr lang="en-US" b="0"/>
            </a:p>
          </p:txBody>
        </p:sp>
        <p:sp>
          <p:nvSpPr>
            <p:cNvPr id="662611" name="Freeform 83">
              <a:extLst>
                <a:ext uri="{FF2B5EF4-FFF2-40B4-BE49-F238E27FC236}">
                  <a16:creationId xmlns:a16="http://schemas.microsoft.com/office/drawing/2014/main" id="{3E2A54E1-8C71-4250-B543-01FC3F4434A5}"/>
                </a:ext>
              </a:extLst>
            </p:cNvPr>
            <p:cNvSpPr>
              <a:spLocks/>
            </p:cNvSpPr>
            <p:nvPr/>
          </p:nvSpPr>
          <p:spPr bwMode="gray">
            <a:xfrm>
              <a:off x="3349" y="3440"/>
              <a:ext cx="380" cy="190"/>
            </a:xfrm>
            <a:custGeom>
              <a:avLst/>
              <a:gdLst/>
              <a:ahLst/>
              <a:cxnLst>
                <a:cxn ang="0">
                  <a:pos x="204" y="207"/>
                </a:cxn>
                <a:cxn ang="0">
                  <a:pos x="246" y="203"/>
                </a:cxn>
                <a:cxn ang="0">
                  <a:pos x="285" y="191"/>
                </a:cxn>
                <a:cxn ang="0">
                  <a:pos x="319" y="173"/>
                </a:cxn>
                <a:cxn ang="0">
                  <a:pos x="349" y="147"/>
                </a:cxn>
                <a:cxn ang="0">
                  <a:pos x="375" y="117"/>
                </a:cxn>
                <a:cxn ang="0">
                  <a:pos x="393" y="83"/>
                </a:cxn>
                <a:cxn ang="0">
                  <a:pos x="405" y="44"/>
                </a:cxn>
                <a:cxn ang="0">
                  <a:pos x="409" y="2"/>
                </a:cxn>
                <a:cxn ang="0">
                  <a:pos x="409" y="2"/>
                </a:cxn>
                <a:cxn ang="0">
                  <a:pos x="409" y="0"/>
                </a:cxn>
                <a:cxn ang="0">
                  <a:pos x="358" y="0"/>
                </a:cxn>
                <a:cxn ang="0">
                  <a:pos x="270" y="138"/>
                </a:cxn>
                <a:cxn ang="0">
                  <a:pos x="270" y="99"/>
                </a:cxn>
                <a:cxn ang="0">
                  <a:pos x="204" y="99"/>
                </a:cxn>
                <a:cxn ang="0">
                  <a:pos x="204" y="165"/>
                </a:cxn>
                <a:cxn ang="0">
                  <a:pos x="168" y="161"/>
                </a:cxn>
                <a:cxn ang="0">
                  <a:pos x="133" y="149"/>
                </a:cxn>
                <a:cxn ang="0">
                  <a:pos x="102" y="129"/>
                </a:cxn>
                <a:cxn ang="0">
                  <a:pos x="78" y="104"/>
                </a:cxn>
                <a:cxn ang="0">
                  <a:pos x="58" y="74"/>
                </a:cxn>
                <a:cxn ang="0">
                  <a:pos x="46" y="39"/>
                </a:cxn>
                <a:cxn ang="0">
                  <a:pos x="42" y="2"/>
                </a:cxn>
                <a:cxn ang="0">
                  <a:pos x="42" y="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44"/>
                </a:cxn>
                <a:cxn ang="0">
                  <a:pos x="15" y="83"/>
                </a:cxn>
                <a:cxn ang="0">
                  <a:pos x="34" y="117"/>
                </a:cxn>
                <a:cxn ang="0">
                  <a:pos x="60" y="147"/>
                </a:cxn>
                <a:cxn ang="0">
                  <a:pos x="90" y="173"/>
                </a:cxn>
                <a:cxn ang="0">
                  <a:pos x="124" y="191"/>
                </a:cxn>
                <a:cxn ang="0">
                  <a:pos x="163" y="203"/>
                </a:cxn>
                <a:cxn ang="0">
                  <a:pos x="204" y="207"/>
                </a:cxn>
              </a:cxnLst>
              <a:rect l="0" t="0" r="r" b="b"/>
              <a:pathLst>
                <a:path w="409" h="207">
                  <a:moveTo>
                    <a:pt x="204" y="207"/>
                  </a:moveTo>
                  <a:lnTo>
                    <a:pt x="246" y="203"/>
                  </a:lnTo>
                  <a:lnTo>
                    <a:pt x="285" y="191"/>
                  </a:lnTo>
                  <a:lnTo>
                    <a:pt x="319" y="173"/>
                  </a:lnTo>
                  <a:lnTo>
                    <a:pt x="349" y="147"/>
                  </a:lnTo>
                  <a:lnTo>
                    <a:pt x="375" y="117"/>
                  </a:lnTo>
                  <a:lnTo>
                    <a:pt x="393" y="83"/>
                  </a:lnTo>
                  <a:lnTo>
                    <a:pt x="405" y="44"/>
                  </a:lnTo>
                  <a:lnTo>
                    <a:pt x="409" y="2"/>
                  </a:lnTo>
                  <a:lnTo>
                    <a:pt x="409" y="2"/>
                  </a:lnTo>
                  <a:lnTo>
                    <a:pt x="409" y="0"/>
                  </a:lnTo>
                  <a:lnTo>
                    <a:pt x="358" y="0"/>
                  </a:lnTo>
                  <a:lnTo>
                    <a:pt x="270" y="138"/>
                  </a:lnTo>
                  <a:lnTo>
                    <a:pt x="270" y="99"/>
                  </a:lnTo>
                  <a:lnTo>
                    <a:pt x="204" y="99"/>
                  </a:lnTo>
                  <a:lnTo>
                    <a:pt x="204" y="165"/>
                  </a:lnTo>
                  <a:lnTo>
                    <a:pt x="168" y="161"/>
                  </a:lnTo>
                  <a:lnTo>
                    <a:pt x="133" y="149"/>
                  </a:lnTo>
                  <a:lnTo>
                    <a:pt x="102" y="129"/>
                  </a:lnTo>
                  <a:lnTo>
                    <a:pt x="78" y="104"/>
                  </a:lnTo>
                  <a:lnTo>
                    <a:pt x="58" y="74"/>
                  </a:lnTo>
                  <a:lnTo>
                    <a:pt x="46" y="39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44"/>
                  </a:lnTo>
                  <a:lnTo>
                    <a:pt x="15" y="83"/>
                  </a:lnTo>
                  <a:lnTo>
                    <a:pt x="34" y="117"/>
                  </a:lnTo>
                  <a:lnTo>
                    <a:pt x="60" y="147"/>
                  </a:lnTo>
                  <a:lnTo>
                    <a:pt x="90" y="173"/>
                  </a:lnTo>
                  <a:lnTo>
                    <a:pt x="124" y="191"/>
                  </a:lnTo>
                  <a:lnTo>
                    <a:pt x="163" y="203"/>
                  </a:lnTo>
                  <a:lnTo>
                    <a:pt x="204" y="207"/>
                  </a:lnTo>
                  <a:close/>
                </a:path>
              </a:pathLst>
            </a:custGeom>
            <a:solidFill>
              <a:srgbClr val="CC3399"/>
            </a:solidFill>
            <a:ln w="0">
              <a:solidFill>
                <a:srgbClr val="CC33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endParaRPr lang="en-US" b="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FABE0BD4-7696-4DB6-8E8E-5F0985FF6A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Click to edit title style</a:t>
            </a:r>
          </a:p>
        </p:txBody>
      </p:sp>
      <p:sp>
        <p:nvSpPr>
          <p:cNvPr id="71683" name="Freeform 3">
            <a:extLst>
              <a:ext uri="{FF2B5EF4-FFF2-40B4-BE49-F238E27FC236}">
                <a16:creationId xmlns:a16="http://schemas.microsoft.com/office/drawing/2014/main" id="{6E2773F4-B812-4CCA-9B83-1A2EBC4DBAC2}"/>
              </a:ext>
            </a:extLst>
          </p:cNvPr>
          <p:cNvSpPr>
            <a:spLocks/>
          </p:cNvSpPr>
          <p:nvPr/>
        </p:nvSpPr>
        <p:spPr bwMode="gray">
          <a:xfrm>
            <a:off x="912813" y="2971800"/>
            <a:ext cx="7373937" cy="2676525"/>
          </a:xfrm>
          <a:custGeom>
            <a:avLst/>
            <a:gdLst>
              <a:gd name="T0" fmla="*/ 1422 w 4728"/>
              <a:gd name="T1" fmla="*/ 3 h 1686"/>
              <a:gd name="T2" fmla="*/ 192 w 4728"/>
              <a:gd name="T3" fmla="*/ 705 h 1686"/>
              <a:gd name="T4" fmla="*/ 1096 w 4728"/>
              <a:gd name="T5" fmla="*/ 1292 h 1686"/>
              <a:gd name="T6" fmla="*/ 2388 w 4728"/>
              <a:gd name="T7" fmla="*/ 1428 h 1686"/>
              <a:gd name="T8" fmla="*/ 3672 w 4728"/>
              <a:gd name="T9" fmla="*/ 1275 h 1686"/>
              <a:gd name="T10" fmla="*/ 4524 w 4728"/>
              <a:gd name="T11" fmla="*/ 705 h 1686"/>
              <a:gd name="T12" fmla="*/ 3294 w 4728"/>
              <a:gd name="T13" fmla="*/ 27 h 1686"/>
              <a:gd name="T14" fmla="*/ 4704 w 4728"/>
              <a:gd name="T15" fmla="*/ 717 h 1686"/>
              <a:gd name="T16" fmla="*/ 3798 w 4728"/>
              <a:gd name="T17" fmla="*/ 1488 h 1686"/>
              <a:gd name="T18" fmla="*/ 2412 w 4728"/>
              <a:gd name="T19" fmla="*/ 1683 h 1686"/>
              <a:gd name="T20" fmla="*/ 972 w 4728"/>
              <a:gd name="T21" fmla="*/ 1506 h 1686"/>
              <a:gd name="T22" fmla="*/ 24 w 4728"/>
              <a:gd name="T23" fmla="*/ 723 h 1686"/>
              <a:gd name="T24" fmla="*/ 1422 w 4728"/>
              <a:gd name="T25" fmla="*/ 3 h 1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28" h="1686">
                <a:moveTo>
                  <a:pt x="1422" y="3"/>
                </a:moveTo>
                <a:cubicBezTo>
                  <a:pt x="1450" y="0"/>
                  <a:pt x="252" y="159"/>
                  <a:pt x="192" y="705"/>
                </a:cubicBezTo>
                <a:cubicBezTo>
                  <a:pt x="222" y="1041"/>
                  <a:pt x="828" y="1203"/>
                  <a:pt x="1096" y="1292"/>
                </a:cubicBezTo>
                <a:cubicBezTo>
                  <a:pt x="1364" y="1381"/>
                  <a:pt x="1955" y="1428"/>
                  <a:pt x="2388" y="1428"/>
                </a:cubicBezTo>
                <a:cubicBezTo>
                  <a:pt x="2821" y="1428"/>
                  <a:pt x="3307" y="1379"/>
                  <a:pt x="3672" y="1275"/>
                </a:cubicBezTo>
                <a:cubicBezTo>
                  <a:pt x="4037" y="1171"/>
                  <a:pt x="4506" y="987"/>
                  <a:pt x="4524" y="705"/>
                </a:cubicBezTo>
                <a:cubicBezTo>
                  <a:pt x="4518" y="207"/>
                  <a:pt x="3269" y="50"/>
                  <a:pt x="3294" y="27"/>
                </a:cubicBezTo>
                <a:cubicBezTo>
                  <a:pt x="3324" y="29"/>
                  <a:pt x="4674" y="201"/>
                  <a:pt x="4704" y="717"/>
                </a:cubicBezTo>
                <a:cubicBezTo>
                  <a:pt x="4728" y="1077"/>
                  <a:pt x="4236" y="1365"/>
                  <a:pt x="3798" y="1488"/>
                </a:cubicBezTo>
                <a:cubicBezTo>
                  <a:pt x="3360" y="1611"/>
                  <a:pt x="2883" y="1680"/>
                  <a:pt x="2412" y="1683"/>
                </a:cubicBezTo>
                <a:cubicBezTo>
                  <a:pt x="1941" y="1686"/>
                  <a:pt x="1374" y="1644"/>
                  <a:pt x="972" y="1506"/>
                </a:cubicBezTo>
                <a:cubicBezTo>
                  <a:pt x="570" y="1368"/>
                  <a:pt x="0" y="1173"/>
                  <a:pt x="24" y="723"/>
                </a:cubicBezTo>
                <a:cubicBezTo>
                  <a:pt x="42" y="117"/>
                  <a:pt x="1394" y="6"/>
                  <a:pt x="1422" y="3"/>
                </a:cubicBezTo>
                <a:close/>
              </a:path>
            </a:pathLst>
          </a:custGeom>
          <a:gradFill rotWithShape="1">
            <a:gsLst>
              <a:gs pos="0">
                <a:srgbClr val="080808"/>
              </a:gs>
              <a:gs pos="100000">
                <a:srgbClr val="080808">
                  <a:gamma/>
                  <a:tint val="19216"/>
                  <a:invGamma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legacyObliqueBottom">
              <a:rot lat="21299999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080808"/>
            </a:extrusionClr>
            <a:contourClr>
              <a:srgbClr val="080808"/>
            </a:contourClr>
          </a:sp3d>
          <a:extLst>
            <a:ext uri="{91240B29-F687-4F45-9708-019B960494DF}">
              <a14:hiddenLine xmlns:a14="http://schemas.microsoft.com/office/drawing/2010/main" w="9525" cap="flat" cmpd="sng">
                <a:noFill/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7256" dir="4468553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71684" name="AutoShape 4">
            <a:extLst>
              <a:ext uri="{FF2B5EF4-FFF2-40B4-BE49-F238E27FC236}">
                <a16:creationId xmlns:a16="http://schemas.microsoft.com/office/drawing/2014/main" id="{CAA73051-1010-4AEB-B308-1328132F1CF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85800" y="1549400"/>
            <a:ext cx="7823200" cy="69215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algn="ctr">
            <a:solidFill>
              <a:srgbClr val="FEFEFE"/>
            </a:solidFill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685" name="Rectangle 5">
            <a:extLst>
              <a:ext uri="{FF2B5EF4-FFF2-40B4-BE49-F238E27FC236}">
                <a16:creationId xmlns:a16="http://schemas.microsoft.com/office/drawing/2014/main" id="{DE5438C1-08D5-47E9-A7F2-F0B9ED516E4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131888" y="2460625"/>
            <a:ext cx="2208212" cy="158273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scene3d>
            <a:camera prst="legacyPerspectiveBottomRight"/>
            <a:lightRig rig="legacyFlat3" dir="r"/>
          </a:scene3d>
          <a:sp3d extrusionH="121893000" prstMaterial="legacyMetal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71686" name="Rectangle 6">
            <a:extLst>
              <a:ext uri="{FF2B5EF4-FFF2-40B4-BE49-F238E27FC236}">
                <a16:creationId xmlns:a16="http://schemas.microsoft.com/office/drawing/2014/main" id="{46C7A5D8-4051-4BAE-9196-62C7CA108A9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70563" y="2460625"/>
            <a:ext cx="2206625" cy="1582738"/>
          </a:xfrm>
          <a:prstGeom prst="rect">
            <a:avLst/>
          </a:prstGeom>
          <a:solidFill>
            <a:srgbClr val="BBC557"/>
          </a:solidFill>
          <a:ln>
            <a:noFill/>
          </a:ln>
          <a:effectLst/>
          <a:scene3d>
            <a:camera prst="legacyPerspectiveBottomLeft"/>
            <a:lightRig rig="legacyFlat3" dir="r"/>
          </a:scene3d>
          <a:sp3d extrusionH="121893000" prstMaterial="legacyMetal">
            <a:bevelT w="13500" h="13500" prst="angle"/>
            <a:bevelB w="13500" h="13500" prst="angle"/>
            <a:extrusionClr>
              <a:srgbClr val="BBC557"/>
            </a:extrusionClr>
            <a:contourClr>
              <a:srgbClr val="BBC557"/>
            </a:contour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71687" name="Rectangle 7">
            <a:extLst>
              <a:ext uri="{FF2B5EF4-FFF2-40B4-BE49-F238E27FC236}">
                <a16:creationId xmlns:a16="http://schemas.microsoft.com/office/drawing/2014/main" id="{6CC119C6-81C2-4B48-9C84-4FBE2F5473AC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51225" y="2460625"/>
            <a:ext cx="2208213" cy="15827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PerspectiveBottom"/>
            <a:lightRig rig="legacyFlat3" dir="r"/>
          </a:scene3d>
          <a:sp3d extrusionH="1218930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71688" name="AutoShape 8">
            <a:extLst>
              <a:ext uri="{FF2B5EF4-FFF2-40B4-BE49-F238E27FC236}">
                <a16:creationId xmlns:a16="http://schemas.microsoft.com/office/drawing/2014/main" id="{861D726B-32EF-434B-8921-418DAFC8CE1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63650" y="2571750"/>
            <a:ext cx="1947863" cy="1368425"/>
          </a:xfrm>
          <a:prstGeom prst="bevel">
            <a:avLst>
              <a:gd name="adj" fmla="val 1648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EAEAE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689" name="AutoShape 9">
            <a:extLst>
              <a:ext uri="{FF2B5EF4-FFF2-40B4-BE49-F238E27FC236}">
                <a16:creationId xmlns:a16="http://schemas.microsoft.com/office/drawing/2014/main" id="{741CBF55-E10A-4F9F-BF05-0F9BA80609F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573463" y="2563813"/>
            <a:ext cx="1966912" cy="1384300"/>
          </a:xfrm>
          <a:prstGeom prst="bevel">
            <a:avLst>
              <a:gd name="adj" fmla="val 164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EAEAE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690" name="AutoShape 10">
            <a:extLst>
              <a:ext uri="{FF2B5EF4-FFF2-40B4-BE49-F238E27FC236}">
                <a16:creationId xmlns:a16="http://schemas.microsoft.com/office/drawing/2014/main" id="{9D5B6B83-511A-4A4C-B783-06527537CA3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902325" y="2571750"/>
            <a:ext cx="1947863" cy="1368425"/>
          </a:xfrm>
          <a:prstGeom prst="bevel">
            <a:avLst>
              <a:gd name="adj" fmla="val 1648"/>
            </a:avLst>
          </a:prstGeom>
          <a:solidFill>
            <a:srgbClr val="BBC55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EAEAE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1691" name="Group 11">
            <a:extLst>
              <a:ext uri="{FF2B5EF4-FFF2-40B4-BE49-F238E27FC236}">
                <a16:creationId xmlns:a16="http://schemas.microsoft.com/office/drawing/2014/main" id="{5F4EA760-BD5C-4301-84AD-59969BA7510E}"/>
              </a:ext>
            </a:extLst>
          </p:cNvPr>
          <p:cNvGrpSpPr>
            <a:grpSpLocks/>
          </p:cNvGrpSpPr>
          <p:nvPr/>
        </p:nvGrpSpPr>
        <p:grpSpPr bwMode="auto">
          <a:xfrm>
            <a:off x="3568700" y="4518025"/>
            <a:ext cx="2020888" cy="1958975"/>
            <a:chOff x="2457" y="2000"/>
            <a:chExt cx="901" cy="888"/>
          </a:xfrm>
        </p:grpSpPr>
        <p:pic>
          <p:nvPicPr>
            <p:cNvPr id="71692" name="Picture 12">
              <a:extLst>
                <a:ext uri="{FF2B5EF4-FFF2-40B4-BE49-F238E27FC236}">
                  <a16:creationId xmlns:a16="http://schemas.microsoft.com/office/drawing/2014/main" id="{1C40F2B5-6FCC-4279-B01E-49339B838C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693" name="Oval 13">
              <a:extLst>
                <a:ext uri="{FF2B5EF4-FFF2-40B4-BE49-F238E27FC236}">
                  <a16:creationId xmlns:a16="http://schemas.microsoft.com/office/drawing/2014/main" id="{C4A63215-6EA1-4517-BC6F-0D647D4A47BE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694" name="Freeform 14">
              <a:extLst>
                <a:ext uri="{FF2B5EF4-FFF2-40B4-BE49-F238E27FC236}">
                  <a16:creationId xmlns:a16="http://schemas.microsoft.com/office/drawing/2014/main" id="{A27789D8-E8FA-45A0-80D8-7E7A0D39514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1695" name="Group 15">
              <a:extLst>
                <a:ext uri="{FF2B5EF4-FFF2-40B4-BE49-F238E27FC236}">
                  <a16:creationId xmlns:a16="http://schemas.microsoft.com/office/drawing/2014/main" id="{8C40128B-0D30-4710-86D8-5C9B1959EDC0}"/>
                </a:ext>
              </a:extLst>
            </p:cNvPr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71696" name="Group 16">
                <a:extLst>
                  <a:ext uri="{FF2B5EF4-FFF2-40B4-BE49-F238E27FC236}">
                    <a16:creationId xmlns:a16="http://schemas.microsoft.com/office/drawing/2014/main" id="{C3E4906E-D096-438E-9888-016B682F70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71697" name="AutoShape 17">
                  <a:extLst>
                    <a:ext uri="{FF2B5EF4-FFF2-40B4-BE49-F238E27FC236}">
                      <a16:creationId xmlns:a16="http://schemas.microsoft.com/office/drawing/2014/main" id="{4378F5B9-DF80-48AF-B996-69982AB85A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1698" name="AutoShape 18">
                  <a:extLst>
                    <a:ext uri="{FF2B5EF4-FFF2-40B4-BE49-F238E27FC236}">
                      <a16:creationId xmlns:a16="http://schemas.microsoft.com/office/drawing/2014/main" id="{73649A17-1985-40C4-80A9-664FF502EC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1699" name="AutoShape 19">
                  <a:extLst>
                    <a:ext uri="{FF2B5EF4-FFF2-40B4-BE49-F238E27FC236}">
                      <a16:creationId xmlns:a16="http://schemas.microsoft.com/office/drawing/2014/main" id="{25A13EDD-7A00-4B76-98C6-88EA93633B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1700" name="AutoShape 20">
                  <a:extLst>
                    <a:ext uri="{FF2B5EF4-FFF2-40B4-BE49-F238E27FC236}">
                      <a16:creationId xmlns:a16="http://schemas.microsoft.com/office/drawing/2014/main" id="{E2BCF2B1-0E3A-4816-98EF-BFD5834E23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1701" name="Group 21">
                <a:extLst>
                  <a:ext uri="{FF2B5EF4-FFF2-40B4-BE49-F238E27FC236}">
                    <a16:creationId xmlns:a16="http://schemas.microsoft.com/office/drawing/2014/main" id="{D5029ED9-DF4D-4213-A61C-A746ED12B9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1702" name="AutoShape 22">
                  <a:extLst>
                    <a:ext uri="{FF2B5EF4-FFF2-40B4-BE49-F238E27FC236}">
                      <a16:creationId xmlns:a16="http://schemas.microsoft.com/office/drawing/2014/main" id="{DD6ADE5F-FE5F-4239-B6C2-E16AC666A2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1703" name="AutoShape 23">
                  <a:extLst>
                    <a:ext uri="{FF2B5EF4-FFF2-40B4-BE49-F238E27FC236}">
                      <a16:creationId xmlns:a16="http://schemas.microsoft.com/office/drawing/2014/main" id="{44E38294-F419-4011-9B5D-24A08CA9B6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1704" name="AutoShape 24">
                  <a:extLst>
                    <a:ext uri="{FF2B5EF4-FFF2-40B4-BE49-F238E27FC236}">
                      <a16:creationId xmlns:a16="http://schemas.microsoft.com/office/drawing/2014/main" id="{5BE07458-4377-4925-9CF6-2AAB5706C1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1705" name="AutoShape 25">
                  <a:extLst>
                    <a:ext uri="{FF2B5EF4-FFF2-40B4-BE49-F238E27FC236}">
                      <a16:creationId xmlns:a16="http://schemas.microsoft.com/office/drawing/2014/main" id="{59BCF524-099B-4E37-A6B1-6AC7D2B210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71706" name="Text Box 26">
            <a:extLst>
              <a:ext uri="{FF2B5EF4-FFF2-40B4-BE49-F238E27FC236}">
                <a16:creationId xmlns:a16="http://schemas.microsoft.com/office/drawing/2014/main" id="{92B0E283-361F-4539-A10A-9560A385E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863" y="1584325"/>
            <a:ext cx="70850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rgbClr val="FEFEFE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Please write down about details of  introducing your company.</a:t>
            </a:r>
          </a:p>
          <a:p>
            <a:pPr algn="ctr"/>
            <a:r>
              <a:rPr lang="en-US" altLang="zh-CN">
                <a:solidFill>
                  <a:srgbClr val="FEFEFE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(Vision, duties, and customer service of company)</a:t>
            </a:r>
          </a:p>
        </p:txBody>
      </p:sp>
      <p:sp>
        <p:nvSpPr>
          <p:cNvPr id="71707" name="Rectangle 27">
            <a:extLst>
              <a:ext uri="{FF2B5EF4-FFF2-40B4-BE49-F238E27FC236}">
                <a16:creationId xmlns:a16="http://schemas.microsoft.com/office/drawing/2014/main" id="{FBC24DCE-687D-40EE-8C60-EB14C2091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975" y="2679700"/>
            <a:ext cx="15335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rgbClr val="FEFEFE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Add your vision in here</a:t>
            </a:r>
          </a:p>
        </p:txBody>
      </p:sp>
      <p:sp>
        <p:nvSpPr>
          <p:cNvPr id="71708" name="Rectangle 28">
            <a:extLst>
              <a:ext uri="{FF2B5EF4-FFF2-40B4-BE49-F238E27FC236}">
                <a16:creationId xmlns:a16="http://schemas.microsoft.com/office/drawing/2014/main" id="{500C9798-4307-44C3-9B04-96842FEA7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0788" y="2679700"/>
            <a:ext cx="15351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rgbClr val="FEFEFE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Add your vision in here</a:t>
            </a:r>
          </a:p>
        </p:txBody>
      </p:sp>
      <p:sp>
        <p:nvSpPr>
          <p:cNvPr id="71709" name="Rectangle 29">
            <a:extLst>
              <a:ext uri="{FF2B5EF4-FFF2-40B4-BE49-F238E27FC236}">
                <a16:creationId xmlns:a16="http://schemas.microsoft.com/office/drawing/2014/main" id="{4F973F31-6E41-482D-8723-7DFC53227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175" y="2679700"/>
            <a:ext cx="15335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rgbClr val="FEFEFE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Add your vision in here</a:t>
            </a:r>
          </a:p>
        </p:txBody>
      </p:sp>
      <p:sp>
        <p:nvSpPr>
          <p:cNvPr id="71710" name="Rectangle 30">
            <a:extLst>
              <a:ext uri="{FF2B5EF4-FFF2-40B4-BE49-F238E27FC236}">
                <a16:creationId xmlns:a16="http://schemas.microsoft.com/office/drawing/2014/main" id="{012418B5-C047-47C6-ADC2-9BE283892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5153025"/>
            <a:ext cx="16700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200" i="1">
                <a:solidFill>
                  <a:srgbClr val="080808"/>
                </a:solidFill>
                <a:latin typeface="Arial Black" panose="020B0A040201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Company </a:t>
            </a:r>
          </a:p>
          <a:p>
            <a:pPr algn="ctr">
              <a:lnSpc>
                <a:spcPct val="120000"/>
              </a:lnSpc>
            </a:pPr>
            <a:r>
              <a:rPr lang="en-US" altLang="zh-CN" sz="2200" i="1">
                <a:solidFill>
                  <a:srgbClr val="080808"/>
                </a:solidFill>
                <a:latin typeface="Arial Black" panose="020B0A040201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LOGO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C4EC475-408C-426C-AAA9-A8D6192DF1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Click to edit title style</a:t>
            </a:r>
          </a:p>
        </p:txBody>
      </p:sp>
      <p:sp>
        <p:nvSpPr>
          <p:cNvPr id="72707" name="AutoShape 2">
            <a:extLst>
              <a:ext uri="{FF2B5EF4-FFF2-40B4-BE49-F238E27FC236}">
                <a16:creationId xmlns:a16="http://schemas.microsoft.com/office/drawing/2014/main" id="{96E75AAF-4362-4419-AC3A-CF3C9CC21D0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1825" y="2892425"/>
            <a:ext cx="2770188" cy="33655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zh-CN" altLang="zh-CN" b="0">
              <a:cs typeface="Arial" panose="020B0604020202020204" pitchFamily="34" charset="0"/>
            </a:endParaRPr>
          </a:p>
        </p:txBody>
      </p:sp>
      <p:grpSp>
        <p:nvGrpSpPr>
          <p:cNvPr id="72708" name="Group 4">
            <a:extLst>
              <a:ext uri="{FF2B5EF4-FFF2-40B4-BE49-F238E27FC236}">
                <a16:creationId xmlns:a16="http://schemas.microsoft.com/office/drawing/2014/main" id="{0E250218-D709-476C-8381-9922B2721632}"/>
              </a:ext>
            </a:extLst>
          </p:cNvPr>
          <p:cNvGrpSpPr>
            <a:grpSpLocks/>
          </p:cNvGrpSpPr>
          <p:nvPr/>
        </p:nvGrpSpPr>
        <p:grpSpPr bwMode="auto">
          <a:xfrm>
            <a:off x="3529013" y="2363788"/>
            <a:ext cx="2095500" cy="2681287"/>
            <a:chOff x="1922" y="1614"/>
            <a:chExt cx="1320" cy="1689"/>
          </a:xfrm>
        </p:grpSpPr>
        <p:sp>
          <p:nvSpPr>
            <p:cNvPr id="72709" name="Freeform 5">
              <a:extLst>
                <a:ext uri="{FF2B5EF4-FFF2-40B4-BE49-F238E27FC236}">
                  <a16:creationId xmlns:a16="http://schemas.microsoft.com/office/drawing/2014/main" id="{2BA24646-A764-46C9-9228-54B1CF5365A4}"/>
                </a:ext>
              </a:extLst>
            </p:cNvPr>
            <p:cNvSpPr>
              <a:spLocks/>
            </p:cNvSpPr>
            <p:nvPr/>
          </p:nvSpPr>
          <p:spPr bwMode="gray">
            <a:xfrm>
              <a:off x="1922" y="1875"/>
              <a:ext cx="654" cy="1428"/>
            </a:xfrm>
            <a:custGeom>
              <a:avLst/>
              <a:gdLst>
                <a:gd name="T0" fmla="*/ 1 w 654"/>
                <a:gd name="T1" fmla="*/ 0 h 1428"/>
                <a:gd name="T2" fmla="*/ 117 w 654"/>
                <a:gd name="T3" fmla="*/ 110 h 1428"/>
                <a:gd name="T4" fmla="*/ 117 w 654"/>
                <a:gd name="T5" fmla="*/ 1026 h 1428"/>
                <a:gd name="T6" fmla="*/ 649 w 654"/>
                <a:gd name="T7" fmla="*/ 1241 h 1428"/>
                <a:gd name="T8" fmla="*/ 654 w 654"/>
                <a:gd name="T9" fmla="*/ 1428 h 1428"/>
                <a:gd name="T10" fmla="*/ 0 w 654"/>
                <a:gd name="T11" fmla="*/ 1128 h 1428"/>
                <a:gd name="T12" fmla="*/ 1 w 654"/>
                <a:gd name="T13" fmla="*/ 0 h 14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4"/>
                <a:gd name="T22" fmla="*/ 0 h 1428"/>
                <a:gd name="T23" fmla="*/ 654 w 654"/>
                <a:gd name="T24" fmla="*/ 1428 h 14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4" h="1428">
                  <a:moveTo>
                    <a:pt x="1" y="0"/>
                  </a:moveTo>
                  <a:lnTo>
                    <a:pt x="117" y="110"/>
                  </a:lnTo>
                  <a:lnTo>
                    <a:pt x="117" y="1026"/>
                  </a:lnTo>
                  <a:lnTo>
                    <a:pt x="649" y="1241"/>
                  </a:lnTo>
                  <a:lnTo>
                    <a:pt x="654" y="1428"/>
                  </a:lnTo>
                  <a:lnTo>
                    <a:pt x="0" y="11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BC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zh-CN" altLang="zh-CN" b="0">
                <a:cs typeface="Arial" panose="020B0604020202020204" pitchFamily="34" charset="0"/>
              </a:endParaRPr>
            </a:p>
          </p:txBody>
        </p:sp>
        <p:sp>
          <p:nvSpPr>
            <p:cNvPr id="72710" name="Freeform 6">
              <a:extLst>
                <a:ext uri="{FF2B5EF4-FFF2-40B4-BE49-F238E27FC236}">
                  <a16:creationId xmlns:a16="http://schemas.microsoft.com/office/drawing/2014/main" id="{79DDA0B2-93B4-42FA-9DC9-96E7A5CF24F9}"/>
                </a:ext>
              </a:extLst>
            </p:cNvPr>
            <p:cNvSpPr>
              <a:spLocks/>
            </p:cNvSpPr>
            <p:nvPr/>
          </p:nvSpPr>
          <p:spPr bwMode="gray">
            <a:xfrm>
              <a:off x="2571" y="1880"/>
              <a:ext cx="671" cy="1422"/>
            </a:xfrm>
            <a:custGeom>
              <a:avLst/>
              <a:gdLst>
                <a:gd name="T0" fmla="*/ 654 w 671"/>
                <a:gd name="T1" fmla="*/ 0 h 1422"/>
                <a:gd name="T2" fmla="*/ 516 w 671"/>
                <a:gd name="T3" fmla="*/ 111 h 1422"/>
                <a:gd name="T4" fmla="*/ 519 w 671"/>
                <a:gd name="T5" fmla="*/ 1008 h 1422"/>
                <a:gd name="T6" fmla="*/ 0 w 671"/>
                <a:gd name="T7" fmla="*/ 1237 h 1422"/>
                <a:gd name="T8" fmla="*/ 2 w 671"/>
                <a:gd name="T9" fmla="*/ 1422 h 1422"/>
                <a:gd name="T10" fmla="*/ 671 w 671"/>
                <a:gd name="T11" fmla="*/ 1114 h 1422"/>
                <a:gd name="T12" fmla="*/ 654 w 671"/>
                <a:gd name="T13" fmla="*/ 0 h 14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1"/>
                <a:gd name="T22" fmla="*/ 0 h 1422"/>
                <a:gd name="T23" fmla="*/ 671 w 671"/>
                <a:gd name="T24" fmla="*/ 1422 h 14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1" h="1422">
                  <a:moveTo>
                    <a:pt x="654" y="0"/>
                  </a:moveTo>
                  <a:lnTo>
                    <a:pt x="516" y="111"/>
                  </a:lnTo>
                  <a:lnTo>
                    <a:pt x="519" y="1008"/>
                  </a:lnTo>
                  <a:lnTo>
                    <a:pt x="0" y="1237"/>
                  </a:lnTo>
                  <a:lnTo>
                    <a:pt x="2" y="1422"/>
                  </a:lnTo>
                  <a:lnTo>
                    <a:pt x="671" y="1114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FBE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zh-CN" altLang="zh-CN" b="0">
                <a:cs typeface="Arial" panose="020B0604020202020204" pitchFamily="34" charset="0"/>
              </a:endParaRPr>
            </a:p>
          </p:txBody>
        </p:sp>
        <p:sp>
          <p:nvSpPr>
            <p:cNvPr id="72711" name="Freeform 7">
              <a:extLst>
                <a:ext uri="{FF2B5EF4-FFF2-40B4-BE49-F238E27FC236}">
                  <a16:creationId xmlns:a16="http://schemas.microsoft.com/office/drawing/2014/main" id="{3291232E-CA3B-4FC6-B8C8-0B85EF8EBD17}"/>
                </a:ext>
              </a:extLst>
            </p:cNvPr>
            <p:cNvSpPr>
              <a:spLocks/>
            </p:cNvSpPr>
            <p:nvPr/>
          </p:nvSpPr>
          <p:spPr bwMode="gray">
            <a:xfrm>
              <a:off x="1923" y="1614"/>
              <a:ext cx="1304" cy="377"/>
            </a:xfrm>
            <a:custGeom>
              <a:avLst/>
              <a:gdLst>
                <a:gd name="T0" fmla="*/ 0 w 1304"/>
                <a:gd name="T1" fmla="*/ 261 h 377"/>
                <a:gd name="T2" fmla="*/ 117 w 1304"/>
                <a:gd name="T3" fmla="*/ 374 h 377"/>
                <a:gd name="T4" fmla="*/ 638 w 1304"/>
                <a:gd name="T5" fmla="*/ 155 h 377"/>
                <a:gd name="T6" fmla="*/ 1164 w 1304"/>
                <a:gd name="T7" fmla="*/ 377 h 377"/>
                <a:gd name="T8" fmla="*/ 1304 w 1304"/>
                <a:gd name="T9" fmla="*/ 266 h 377"/>
                <a:gd name="T10" fmla="*/ 633 w 1304"/>
                <a:gd name="T11" fmla="*/ 0 h 377"/>
                <a:gd name="T12" fmla="*/ 0 w 1304"/>
                <a:gd name="T13" fmla="*/ 261 h 3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4"/>
                <a:gd name="T22" fmla="*/ 0 h 377"/>
                <a:gd name="T23" fmla="*/ 1304 w 1304"/>
                <a:gd name="T24" fmla="*/ 377 h 3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4" h="377">
                  <a:moveTo>
                    <a:pt x="0" y="261"/>
                  </a:moveTo>
                  <a:lnTo>
                    <a:pt x="117" y="374"/>
                  </a:lnTo>
                  <a:lnTo>
                    <a:pt x="638" y="155"/>
                  </a:lnTo>
                  <a:lnTo>
                    <a:pt x="1164" y="377"/>
                  </a:lnTo>
                  <a:lnTo>
                    <a:pt x="1304" y="266"/>
                  </a:lnTo>
                  <a:lnTo>
                    <a:pt x="633" y="0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rgbClr val="FEF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zh-CN" altLang="zh-CN" b="0">
                <a:cs typeface="Arial" panose="020B0604020202020204" pitchFamily="34" charset="0"/>
              </a:endParaRPr>
            </a:p>
          </p:txBody>
        </p:sp>
        <p:sp>
          <p:nvSpPr>
            <p:cNvPr id="72712" name="Freeform 8">
              <a:extLst>
                <a:ext uri="{FF2B5EF4-FFF2-40B4-BE49-F238E27FC236}">
                  <a16:creationId xmlns:a16="http://schemas.microsoft.com/office/drawing/2014/main" id="{01038025-6B2B-45B0-B981-FCFBA154EAFF}"/>
                </a:ext>
              </a:extLst>
            </p:cNvPr>
            <p:cNvSpPr>
              <a:spLocks/>
            </p:cNvSpPr>
            <p:nvPr/>
          </p:nvSpPr>
          <p:spPr bwMode="gray">
            <a:xfrm>
              <a:off x="2037" y="1768"/>
              <a:ext cx="529" cy="1133"/>
            </a:xfrm>
            <a:custGeom>
              <a:avLst/>
              <a:gdLst>
                <a:gd name="T0" fmla="*/ 2 w 529"/>
                <a:gd name="T1" fmla="*/ 218 h 1133"/>
                <a:gd name="T2" fmla="*/ 0 w 529"/>
                <a:gd name="T3" fmla="*/ 1133 h 1133"/>
                <a:gd name="T4" fmla="*/ 529 w 529"/>
                <a:gd name="T5" fmla="*/ 878 h 1133"/>
                <a:gd name="T6" fmla="*/ 524 w 529"/>
                <a:gd name="T7" fmla="*/ 0 h 1133"/>
                <a:gd name="T8" fmla="*/ 2 w 529"/>
                <a:gd name="T9" fmla="*/ 218 h 1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9"/>
                <a:gd name="T16" fmla="*/ 0 h 1133"/>
                <a:gd name="T17" fmla="*/ 529 w 529"/>
                <a:gd name="T18" fmla="*/ 1133 h 11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9" h="1133">
                  <a:moveTo>
                    <a:pt x="2" y="218"/>
                  </a:moveTo>
                  <a:lnTo>
                    <a:pt x="0" y="1133"/>
                  </a:lnTo>
                  <a:lnTo>
                    <a:pt x="529" y="878"/>
                  </a:lnTo>
                  <a:lnTo>
                    <a:pt x="524" y="0"/>
                  </a:lnTo>
                  <a:lnTo>
                    <a:pt x="2" y="218"/>
                  </a:lnTo>
                  <a:close/>
                </a:path>
              </a:pathLst>
            </a:custGeom>
            <a:solidFill>
              <a:srgbClr val="FDE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zh-CN" altLang="zh-CN" b="0">
                <a:cs typeface="Arial" panose="020B0604020202020204" pitchFamily="34" charset="0"/>
              </a:endParaRPr>
            </a:p>
          </p:txBody>
        </p:sp>
        <p:sp>
          <p:nvSpPr>
            <p:cNvPr id="72713" name="Freeform 9">
              <a:extLst>
                <a:ext uri="{FF2B5EF4-FFF2-40B4-BE49-F238E27FC236}">
                  <a16:creationId xmlns:a16="http://schemas.microsoft.com/office/drawing/2014/main" id="{185211F5-7076-48A4-AC66-EB146457D153}"/>
                </a:ext>
              </a:extLst>
            </p:cNvPr>
            <p:cNvSpPr>
              <a:spLocks/>
            </p:cNvSpPr>
            <p:nvPr/>
          </p:nvSpPr>
          <p:spPr bwMode="gray">
            <a:xfrm>
              <a:off x="2562" y="1769"/>
              <a:ext cx="528" cy="1123"/>
            </a:xfrm>
            <a:custGeom>
              <a:avLst/>
              <a:gdLst>
                <a:gd name="T0" fmla="*/ 527 w 528"/>
                <a:gd name="T1" fmla="*/ 222 h 1123"/>
                <a:gd name="T2" fmla="*/ 528 w 528"/>
                <a:gd name="T3" fmla="*/ 1123 h 1123"/>
                <a:gd name="T4" fmla="*/ 0 w 528"/>
                <a:gd name="T5" fmla="*/ 879 h 1123"/>
                <a:gd name="T6" fmla="*/ 0 w 528"/>
                <a:gd name="T7" fmla="*/ 0 h 1123"/>
                <a:gd name="T8" fmla="*/ 527 w 528"/>
                <a:gd name="T9" fmla="*/ 222 h 1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1123"/>
                <a:gd name="T17" fmla="*/ 528 w 528"/>
                <a:gd name="T18" fmla="*/ 1123 h 1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1123">
                  <a:moveTo>
                    <a:pt x="527" y="222"/>
                  </a:moveTo>
                  <a:lnTo>
                    <a:pt x="528" y="1123"/>
                  </a:lnTo>
                  <a:lnTo>
                    <a:pt x="0" y="879"/>
                  </a:lnTo>
                  <a:lnTo>
                    <a:pt x="0" y="0"/>
                  </a:lnTo>
                  <a:lnTo>
                    <a:pt x="527" y="222"/>
                  </a:lnTo>
                  <a:close/>
                </a:path>
              </a:pathLst>
            </a:custGeom>
            <a:solidFill>
              <a:srgbClr val="FBC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zh-CN" altLang="zh-CN" b="0">
                <a:cs typeface="Arial" panose="020B0604020202020204" pitchFamily="34" charset="0"/>
              </a:endParaRPr>
            </a:p>
          </p:txBody>
        </p:sp>
        <p:sp>
          <p:nvSpPr>
            <p:cNvPr id="72714" name="Freeform 10">
              <a:extLst>
                <a:ext uri="{FF2B5EF4-FFF2-40B4-BE49-F238E27FC236}">
                  <a16:creationId xmlns:a16="http://schemas.microsoft.com/office/drawing/2014/main" id="{895BBDFD-2979-489C-B963-08A78983D217}"/>
                </a:ext>
              </a:extLst>
            </p:cNvPr>
            <p:cNvSpPr>
              <a:spLocks/>
            </p:cNvSpPr>
            <p:nvPr/>
          </p:nvSpPr>
          <p:spPr bwMode="gray">
            <a:xfrm>
              <a:off x="2034" y="2648"/>
              <a:ext cx="1061" cy="469"/>
            </a:xfrm>
            <a:custGeom>
              <a:avLst/>
              <a:gdLst>
                <a:gd name="T0" fmla="*/ 527 w 1061"/>
                <a:gd name="T1" fmla="*/ 0 h 469"/>
                <a:gd name="T2" fmla="*/ 0 w 1061"/>
                <a:gd name="T3" fmla="*/ 252 h 469"/>
                <a:gd name="T4" fmla="*/ 537 w 1061"/>
                <a:gd name="T5" fmla="*/ 469 h 469"/>
                <a:gd name="T6" fmla="*/ 1061 w 1061"/>
                <a:gd name="T7" fmla="*/ 241 h 469"/>
                <a:gd name="T8" fmla="*/ 527 w 1061"/>
                <a:gd name="T9" fmla="*/ 0 h 4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1"/>
                <a:gd name="T16" fmla="*/ 0 h 469"/>
                <a:gd name="T17" fmla="*/ 1061 w 1061"/>
                <a:gd name="T18" fmla="*/ 469 h 4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1" h="469">
                  <a:moveTo>
                    <a:pt x="527" y="0"/>
                  </a:moveTo>
                  <a:lnTo>
                    <a:pt x="0" y="252"/>
                  </a:lnTo>
                  <a:lnTo>
                    <a:pt x="537" y="469"/>
                  </a:lnTo>
                  <a:lnTo>
                    <a:pt x="1061" y="24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FEE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zh-CN" altLang="zh-CN" b="0">
                <a:cs typeface="Arial" panose="020B0604020202020204" pitchFamily="34" charset="0"/>
              </a:endParaRPr>
            </a:p>
          </p:txBody>
        </p:sp>
      </p:grpSp>
      <p:sp>
        <p:nvSpPr>
          <p:cNvPr id="72715" name="Line 11">
            <a:extLst>
              <a:ext uri="{FF2B5EF4-FFF2-40B4-BE49-F238E27FC236}">
                <a16:creationId xmlns:a16="http://schemas.microsoft.com/office/drawing/2014/main" id="{F4FA81F3-F154-45B4-8CF2-915712A557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24075" y="4543425"/>
            <a:ext cx="1422400" cy="1387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716" name="Line 12">
            <a:extLst>
              <a:ext uri="{FF2B5EF4-FFF2-40B4-BE49-F238E27FC236}">
                <a16:creationId xmlns:a16="http://schemas.microsoft.com/office/drawing/2014/main" id="{9E941615-7378-4BA0-B642-E27FAF59D67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26100" y="4546600"/>
            <a:ext cx="1422400" cy="1387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717" name="Line 13">
            <a:extLst>
              <a:ext uri="{FF2B5EF4-FFF2-40B4-BE49-F238E27FC236}">
                <a16:creationId xmlns:a16="http://schemas.microsoft.com/office/drawing/2014/main" id="{1FEDA77B-D2D5-4FE2-89B5-186E22C2D3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9113" y="1395413"/>
            <a:ext cx="1422400" cy="1387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718" name="Line 14">
            <a:extLst>
              <a:ext uri="{FF2B5EF4-FFF2-40B4-BE49-F238E27FC236}">
                <a16:creationId xmlns:a16="http://schemas.microsoft.com/office/drawing/2014/main" id="{4473D92A-059F-4025-B630-A7F95B0EEBB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12963" y="1389063"/>
            <a:ext cx="1422400" cy="1387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72719" name="Picture 15" descr="light_shadow">
            <a:extLst>
              <a:ext uri="{FF2B5EF4-FFF2-40B4-BE49-F238E27FC236}">
                <a16:creationId xmlns:a16="http://schemas.microsoft.com/office/drawing/2014/main" id="{AD0323BD-AFB2-4C68-8211-45D5F23BB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78000" contrast="-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932238" y="4264025"/>
            <a:ext cx="121602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0" name="Picture 16" descr="circuler_1">
            <a:extLst>
              <a:ext uri="{FF2B5EF4-FFF2-40B4-BE49-F238E27FC236}">
                <a16:creationId xmlns:a16="http://schemas.microsoft.com/office/drawing/2014/main" id="{38780D1C-BE3F-415F-8006-8E30CCFF6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790950" y="3005138"/>
            <a:ext cx="1479550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8145" name="Oval 17">
            <a:extLst>
              <a:ext uri="{FF2B5EF4-FFF2-40B4-BE49-F238E27FC236}">
                <a16:creationId xmlns:a16="http://schemas.microsoft.com/office/drawing/2014/main" id="{4E9B1855-FBF9-4F42-B3BA-E88D487FEDA8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90950" y="3005138"/>
            <a:ext cx="1468438" cy="1484312"/>
          </a:xfrm>
          <a:prstGeom prst="ellipse">
            <a:avLst/>
          </a:prstGeom>
          <a:gradFill rotWithShape="1">
            <a:gsLst>
              <a:gs pos="0">
                <a:srgbClr val="004B66">
                  <a:alpha val="89999"/>
                </a:srgbClr>
              </a:gs>
              <a:gs pos="50000">
                <a:srgbClr val="6AC1FC">
                  <a:alpha val="55000"/>
                </a:srgbClr>
              </a:gs>
              <a:gs pos="100000">
                <a:srgbClr val="004B66"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0"/>
          </a:p>
        </p:txBody>
      </p:sp>
      <p:sp>
        <p:nvSpPr>
          <p:cNvPr id="72724" name="Freeform 18">
            <a:extLst>
              <a:ext uri="{FF2B5EF4-FFF2-40B4-BE49-F238E27FC236}">
                <a16:creationId xmlns:a16="http://schemas.microsoft.com/office/drawing/2014/main" id="{4BD53ED9-B259-4014-84B8-BFFA7C3CE869}"/>
              </a:ext>
            </a:extLst>
          </p:cNvPr>
          <p:cNvSpPr>
            <a:spLocks/>
          </p:cNvSpPr>
          <p:nvPr/>
        </p:nvSpPr>
        <p:spPr bwMode="ltGray">
          <a:xfrm>
            <a:off x="3943350" y="3035300"/>
            <a:ext cx="1154113" cy="514350"/>
          </a:xfrm>
          <a:custGeom>
            <a:avLst/>
            <a:gdLst>
              <a:gd name="T0" fmla="*/ 1136640 w 1321"/>
              <a:gd name="T1" fmla="*/ 289683 h 712"/>
              <a:gd name="T2" fmla="*/ 1150618 w 1321"/>
              <a:gd name="T3" fmla="*/ 319302 h 712"/>
              <a:gd name="T4" fmla="*/ 1154113 w 1321"/>
              <a:gd name="T5" fmla="*/ 347475 h 712"/>
              <a:gd name="T6" fmla="*/ 1148871 w 1321"/>
              <a:gd name="T7" fmla="*/ 372759 h 712"/>
              <a:gd name="T8" fmla="*/ 1134019 w 1321"/>
              <a:gd name="T9" fmla="*/ 397321 h 712"/>
              <a:gd name="T10" fmla="*/ 1111303 w 1321"/>
              <a:gd name="T11" fmla="*/ 418271 h 712"/>
              <a:gd name="T12" fmla="*/ 1082472 w 1321"/>
              <a:gd name="T13" fmla="*/ 436331 h 712"/>
              <a:gd name="T14" fmla="*/ 1044905 w 1321"/>
              <a:gd name="T15" fmla="*/ 453668 h 712"/>
              <a:gd name="T16" fmla="*/ 1002095 w 1321"/>
              <a:gd name="T17" fmla="*/ 468839 h 712"/>
              <a:gd name="T18" fmla="*/ 954044 w 1321"/>
              <a:gd name="T19" fmla="*/ 481842 h 712"/>
              <a:gd name="T20" fmla="*/ 900750 w 1321"/>
              <a:gd name="T21" fmla="*/ 493400 h 712"/>
              <a:gd name="T22" fmla="*/ 844835 w 1321"/>
              <a:gd name="T23" fmla="*/ 501347 h 712"/>
              <a:gd name="T24" fmla="*/ 782805 w 1321"/>
              <a:gd name="T25" fmla="*/ 508571 h 712"/>
              <a:gd name="T26" fmla="*/ 719901 w 1321"/>
              <a:gd name="T27" fmla="*/ 512905 h 712"/>
              <a:gd name="T28" fmla="*/ 694565 w 1321"/>
              <a:gd name="T29" fmla="*/ 514350 h 712"/>
              <a:gd name="T30" fmla="*/ 415865 w 1321"/>
              <a:gd name="T31" fmla="*/ 514350 h 712"/>
              <a:gd name="T32" fmla="*/ 412370 w 1321"/>
              <a:gd name="T33" fmla="*/ 514350 h 712"/>
              <a:gd name="T34" fmla="*/ 357329 w 1321"/>
              <a:gd name="T35" fmla="*/ 511460 h 712"/>
              <a:gd name="T36" fmla="*/ 304036 w 1321"/>
              <a:gd name="T37" fmla="*/ 508571 h 712"/>
              <a:gd name="T38" fmla="*/ 253363 w 1321"/>
              <a:gd name="T39" fmla="*/ 502792 h 712"/>
              <a:gd name="T40" fmla="*/ 205312 w 1321"/>
              <a:gd name="T41" fmla="*/ 497735 h 712"/>
              <a:gd name="T42" fmla="*/ 162502 w 1321"/>
              <a:gd name="T43" fmla="*/ 489066 h 712"/>
              <a:gd name="T44" fmla="*/ 123187 w 1321"/>
              <a:gd name="T45" fmla="*/ 478952 h 712"/>
              <a:gd name="T46" fmla="*/ 89114 w 1321"/>
              <a:gd name="T47" fmla="*/ 468116 h 712"/>
              <a:gd name="T48" fmla="*/ 58536 w 1321"/>
              <a:gd name="T49" fmla="*/ 455113 h 712"/>
              <a:gd name="T50" fmla="*/ 34073 w 1321"/>
              <a:gd name="T51" fmla="*/ 439220 h 712"/>
              <a:gd name="T52" fmla="*/ 15726 w 1321"/>
              <a:gd name="T53" fmla="*/ 421160 h 712"/>
              <a:gd name="T54" fmla="*/ 5242 w 1321"/>
              <a:gd name="T55" fmla="*/ 400211 h 712"/>
              <a:gd name="T56" fmla="*/ 0 w 1321"/>
              <a:gd name="T57" fmla="*/ 378539 h 712"/>
              <a:gd name="T58" fmla="*/ 0 w 1321"/>
              <a:gd name="T59" fmla="*/ 375649 h 712"/>
              <a:gd name="T60" fmla="*/ 3495 w 1321"/>
              <a:gd name="T61" fmla="*/ 351810 h 712"/>
              <a:gd name="T62" fmla="*/ 13979 w 1321"/>
              <a:gd name="T63" fmla="*/ 322191 h 712"/>
              <a:gd name="T64" fmla="*/ 44557 w 1321"/>
              <a:gd name="T65" fmla="*/ 267289 h 712"/>
              <a:gd name="T66" fmla="*/ 82125 w 1321"/>
              <a:gd name="T67" fmla="*/ 215998 h 712"/>
              <a:gd name="T68" fmla="*/ 128429 w 1321"/>
              <a:gd name="T69" fmla="*/ 169764 h 712"/>
              <a:gd name="T70" fmla="*/ 178228 w 1321"/>
              <a:gd name="T71" fmla="*/ 127143 h 712"/>
              <a:gd name="T72" fmla="*/ 235890 w 1321"/>
              <a:gd name="T73" fmla="*/ 90300 h 712"/>
              <a:gd name="T74" fmla="*/ 297920 w 1321"/>
              <a:gd name="T75" fmla="*/ 59237 h 712"/>
              <a:gd name="T76" fmla="*/ 362571 w 1321"/>
              <a:gd name="T77" fmla="*/ 33953 h 712"/>
              <a:gd name="T78" fmla="*/ 434212 w 1321"/>
              <a:gd name="T79" fmla="*/ 15170 h 712"/>
              <a:gd name="T80" fmla="*/ 507600 w 1321"/>
              <a:gd name="T81" fmla="*/ 4334 h 712"/>
              <a:gd name="T82" fmla="*/ 582735 w 1321"/>
              <a:gd name="T83" fmla="*/ 0 h 712"/>
              <a:gd name="T84" fmla="*/ 582735 w 1321"/>
              <a:gd name="T85" fmla="*/ 0 h 712"/>
              <a:gd name="T86" fmla="*/ 663113 w 1321"/>
              <a:gd name="T87" fmla="*/ 4334 h 712"/>
              <a:gd name="T88" fmla="*/ 739995 w 1321"/>
              <a:gd name="T89" fmla="*/ 16615 h 712"/>
              <a:gd name="T90" fmla="*/ 814257 w 1321"/>
              <a:gd name="T91" fmla="*/ 38287 h 712"/>
              <a:gd name="T92" fmla="*/ 882403 w 1321"/>
              <a:gd name="T93" fmla="*/ 65016 h 712"/>
              <a:gd name="T94" fmla="*/ 945307 w 1321"/>
              <a:gd name="T95" fmla="*/ 98969 h 712"/>
              <a:gd name="T96" fmla="*/ 1003842 w 1321"/>
              <a:gd name="T97" fmla="*/ 140146 h 712"/>
              <a:gd name="T98" fmla="*/ 1055389 w 1321"/>
              <a:gd name="T99" fmla="*/ 184935 h 712"/>
              <a:gd name="T100" fmla="*/ 1099072 w 1321"/>
              <a:gd name="T101" fmla="*/ 234781 h 712"/>
              <a:gd name="T102" fmla="*/ 1136640 w 1321"/>
              <a:gd name="T103" fmla="*/ 289683 h 712"/>
              <a:gd name="T104" fmla="*/ 1136640 w 1321"/>
              <a:gd name="T105" fmla="*/ 289683 h 7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21"/>
              <a:gd name="T160" fmla="*/ 0 h 712"/>
              <a:gd name="T161" fmla="*/ 1321 w 1321"/>
              <a:gd name="T162" fmla="*/ 712 h 7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71B9DD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zh-CN" altLang="zh-CN" b="0">
              <a:cs typeface="Arial" panose="020B0604020202020204" pitchFamily="34" charset="0"/>
            </a:endParaRPr>
          </a:p>
        </p:txBody>
      </p:sp>
      <p:sp>
        <p:nvSpPr>
          <p:cNvPr id="72725" name="Rectangle 19">
            <a:extLst>
              <a:ext uri="{FF2B5EF4-FFF2-40B4-BE49-F238E27FC236}">
                <a16:creationId xmlns:a16="http://schemas.microsoft.com/office/drawing/2014/main" id="{2A0A8BF7-593B-4D91-A2EA-54B7BF0E4B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4850" y="2914650"/>
            <a:ext cx="2524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Clr>
                <a:srgbClr val="FF3300"/>
              </a:buClr>
              <a:buSzPct val="115000"/>
              <a:buFont typeface="Wingdings" panose="05000000000000000000" pitchFamily="2" charset="2"/>
              <a:buNone/>
            </a:pPr>
            <a:r>
              <a:rPr lang="en-US" altLang="zh-CN" sz="1400">
                <a:solidFill>
                  <a:srgbClr val="FEFEFE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Description of the contents</a:t>
            </a:r>
          </a:p>
        </p:txBody>
      </p:sp>
      <p:sp>
        <p:nvSpPr>
          <p:cNvPr id="72726" name="AutoShape 20">
            <a:extLst>
              <a:ext uri="{FF2B5EF4-FFF2-40B4-BE49-F238E27FC236}">
                <a16:creationId xmlns:a16="http://schemas.microsoft.com/office/drawing/2014/main" id="{FAAE694B-6CEE-4868-98F6-8A0832098EFC}"/>
              </a:ext>
            </a:extLst>
          </p:cNvPr>
          <p:cNvSpPr>
            <a:spLocks noChangeArrowheads="1"/>
          </p:cNvSpPr>
          <p:nvPr/>
        </p:nvSpPr>
        <p:spPr bwMode="gray">
          <a:xfrm>
            <a:off x="5856288" y="2830513"/>
            <a:ext cx="2770187" cy="3365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zh-CN" altLang="zh-CN" b="0">
              <a:cs typeface="Arial" panose="020B0604020202020204" pitchFamily="34" charset="0"/>
            </a:endParaRPr>
          </a:p>
        </p:txBody>
      </p:sp>
      <p:sp>
        <p:nvSpPr>
          <p:cNvPr id="72727" name="Rectangle 21">
            <a:extLst>
              <a:ext uri="{FF2B5EF4-FFF2-40B4-BE49-F238E27FC236}">
                <a16:creationId xmlns:a16="http://schemas.microsoft.com/office/drawing/2014/main" id="{C43906D9-8E1D-4795-A6D6-26EC08B281DE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29313" y="2852738"/>
            <a:ext cx="2524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Clr>
                <a:srgbClr val="FF3300"/>
              </a:buClr>
              <a:buSzPct val="115000"/>
              <a:buFont typeface="Wingdings" panose="05000000000000000000" pitchFamily="2" charset="2"/>
              <a:buNone/>
            </a:pPr>
            <a:r>
              <a:rPr lang="en-US" altLang="zh-CN" sz="1400">
                <a:solidFill>
                  <a:srgbClr val="FEFEFE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Description of the contents</a:t>
            </a:r>
          </a:p>
        </p:txBody>
      </p:sp>
      <p:sp>
        <p:nvSpPr>
          <p:cNvPr id="72728" name="Rectangle 22">
            <a:extLst>
              <a:ext uri="{FF2B5EF4-FFF2-40B4-BE49-F238E27FC236}">
                <a16:creationId xmlns:a16="http://schemas.microsoft.com/office/drawing/2014/main" id="{14526033-3839-4D35-849A-A090CF237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6538" y="1433513"/>
            <a:ext cx="373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zh-CN">
                <a:ea typeface="宋体" panose="02010600030101010101" pitchFamily="2" charset="-122"/>
                <a:cs typeface="Arial" panose="020B0604020202020204" pitchFamily="34" charset="0"/>
              </a:rPr>
              <a:t>Describe a vision of company or strategic contents.</a:t>
            </a:r>
          </a:p>
        </p:txBody>
      </p:sp>
      <p:sp>
        <p:nvSpPr>
          <p:cNvPr id="72729" name="Rectangle 23">
            <a:extLst>
              <a:ext uri="{FF2B5EF4-FFF2-40B4-BE49-F238E27FC236}">
                <a16:creationId xmlns:a16="http://schemas.microsoft.com/office/drawing/2014/main" id="{889D591E-8AE8-43B2-8D6B-2EF462945B87}"/>
              </a:ext>
            </a:extLst>
          </p:cNvPr>
          <p:cNvSpPr>
            <a:spLocks noChangeArrowheads="1"/>
          </p:cNvSpPr>
          <p:nvPr/>
        </p:nvSpPr>
        <p:spPr bwMode="black">
          <a:xfrm>
            <a:off x="381000" y="3387725"/>
            <a:ext cx="32131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Char char="•"/>
            </a:pPr>
            <a:r>
              <a:rPr lang="en-US" altLang="zh-CN" sz="1200" b="0">
                <a:ea typeface="宋体" panose="02010600030101010101" pitchFamily="2" charset="-122"/>
                <a:cs typeface="Arial" panose="020B0604020202020204" pitchFamily="34" charset="0"/>
              </a:rPr>
              <a:t>Description of the company’s products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US" altLang="zh-CN" sz="1200" b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zh-CN" sz="1200" b="0">
                <a:ea typeface="宋体" panose="02010600030101010101" pitchFamily="2" charset="-122"/>
                <a:cs typeface="Arial" panose="020B0604020202020204" pitchFamily="34" charset="0"/>
              </a:rPr>
              <a:t>Description of the company’s business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US" altLang="zh-CN" sz="1200" b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zh-CN" sz="1200" b="0">
                <a:ea typeface="宋体" panose="02010600030101010101" pitchFamily="2" charset="-122"/>
                <a:cs typeface="Arial" panose="020B0604020202020204" pitchFamily="34" charset="0"/>
              </a:rPr>
              <a:t>Description of the company’s technology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US" altLang="zh-CN" sz="1200" b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zh-CN" sz="1200" b="0">
                <a:ea typeface="宋体" panose="02010600030101010101" pitchFamily="2" charset="-122"/>
                <a:cs typeface="Arial" panose="020B0604020202020204" pitchFamily="34" charset="0"/>
              </a:rPr>
              <a:t>Description of the company’s contents</a:t>
            </a:r>
          </a:p>
        </p:txBody>
      </p:sp>
      <p:sp>
        <p:nvSpPr>
          <p:cNvPr id="72730" name="Rectangle 24">
            <a:extLst>
              <a:ext uri="{FF2B5EF4-FFF2-40B4-BE49-F238E27FC236}">
                <a16:creationId xmlns:a16="http://schemas.microsoft.com/office/drawing/2014/main" id="{89BD6A15-12FF-4F02-A05E-4CE1762C42AE}"/>
              </a:ext>
            </a:extLst>
          </p:cNvPr>
          <p:cNvSpPr>
            <a:spLocks noChangeArrowheads="1"/>
          </p:cNvSpPr>
          <p:nvPr/>
        </p:nvSpPr>
        <p:spPr bwMode="black">
          <a:xfrm>
            <a:off x="5659438" y="3325813"/>
            <a:ext cx="32131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Char char="•"/>
            </a:pPr>
            <a:r>
              <a:rPr lang="en-US" altLang="zh-CN" sz="1200" b="0">
                <a:ea typeface="宋体" panose="02010600030101010101" pitchFamily="2" charset="-122"/>
                <a:cs typeface="Arial" panose="020B0604020202020204" pitchFamily="34" charset="0"/>
              </a:rPr>
              <a:t>Description of the company’s products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US" altLang="zh-CN" sz="1200" b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zh-CN" sz="1200" b="0">
                <a:ea typeface="宋体" panose="02010600030101010101" pitchFamily="2" charset="-122"/>
                <a:cs typeface="Arial" panose="020B0604020202020204" pitchFamily="34" charset="0"/>
              </a:rPr>
              <a:t>Description of the company’s business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US" altLang="zh-CN" sz="1200" b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zh-CN" sz="1200" b="0">
                <a:ea typeface="宋体" panose="02010600030101010101" pitchFamily="2" charset="-122"/>
                <a:cs typeface="Arial" panose="020B0604020202020204" pitchFamily="34" charset="0"/>
              </a:rPr>
              <a:t>Description of the company’s technology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US" altLang="zh-CN" sz="1200" b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zh-CN" sz="1200" b="0">
                <a:ea typeface="宋体" panose="02010600030101010101" pitchFamily="2" charset="-122"/>
                <a:cs typeface="Arial" panose="020B0604020202020204" pitchFamily="34" charset="0"/>
              </a:rPr>
              <a:t>Description of the company’s contents</a:t>
            </a:r>
          </a:p>
        </p:txBody>
      </p:sp>
      <p:sp>
        <p:nvSpPr>
          <p:cNvPr id="72731" name="Rectangle 25">
            <a:extLst>
              <a:ext uri="{FF2B5EF4-FFF2-40B4-BE49-F238E27FC236}">
                <a16:creationId xmlns:a16="http://schemas.microsoft.com/office/drawing/2014/main" id="{CD8DB2C5-9831-4D53-9593-29542FC60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5113" y="5213350"/>
            <a:ext cx="351313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zh-CN" sz="1400">
                <a:ea typeface="宋体" panose="02010600030101010101" pitchFamily="2" charset="-122"/>
                <a:cs typeface="Arial" panose="020B0604020202020204" pitchFamily="34" charset="0"/>
              </a:rPr>
              <a:t>ThemeGallery  is a Design Digital Content &amp; Contents mall developed by Guild Design Inc.</a:t>
            </a:r>
          </a:p>
        </p:txBody>
      </p:sp>
      <p:sp>
        <p:nvSpPr>
          <p:cNvPr id="72732" name="Text Box 29">
            <a:extLst>
              <a:ext uri="{FF2B5EF4-FFF2-40B4-BE49-F238E27FC236}">
                <a16:creationId xmlns:a16="http://schemas.microsoft.com/office/drawing/2014/main" id="{B5D6F379-2A82-4031-A240-22A9336F2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4175" y="3590925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</a:t>
            </a:r>
            <a:endParaRPr lang="en-US" altLang="zh-CN" b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C4B001F1-85D7-4BEA-AA88-841F2D79C8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Click to edit title style</a:t>
            </a:r>
          </a:p>
        </p:txBody>
      </p:sp>
      <p:sp>
        <p:nvSpPr>
          <p:cNvPr id="73731" name="AutoShape 3">
            <a:extLst>
              <a:ext uri="{FF2B5EF4-FFF2-40B4-BE49-F238E27FC236}">
                <a16:creationId xmlns:a16="http://schemas.microsoft.com/office/drawing/2014/main" id="{33F2B810-23DA-49F9-8B81-22BC4C0C46E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873750" y="2149475"/>
            <a:ext cx="2247900" cy="3349625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rgbClr val="E8E8E8"/>
              </a:gs>
              <a:gs pos="100000">
                <a:srgbClr val="E8E8E8">
                  <a:gamma/>
                  <a:shade val="85882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732" name="AutoShape 4">
            <a:extLst>
              <a:ext uri="{FF2B5EF4-FFF2-40B4-BE49-F238E27FC236}">
                <a16:creationId xmlns:a16="http://schemas.microsoft.com/office/drawing/2014/main" id="{9976308B-7F00-41C4-8ADC-B586B1ECA8C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066800" y="2149475"/>
            <a:ext cx="2241550" cy="3349625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rgbClr val="E8E8E8"/>
              </a:gs>
              <a:gs pos="100000">
                <a:srgbClr val="E8E8E8">
                  <a:gamma/>
                  <a:shade val="85882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FD9BB8A9-0A4C-4374-AB2D-8313F950E205}"/>
              </a:ext>
            </a:extLst>
          </p:cNvPr>
          <p:cNvSpPr>
            <a:spLocks noChangeArrowheads="1"/>
          </p:cNvSpPr>
          <p:nvPr/>
        </p:nvSpPr>
        <p:spPr bwMode="black">
          <a:xfrm>
            <a:off x="1657350" y="1235075"/>
            <a:ext cx="61722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altLang="zh-CN" sz="1600">
                <a:ea typeface="宋体" panose="02010600030101010101" pitchFamily="2" charset="-122"/>
                <a:cs typeface="Arial" panose="020B0604020202020204" pitchFamily="34" charset="0"/>
              </a:rPr>
              <a:t>ThemeGallery  </a:t>
            </a:r>
            <a:r>
              <a:rPr lang="en-US" altLang="zh-CN" sz="1600" b="0">
                <a:ea typeface="宋体" panose="02010600030101010101" pitchFamily="2" charset="-122"/>
                <a:cs typeface="Arial" panose="020B0604020202020204" pitchFamily="34" charset="0"/>
              </a:rPr>
              <a:t>is a Design Digital Content &amp; Contents mall developed by Guild Design Inc.</a:t>
            </a:r>
          </a:p>
        </p:txBody>
      </p:sp>
      <p:sp>
        <p:nvSpPr>
          <p:cNvPr id="73734" name="AutoShape 6">
            <a:extLst>
              <a:ext uri="{FF2B5EF4-FFF2-40B4-BE49-F238E27FC236}">
                <a16:creationId xmlns:a16="http://schemas.microsoft.com/office/drawing/2014/main" id="{4BB396A7-EDD3-44FF-8E46-C865040D850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09663" y="2200275"/>
            <a:ext cx="2157412" cy="38258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735" name="Text Box 7">
            <a:extLst>
              <a:ext uri="{FF2B5EF4-FFF2-40B4-BE49-F238E27FC236}">
                <a16:creationId xmlns:a16="http://schemas.microsoft.com/office/drawing/2014/main" id="{9D450A7F-3F22-46BF-8414-E088BCABA5A9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135063" y="2184400"/>
            <a:ext cx="2111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EFEFE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73736" name="AutoShape 8">
            <a:extLst>
              <a:ext uri="{FF2B5EF4-FFF2-40B4-BE49-F238E27FC236}">
                <a16:creationId xmlns:a16="http://schemas.microsoft.com/office/drawing/2014/main" id="{29063F8C-A38B-4EC9-AEDC-30BF0F340C89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13438" y="2200275"/>
            <a:ext cx="2171700" cy="38258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hlink">
                  <a:gamma/>
                  <a:shade val="66667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737" name="Text Box 9">
            <a:extLst>
              <a:ext uri="{FF2B5EF4-FFF2-40B4-BE49-F238E27FC236}">
                <a16:creationId xmlns:a16="http://schemas.microsoft.com/office/drawing/2014/main" id="{C032288F-CBF4-4399-B1A5-05DEC271E934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6148388" y="2184400"/>
            <a:ext cx="1706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EFEFE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73738" name="Rectangle 10">
            <a:extLst>
              <a:ext uri="{FF2B5EF4-FFF2-40B4-BE49-F238E27FC236}">
                <a16:creationId xmlns:a16="http://schemas.microsoft.com/office/drawing/2014/main" id="{41BFB0D4-B965-402F-857A-EF372A9CD0DF}"/>
              </a:ext>
            </a:extLst>
          </p:cNvPr>
          <p:cNvSpPr>
            <a:spLocks noChangeArrowheads="1"/>
          </p:cNvSpPr>
          <p:nvPr/>
        </p:nvSpPr>
        <p:spPr bwMode="black">
          <a:xfrm>
            <a:off x="1123950" y="2743200"/>
            <a:ext cx="215423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zh-CN" sz="1600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Your text in here</a:t>
            </a:r>
          </a:p>
          <a:p>
            <a:pPr>
              <a:buFontTx/>
              <a:buChar char="•"/>
            </a:pPr>
            <a:r>
              <a:rPr lang="en-US" altLang="zh-CN" sz="1600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Your text in here</a:t>
            </a:r>
          </a:p>
          <a:p>
            <a:pPr>
              <a:buFontTx/>
              <a:buChar char="•"/>
            </a:pPr>
            <a:r>
              <a:rPr lang="en-US" altLang="zh-CN" sz="1600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Your text in here</a:t>
            </a:r>
          </a:p>
          <a:p>
            <a:pPr>
              <a:buFontTx/>
              <a:buChar char="•"/>
            </a:pPr>
            <a:r>
              <a:rPr lang="en-US" altLang="zh-CN" sz="1600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Your text in here</a:t>
            </a:r>
          </a:p>
        </p:txBody>
      </p:sp>
      <p:sp>
        <p:nvSpPr>
          <p:cNvPr id="73739" name="Rectangle 11">
            <a:extLst>
              <a:ext uri="{FF2B5EF4-FFF2-40B4-BE49-F238E27FC236}">
                <a16:creationId xmlns:a16="http://schemas.microsoft.com/office/drawing/2014/main" id="{C98F87ED-CBD7-42AF-9D2D-FE622F27E7DD}"/>
              </a:ext>
            </a:extLst>
          </p:cNvPr>
          <p:cNvSpPr>
            <a:spLocks noChangeArrowheads="1"/>
          </p:cNvSpPr>
          <p:nvPr/>
        </p:nvSpPr>
        <p:spPr bwMode="black">
          <a:xfrm>
            <a:off x="5980113" y="2743200"/>
            <a:ext cx="2154237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zh-CN" sz="1600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Your text in here</a:t>
            </a:r>
          </a:p>
          <a:p>
            <a:pPr>
              <a:buFontTx/>
              <a:buChar char="•"/>
            </a:pPr>
            <a:r>
              <a:rPr lang="en-US" altLang="zh-CN" sz="1600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Your text in here</a:t>
            </a:r>
          </a:p>
          <a:p>
            <a:pPr>
              <a:buFontTx/>
              <a:buChar char="•"/>
            </a:pPr>
            <a:r>
              <a:rPr lang="en-US" altLang="zh-CN" sz="1600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Your text in here</a:t>
            </a:r>
          </a:p>
          <a:p>
            <a:pPr>
              <a:buFontTx/>
              <a:buChar char="•"/>
            </a:pPr>
            <a:r>
              <a:rPr lang="en-US" altLang="zh-CN" sz="1600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Your text in here</a:t>
            </a:r>
          </a:p>
        </p:txBody>
      </p:sp>
      <p:sp>
        <p:nvSpPr>
          <p:cNvPr id="73740" name="AutoShape 12">
            <a:extLst>
              <a:ext uri="{FF2B5EF4-FFF2-40B4-BE49-F238E27FC236}">
                <a16:creationId xmlns:a16="http://schemas.microsoft.com/office/drawing/2014/main" id="{C0C05B21-8299-4549-89BD-833BDB2B407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463925" y="2149475"/>
            <a:ext cx="2241550" cy="3349625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rgbClr val="E8E8E8"/>
              </a:gs>
              <a:gs pos="100000">
                <a:srgbClr val="E8E8E8">
                  <a:gamma/>
                  <a:shade val="85882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741" name="AutoShape 13">
            <a:extLst>
              <a:ext uri="{FF2B5EF4-FFF2-40B4-BE49-F238E27FC236}">
                <a16:creationId xmlns:a16="http://schemas.microsoft.com/office/drawing/2014/main" id="{DAC6D154-881C-4F9E-ACB2-80F70B86193B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08375" y="2200275"/>
            <a:ext cx="2157413" cy="38258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742" name="Text Box 14">
            <a:extLst>
              <a:ext uri="{FF2B5EF4-FFF2-40B4-BE49-F238E27FC236}">
                <a16:creationId xmlns:a16="http://schemas.microsoft.com/office/drawing/2014/main" id="{72643C54-B1F3-4B2E-9C24-4DE18B148EC6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3732213" y="2184400"/>
            <a:ext cx="1711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EFEFE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73743" name="Rectangle 15">
            <a:extLst>
              <a:ext uri="{FF2B5EF4-FFF2-40B4-BE49-F238E27FC236}">
                <a16:creationId xmlns:a16="http://schemas.microsoft.com/office/drawing/2014/main" id="{0671B494-CF55-453C-81CB-6896E4C8B4DE}"/>
              </a:ext>
            </a:extLst>
          </p:cNvPr>
          <p:cNvSpPr>
            <a:spLocks noChangeArrowheads="1"/>
          </p:cNvSpPr>
          <p:nvPr/>
        </p:nvSpPr>
        <p:spPr bwMode="black">
          <a:xfrm>
            <a:off x="3522663" y="2743200"/>
            <a:ext cx="2154237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zh-CN" sz="1600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Your text in here</a:t>
            </a:r>
          </a:p>
          <a:p>
            <a:pPr>
              <a:buFontTx/>
              <a:buChar char="•"/>
            </a:pPr>
            <a:r>
              <a:rPr lang="en-US" altLang="zh-CN" sz="1600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Your text in here</a:t>
            </a:r>
          </a:p>
          <a:p>
            <a:pPr>
              <a:buFontTx/>
              <a:buChar char="•"/>
            </a:pPr>
            <a:r>
              <a:rPr lang="en-US" altLang="zh-CN" sz="1600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Your text in here</a:t>
            </a:r>
          </a:p>
          <a:p>
            <a:pPr>
              <a:buFontTx/>
              <a:buChar char="•"/>
            </a:pPr>
            <a:r>
              <a:rPr lang="en-US" altLang="zh-CN" sz="1600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Your text in here</a:t>
            </a:r>
          </a:p>
        </p:txBody>
      </p:sp>
      <p:grpSp>
        <p:nvGrpSpPr>
          <p:cNvPr id="73744" name="Group 16">
            <a:extLst>
              <a:ext uri="{FF2B5EF4-FFF2-40B4-BE49-F238E27FC236}">
                <a16:creationId xmlns:a16="http://schemas.microsoft.com/office/drawing/2014/main" id="{6664B92E-9189-4522-843C-7D729DF6CF59}"/>
              </a:ext>
            </a:extLst>
          </p:cNvPr>
          <p:cNvGrpSpPr>
            <a:grpSpLocks/>
          </p:cNvGrpSpPr>
          <p:nvPr/>
        </p:nvGrpSpPr>
        <p:grpSpPr bwMode="auto">
          <a:xfrm>
            <a:off x="1366838" y="4057650"/>
            <a:ext cx="1744662" cy="2190750"/>
            <a:chOff x="969" y="2207"/>
            <a:chExt cx="1099" cy="1380"/>
          </a:xfrm>
        </p:grpSpPr>
        <p:pic>
          <p:nvPicPr>
            <p:cNvPr id="73745" name="Picture 17">
              <a:extLst>
                <a:ext uri="{FF2B5EF4-FFF2-40B4-BE49-F238E27FC236}">
                  <a16:creationId xmlns:a16="http://schemas.microsoft.com/office/drawing/2014/main" id="{19DD5E44-ABFD-4E9E-B8D8-727B3809F1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78000" contrast="-7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47" y="3166"/>
              <a:ext cx="912" cy="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3746" name="Group 18">
              <a:extLst>
                <a:ext uri="{FF2B5EF4-FFF2-40B4-BE49-F238E27FC236}">
                  <a16:creationId xmlns:a16="http://schemas.microsoft.com/office/drawing/2014/main" id="{D28847BA-83E3-4289-8A20-AD29B1C25C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9" y="2207"/>
              <a:ext cx="1099" cy="1380"/>
              <a:chOff x="2304" y="2496"/>
              <a:chExt cx="1200" cy="1536"/>
            </a:xfrm>
          </p:grpSpPr>
          <p:pic>
            <p:nvPicPr>
              <p:cNvPr id="73747" name="Picture 19">
                <a:extLst>
                  <a:ext uri="{FF2B5EF4-FFF2-40B4-BE49-F238E27FC236}">
                    <a16:creationId xmlns:a16="http://schemas.microsoft.com/office/drawing/2014/main" id="{19169DC1-55FE-4FF8-A5DD-C51F681CBE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314" y="2544"/>
                <a:ext cx="1182" cy="1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748" name="Oval 20">
                <a:extLst>
                  <a:ext uri="{FF2B5EF4-FFF2-40B4-BE49-F238E27FC236}">
                    <a16:creationId xmlns:a16="http://schemas.microsoft.com/office/drawing/2014/main" id="{2DD874B3-2240-4016-9ADC-EF1131C8FDA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14" y="2544"/>
                <a:ext cx="1190" cy="1199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73749" name="Picture 21">
                <a:extLst>
                  <a:ext uri="{FF2B5EF4-FFF2-40B4-BE49-F238E27FC236}">
                    <a16:creationId xmlns:a16="http://schemas.microsoft.com/office/drawing/2014/main" id="{B9C02270-311C-4D30-B241-E5D018615B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2304" y="2496"/>
                <a:ext cx="871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3750" name="Group 22">
                <a:extLst>
                  <a:ext uri="{FF2B5EF4-FFF2-40B4-BE49-F238E27FC236}">
                    <a16:creationId xmlns:a16="http://schemas.microsoft.com/office/drawing/2014/main" id="{FA3FFA3C-94FE-4CD0-A120-D08DC2C3F5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733502" flipH="1" flipV="1">
                <a:off x="2673" y="3381"/>
                <a:ext cx="1049" cy="253"/>
                <a:chOff x="2532" y="1051"/>
                <a:chExt cx="893" cy="246"/>
              </a:xfrm>
            </p:grpSpPr>
            <p:grpSp>
              <p:nvGrpSpPr>
                <p:cNvPr id="73751" name="Group 23">
                  <a:extLst>
                    <a:ext uri="{FF2B5EF4-FFF2-40B4-BE49-F238E27FC236}">
                      <a16:creationId xmlns:a16="http://schemas.microsoft.com/office/drawing/2014/main" id="{DE864C6B-CDD4-4CFB-AFE9-E1DAC0FBBC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73752" name="AutoShape 24">
                    <a:extLst>
                      <a:ext uri="{FF2B5EF4-FFF2-40B4-BE49-F238E27FC236}">
                        <a16:creationId xmlns:a16="http://schemas.microsoft.com/office/drawing/2014/main" id="{2303D89F-64DB-4E49-A4B7-842CB7D827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753" name="AutoShape 25">
                    <a:extLst>
                      <a:ext uri="{FF2B5EF4-FFF2-40B4-BE49-F238E27FC236}">
                        <a16:creationId xmlns:a16="http://schemas.microsoft.com/office/drawing/2014/main" id="{2F38A9C8-C8A0-4271-8103-8897ED05AC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754" name="AutoShape 26">
                    <a:extLst>
                      <a:ext uri="{FF2B5EF4-FFF2-40B4-BE49-F238E27FC236}">
                        <a16:creationId xmlns:a16="http://schemas.microsoft.com/office/drawing/2014/main" id="{10A3D720-E486-4F49-9514-E843CA4E3D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755" name="AutoShape 27">
                    <a:extLst>
                      <a:ext uri="{FF2B5EF4-FFF2-40B4-BE49-F238E27FC236}">
                        <a16:creationId xmlns:a16="http://schemas.microsoft.com/office/drawing/2014/main" id="{DE27FA03-F790-44DD-BF4C-DFAFB971A1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3756" name="Group 28">
                  <a:extLst>
                    <a:ext uri="{FF2B5EF4-FFF2-40B4-BE49-F238E27FC236}">
                      <a16:creationId xmlns:a16="http://schemas.microsoft.com/office/drawing/2014/main" id="{14058E9B-6667-41CA-893C-E448FADDC3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73757" name="AutoShape 29">
                    <a:extLst>
                      <a:ext uri="{FF2B5EF4-FFF2-40B4-BE49-F238E27FC236}">
                        <a16:creationId xmlns:a16="http://schemas.microsoft.com/office/drawing/2014/main" id="{E1DC8B2C-77E1-4B4C-ADC4-740A967FA0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758" name="AutoShape 30">
                    <a:extLst>
                      <a:ext uri="{FF2B5EF4-FFF2-40B4-BE49-F238E27FC236}">
                        <a16:creationId xmlns:a16="http://schemas.microsoft.com/office/drawing/2014/main" id="{60741166-28A9-43C6-BCC1-76D621FEA9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759" name="AutoShape 31">
                    <a:extLst>
                      <a:ext uri="{FF2B5EF4-FFF2-40B4-BE49-F238E27FC236}">
                        <a16:creationId xmlns:a16="http://schemas.microsoft.com/office/drawing/2014/main" id="{2810DC46-C931-4445-9935-765CA0A459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760" name="AutoShape 32">
                    <a:extLst>
                      <a:ext uri="{FF2B5EF4-FFF2-40B4-BE49-F238E27FC236}">
                        <a16:creationId xmlns:a16="http://schemas.microsoft.com/office/drawing/2014/main" id="{67BA61E7-E6D6-4B9D-A448-A999DEDB8F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73761" name="Rectangle 33">
              <a:extLst>
                <a:ext uri="{FF2B5EF4-FFF2-40B4-BE49-F238E27FC236}">
                  <a16:creationId xmlns:a16="http://schemas.microsoft.com/office/drawing/2014/main" id="{23DC29B4-6FB1-41E5-B1C7-0D0A1AC93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" y="2627"/>
              <a:ext cx="86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000">
                  <a:solidFill>
                    <a:schemeClr val="bg2"/>
                  </a:solidFill>
                  <a:ea typeface="宋体" panose="02010600030101010101" pitchFamily="2" charset="-122"/>
                  <a:cs typeface="Arial" panose="020B0604020202020204" pitchFamily="34" charset="0"/>
                </a:rPr>
                <a:t>Click to add Title</a:t>
              </a:r>
            </a:p>
          </p:txBody>
        </p:sp>
      </p:grpSp>
      <p:grpSp>
        <p:nvGrpSpPr>
          <p:cNvPr id="73762" name="Group 34">
            <a:extLst>
              <a:ext uri="{FF2B5EF4-FFF2-40B4-BE49-F238E27FC236}">
                <a16:creationId xmlns:a16="http://schemas.microsoft.com/office/drawing/2014/main" id="{F3B7B9CB-65E6-45FA-B863-91F8A2EF94E7}"/>
              </a:ext>
            </a:extLst>
          </p:cNvPr>
          <p:cNvGrpSpPr>
            <a:grpSpLocks/>
          </p:cNvGrpSpPr>
          <p:nvPr/>
        </p:nvGrpSpPr>
        <p:grpSpPr bwMode="auto">
          <a:xfrm>
            <a:off x="3732213" y="4057650"/>
            <a:ext cx="1744662" cy="2190750"/>
            <a:chOff x="2459" y="2207"/>
            <a:chExt cx="1099" cy="1380"/>
          </a:xfrm>
        </p:grpSpPr>
        <p:pic>
          <p:nvPicPr>
            <p:cNvPr id="73763" name="Picture 35">
              <a:extLst>
                <a:ext uri="{FF2B5EF4-FFF2-40B4-BE49-F238E27FC236}">
                  <a16:creationId xmlns:a16="http://schemas.microsoft.com/office/drawing/2014/main" id="{CB4559B6-1E19-4DF4-BBC2-FF42762D64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78000" contrast="-7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557" y="3166"/>
              <a:ext cx="913" cy="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3764" name="Group 36">
              <a:extLst>
                <a:ext uri="{FF2B5EF4-FFF2-40B4-BE49-F238E27FC236}">
                  <a16:creationId xmlns:a16="http://schemas.microsoft.com/office/drawing/2014/main" id="{398C4B1A-2C4C-42CA-8713-CAD161BDC2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59" y="2207"/>
              <a:ext cx="1099" cy="1380"/>
              <a:chOff x="2304" y="2496"/>
              <a:chExt cx="1200" cy="1536"/>
            </a:xfrm>
          </p:grpSpPr>
          <p:pic>
            <p:nvPicPr>
              <p:cNvPr id="73765" name="Picture 37">
                <a:extLst>
                  <a:ext uri="{FF2B5EF4-FFF2-40B4-BE49-F238E27FC236}">
                    <a16:creationId xmlns:a16="http://schemas.microsoft.com/office/drawing/2014/main" id="{A58AA0ED-C692-49FB-8A0A-1A525AFC64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314" y="2544"/>
                <a:ext cx="1182" cy="1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766" name="Oval 38">
                <a:extLst>
                  <a:ext uri="{FF2B5EF4-FFF2-40B4-BE49-F238E27FC236}">
                    <a16:creationId xmlns:a16="http://schemas.microsoft.com/office/drawing/2014/main" id="{C3DCE69F-FB56-4CD4-A505-CB1691D0726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14" y="2544"/>
                <a:ext cx="1190" cy="1199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73767" name="Picture 39">
                <a:extLst>
                  <a:ext uri="{FF2B5EF4-FFF2-40B4-BE49-F238E27FC236}">
                    <a16:creationId xmlns:a16="http://schemas.microsoft.com/office/drawing/2014/main" id="{3A76068C-E3BD-4062-B4E7-63525E93CE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2304" y="2496"/>
                <a:ext cx="871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3768" name="Group 40">
                <a:extLst>
                  <a:ext uri="{FF2B5EF4-FFF2-40B4-BE49-F238E27FC236}">
                    <a16:creationId xmlns:a16="http://schemas.microsoft.com/office/drawing/2014/main" id="{4A925B21-2458-4A0C-886D-B1BDEC7954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733502" flipH="1" flipV="1">
                <a:off x="2673" y="3381"/>
                <a:ext cx="1049" cy="253"/>
                <a:chOff x="2532" y="1051"/>
                <a:chExt cx="893" cy="246"/>
              </a:xfrm>
            </p:grpSpPr>
            <p:grpSp>
              <p:nvGrpSpPr>
                <p:cNvPr id="73769" name="Group 41">
                  <a:extLst>
                    <a:ext uri="{FF2B5EF4-FFF2-40B4-BE49-F238E27FC236}">
                      <a16:creationId xmlns:a16="http://schemas.microsoft.com/office/drawing/2014/main" id="{D509516C-4B87-4F2A-9D68-17DFA1BC3F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73770" name="AutoShape 42">
                    <a:extLst>
                      <a:ext uri="{FF2B5EF4-FFF2-40B4-BE49-F238E27FC236}">
                        <a16:creationId xmlns:a16="http://schemas.microsoft.com/office/drawing/2014/main" id="{C504403E-EBE9-4919-A5E2-FAF796F056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771" name="AutoShape 43">
                    <a:extLst>
                      <a:ext uri="{FF2B5EF4-FFF2-40B4-BE49-F238E27FC236}">
                        <a16:creationId xmlns:a16="http://schemas.microsoft.com/office/drawing/2014/main" id="{339193FF-CBC4-4BF0-A239-2FFE055C72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772" name="AutoShape 44">
                    <a:extLst>
                      <a:ext uri="{FF2B5EF4-FFF2-40B4-BE49-F238E27FC236}">
                        <a16:creationId xmlns:a16="http://schemas.microsoft.com/office/drawing/2014/main" id="{53772039-C0C3-4307-9B9A-5C50C69FD5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773" name="AutoShape 45">
                    <a:extLst>
                      <a:ext uri="{FF2B5EF4-FFF2-40B4-BE49-F238E27FC236}">
                        <a16:creationId xmlns:a16="http://schemas.microsoft.com/office/drawing/2014/main" id="{E4BC7DE3-0C82-4903-957E-DF00844B2A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3774" name="Group 46">
                  <a:extLst>
                    <a:ext uri="{FF2B5EF4-FFF2-40B4-BE49-F238E27FC236}">
                      <a16:creationId xmlns:a16="http://schemas.microsoft.com/office/drawing/2014/main" id="{03DD259A-1E54-4F2C-AE0F-B827744CF5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73775" name="AutoShape 47">
                    <a:extLst>
                      <a:ext uri="{FF2B5EF4-FFF2-40B4-BE49-F238E27FC236}">
                        <a16:creationId xmlns:a16="http://schemas.microsoft.com/office/drawing/2014/main" id="{D1624DEA-A6AC-46DF-A6F2-D7894A2C1D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776" name="AutoShape 48">
                    <a:extLst>
                      <a:ext uri="{FF2B5EF4-FFF2-40B4-BE49-F238E27FC236}">
                        <a16:creationId xmlns:a16="http://schemas.microsoft.com/office/drawing/2014/main" id="{4A9AC202-624E-4DCE-8E76-686F10B227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777" name="AutoShape 49">
                    <a:extLst>
                      <a:ext uri="{FF2B5EF4-FFF2-40B4-BE49-F238E27FC236}">
                        <a16:creationId xmlns:a16="http://schemas.microsoft.com/office/drawing/2014/main" id="{DE8EE213-142F-47CB-BA89-F8E9EF053B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778" name="AutoShape 50">
                    <a:extLst>
                      <a:ext uri="{FF2B5EF4-FFF2-40B4-BE49-F238E27FC236}">
                        <a16:creationId xmlns:a16="http://schemas.microsoft.com/office/drawing/2014/main" id="{8FFA69E3-9F4C-4CCB-87F1-3C9F174CE1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73779" name="Rectangle 51">
              <a:extLst>
                <a:ext uri="{FF2B5EF4-FFF2-40B4-BE49-F238E27FC236}">
                  <a16:creationId xmlns:a16="http://schemas.microsoft.com/office/drawing/2014/main" id="{250D224A-8C27-4CEB-BFCA-8863DCE5E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1" y="2618"/>
              <a:ext cx="86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000">
                  <a:solidFill>
                    <a:schemeClr val="bg2"/>
                  </a:solidFill>
                  <a:ea typeface="宋体" panose="02010600030101010101" pitchFamily="2" charset="-122"/>
                  <a:cs typeface="Arial" panose="020B0604020202020204" pitchFamily="34" charset="0"/>
                </a:rPr>
                <a:t>Click to add Title</a:t>
              </a:r>
            </a:p>
          </p:txBody>
        </p:sp>
      </p:grpSp>
      <p:grpSp>
        <p:nvGrpSpPr>
          <p:cNvPr id="73780" name="Group 52">
            <a:extLst>
              <a:ext uri="{FF2B5EF4-FFF2-40B4-BE49-F238E27FC236}">
                <a16:creationId xmlns:a16="http://schemas.microsoft.com/office/drawing/2014/main" id="{27019AF1-DB66-4477-A920-5F15091A2DA3}"/>
              </a:ext>
            </a:extLst>
          </p:cNvPr>
          <p:cNvGrpSpPr>
            <a:grpSpLocks/>
          </p:cNvGrpSpPr>
          <p:nvPr/>
        </p:nvGrpSpPr>
        <p:grpSpPr bwMode="auto">
          <a:xfrm>
            <a:off x="6207125" y="4057650"/>
            <a:ext cx="1744663" cy="2190750"/>
            <a:chOff x="4018" y="2207"/>
            <a:chExt cx="1099" cy="1380"/>
          </a:xfrm>
        </p:grpSpPr>
        <p:pic>
          <p:nvPicPr>
            <p:cNvPr id="73781" name="Picture 53">
              <a:extLst>
                <a:ext uri="{FF2B5EF4-FFF2-40B4-BE49-F238E27FC236}">
                  <a16:creationId xmlns:a16="http://schemas.microsoft.com/office/drawing/2014/main" id="{7791A603-6DED-4D3C-BC31-AED3D9A3AF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90000" contrast="-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125" y="3172"/>
              <a:ext cx="845" cy="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3782" name="Group 54">
              <a:extLst>
                <a:ext uri="{FF2B5EF4-FFF2-40B4-BE49-F238E27FC236}">
                  <a16:creationId xmlns:a16="http://schemas.microsoft.com/office/drawing/2014/main" id="{9EA85D2F-C01F-400F-B808-A54277A901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18" y="2207"/>
              <a:ext cx="1099" cy="1380"/>
              <a:chOff x="2304" y="2496"/>
              <a:chExt cx="1200" cy="1536"/>
            </a:xfrm>
          </p:grpSpPr>
          <p:pic>
            <p:nvPicPr>
              <p:cNvPr id="73783" name="Picture 55">
                <a:extLst>
                  <a:ext uri="{FF2B5EF4-FFF2-40B4-BE49-F238E27FC236}">
                    <a16:creationId xmlns:a16="http://schemas.microsoft.com/office/drawing/2014/main" id="{E1FE16ED-20A1-4733-ABEE-E436212B09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314" y="2544"/>
                <a:ext cx="1182" cy="1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784" name="Oval 56">
                <a:extLst>
                  <a:ext uri="{FF2B5EF4-FFF2-40B4-BE49-F238E27FC236}">
                    <a16:creationId xmlns:a16="http://schemas.microsoft.com/office/drawing/2014/main" id="{FEC5BC88-293C-4270-B7E2-64777E7B884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14" y="2544"/>
                <a:ext cx="1190" cy="1199"/>
              </a:xfrm>
              <a:prstGeom prst="ellipse">
                <a:avLst/>
              </a:prstGeom>
              <a:solidFill>
                <a:schemeClr val="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73785" name="Picture 57">
                <a:extLst>
                  <a:ext uri="{FF2B5EF4-FFF2-40B4-BE49-F238E27FC236}">
                    <a16:creationId xmlns:a16="http://schemas.microsoft.com/office/drawing/2014/main" id="{746C5E0F-3C38-478C-869E-D6258618BC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2304" y="2496"/>
                <a:ext cx="871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3786" name="Group 58">
                <a:extLst>
                  <a:ext uri="{FF2B5EF4-FFF2-40B4-BE49-F238E27FC236}">
                    <a16:creationId xmlns:a16="http://schemas.microsoft.com/office/drawing/2014/main" id="{69409CC0-658F-42C2-84DF-638A5CD1D1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733502" flipH="1" flipV="1">
                <a:off x="2673" y="3381"/>
                <a:ext cx="1049" cy="253"/>
                <a:chOff x="2532" y="1051"/>
                <a:chExt cx="893" cy="246"/>
              </a:xfrm>
            </p:grpSpPr>
            <p:grpSp>
              <p:nvGrpSpPr>
                <p:cNvPr id="73787" name="Group 59">
                  <a:extLst>
                    <a:ext uri="{FF2B5EF4-FFF2-40B4-BE49-F238E27FC236}">
                      <a16:creationId xmlns:a16="http://schemas.microsoft.com/office/drawing/2014/main" id="{71EB1449-24AA-4E30-B940-F90E68565F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73788" name="AutoShape 60">
                    <a:extLst>
                      <a:ext uri="{FF2B5EF4-FFF2-40B4-BE49-F238E27FC236}">
                        <a16:creationId xmlns:a16="http://schemas.microsoft.com/office/drawing/2014/main" id="{6ED8B4AD-3118-4EC2-91A5-A699B2AC66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789" name="AutoShape 61">
                    <a:extLst>
                      <a:ext uri="{FF2B5EF4-FFF2-40B4-BE49-F238E27FC236}">
                        <a16:creationId xmlns:a16="http://schemas.microsoft.com/office/drawing/2014/main" id="{ED68EB78-86B0-4E70-B290-754A5B8F01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790" name="AutoShape 62">
                    <a:extLst>
                      <a:ext uri="{FF2B5EF4-FFF2-40B4-BE49-F238E27FC236}">
                        <a16:creationId xmlns:a16="http://schemas.microsoft.com/office/drawing/2014/main" id="{F4F00450-977B-4740-9179-A45457218B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791" name="AutoShape 63">
                    <a:extLst>
                      <a:ext uri="{FF2B5EF4-FFF2-40B4-BE49-F238E27FC236}">
                        <a16:creationId xmlns:a16="http://schemas.microsoft.com/office/drawing/2014/main" id="{52EFD40D-81BE-4D89-AF98-3AEE54AD40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3792" name="Group 64">
                  <a:extLst>
                    <a:ext uri="{FF2B5EF4-FFF2-40B4-BE49-F238E27FC236}">
                      <a16:creationId xmlns:a16="http://schemas.microsoft.com/office/drawing/2014/main" id="{66C20CA4-FA22-428C-AB0D-31B9BEDBC3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73793" name="AutoShape 65">
                    <a:extLst>
                      <a:ext uri="{FF2B5EF4-FFF2-40B4-BE49-F238E27FC236}">
                        <a16:creationId xmlns:a16="http://schemas.microsoft.com/office/drawing/2014/main" id="{8CA1D9D4-CE06-4F5E-BB0E-0B45EDDFFA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794" name="AutoShape 66">
                    <a:extLst>
                      <a:ext uri="{FF2B5EF4-FFF2-40B4-BE49-F238E27FC236}">
                        <a16:creationId xmlns:a16="http://schemas.microsoft.com/office/drawing/2014/main" id="{5145AEAF-8CE6-430E-A9CD-C43E29F1C2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795" name="AutoShape 67">
                    <a:extLst>
                      <a:ext uri="{FF2B5EF4-FFF2-40B4-BE49-F238E27FC236}">
                        <a16:creationId xmlns:a16="http://schemas.microsoft.com/office/drawing/2014/main" id="{0311DA9D-D4DF-4B0C-8004-2664643949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796" name="AutoShape 68">
                    <a:extLst>
                      <a:ext uri="{FF2B5EF4-FFF2-40B4-BE49-F238E27FC236}">
                        <a16:creationId xmlns:a16="http://schemas.microsoft.com/office/drawing/2014/main" id="{F339BC3D-CC39-4862-A4A9-3D20C269C5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73797" name="Rectangle 69">
              <a:extLst>
                <a:ext uri="{FF2B5EF4-FFF2-40B4-BE49-F238E27FC236}">
                  <a16:creationId xmlns:a16="http://schemas.microsoft.com/office/drawing/2014/main" id="{3EC26E41-47AF-4CBF-9F76-47DE6F677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0" y="2618"/>
              <a:ext cx="86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000">
                  <a:solidFill>
                    <a:schemeClr val="bg2"/>
                  </a:solidFill>
                  <a:ea typeface="宋体" panose="02010600030101010101" pitchFamily="2" charset="-122"/>
                  <a:cs typeface="Arial" panose="020B0604020202020204" pitchFamily="34" charset="0"/>
                </a:rPr>
                <a:t>Click to add Title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59FDBE66-A72B-4E95-8EB1-6B9455DC13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Click to edit title style</a:t>
            </a:r>
          </a:p>
        </p:txBody>
      </p:sp>
      <p:grpSp>
        <p:nvGrpSpPr>
          <p:cNvPr id="75779" name="Group 3">
            <a:extLst>
              <a:ext uri="{FF2B5EF4-FFF2-40B4-BE49-F238E27FC236}">
                <a16:creationId xmlns:a16="http://schemas.microsoft.com/office/drawing/2014/main" id="{DBF1CB80-3CFE-43AC-B0B8-F431F3DF2743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1833563"/>
            <a:ext cx="4114800" cy="3505200"/>
            <a:chOff x="2880" y="1104"/>
            <a:chExt cx="2592" cy="2208"/>
          </a:xfrm>
        </p:grpSpPr>
        <p:sp>
          <p:nvSpPr>
            <p:cNvPr id="75780" name="AutoShape 4">
              <a:extLst>
                <a:ext uri="{FF2B5EF4-FFF2-40B4-BE49-F238E27FC236}">
                  <a16:creationId xmlns:a16="http://schemas.microsoft.com/office/drawing/2014/main" id="{6CE56CCC-0E5C-43EE-8798-99D4E012FB5C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880" y="1104"/>
              <a:ext cx="2592" cy="1776"/>
            </a:xfrm>
            <a:prstGeom prst="roundRect">
              <a:avLst>
                <a:gd name="adj" fmla="val 8389"/>
              </a:avLst>
            </a:prstGeom>
            <a:gradFill rotWithShape="1">
              <a:gsLst>
                <a:gs pos="0">
                  <a:schemeClr val="bg1">
                    <a:gamma/>
                    <a:shade val="66667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826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781" name="AutoShape 5">
              <a:extLst>
                <a:ext uri="{FF2B5EF4-FFF2-40B4-BE49-F238E27FC236}">
                  <a16:creationId xmlns:a16="http://schemas.microsoft.com/office/drawing/2014/main" id="{95AAFF4C-8377-400B-90ED-D364C0544A5F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880" y="2928"/>
              <a:ext cx="2592" cy="384"/>
            </a:xfrm>
            <a:prstGeom prst="roundRect">
              <a:avLst>
                <a:gd name="adj" fmla="val 41069"/>
              </a:avLst>
            </a:prstGeom>
            <a:gradFill rotWithShape="1">
              <a:gsLst>
                <a:gs pos="0">
                  <a:schemeClr val="bg1">
                    <a:gamma/>
                    <a:shade val="80000"/>
                    <a:invGamma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5782" name="Rectangle 4">
            <a:extLst>
              <a:ext uri="{FF2B5EF4-FFF2-40B4-BE49-F238E27FC236}">
                <a16:creationId xmlns:a16="http://schemas.microsoft.com/office/drawing/2014/main" id="{0816A636-2A46-4920-B038-1DCE34CE58A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4572000" y="2290763"/>
            <a:ext cx="3962400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33CCCC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1. Describe contents for a Chart </a:t>
            </a:r>
          </a:p>
          <a:p>
            <a:pPr>
              <a:lnSpc>
                <a:spcPct val="120000"/>
              </a:lnSpc>
            </a:pPr>
            <a:r>
              <a:rPr lang="en-US" altLang="zh-CN" sz="1400" b="0">
                <a:ea typeface="宋体" panose="02010600030101010101" pitchFamily="2" charset="-122"/>
                <a:cs typeface="Arial" panose="020B0604020202020204" pitchFamily="34" charset="0"/>
              </a:rPr>
              <a:t>       Description of the company’s sub contents</a:t>
            </a:r>
          </a:p>
          <a:p>
            <a:pPr>
              <a:lnSpc>
                <a:spcPct val="120000"/>
              </a:lnSpc>
            </a:pPr>
            <a:r>
              <a:rPr lang="en-US" altLang="zh-CN" sz="1400" b="0">
                <a:ea typeface="宋体" panose="02010600030101010101" pitchFamily="2" charset="-122"/>
                <a:cs typeface="Arial" panose="020B0604020202020204" pitchFamily="34" charset="0"/>
              </a:rPr>
              <a:t>       Description of the company’s sub contents</a:t>
            </a:r>
          </a:p>
          <a:p>
            <a:pPr>
              <a:lnSpc>
                <a:spcPct val="120000"/>
              </a:lnSpc>
            </a:pPr>
            <a:endParaRPr lang="en-US" altLang="zh-CN" sz="1400" b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0" hangingPunct="0"/>
            <a:r>
              <a:rPr lang="en-US" altLang="zh-CN">
                <a:solidFill>
                  <a:srgbClr val="F47210"/>
                </a:solidFill>
                <a:ea typeface="宋体" panose="02010600030101010101" pitchFamily="2" charset="-122"/>
              </a:rPr>
              <a:t>2. Describe contents for a Chart </a:t>
            </a:r>
          </a:p>
          <a:p>
            <a:pPr eaLnBrk="0" hangingPunct="0"/>
            <a:r>
              <a:rPr lang="en-US" altLang="zh-CN" sz="1400" b="0">
                <a:ea typeface="宋体" panose="02010600030101010101" pitchFamily="2" charset="-122"/>
              </a:rPr>
              <a:t>      Description of the company’s sub contents</a:t>
            </a:r>
          </a:p>
          <a:p>
            <a:pPr eaLnBrk="0" hangingPunct="0"/>
            <a:r>
              <a:rPr lang="en-US" altLang="zh-CN" sz="1400" b="0">
                <a:ea typeface="宋体" panose="02010600030101010101" pitchFamily="2" charset="-122"/>
              </a:rPr>
              <a:t>      Description of the company’s sub contents</a:t>
            </a:r>
          </a:p>
          <a:p>
            <a:pPr>
              <a:lnSpc>
                <a:spcPct val="120000"/>
              </a:lnSpc>
            </a:pPr>
            <a:endParaRPr lang="en-US" altLang="zh-CN" sz="1400" b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726" name="AutoShape 6">
            <a:extLst>
              <a:ext uri="{FF2B5EF4-FFF2-40B4-BE49-F238E27FC236}">
                <a16:creationId xmlns:a16="http://schemas.microsoft.com/office/drawing/2014/main" id="{62EC1055-5940-48CD-AE75-C2BB5FD59CC0}"/>
              </a:ext>
            </a:extLst>
          </p:cNvPr>
          <p:cNvSpPr>
            <a:spLocks noChangeArrowheads="1"/>
          </p:cNvSpPr>
          <p:nvPr/>
        </p:nvSpPr>
        <p:spPr bwMode="gray">
          <a:xfrm rot="16200000" flipV="1">
            <a:off x="2737645" y="3691731"/>
            <a:ext cx="2125662" cy="72707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4902"/>
                  <a:invGamma/>
                  <a:alpha val="7000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27" name="AutoShape 7">
            <a:extLst>
              <a:ext uri="{FF2B5EF4-FFF2-40B4-BE49-F238E27FC236}">
                <a16:creationId xmlns:a16="http://schemas.microsoft.com/office/drawing/2014/main" id="{FB55BF74-52C2-46C2-8B81-8C535800FDD9}"/>
              </a:ext>
            </a:extLst>
          </p:cNvPr>
          <p:cNvSpPr>
            <a:spLocks noChangeArrowheads="1"/>
          </p:cNvSpPr>
          <p:nvPr/>
        </p:nvSpPr>
        <p:spPr bwMode="gray">
          <a:xfrm rot="16200000" flipV="1">
            <a:off x="3250407" y="2220119"/>
            <a:ext cx="1109662" cy="717550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28" name="AutoShape 8">
            <a:extLst>
              <a:ext uri="{FF2B5EF4-FFF2-40B4-BE49-F238E27FC236}">
                <a16:creationId xmlns:a16="http://schemas.microsoft.com/office/drawing/2014/main" id="{3B9AA8A7-9BA2-49B5-88F5-24CC66F856A7}"/>
              </a:ext>
            </a:extLst>
          </p:cNvPr>
          <p:cNvSpPr>
            <a:spLocks noChangeArrowheads="1"/>
          </p:cNvSpPr>
          <p:nvPr/>
        </p:nvSpPr>
        <p:spPr bwMode="gray">
          <a:xfrm rot="16200000" flipV="1">
            <a:off x="2088357" y="3939381"/>
            <a:ext cx="1631950" cy="725487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4902"/>
                  <a:invGamma/>
                  <a:alpha val="7000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29" name="AutoShape 9">
            <a:extLst>
              <a:ext uri="{FF2B5EF4-FFF2-40B4-BE49-F238E27FC236}">
                <a16:creationId xmlns:a16="http://schemas.microsoft.com/office/drawing/2014/main" id="{2DF11069-0040-4B02-BA60-3BFCDF4A2919}"/>
              </a:ext>
            </a:extLst>
          </p:cNvPr>
          <p:cNvSpPr>
            <a:spLocks noChangeArrowheads="1"/>
          </p:cNvSpPr>
          <p:nvPr/>
        </p:nvSpPr>
        <p:spPr bwMode="gray">
          <a:xfrm rot="16200000" flipV="1">
            <a:off x="2354262" y="2714626"/>
            <a:ext cx="1109663" cy="715962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30" name="AutoShape 10">
            <a:extLst>
              <a:ext uri="{FF2B5EF4-FFF2-40B4-BE49-F238E27FC236}">
                <a16:creationId xmlns:a16="http://schemas.microsoft.com/office/drawing/2014/main" id="{AAB53FD6-0709-4FC1-9E80-885725967D7D}"/>
              </a:ext>
            </a:extLst>
          </p:cNvPr>
          <p:cNvSpPr>
            <a:spLocks noChangeArrowheads="1"/>
          </p:cNvSpPr>
          <p:nvPr/>
        </p:nvSpPr>
        <p:spPr bwMode="gray">
          <a:xfrm rot="16200000" flipV="1">
            <a:off x="1410495" y="4199731"/>
            <a:ext cx="1160462" cy="72707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4902"/>
                  <a:invGamma/>
                  <a:alpha val="7000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31" name="AutoShape 11">
            <a:extLst>
              <a:ext uri="{FF2B5EF4-FFF2-40B4-BE49-F238E27FC236}">
                <a16:creationId xmlns:a16="http://schemas.microsoft.com/office/drawing/2014/main" id="{AAD7641E-7C07-4E09-8C51-6C0FFCDBE6DA}"/>
              </a:ext>
            </a:extLst>
          </p:cNvPr>
          <p:cNvSpPr>
            <a:spLocks noChangeArrowheads="1"/>
          </p:cNvSpPr>
          <p:nvPr/>
        </p:nvSpPr>
        <p:spPr bwMode="gray">
          <a:xfrm rot="16200000" flipV="1">
            <a:off x="1439069" y="3210719"/>
            <a:ext cx="1109662" cy="717550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32" name="AutoShape 12">
            <a:extLst>
              <a:ext uri="{FF2B5EF4-FFF2-40B4-BE49-F238E27FC236}">
                <a16:creationId xmlns:a16="http://schemas.microsoft.com/office/drawing/2014/main" id="{B9992148-3F1D-443D-BEF6-D279876D0E06}"/>
              </a:ext>
            </a:extLst>
          </p:cNvPr>
          <p:cNvSpPr>
            <a:spLocks noChangeArrowheads="1"/>
          </p:cNvSpPr>
          <p:nvPr/>
        </p:nvSpPr>
        <p:spPr bwMode="gray">
          <a:xfrm rot="16200000" flipV="1">
            <a:off x="711201" y="4413250"/>
            <a:ext cx="735012" cy="725487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4902"/>
                  <a:invGamma/>
                  <a:alpha val="7000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33" name="AutoShape 13">
            <a:extLst>
              <a:ext uri="{FF2B5EF4-FFF2-40B4-BE49-F238E27FC236}">
                <a16:creationId xmlns:a16="http://schemas.microsoft.com/office/drawing/2014/main" id="{CCD918CB-982B-4D63-AB5E-9EA28998808A}"/>
              </a:ext>
            </a:extLst>
          </p:cNvPr>
          <p:cNvSpPr>
            <a:spLocks noChangeArrowheads="1"/>
          </p:cNvSpPr>
          <p:nvPr/>
        </p:nvSpPr>
        <p:spPr bwMode="gray">
          <a:xfrm rot="16200000" flipV="1">
            <a:off x="526256" y="3637757"/>
            <a:ext cx="1109663" cy="717550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accent2">
                  <a:gamma/>
                  <a:shade val="34902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5791" name="Freeform 14">
            <a:extLst>
              <a:ext uri="{FF2B5EF4-FFF2-40B4-BE49-F238E27FC236}">
                <a16:creationId xmlns:a16="http://schemas.microsoft.com/office/drawing/2014/main" id="{EE9F9F17-950F-44DE-906C-C90774E9BE84}"/>
              </a:ext>
            </a:extLst>
          </p:cNvPr>
          <p:cNvSpPr>
            <a:spLocks/>
          </p:cNvSpPr>
          <p:nvPr/>
        </p:nvSpPr>
        <p:spPr bwMode="gray">
          <a:xfrm flipH="1">
            <a:off x="896938" y="2603500"/>
            <a:ext cx="3022600" cy="2432050"/>
          </a:xfrm>
          <a:custGeom>
            <a:avLst/>
            <a:gdLst>
              <a:gd name="T0" fmla="*/ 206673 w 1755"/>
              <a:gd name="T1" fmla="*/ 495704 h 1413"/>
              <a:gd name="T2" fmla="*/ 940365 w 1755"/>
              <a:gd name="T3" fmla="*/ 1626530 h 1413"/>
              <a:gd name="T4" fmla="*/ 2164905 w 1755"/>
              <a:gd name="T5" fmla="*/ 1673002 h 1413"/>
              <a:gd name="T6" fmla="*/ 3022600 w 1755"/>
              <a:gd name="T7" fmla="*/ 2432050 h 1413"/>
              <a:gd name="T8" fmla="*/ 2216574 w 1755"/>
              <a:gd name="T9" fmla="*/ 1590385 h 1413"/>
              <a:gd name="T10" fmla="*/ 1033368 w 1755"/>
              <a:gd name="T11" fmla="*/ 1492277 h 1413"/>
              <a:gd name="T12" fmla="*/ 408180 w 1755"/>
              <a:gd name="T13" fmla="*/ 361451 h 1413"/>
              <a:gd name="T14" fmla="*/ 609687 w 1755"/>
              <a:gd name="T15" fmla="*/ 222034 h 1413"/>
              <a:gd name="T16" fmla="*/ 10334 w 1755"/>
              <a:gd name="T17" fmla="*/ 0 h 1413"/>
              <a:gd name="T18" fmla="*/ 0 w 1755"/>
              <a:gd name="T19" fmla="*/ 676430 h 1413"/>
              <a:gd name="T20" fmla="*/ 206673 w 1755"/>
              <a:gd name="T21" fmla="*/ 495704 h 14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55"/>
              <a:gd name="T34" fmla="*/ 0 h 1413"/>
              <a:gd name="T35" fmla="*/ 1755 w 1755"/>
              <a:gd name="T36" fmla="*/ 1413 h 14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55" h="1413">
                <a:moveTo>
                  <a:pt x="120" y="288"/>
                </a:moveTo>
                <a:lnTo>
                  <a:pt x="546" y="945"/>
                </a:lnTo>
                <a:lnTo>
                  <a:pt x="1257" y="972"/>
                </a:lnTo>
                <a:lnTo>
                  <a:pt x="1755" y="1413"/>
                </a:lnTo>
                <a:lnTo>
                  <a:pt x="1287" y="924"/>
                </a:lnTo>
                <a:lnTo>
                  <a:pt x="600" y="867"/>
                </a:lnTo>
                <a:lnTo>
                  <a:pt x="237" y="210"/>
                </a:lnTo>
                <a:lnTo>
                  <a:pt x="354" y="129"/>
                </a:lnTo>
                <a:lnTo>
                  <a:pt x="6" y="0"/>
                </a:lnTo>
                <a:lnTo>
                  <a:pt x="0" y="393"/>
                </a:lnTo>
                <a:lnTo>
                  <a:pt x="120" y="288"/>
                </a:ln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5792" name="Rectangle 15">
            <a:extLst>
              <a:ext uri="{FF2B5EF4-FFF2-40B4-BE49-F238E27FC236}">
                <a16:creationId xmlns:a16="http://schemas.microsoft.com/office/drawing/2014/main" id="{FFB2C786-97F6-41E5-808B-B725FCBFA9FC}"/>
              </a:ext>
            </a:extLst>
          </p:cNvPr>
          <p:cNvSpPr>
            <a:spLocks noChangeArrowheads="1"/>
          </p:cNvSpPr>
          <p:nvPr/>
        </p:nvSpPr>
        <p:spPr bwMode="gray">
          <a:xfrm>
            <a:off x="800100" y="3157538"/>
            <a:ext cx="65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75793" name="Rectangle 16">
            <a:extLst>
              <a:ext uri="{FF2B5EF4-FFF2-40B4-BE49-F238E27FC236}">
                <a16:creationId xmlns:a16="http://schemas.microsoft.com/office/drawing/2014/main" id="{DD5485AA-B7CB-46BB-AE7C-D2CF7ECACA2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22438" y="2665413"/>
            <a:ext cx="65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75794" name="Rectangle 17">
            <a:extLst>
              <a:ext uri="{FF2B5EF4-FFF2-40B4-BE49-F238E27FC236}">
                <a16:creationId xmlns:a16="http://schemas.microsoft.com/office/drawing/2014/main" id="{B38B94EC-7A0F-4F4F-8BD5-7DFCAAF774C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44775" y="2165350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75795" name="Rectangle 18">
            <a:extLst>
              <a:ext uri="{FF2B5EF4-FFF2-40B4-BE49-F238E27FC236}">
                <a16:creationId xmlns:a16="http://schemas.microsoft.com/office/drawing/2014/main" id="{B18B095F-1712-4FC2-A86E-6F93FD61E62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49650" y="1681163"/>
            <a:ext cx="65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>
                <a:ea typeface="宋体" panose="02010600030101010101" pitchFamily="2" charset="-122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75796" name="AutoShape 19">
            <a:extLst>
              <a:ext uri="{FF2B5EF4-FFF2-40B4-BE49-F238E27FC236}">
                <a16:creationId xmlns:a16="http://schemas.microsoft.com/office/drawing/2014/main" id="{1882CCE7-AB3E-47EA-BD37-1912FA7E7E7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762000" y="5338763"/>
            <a:ext cx="3616325" cy="452437"/>
          </a:xfrm>
          <a:prstGeom prst="roundRect">
            <a:avLst>
              <a:gd name="adj" fmla="val 50000"/>
            </a:avLst>
          </a:prstGeom>
          <a:solidFill>
            <a:schemeClr val="folHlink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5797" name="Rectangle 20">
            <a:extLst>
              <a:ext uri="{FF2B5EF4-FFF2-40B4-BE49-F238E27FC236}">
                <a16:creationId xmlns:a16="http://schemas.microsoft.com/office/drawing/2014/main" id="{53618F18-62B8-4851-B974-76172D829A04}"/>
              </a:ext>
            </a:extLst>
          </p:cNvPr>
          <p:cNvSpPr>
            <a:spLocks noChangeArrowheads="1"/>
          </p:cNvSpPr>
          <p:nvPr/>
        </p:nvSpPr>
        <p:spPr bwMode="black">
          <a:xfrm>
            <a:off x="1376363" y="5354638"/>
            <a:ext cx="2339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000">
                <a:ea typeface="宋体" panose="02010600030101010101" pitchFamily="2" charset="-122"/>
                <a:cs typeface="Arial" panose="020B0604020202020204" pitchFamily="34" charset="0"/>
              </a:rPr>
              <a:t>Chart Title in here</a:t>
            </a:r>
          </a:p>
        </p:txBody>
      </p:sp>
      <p:sp>
        <p:nvSpPr>
          <p:cNvPr id="75798" name="Text Box 21">
            <a:extLst>
              <a:ext uri="{FF2B5EF4-FFF2-40B4-BE49-F238E27FC236}">
                <a16:creationId xmlns:a16="http://schemas.microsoft.com/office/drawing/2014/main" id="{C620531C-FEFF-44C9-B15A-E185A3C168C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85800" y="3668713"/>
            <a:ext cx="6381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1400" b="0">
                <a:solidFill>
                  <a:srgbClr val="EAEAEA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75799" name="Text Box 22">
            <a:extLst>
              <a:ext uri="{FF2B5EF4-FFF2-40B4-BE49-F238E27FC236}">
                <a16:creationId xmlns:a16="http://schemas.microsoft.com/office/drawing/2014/main" id="{7F57CB08-10C5-4031-8377-7F56D382765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600200" y="3179763"/>
            <a:ext cx="6381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1400" b="0">
                <a:solidFill>
                  <a:srgbClr val="EAEAEA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75800" name="Text Box 23">
            <a:extLst>
              <a:ext uri="{FF2B5EF4-FFF2-40B4-BE49-F238E27FC236}">
                <a16:creationId xmlns:a16="http://schemas.microsoft.com/office/drawing/2014/main" id="{769CAC71-259C-484F-BA84-A02F3553127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13013" y="2713038"/>
            <a:ext cx="63976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1400" b="0">
                <a:ea typeface="宋体" panose="02010600030101010101" pitchFamily="2" charset="-122"/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75801" name="Text Box 24">
            <a:extLst>
              <a:ext uri="{FF2B5EF4-FFF2-40B4-BE49-F238E27FC236}">
                <a16:creationId xmlns:a16="http://schemas.microsoft.com/office/drawing/2014/main" id="{C538BA16-3BC9-436E-BC21-8872B05F456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392488" y="2208213"/>
            <a:ext cx="6381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1400" b="0">
                <a:ea typeface="宋体" panose="02010600030101010101" pitchFamily="2" charset="-122"/>
                <a:cs typeface="Arial" panose="020B0604020202020204" pitchFamily="34" charset="0"/>
              </a:rPr>
              <a:t>text in here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50217065-CDB8-429A-8363-BC9CFBB252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Click to edit title style</a:t>
            </a:r>
          </a:p>
        </p:txBody>
      </p:sp>
      <p:grpSp>
        <p:nvGrpSpPr>
          <p:cNvPr id="76804" name="Group 4">
            <a:extLst>
              <a:ext uri="{FF2B5EF4-FFF2-40B4-BE49-F238E27FC236}">
                <a16:creationId xmlns:a16="http://schemas.microsoft.com/office/drawing/2014/main" id="{FEB35201-E10C-4066-8948-F50811A3F54F}"/>
              </a:ext>
            </a:extLst>
          </p:cNvPr>
          <p:cNvGrpSpPr>
            <a:grpSpLocks/>
          </p:cNvGrpSpPr>
          <p:nvPr/>
        </p:nvGrpSpPr>
        <p:grpSpPr bwMode="auto">
          <a:xfrm>
            <a:off x="7148513" y="2811463"/>
            <a:ext cx="1754187" cy="1704975"/>
            <a:chOff x="2457" y="2000"/>
            <a:chExt cx="901" cy="888"/>
          </a:xfrm>
        </p:grpSpPr>
        <p:pic>
          <p:nvPicPr>
            <p:cNvPr id="76805" name="Picture 5">
              <a:extLst>
                <a:ext uri="{FF2B5EF4-FFF2-40B4-BE49-F238E27FC236}">
                  <a16:creationId xmlns:a16="http://schemas.microsoft.com/office/drawing/2014/main" id="{56E8B9BF-D6C7-40B4-8047-40E26A92DE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806" name="Oval 6">
              <a:extLst>
                <a:ext uri="{FF2B5EF4-FFF2-40B4-BE49-F238E27FC236}">
                  <a16:creationId xmlns:a16="http://schemas.microsoft.com/office/drawing/2014/main" id="{A59C96F6-962A-413D-BC81-306F486D258F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07" name="Freeform 7">
              <a:extLst>
                <a:ext uri="{FF2B5EF4-FFF2-40B4-BE49-F238E27FC236}">
                  <a16:creationId xmlns:a16="http://schemas.microsoft.com/office/drawing/2014/main" id="{BC26D2C5-5AF8-4E20-8481-6149C18FC0F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6808" name="Group 8">
              <a:extLst>
                <a:ext uri="{FF2B5EF4-FFF2-40B4-BE49-F238E27FC236}">
                  <a16:creationId xmlns:a16="http://schemas.microsoft.com/office/drawing/2014/main" id="{8732DDD0-B2A2-4B11-9254-FBFFEFCA92F8}"/>
                </a:ext>
              </a:extLst>
            </p:cNvPr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76809" name="Group 9">
                <a:extLst>
                  <a:ext uri="{FF2B5EF4-FFF2-40B4-BE49-F238E27FC236}">
                    <a16:creationId xmlns:a16="http://schemas.microsoft.com/office/drawing/2014/main" id="{8BAC66F2-56A3-4FCC-9532-476FE6F676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76810" name="AutoShape 10">
                  <a:extLst>
                    <a:ext uri="{FF2B5EF4-FFF2-40B4-BE49-F238E27FC236}">
                      <a16:creationId xmlns:a16="http://schemas.microsoft.com/office/drawing/2014/main" id="{D12FAF2D-3547-46C8-967E-F43774D0BA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6811" name="AutoShape 11">
                  <a:extLst>
                    <a:ext uri="{FF2B5EF4-FFF2-40B4-BE49-F238E27FC236}">
                      <a16:creationId xmlns:a16="http://schemas.microsoft.com/office/drawing/2014/main" id="{DAEE74AE-7553-4D7F-87D8-126ED8C06A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6812" name="AutoShape 12">
                  <a:extLst>
                    <a:ext uri="{FF2B5EF4-FFF2-40B4-BE49-F238E27FC236}">
                      <a16:creationId xmlns:a16="http://schemas.microsoft.com/office/drawing/2014/main" id="{D93F8EB1-3F7B-4D6F-A926-C0C5694485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6813" name="AutoShape 13">
                  <a:extLst>
                    <a:ext uri="{FF2B5EF4-FFF2-40B4-BE49-F238E27FC236}">
                      <a16:creationId xmlns:a16="http://schemas.microsoft.com/office/drawing/2014/main" id="{41C89C58-790D-4D2E-9AD9-D4617C2DE0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6814" name="Group 14">
                <a:extLst>
                  <a:ext uri="{FF2B5EF4-FFF2-40B4-BE49-F238E27FC236}">
                    <a16:creationId xmlns:a16="http://schemas.microsoft.com/office/drawing/2014/main" id="{5C6BEC66-F637-4037-BED1-2AF7D5E8B3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6815" name="AutoShape 15">
                  <a:extLst>
                    <a:ext uri="{FF2B5EF4-FFF2-40B4-BE49-F238E27FC236}">
                      <a16:creationId xmlns:a16="http://schemas.microsoft.com/office/drawing/2014/main" id="{6214F7D4-CDB9-49B8-A83D-57A6D5103A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6816" name="AutoShape 16">
                  <a:extLst>
                    <a:ext uri="{FF2B5EF4-FFF2-40B4-BE49-F238E27FC236}">
                      <a16:creationId xmlns:a16="http://schemas.microsoft.com/office/drawing/2014/main" id="{3BEEF0E9-9A00-46C7-AECF-21F57AEAFF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6817" name="AutoShape 17">
                  <a:extLst>
                    <a:ext uri="{FF2B5EF4-FFF2-40B4-BE49-F238E27FC236}">
                      <a16:creationId xmlns:a16="http://schemas.microsoft.com/office/drawing/2014/main" id="{D5B4AB7E-CCDE-4B84-B110-77406158B3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6818" name="AutoShape 18">
                  <a:extLst>
                    <a:ext uri="{FF2B5EF4-FFF2-40B4-BE49-F238E27FC236}">
                      <a16:creationId xmlns:a16="http://schemas.microsoft.com/office/drawing/2014/main" id="{2AFE0086-634E-4AA4-B8BA-A946DEF6A8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76819" name="Group 19">
            <a:extLst>
              <a:ext uri="{FF2B5EF4-FFF2-40B4-BE49-F238E27FC236}">
                <a16:creationId xmlns:a16="http://schemas.microsoft.com/office/drawing/2014/main" id="{F339E749-81EF-495B-8781-931E107B514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397376" y="2973387"/>
            <a:ext cx="4043362" cy="1420813"/>
            <a:chOff x="564" y="1992"/>
            <a:chExt cx="2658" cy="984"/>
          </a:xfrm>
        </p:grpSpPr>
        <p:sp>
          <p:nvSpPr>
            <p:cNvPr id="76820" name="Freeform 20">
              <a:extLst>
                <a:ext uri="{FF2B5EF4-FFF2-40B4-BE49-F238E27FC236}">
                  <a16:creationId xmlns:a16="http://schemas.microsoft.com/office/drawing/2014/main" id="{521EF2B3-54C2-49CC-B03B-99251334BDB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>
                    <a:gamma/>
                    <a:tint val="0"/>
                    <a:invGamma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21" name="Freeform 21">
              <a:extLst>
                <a:ext uri="{FF2B5EF4-FFF2-40B4-BE49-F238E27FC236}">
                  <a16:creationId xmlns:a16="http://schemas.microsoft.com/office/drawing/2014/main" id="{D72B5B96-9B60-42FC-A87D-4390C057DB6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adFill rotWithShape="1">
              <a:gsLst>
                <a:gs pos="0">
                  <a:schemeClr val="tx1">
                    <a:gamma/>
                    <a:tint val="0"/>
                    <a:invGamma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22" name="Freeform 22">
              <a:extLst>
                <a:ext uri="{FF2B5EF4-FFF2-40B4-BE49-F238E27FC236}">
                  <a16:creationId xmlns:a16="http://schemas.microsoft.com/office/drawing/2014/main" id="{6C2831AB-EFA6-4FE2-9D2A-CFA633C1DD50}"/>
                </a:ext>
              </a:extLst>
            </p:cNvPr>
            <p:cNvSpPr>
              <a:spLocks/>
            </p:cNvSpPr>
            <p:nvPr/>
          </p:nvSpPr>
          <p:spPr bwMode="inv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>
                    <a:gamma/>
                    <a:tint val="0"/>
                    <a:invGamma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823" name="Group 23">
            <a:extLst>
              <a:ext uri="{FF2B5EF4-FFF2-40B4-BE49-F238E27FC236}">
                <a16:creationId xmlns:a16="http://schemas.microsoft.com/office/drawing/2014/main" id="{08EEB80A-E7A1-4384-88BD-177BDD669BB6}"/>
              </a:ext>
            </a:extLst>
          </p:cNvPr>
          <p:cNvGrpSpPr>
            <a:grpSpLocks/>
          </p:cNvGrpSpPr>
          <p:nvPr/>
        </p:nvGrpSpPr>
        <p:grpSpPr bwMode="auto">
          <a:xfrm>
            <a:off x="2657475" y="3538538"/>
            <a:ext cx="522288" cy="398462"/>
            <a:chOff x="2180" y="1267"/>
            <a:chExt cx="1350" cy="1030"/>
          </a:xfrm>
        </p:grpSpPr>
        <p:sp>
          <p:nvSpPr>
            <p:cNvPr id="76824" name="Oval 24">
              <a:extLst>
                <a:ext uri="{FF2B5EF4-FFF2-40B4-BE49-F238E27FC236}">
                  <a16:creationId xmlns:a16="http://schemas.microsoft.com/office/drawing/2014/main" id="{48839AC9-9393-4F76-A627-493DABB27F9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01" y="1267"/>
              <a:ext cx="1021" cy="1030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shade val="6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66275"/>
                    <a:invGamma/>
                  </a:schemeClr>
                </a:gs>
              </a:gsLst>
              <a:lin ang="2700000" scaled="1"/>
            </a:gradFill>
            <a:ln w="28575">
              <a:solidFill>
                <a:srgbClr val="EAEAE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2">
                        <a:alpha val="19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76825" name="Group 25">
              <a:extLst>
                <a:ext uri="{FF2B5EF4-FFF2-40B4-BE49-F238E27FC236}">
                  <a16:creationId xmlns:a16="http://schemas.microsoft.com/office/drawing/2014/main" id="{C13C2775-5DDF-4923-8F20-A0FF420C3E81}"/>
                </a:ext>
              </a:extLst>
            </p:cNvPr>
            <p:cNvGrpSpPr>
              <a:grpSpLocks/>
            </p:cNvGrpSpPr>
            <p:nvPr/>
          </p:nvGrpSpPr>
          <p:grpSpPr bwMode="auto">
            <a:xfrm rot="10082854">
              <a:off x="2180" y="2013"/>
              <a:ext cx="926" cy="237"/>
              <a:chOff x="2598" y="1026"/>
              <a:chExt cx="957" cy="242"/>
            </a:xfrm>
          </p:grpSpPr>
          <p:grpSp>
            <p:nvGrpSpPr>
              <p:cNvPr id="76826" name="Group 26">
                <a:extLst>
                  <a:ext uri="{FF2B5EF4-FFF2-40B4-BE49-F238E27FC236}">
                    <a16:creationId xmlns:a16="http://schemas.microsoft.com/office/drawing/2014/main" id="{E0B48ED0-F112-423A-A64B-D595842CA0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9970459" flipH="1" flipV="1">
                <a:off x="2598" y="1026"/>
                <a:ext cx="957" cy="242"/>
                <a:chOff x="2532" y="1051"/>
                <a:chExt cx="893" cy="246"/>
              </a:xfrm>
            </p:grpSpPr>
            <p:grpSp>
              <p:nvGrpSpPr>
                <p:cNvPr id="76827" name="Group 27">
                  <a:extLst>
                    <a:ext uri="{FF2B5EF4-FFF2-40B4-BE49-F238E27FC236}">
                      <a16:creationId xmlns:a16="http://schemas.microsoft.com/office/drawing/2014/main" id="{00F1B20D-BBCC-493E-A862-F339F4CD59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76828" name="AutoShape 28">
                    <a:extLst>
                      <a:ext uri="{FF2B5EF4-FFF2-40B4-BE49-F238E27FC236}">
                        <a16:creationId xmlns:a16="http://schemas.microsoft.com/office/drawing/2014/main" id="{3C79DAF1-B471-45A5-9982-6FF8FCB6FF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6829" name="AutoShape 29">
                    <a:extLst>
                      <a:ext uri="{FF2B5EF4-FFF2-40B4-BE49-F238E27FC236}">
                        <a16:creationId xmlns:a16="http://schemas.microsoft.com/office/drawing/2014/main" id="{DCF14BB7-BCC1-41ED-BB53-8547A7F744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6830" name="AutoShape 30">
                    <a:extLst>
                      <a:ext uri="{FF2B5EF4-FFF2-40B4-BE49-F238E27FC236}">
                        <a16:creationId xmlns:a16="http://schemas.microsoft.com/office/drawing/2014/main" id="{EA1651C7-D229-4897-861A-1B0E7718EF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6831" name="AutoShape 31">
                    <a:extLst>
                      <a:ext uri="{FF2B5EF4-FFF2-40B4-BE49-F238E27FC236}">
                        <a16:creationId xmlns:a16="http://schemas.microsoft.com/office/drawing/2014/main" id="{E5C2E265-2A08-4569-AB33-A06FE7CACC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6832" name="Group 32">
                  <a:extLst>
                    <a:ext uri="{FF2B5EF4-FFF2-40B4-BE49-F238E27FC236}">
                      <a16:creationId xmlns:a16="http://schemas.microsoft.com/office/drawing/2014/main" id="{FC710986-A021-4285-84D9-EC5C9C6773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76833" name="AutoShape 33">
                    <a:extLst>
                      <a:ext uri="{FF2B5EF4-FFF2-40B4-BE49-F238E27FC236}">
                        <a16:creationId xmlns:a16="http://schemas.microsoft.com/office/drawing/2014/main" id="{483921CE-8E47-41A2-A0B6-D8FAD1D33F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6834" name="AutoShape 34">
                    <a:extLst>
                      <a:ext uri="{FF2B5EF4-FFF2-40B4-BE49-F238E27FC236}">
                        <a16:creationId xmlns:a16="http://schemas.microsoft.com/office/drawing/2014/main" id="{4AC09C18-539F-4ACB-99F6-7A85F10FAE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6835" name="AutoShape 35">
                    <a:extLst>
                      <a:ext uri="{FF2B5EF4-FFF2-40B4-BE49-F238E27FC236}">
                        <a16:creationId xmlns:a16="http://schemas.microsoft.com/office/drawing/2014/main" id="{37327004-4C69-48A1-B31C-3EB1ADC197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6836" name="AutoShape 36">
                    <a:extLst>
                      <a:ext uri="{FF2B5EF4-FFF2-40B4-BE49-F238E27FC236}">
                        <a16:creationId xmlns:a16="http://schemas.microsoft.com/office/drawing/2014/main" id="{2F8C39E8-D844-45AC-A965-0404E8F2B6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76837" name="Group 37">
                <a:extLst>
                  <a:ext uri="{FF2B5EF4-FFF2-40B4-BE49-F238E27FC236}">
                    <a16:creationId xmlns:a16="http://schemas.microsoft.com/office/drawing/2014/main" id="{D8B9A0C0-AF1B-4E01-B820-78994F0BFB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9970459" flipH="1" flipV="1">
                <a:off x="2688" y="1056"/>
                <a:ext cx="784" cy="198"/>
                <a:chOff x="2532" y="1051"/>
                <a:chExt cx="893" cy="246"/>
              </a:xfrm>
            </p:grpSpPr>
            <p:grpSp>
              <p:nvGrpSpPr>
                <p:cNvPr id="76838" name="Group 38">
                  <a:extLst>
                    <a:ext uri="{FF2B5EF4-FFF2-40B4-BE49-F238E27FC236}">
                      <a16:creationId xmlns:a16="http://schemas.microsoft.com/office/drawing/2014/main" id="{E976F3C3-07A1-4262-BFD7-8A1EF6AD06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76839" name="AutoShape 39">
                    <a:extLst>
                      <a:ext uri="{FF2B5EF4-FFF2-40B4-BE49-F238E27FC236}">
                        <a16:creationId xmlns:a16="http://schemas.microsoft.com/office/drawing/2014/main" id="{64C7B9EF-EFA1-4B8A-86A1-550A8CE518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6840" name="AutoShape 40">
                    <a:extLst>
                      <a:ext uri="{FF2B5EF4-FFF2-40B4-BE49-F238E27FC236}">
                        <a16:creationId xmlns:a16="http://schemas.microsoft.com/office/drawing/2014/main" id="{8521A317-8D66-4F16-85D5-5C4AB02CCD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6841" name="AutoShape 41">
                    <a:extLst>
                      <a:ext uri="{FF2B5EF4-FFF2-40B4-BE49-F238E27FC236}">
                        <a16:creationId xmlns:a16="http://schemas.microsoft.com/office/drawing/2014/main" id="{B0971F50-3237-4F14-8C2C-690F561F8D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6842" name="AutoShape 42">
                    <a:extLst>
                      <a:ext uri="{FF2B5EF4-FFF2-40B4-BE49-F238E27FC236}">
                        <a16:creationId xmlns:a16="http://schemas.microsoft.com/office/drawing/2014/main" id="{E0BC8EDB-37F3-4F2B-B983-B582E7F4AC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6843" name="Group 43">
                  <a:extLst>
                    <a:ext uri="{FF2B5EF4-FFF2-40B4-BE49-F238E27FC236}">
                      <a16:creationId xmlns:a16="http://schemas.microsoft.com/office/drawing/2014/main" id="{89048A53-50F4-4752-AD0E-2903C1F48D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76844" name="AutoShape 44">
                    <a:extLst>
                      <a:ext uri="{FF2B5EF4-FFF2-40B4-BE49-F238E27FC236}">
                        <a16:creationId xmlns:a16="http://schemas.microsoft.com/office/drawing/2014/main" id="{0CB7D06A-366C-403F-9FEA-BEAAFA530D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6845" name="AutoShape 45">
                    <a:extLst>
                      <a:ext uri="{FF2B5EF4-FFF2-40B4-BE49-F238E27FC236}">
                        <a16:creationId xmlns:a16="http://schemas.microsoft.com/office/drawing/2014/main" id="{7E70EC7A-D93B-4512-B306-0F9EB7E683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6846" name="AutoShape 46">
                    <a:extLst>
                      <a:ext uri="{FF2B5EF4-FFF2-40B4-BE49-F238E27FC236}">
                        <a16:creationId xmlns:a16="http://schemas.microsoft.com/office/drawing/2014/main" id="{F107722D-9C3A-4882-B4FF-6CA6C5506E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6847" name="AutoShape 47">
                    <a:extLst>
                      <a:ext uri="{FF2B5EF4-FFF2-40B4-BE49-F238E27FC236}">
                        <a16:creationId xmlns:a16="http://schemas.microsoft.com/office/drawing/2014/main" id="{77B697C5-93CD-4E0C-9218-C3A7EAC25E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76848" name="Group 48">
              <a:extLst>
                <a:ext uri="{FF2B5EF4-FFF2-40B4-BE49-F238E27FC236}">
                  <a16:creationId xmlns:a16="http://schemas.microsoft.com/office/drawing/2014/main" id="{0F677BCA-EEA8-4B6D-BF2B-3225F940D4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4" y="1361"/>
              <a:ext cx="926" cy="237"/>
              <a:chOff x="2598" y="1026"/>
              <a:chExt cx="957" cy="242"/>
            </a:xfrm>
          </p:grpSpPr>
          <p:grpSp>
            <p:nvGrpSpPr>
              <p:cNvPr id="76849" name="Group 49">
                <a:extLst>
                  <a:ext uri="{FF2B5EF4-FFF2-40B4-BE49-F238E27FC236}">
                    <a16:creationId xmlns:a16="http://schemas.microsoft.com/office/drawing/2014/main" id="{9E1F689D-DB00-4EE7-A6D2-0FDE7C9846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9970459" flipH="1" flipV="1">
                <a:off x="2598" y="1026"/>
                <a:ext cx="957" cy="242"/>
                <a:chOff x="2532" y="1051"/>
                <a:chExt cx="893" cy="246"/>
              </a:xfrm>
            </p:grpSpPr>
            <p:grpSp>
              <p:nvGrpSpPr>
                <p:cNvPr id="76850" name="Group 50">
                  <a:extLst>
                    <a:ext uri="{FF2B5EF4-FFF2-40B4-BE49-F238E27FC236}">
                      <a16:creationId xmlns:a16="http://schemas.microsoft.com/office/drawing/2014/main" id="{8136AC57-E7F7-4F7D-85B4-5716C8FBF0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76851" name="AutoShape 51">
                    <a:extLst>
                      <a:ext uri="{FF2B5EF4-FFF2-40B4-BE49-F238E27FC236}">
                        <a16:creationId xmlns:a16="http://schemas.microsoft.com/office/drawing/2014/main" id="{1A666F63-4539-4CD7-9FED-31559E71EF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6852" name="AutoShape 52">
                    <a:extLst>
                      <a:ext uri="{FF2B5EF4-FFF2-40B4-BE49-F238E27FC236}">
                        <a16:creationId xmlns:a16="http://schemas.microsoft.com/office/drawing/2014/main" id="{FAC98AB2-ADD9-4E17-B75A-1D67DB64BD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6853" name="AutoShape 53">
                    <a:extLst>
                      <a:ext uri="{FF2B5EF4-FFF2-40B4-BE49-F238E27FC236}">
                        <a16:creationId xmlns:a16="http://schemas.microsoft.com/office/drawing/2014/main" id="{FF79E3F5-6698-4997-BF30-47E5B7EF7D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6854" name="AutoShape 54">
                    <a:extLst>
                      <a:ext uri="{FF2B5EF4-FFF2-40B4-BE49-F238E27FC236}">
                        <a16:creationId xmlns:a16="http://schemas.microsoft.com/office/drawing/2014/main" id="{C7588822-6A11-44D9-99D4-574C61995E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6855" name="Group 55">
                  <a:extLst>
                    <a:ext uri="{FF2B5EF4-FFF2-40B4-BE49-F238E27FC236}">
                      <a16:creationId xmlns:a16="http://schemas.microsoft.com/office/drawing/2014/main" id="{EB40EB1F-58E9-4B89-B522-2BB31A1362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76856" name="AutoShape 56">
                    <a:extLst>
                      <a:ext uri="{FF2B5EF4-FFF2-40B4-BE49-F238E27FC236}">
                        <a16:creationId xmlns:a16="http://schemas.microsoft.com/office/drawing/2014/main" id="{4399941A-AE51-4DA2-8476-2D65AFAE12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6857" name="AutoShape 57">
                    <a:extLst>
                      <a:ext uri="{FF2B5EF4-FFF2-40B4-BE49-F238E27FC236}">
                        <a16:creationId xmlns:a16="http://schemas.microsoft.com/office/drawing/2014/main" id="{B0E0D226-B6D9-497E-BEDF-8E193408CC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6858" name="AutoShape 58">
                    <a:extLst>
                      <a:ext uri="{FF2B5EF4-FFF2-40B4-BE49-F238E27FC236}">
                        <a16:creationId xmlns:a16="http://schemas.microsoft.com/office/drawing/2014/main" id="{A9C5D7AC-26DD-47DB-A5C2-D2C8E429E8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6859" name="AutoShape 59">
                    <a:extLst>
                      <a:ext uri="{FF2B5EF4-FFF2-40B4-BE49-F238E27FC236}">
                        <a16:creationId xmlns:a16="http://schemas.microsoft.com/office/drawing/2014/main" id="{059EE624-5D01-4F1E-BA3F-553C01CC01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76860" name="Group 60">
                <a:extLst>
                  <a:ext uri="{FF2B5EF4-FFF2-40B4-BE49-F238E27FC236}">
                    <a16:creationId xmlns:a16="http://schemas.microsoft.com/office/drawing/2014/main" id="{07F1B8E3-3C01-4AC1-A5AE-DBF61B9721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9970459" flipH="1" flipV="1">
                <a:off x="2688" y="1056"/>
                <a:ext cx="784" cy="198"/>
                <a:chOff x="2532" y="1051"/>
                <a:chExt cx="893" cy="246"/>
              </a:xfrm>
            </p:grpSpPr>
            <p:grpSp>
              <p:nvGrpSpPr>
                <p:cNvPr id="76861" name="Group 61">
                  <a:extLst>
                    <a:ext uri="{FF2B5EF4-FFF2-40B4-BE49-F238E27FC236}">
                      <a16:creationId xmlns:a16="http://schemas.microsoft.com/office/drawing/2014/main" id="{D4DB5A6E-D51C-44E6-ABDF-823FA5F33F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76862" name="AutoShape 62">
                    <a:extLst>
                      <a:ext uri="{FF2B5EF4-FFF2-40B4-BE49-F238E27FC236}">
                        <a16:creationId xmlns:a16="http://schemas.microsoft.com/office/drawing/2014/main" id="{1BCFD6D4-FE16-4EDA-8E29-1EDB447161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6863" name="AutoShape 63">
                    <a:extLst>
                      <a:ext uri="{FF2B5EF4-FFF2-40B4-BE49-F238E27FC236}">
                        <a16:creationId xmlns:a16="http://schemas.microsoft.com/office/drawing/2014/main" id="{AC9E9194-DCF5-44C7-8116-DC9546E8D9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6864" name="AutoShape 64">
                    <a:extLst>
                      <a:ext uri="{FF2B5EF4-FFF2-40B4-BE49-F238E27FC236}">
                        <a16:creationId xmlns:a16="http://schemas.microsoft.com/office/drawing/2014/main" id="{D100AEAA-E285-4B0D-A9F0-0B35E8ADE1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6865" name="AutoShape 65">
                    <a:extLst>
                      <a:ext uri="{FF2B5EF4-FFF2-40B4-BE49-F238E27FC236}">
                        <a16:creationId xmlns:a16="http://schemas.microsoft.com/office/drawing/2014/main" id="{A94095FD-FE18-4B57-BC2D-8847A6315A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6866" name="Group 66">
                  <a:extLst>
                    <a:ext uri="{FF2B5EF4-FFF2-40B4-BE49-F238E27FC236}">
                      <a16:creationId xmlns:a16="http://schemas.microsoft.com/office/drawing/2014/main" id="{CF63B411-36AC-48E5-B697-E47B4CABE2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76867" name="AutoShape 67">
                    <a:extLst>
                      <a:ext uri="{FF2B5EF4-FFF2-40B4-BE49-F238E27FC236}">
                        <a16:creationId xmlns:a16="http://schemas.microsoft.com/office/drawing/2014/main" id="{618C9B86-1EFA-435B-8380-5084467D02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6868" name="AutoShape 68">
                    <a:extLst>
                      <a:ext uri="{FF2B5EF4-FFF2-40B4-BE49-F238E27FC236}">
                        <a16:creationId xmlns:a16="http://schemas.microsoft.com/office/drawing/2014/main" id="{93D56559-947C-4F76-A9EB-E16D30B9F3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6869" name="AutoShape 69">
                    <a:extLst>
                      <a:ext uri="{FF2B5EF4-FFF2-40B4-BE49-F238E27FC236}">
                        <a16:creationId xmlns:a16="http://schemas.microsoft.com/office/drawing/2014/main" id="{53246BAD-C62D-4F1A-B281-AF736E65FD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6870" name="AutoShape 70">
                    <a:extLst>
                      <a:ext uri="{FF2B5EF4-FFF2-40B4-BE49-F238E27FC236}">
                        <a16:creationId xmlns:a16="http://schemas.microsoft.com/office/drawing/2014/main" id="{4DE83838-A382-4A9A-828C-FDFE9B65EC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cxnSp>
        <p:nvCxnSpPr>
          <p:cNvPr id="76871" name="AutoShape 71">
            <a:extLst>
              <a:ext uri="{FF2B5EF4-FFF2-40B4-BE49-F238E27FC236}">
                <a16:creationId xmlns:a16="http://schemas.microsoft.com/office/drawing/2014/main" id="{0087D34D-1E13-40A9-8196-81B065B15455}"/>
              </a:ext>
            </a:extLst>
          </p:cNvPr>
          <p:cNvCxnSpPr>
            <a:cxnSpLocks noChangeShapeType="1"/>
            <a:stCxn id="76824" idx="0"/>
          </p:cNvCxnSpPr>
          <p:nvPr/>
        </p:nvCxnSpPr>
        <p:spPr bwMode="auto">
          <a:xfrm rot="16200000">
            <a:off x="2536032" y="2488406"/>
            <a:ext cx="1401762" cy="669925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72" name="AutoShape 72">
            <a:extLst>
              <a:ext uri="{FF2B5EF4-FFF2-40B4-BE49-F238E27FC236}">
                <a16:creationId xmlns:a16="http://schemas.microsoft.com/office/drawing/2014/main" id="{6BF4D482-B97E-4672-8011-6B7504819F89}"/>
              </a:ext>
            </a:extLst>
          </p:cNvPr>
          <p:cNvCxnSpPr>
            <a:cxnSpLocks noChangeShapeType="1"/>
            <a:stCxn id="76824" idx="4"/>
          </p:cNvCxnSpPr>
          <p:nvPr/>
        </p:nvCxnSpPr>
        <p:spPr bwMode="auto">
          <a:xfrm rot="16200000" flipH="1">
            <a:off x="2539207" y="4314031"/>
            <a:ext cx="1395412" cy="669925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873" name="Line 73">
            <a:extLst>
              <a:ext uri="{FF2B5EF4-FFF2-40B4-BE49-F238E27FC236}">
                <a16:creationId xmlns:a16="http://schemas.microsoft.com/office/drawing/2014/main" id="{755C5858-4DA8-4890-A8E9-8D54F41EBE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3725" y="3746500"/>
            <a:ext cx="45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6874" name="Group 74">
            <a:extLst>
              <a:ext uri="{FF2B5EF4-FFF2-40B4-BE49-F238E27FC236}">
                <a16:creationId xmlns:a16="http://schemas.microsoft.com/office/drawing/2014/main" id="{F6871E78-3033-4814-A9DA-324B3C9E1C84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1565275"/>
            <a:ext cx="2239963" cy="1127125"/>
            <a:chOff x="2289" y="1260"/>
            <a:chExt cx="1335" cy="672"/>
          </a:xfrm>
        </p:grpSpPr>
        <p:sp>
          <p:nvSpPr>
            <p:cNvPr id="76875" name="AutoShape 75">
              <a:extLst>
                <a:ext uri="{FF2B5EF4-FFF2-40B4-BE49-F238E27FC236}">
                  <a16:creationId xmlns:a16="http://schemas.microsoft.com/office/drawing/2014/main" id="{4F4D640F-8FE6-4575-ABCC-DC6EF6D8E631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289" y="1260"/>
              <a:ext cx="1335" cy="6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76876" name="Picture 76">
              <a:extLst>
                <a:ext uri="{FF2B5EF4-FFF2-40B4-BE49-F238E27FC236}">
                  <a16:creationId xmlns:a16="http://schemas.microsoft.com/office/drawing/2014/main" id="{94F9A48F-B80C-4CFE-8BEA-F39EA85FC4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313" y="1280"/>
              <a:ext cx="386" cy="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6877" name="Group 77">
            <a:extLst>
              <a:ext uri="{FF2B5EF4-FFF2-40B4-BE49-F238E27FC236}">
                <a16:creationId xmlns:a16="http://schemas.microsoft.com/office/drawing/2014/main" id="{0B81DA24-36A6-496A-9516-0DD60A8D5269}"/>
              </a:ext>
            </a:extLst>
          </p:cNvPr>
          <p:cNvGrpSpPr>
            <a:grpSpLocks/>
          </p:cNvGrpSpPr>
          <p:nvPr/>
        </p:nvGrpSpPr>
        <p:grpSpPr bwMode="auto">
          <a:xfrm>
            <a:off x="3584575" y="3189288"/>
            <a:ext cx="2239963" cy="1127125"/>
            <a:chOff x="2291" y="2228"/>
            <a:chExt cx="1335" cy="672"/>
          </a:xfrm>
        </p:grpSpPr>
        <p:sp>
          <p:nvSpPr>
            <p:cNvPr id="76878" name="AutoShape 78">
              <a:extLst>
                <a:ext uri="{FF2B5EF4-FFF2-40B4-BE49-F238E27FC236}">
                  <a16:creationId xmlns:a16="http://schemas.microsoft.com/office/drawing/2014/main" id="{1E486706-7219-4C77-86EA-EB6D699726A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291" y="2228"/>
              <a:ext cx="1335" cy="6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76879" name="Picture 79">
              <a:extLst>
                <a:ext uri="{FF2B5EF4-FFF2-40B4-BE49-F238E27FC236}">
                  <a16:creationId xmlns:a16="http://schemas.microsoft.com/office/drawing/2014/main" id="{D3FECD39-AECF-49BD-B59A-5E42791DDA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313" y="2250"/>
              <a:ext cx="386" cy="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6880" name="Group 80">
            <a:extLst>
              <a:ext uri="{FF2B5EF4-FFF2-40B4-BE49-F238E27FC236}">
                <a16:creationId xmlns:a16="http://schemas.microsoft.com/office/drawing/2014/main" id="{4AFBFBAB-5048-4D0A-B9F8-72DBA374F5E6}"/>
              </a:ext>
            </a:extLst>
          </p:cNvPr>
          <p:cNvGrpSpPr>
            <a:grpSpLocks/>
          </p:cNvGrpSpPr>
          <p:nvPr/>
        </p:nvGrpSpPr>
        <p:grpSpPr bwMode="auto">
          <a:xfrm>
            <a:off x="3587750" y="4816475"/>
            <a:ext cx="2239963" cy="1127125"/>
            <a:chOff x="2293" y="3198"/>
            <a:chExt cx="1335" cy="672"/>
          </a:xfrm>
        </p:grpSpPr>
        <p:sp>
          <p:nvSpPr>
            <p:cNvPr id="76881" name="AutoShape 81">
              <a:extLst>
                <a:ext uri="{FF2B5EF4-FFF2-40B4-BE49-F238E27FC236}">
                  <a16:creationId xmlns:a16="http://schemas.microsoft.com/office/drawing/2014/main" id="{0D5EE3A3-9407-4D9C-B1E8-AF36A79B8C44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293" y="3198"/>
              <a:ext cx="1335" cy="6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76882" name="Picture 82">
              <a:extLst>
                <a:ext uri="{FF2B5EF4-FFF2-40B4-BE49-F238E27FC236}">
                  <a16:creationId xmlns:a16="http://schemas.microsoft.com/office/drawing/2014/main" id="{B7AFAF1F-97B5-48D2-BE53-2DAD773AA5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313" y="3216"/>
              <a:ext cx="386" cy="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6883" name="Rectangle 83">
            <a:extLst>
              <a:ext uri="{FF2B5EF4-FFF2-40B4-BE49-F238E27FC236}">
                <a16:creationId xmlns:a16="http://schemas.microsoft.com/office/drawing/2014/main" id="{3BD137C0-C6BC-4040-B7E3-33851BCCC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1725" y="1782763"/>
            <a:ext cx="211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Description of the contents </a:t>
            </a:r>
          </a:p>
        </p:txBody>
      </p:sp>
      <p:sp>
        <p:nvSpPr>
          <p:cNvPr id="76884" name="Rectangle 84">
            <a:extLst>
              <a:ext uri="{FF2B5EF4-FFF2-40B4-BE49-F238E27FC236}">
                <a16:creationId xmlns:a16="http://schemas.microsoft.com/office/drawing/2014/main" id="{25FBEC7E-7CF5-412B-BA35-CD576E644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1725" y="3382963"/>
            <a:ext cx="211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Description of the contents </a:t>
            </a:r>
          </a:p>
        </p:txBody>
      </p:sp>
      <p:sp>
        <p:nvSpPr>
          <p:cNvPr id="76885" name="Rectangle 85">
            <a:extLst>
              <a:ext uri="{FF2B5EF4-FFF2-40B4-BE49-F238E27FC236}">
                <a16:creationId xmlns:a16="http://schemas.microsoft.com/office/drawing/2014/main" id="{FBC444CC-ECE2-4735-9AAA-0F4A21B3B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1725" y="5033963"/>
            <a:ext cx="211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Description of the contents </a:t>
            </a:r>
          </a:p>
        </p:txBody>
      </p:sp>
      <p:sp>
        <p:nvSpPr>
          <p:cNvPr id="76886" name="Rectangle 86">
            <a:extLst>
              <a:ext uri="{FF2B5EF4-FFF2-40B4-BE49-F238E27FC236}">
                <a16:creationId xmlns:a16="http://schemas.microsoft.com/office/drawing/2014/main" id="{06FA472C-493E-4298-9D6B-2B43E6B0E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62275"/>
            <a:ext cx="254793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0">
                <a:ea typeface="宋体" panose="02010600030101010101" pitchFamily="2" charset="-122"/>
                <a:cs typeface="Arial" panose="020B0604020202020204" pitchFamily="34" charset="0"/>
              </a:rPr>
              <a:t>ThemeGallery  is a Design Digital Content &amp; Contents mall developed by Guild Design Inc.</a:t>
            </a:r>
          </a:p>
        </p:txBody>
      </p:sp>
      <p:sp>
        <p:nvSpPr>
          <p:cNvPr id="76887" name="Rectangle 87">
            <a:extLst>
              <a:ext uri="{FF2B5EF4-FFF2-40B4-BE49-F238E27FC236}">
                <a16:creationId xmlns:a16="http://schemas.microsoft.com/office/drawing/2014/main" id="{B534246E-3BF1-40FB-BDE9-A0A60F010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3263900"/>
            <a:ext cx="16906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200" b="0" i="1">
                <a:solidFill>
                  <a:srgbClr val="080808"/>
                </a:solidFill>
                <a:latin typeface="Arial Black" panose="020B0A040201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Title in here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4A5EE580-F288-4A68-A862-67D99E03C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Click to edit title style</a:t>
            </a:r>
          </a:p>
        </p:txBody>
      </p:sp>
      <p:sp>
        <p:nvSpPr>
          <p:cNvPr id="78851" name="AutoShape 3">
            <a:extLst>
              <a:ext uri="{FF2B5EF4-FFF2-40B4-BE49-F238E27FC236}">
                <a16:creationId xmlns:a16="http://schemas.microsoft.com/office/drawing/2014/main" id="{4D2E7A99-C720-47A6-824C-E876BAD62EFA}"/>
              </a:ext>
            </a:extLst>
          </p:cNvPr>
          <p:cNvSpPr>
            <a:spLocks noChangeArrowheads="1"/>
          </p:cNvSpPr>
          <p:nvPr/>
        </p:nvSpPr>
        <p:spPr bwMode="black">
          <a:xfrm rot="-3356641">
            <a:off x="5514181" y="2316957"/>
            <a:ext cx="1520825" cy="1322388"/>
          </a:xfrm>
          <a:custGeom>
            <a:avLst/>
            <a:gdLst>
              <a:gd name="G0" fmla="+- 9729 0 0"/>
              <a:gd name="G1" fmla="+- -11124456 0 0"/>
              <a:gd name="G2" fmla="+- 0 0 -11124456"/>
              <a:gd name="T0" fmla="*/ 0 256 1"/>
              <a:gd name="T1" fmla="*/ 180 256 1"/>
              <a:gd name="G3" fmla="+- -11124456 T0 T1"/>
              <a:gd name="T2" fmla="*/ 0 256 1"/>
              <a:gd name="T3" fmla="*/ 90 256 1"/>
              <a:gd name="G4" fmla="+- -11124456 T2 T3"/>
              <a:gd name="G5" fmla="*/ G4 2 1"/>
              <a:gd name="T4" fmla="*/ 90 256 1"/>
              <a:gd name="T5" fmla="*/ 0 256 1"/>
              <a:gd name="G6" fmla="+- -11124456 T4 T5"/>
              <a:gd name="G7" fmla="*/ G6 2 1"/>
              <a:gd name="G8" fmla="abs -11124456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729"/>
              <a:gd name="G18" fmla="*/ 9729 1 2"/>
              <a:gd name="G19" fmla="+- G18 5400 0"/>
              <a:gd name="G20" fmla="cos G19 -11124456"/>
              <a:gd name="G21" fmla="sin G19 -11124456"/>
              <a:gd name="G22" fmla="+- G20 10800 0"/>
              <a:gd name="G23" fmla="+- G21 10800 0"/>
              <a:gd name="G24" fmla="+- 10800 0 G20"/>
              <a:gd name="G25" fmla="+- 9729 10800 0"/>
              <a:gd name="G26" fmla="?: G9 G17 G25"/>
              <a:gd name="G27" fmla="?: G9 0 21600"/>
              <a:gd name="G28" fmla="cos 10800 -11124456"/>
              <a:gd name="G29" fmla="sin 10800 -11124456"/>
              <a:gd name="G30" fmla="sin 9729 -11124456"/>
              <a:gd name="G31" fmla="+- G28 10800 0"/>
              <a:gd name="G32" fmla="+- G29 10800 0"/>
              <a:gd name="G33" fmla="+- G30 10800 0"/>
              <a:gd name="G34" fmla="?: G4 0 G31"/>
              <a:gd name="G35" fmla="?: -11124456 G34 0"/>
              <a:gd name="G36" fmla="?: G6 G35 G31"/>
              <a:gd name="G37" fmla="+- 21600 0 G36"/>
              <a:gd name="G38" fmla="?: G4 0 G33"/>
              <a:gd name="G39" fmla="?: -11124456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98 w 21600"/>
              <a:gd name="T15" fmla="*/ 8972 h 21600"/>
              <a:gd name="T16" fmla="*/ 10800 w 21600"/>
              <a:gd name="T17" fmla="*/ 1071 h 21600"/>
              <a:gd name="T18" fmla="*/ 20902 w 21600"/>
              <a:gd name="T19" fmla="*/ 897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226" y="9068"/>
                </a:moveTo>
                <a:cubicBezTo>
                  <a:pt x="2063" y="4438"/>
                  <a:pt x="6094" y="1071"/>
                  <a:pt x="10800" y="1071"/>
                </a:cubicBezTo>
                <a:cubicBezTo>
                  <a:pt x="15505" y="1071"/>
                  <a:pt x="19536" y="4438"/>
                  <a:pt x="20373" y="9068"/>
                </a:cubicBezTo>
                <a:lnTo>
                  <a:pt x="21427" y="8877"/>
                </a:lnTo>
                <a:cubicBezTo>
                  <a:pt x="20497" y="3737"/>
                  <a:pt x="16023" y="0"/>
                  <a:pt x="10799" y="0"/>
                </a:cubicBezTo>
                <a:cubicBezTo>
                  <a:pt x="5576" y="0"/>
                  <a:pt x="1102" y="3737"/>
                  <a:pt x="172" y="8877"/>
                </a:cubicBezTo>
                <a:close/>
              </a:path>
            </a:pathLst>
          </a:custGeom>
          <a:solidFill>
            <a:schemeClr val="tx2">
              <a:alpha val="4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852" name="AutoShape 4">
            <a:extLst>
              <a:ext uri="{FF2B5EF4-FFF2-40B4-BE49-F238E27FC236}">
                <a16:creationId xmlns:a16="http://schemas.microsoft.com/office/drawing/2014/main" id="{9290D384-CAC7-4ACE-8238-610F67837BE9}"/>
              </a:ext>
            </a:extLst>
          </p:cNvPr>
          <p:cNvSpPr>
            <a:spLocks noChangeArrowheads="1"/>
          </p:cNvSpPr>
          <p:nvPr/>
        </p:nvSpPr>
        <p:spPr bwMode="black">
          <a:xfrm rot="-8777407" flipH="1" flipV="1">
            <a:off x="2282825" y="3232150"/>
            <a:ext cx="1589088" cy="1555750"/>
          </a:xfrm>
          <a:custGeom>
            <a:avLst/>
            <a:gdLst>
              <a:gd name="G0" fmla="+- 9729 0 0"/>
              <a:gd name="G1" fmla="+- -11124456 0 0"/>
              <a:gd name="G2" fmla="+- 0 0 -11124456"/>
              <a:gd name="T0" fmla="*/ 0 256 1"/>
              <a:gd name="T1" fmla="*/ 180 256 1"/>
              <a:gd name="G3" fmla="+- -11124456 T0 T1"/>
              <a:gd name="T2" fmla="*/ 0 256 1"/>
              <a:gd name="T3" fmla="*/ 90 256 1"/>
              <a:gd name="G4" fmla="+- -11124456 T2 T3"/>
              <a:gd name="G5" fmla="*/ G4 2 1"/>
              <a:gd name="T4" fmla="*/ 90 256 1"/>
              <a:gd name="T5" fmla="*/ 0 256 1"/>
              <a:gd name="G6" fmla="+- -11124456 T4 T5"/>
              <a:gd name="G7" fmla="*/ G6 2 1"/>
              <a:gd name="G8" fmla="abs -11124456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729"/>
              <a:gd name="G18" fmla="*/ 9729 1 2"/>
              <a:gd name="G19" fmla="+- G18 5400 0"/>
              <a:gd name="G20" fmla="cos G19 -11124456"/>
              <a:gd name="G21" fmla="sin G19 -11124456"/>
              <a:gd name="G22" fmla="+- G20 10800 0"/>
              <a:gd name="G23" fmla="+- G21 10800 0"/>
              <a:gd name="G24" fmla="+- 10800 0 G20"/>
              <a:gd name="G25" fmla="+- 9729 10800 0"/>
              <a:gd name="G26" fmla="?: G9 G17 G25"/>
              <a:gd name="G27" fmla="?: G9 0 21600"/>
              <a:gd name="G28" fmla="cos 10800 -11124456"/>
              <a:gd name="G29" fmla="sin 10800 -11124456"/>
              <a:gd name="G30" fmla="sin 9729 -11124456"/>
              <a:gd name="G31" fmla="+- G28 10800 0"/>
              <a:gd name="G32" fmla="+- G29 10800 0"/>
              <a:gd name="G33" fmla="+- G30 10800 0"/>
              <a:gd name="G34" fmla="?: G4 0 G31"/>
              <a:gd name="G35" fmla="?: -11124456 G34 0"/>
              <a:gd name="G36" fmla="?: G6 G35 G31"/>
              <a:gd name="G37" fmla="+- 21600 0 G36"/>
              <a:gd name="G38" fmla="?: G4 0 G33"/>
              <a:gd name="G39" fmla="?: -11124456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98 w 21600"/>
              <a:gd name="T15" fmla="*/ 8972 h 21600"/>
              <a:gd name="T16" fmla="*/ 10800 w 21600"/>
              <a:gd name="T17" fmla="*/ 1071 h 21600"/>
              <a:gd name="T18" fmla="*/ 20902 w 21600"/>
              <a:gd name="T19" fmla="*/ 897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226" y="9068"/>
                </a:moveTo>
                <a:cubicBezTo>
                  <a:pt x="2063" y="4438"/>
                  <a:pt x="6094" y="1071"/>
                  <a:pt x="10800" y="1071"/>
                </a:cubicBezTo>
                <a:cubicBezTo>
                  <a:pt x="15505" y="1071"/>
                  <a:pt x="19536" y="4438"/>
                  <a:pt x="20373" y="9068"/>
                </a:cubicBezTo>
                <a:lnTo>
                  <a:pt x="21427" y="8877"/>
                </a:lnTo>
                <a:cubicBezTo>
                  <a:pt x="20497" y="3737"/>
                  <a:pt x="16023" y="0"/>
                  <a:pt x="10799" y="0"/>
                </a:cubicBezTo>
                <a:cubicBezTo>
                  <a:pt x="5576" y="0"/>
                  <a:pt x="1102" y="3737"/>
                  <a:pt x="172" y="8877"/>
                </a:cubicBezTo>
                <a:close/>
              </a:path>
            </a:pathLst>
          </a:custGeom>
          <a:solidFill>
            <a:schemeClr val="tx2">
              <a:alpha val="4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8853" name="Group 5">
            <a:extLst>
              <a:ext uri="{FF2B5EF4-FFF2-40B4-BE49-F238E27FC236}">
                <a16:creationId xmlns:a16="http://schemas.microsoft.com/office/drawing/2014/main" id="{DE8945FE-A85B-4080-BF14-E5757E020732}"/>
              </a:ext>
            </a:extLst>
          </p:cNvPr>
          <p:cNvGrpSpPr>
            <a:grpSpLocks/>
          </p:cNvGrpSpPr>
          <p:nvPr/>
        </p:nvGrpSpPr>
        <p:grpSpPr bwMode="auto">
          <a:xfrm>
            <a:off x="1660525" y="2962275"/>
            <a:ext cx="939800" cy="993775"/>
            <a:chOff x="647" y="2562"/>
            <a:chExt cx="1210" cy="1278"/>
          </a:xfrm>
        </p:grpSpPr>
        <p:pic>
          <p:nvPicPr>
            <p:cNvPr id="78854" name="Picture 6">
              <a:extLst>
                <a:ext uri="{FF2B5EF4-FFF2-40B4-BE49-F238E27FC236}">
                  <a16:creationId xmlns:a16="http://schemas.microsoft.com/office/drawing/2014/main" id="{764C8621-BFB7-489C-ADBB-8832361F01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78000" contrast="-7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762" y="3564"/>
              <a:ext cx="996" cy="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855" name="Picture 7">
              <a:extLst>
                <a:ext uri="{FF2B5EF4-FFF2-40B4-BE49-F238E27FC236}">
                  <a16:creationId xmlns:a16="http://schemas.microsoft.com/office/drawing/2014/main" id="{1FFE5D8D-F20F-4566-8F65-E6586B3001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647" y="2562"/>
              <a:ext cx="1210" cy="1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856" name="Oval 8">
              <a:extLst>
                <a:ext uri="{FF2B5EF4-FFF2-40B4-BE49-F238E27FC236}">
                  <a16:creationId xmlns:a16="http://schemas.microsoft.com/office/drawing/2014/main" id="{B5F5207A-6C23-4BAA-B6AA-EB78F2D005D2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647" y="2562"/>
              <a:ext cx="1202" cy="1182"/>
            </a:xfrm>
            <a:prstGeom prst="ellipse">
              <a:avLst/>
            </a:prstGeom>
            <a:solidFill>
              <a:schemeClr val="hlink">
                <a:alpha val="5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857" name="Freeform 9">
              <a:extLst>
                <a:ext uri="{FF2B5EF4-FFF2-40B4-BE49-F238E27FC236}">
                  <a16:creationId xmlns:a16="http://schemas.microsoft.com/office/drawing/2014/main" id="{D87E2431-43D3-45F6-B9CA-1F31BB5D552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71" y="2586"/>
              <a:ext cx="945" cy="409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8858" name="AutoShape 10">
            <a:extLst>
              <a:ext uri="{FF2B5EF4-FFF2-40B4-BE49-F238E27FC236}">
                <a16:creationId xmlns:a16="http://schemas.microsoft.com/office/drawing/2014/main" id="{FC67B76A-63D5-4385-AC0D-6DCA4560615B}"/>
              </a:ext>
            </a:extLst>
          </p:cNvPr>
          <p:cNvSpPr>
            <a:spLocks noChangeArrowheads="1"/>
          </p:cNvSpPr>
          <p:nvPr/>
        </p:nvSpPr>
        <p:spPr bwMode="black">
          <a:xfrm rot="-1906354">
            <a:off x="3560763" y="2052638"/>
            <a:ext cx="1520825" cy="1322387"/>
          </a:xfrm>
          <a:custGeom>
            <a:avLst/>
            <a:gdLst>
              <a:gd name="G0" fmla="+- 9729 0 0"/>
              <a:gd name="G1" fmla="+- -11124456 0 0"/>
              <a:gd name="G2" fmla="+- 0 0 -11124456"/>
              <a:gd name="T0" fmla="*/ 0 256 1"/>
              <a:gd name="T1" fmla="*/ 180 256 1"/>
              <a:gd name="G3" fmla="+- -11124456 T0 T1"/>
              <a:gd name="T2" fmla="*/ 0 256 1"/>
              <a:gd name="T3" fmla="*/ 90 256 1"/>
              <a:gd name="G4" fmla="+- -11124456 T2 T3"/>
              <a:gd name="G5" fmla="*/ G4 2 1"/>
              <a:gd name="T4" fmla="*/ 90 256 1"/>
              <a:gd name="T5" fmla="*/ 0 256 1"/>
              <a:gd name="G6" fmla="+- -11124456 T4 T5"/>
              <a:gd name="G7" fmla="*/ G6 2 1"/>
              <a:gd name="G8" fmla="abs -11124456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729"/>
              <a:gd name="G18" fmla="*/ 9729 1 2"/>
              <a:gd name="G19" fmla="+- G18 5400 0"/>
              <a:gd name="G20" fmla="cos G19 -11124456"/>
              <a:gd name="G21" fmla="sin G19 -11124456"/>
              <a:gd name="G22" fmla="+- G20 10800 0"/>
              <a:gd name="G23" fmla="+- G21 10800 0"/>
              <a:gd name="G24" fmla="+- 10800 0 G20"/>
              <a:gd name="G25" fmla="+- 9729 10800 0"/>
              <a:gd name="G26" fmla="?: G9 G17 G25"/>
              <a:gd name="G27" fmla="?: G9 0 21600"/>
              <a:gd name="G28" fmla="cos 10800 -11124456"/>
              <a:gd name="G29" fmla="sin 10800 -11124456"/>
              <a:gd name="G30" fmla="sin 9729 -11124456"/>
              <a:gd name="G31" fmla="+- G28 10800 0"/>
              <a:gd name="G32" fmla="+- G29 10800 0"/>
              <a:gd name="G33" fmla="+- G30 10800 0"/>
              <a:gd name="G34" fmla="?: G4 0 G31"/>
              <a:gd name="G35" fmla="?: -11124456 G34 0"/>
              <a:gd name="G36" fmla="?: G6 G35 G31"/>
              <a:gd name="G37" fmla="+- 21600 0 G36"/>
              <a:gd name="G38" fmla="?: G4 0 G33"/>
              <a:gd name="G39" fmla="?: -11124456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98 w 21600"/>
              <a:gd name="T15" fmla="*/ 8972 h 21600"/>
              <a:gd name="T16" fmla="*/ 10800 w 21600"/>
              <a:gd name="T17" fmla="*/ 1071 h 21600"/>
              <a:gd name="T18" fmla="*/ 20902 w 21600"/>
              <a:gd name="T19" fmla="*/ 897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226" y="9068"/>
                </a:moveTo>
                <a:cubicBezTo>
                  <a:pt x="2063" y="4438"/>
                  <a:pt x="6094" y="1071"/>
                  <a:pt x="10800" y="1071"/>
                </a:cubicBezTo>
                <a:cubicBezTo>
                  <a:pt x="15505" y="1071"/>
                  <a:pt x="19536" y="4438"/>
                  <a:pt x="20373" y="9068"/>
                </a:cubicBezTo>
                <a:lnTo>
                  <a:pt x="21427" y="8877"/>
                </a:lnTo>
                <a:cubicBezTo>
                  <a:pt x="20497" y="3737"/>
                  <a:pt x="16023" y="0"/>
                  <a:pt x="10799" y="0"/>
                </a:cubicBezTo>
                <a:cubicBezTo>
                  <a:pt x="5576" y="0"/>
                  <a:pt x="1102" y="3737"/>
                  <a:pt x="172" y="8877"/>
                </a:cubicBezTo>
                <a:close/>
              </a:path>
            </a:pathLst>
          </a:custGeom>
          <a:solidFill>
            <a:schemeClr val="tx2">
              <a:alpha val="4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8859" name="Group 11">
            <a:extLst>
              <a:ext uri="{FF2B5EF4-FFF2-40B4-BE49-F238E27FC236}">
                <a16:creationId xmlns:a16="http://schemas.microsoft.com/office/drawing/2014/main" id="{1550EC98-DCCE-48A6-8557-B5353F9D4E40}"/>
              </a:ext>
            </a:extLst>
          </p:cNvPr>
          <p:cNvGrpSpPr>
            <a:grpSpLocks/>
          </p:cNvGrpSpPr>
          <p:nvPr/>
        </p:nvGrpSpPr>
        <p:grpSpPr bwMode="auto">
          <a:xfrm>
            <a:off x="2781300" y="2835275"/>
            <a:ext cx="1216025" cy="1285875"/>
            <a:chOff x="647" y="2562"/>
            <a:chExt cx="1210" cy="1278"/>
          </a:xfrm>
        </p:grpSpPr>
        <p:pic>
          <p:nvPicPr>
            <p:cNvPr id="78860" name="Picture 12">
              <a:extLst>
                <a:ext uri="{FF2B5EF4-FFF2-40B4-BE49-F238E27FC236}">
                  <a16:creationId xmlns:a16="http://schemas.microsoft.com/office/drawing/2014/main" id="{1A9A687F-ACB9-4227-B579-2D4E120BF4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78000" contrast="-7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762" y="3564"/>
              <a:ext cx="996" cy="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861" name="Picture 13">
              <a:extLst>
                <a:ext uri="{FF2B5EF4-FFF2-40B4-BE49-F238E27FC236}">
                  <a16:creationId xmlns:a16="http://schemas.microsoft.com/office/drawing/2014/main" id="{26C00300-A9B5-428A-8F94-47DA7A733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647" y="2562"/>
              <a:ext cx="1210" cy="1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862" name="Oval 14">
              <a:extLst>
                <a:ext uri="{FF2B5EF4-FFF2-40B4-BE49-F238E27FC236}">
                  <a16:creationId xmlns:a16="http://schemas.microsoft.com/office/drawing/2014/main" id="{5E9F88D0-7B38-4466-8E57-69CD723A1221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647" y="2562"/>
              <a:ext cx="1202" cy="1182"/>
            </a:xfrm>
            <a:prstGeom prst="ellipse">
              <a:avLst/>
            </a:prstGeom>
            <a:solidFill>
              <a:schemeClr val="folHlink">
                <a:alpha val="5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863" name="Freeform 15">
              <a:extLst>
                <a:ext uri="{FF2B5EF4-FFF2-40B4-BE49-F238E27FC236}">
                  <a16:creationId xmlns:a16="http://schemas.microsoft.com/office/drawing/2014/main" id="{D87422A4-A40E-4EDD-94B9-DA65E6B8AD9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71" y="2586"/>
              <a:ext cx="945" cy="409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8864" name="AutoShape 16">
            <a:extLst>
              <a:ext uri="{FF2B5EF4-FFF2-40B4-BE49-F238E27FC236}">
                <a16:creationId xmlns:a16="http://schemas.microsoft.com/office/drawing/2014/main" id="{A69B84D0-66B5-46DC-8982-09C6AAF1788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132388" y="5219700"/>
            <a:ext cx="3419475" cy="1228725"/>
          </a:xfrm>
          <a:prstGeom prst="roundRect">
            <a:avLst>
              <a:gd name="adj" fmla="val 50000"/>
            </a:avLst>
          </a:prstGeom>
          <a:solidFill>
            <a:srgbClr val="FFFFFF">
              <a:alpha val="80000"/>
            </a:srgbClr>
          </a:solidFill>
          <a:ln w="127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8865" name="Group 17">
            <a:extLst>
              <a:ext uri="{FF2B5EF4-FFF2-40B4-BE49-F238E27FC236}">
                <a16:creationId xmlns:a16="http://schemas.microsoft.com/office/drawing/2014/main" id="{F463506E-25C9-4751-94D5-655DA7BED203}"/>
              </a:ext>
            </a:extLst>
          </p:cNvPr>
          <p:cNvGrpSpPr>
            <a:grpSpLocks/>
          </p:cNvGrpSpPr>
          <p:nvPr/>
        </p:nvGrpSpPr>
        <p:grpSpPr bwMode="auto">
          <a:xfrm>
            <a:off x="5362575" y="5459413"/>
            <a:ext cx="2914650" cy="835025"/>
            <a:chOff x="3495" y="3445"/>
            <a:chExt cx="1836" cy="526"/>
          </a:xfrm>
        </p:grpSpPr>
        <p:sp>
          <p:nvSpPr>
            <p:cNvPr id="78866" name="Oval 18">
              <a:extLst>
                <a:ext uri="{FF2B5EF4-FFF2-40B4-BE49-F238E27FC236}">
                  <a16:creationId xmlns:a16="http://schemas.microsoft.com/office/drawing/2014/main" id="{F872CE05-FBBA-414A-B58A-057C0B3F400E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3495" y="3445"/>
              <a:ext cx="526" cy="52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867" name="Oval 19">
              <a:extLst>
                <a:ext uri="{FF2B5EF4-FFF2-40B4-BE49-F238E27FC236}">
                  <a16:creationId xmlns:a16="http://schemas.microsoft.com/office/drawing/2014/main" id="{76211530-F0B3-4C6F-8EA3-C0740FFA860F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4160" y="3445"/>
              <a:ext cx="526" cy="52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868" name="Oval 20">
              <a:extLst>
                <a:ext uri="{FF2B5EF4-FFF2-40B4-BE49-F238E27FC236}">
                  <a16:creationId xmlns:a16="http://schemas.microsoft.com/office/drawing/2014/main" id="{36FAEA2F-92B5-4844-BFC5-4C12D8914352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4805" y="3445"/>
              <a:ext cx="526" cy="52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869" name="Line 21">
              <a:extLst>
                <a:ext uri="{FF2B5EF4-FFF2-40B4-BE49-F238E27FC236}">
                  <a16:creationId xmlns:a16="http://schemas.microsoft.com/office/drawing/2014/main" id="{63964268-69D1-415D-BA09-03F18318B5DC}"/>
                </a:ext>
              </a:extLst>
            </p:cNvPr>
            <p:cNvSpPr>
              <a:spLocks noChangeShapeType="1"/>
            </p:cNvSpPr>
            <p:nvPr/>
          </p:nvSpPr>
          <p:spPr bwMode="black">
            <a:xfrm>
              <a:off x="4023" y="3713"/>
              <a:ext cx="12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870" name="Line 22">
              <a:extLst>
                <a:ext uri="{FF2B5EF4-FFF2-40B4-BE49-F238E27FC236}">
                  <a16:creationId xmlns:a16="http://schemas.microsoft.com/office/drawing/2014/main" id="{F4489F33-2DAE-4029-BE96-9C2AC26A6D86}"/>
                </a:ext>
              </a:extLst>
            </p:cNvPr>
            <p:cNvSpPr>
              <a:spLocks noChangeShapeType="1"/>
            </p:cNvSpPr>
            <p:nvPr/>
          </p:nvSpPr>
          <p:spPr bwMode="black">
            <a:xfrm>
              <a:off x="4687" y="3713"/>
              <a:ext cx="11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8871" name="Group 23">
            <a:extLst>
              <a:ext uri="{FF2B5EF4-FFF2-40B4-BE49-F238E27FC236}">
                <a16:creationId xmlns:a16="http://schemas.microsoft.com/office/drawing/2014/main" id="{F3F77081-9E87-4A09-808F-B29801AFB4E6}"/>
              </a:ext>
            </a:extLst>
          </p:cNvPr>
          <p:cNvGrpSpPr>
            <a:grpSpLocks/>
          </p:cNvGrpSpPr>
          <p:nvPr/>
        </p:nvGrpSpPr>
        <p:grpSpPr bwMode="auto">
          <a:xfrm>
            <a:off x="6140450" y="5003800"/>
            <a:ext cx="1419225" cy="354013"/>
            <a:chOff x="602" y="1625"/>
            <a:chExt cx="1096" cy="210"/>
          </a:xfrm>
        </p:grpSpPr>
        <p:sp>
          <p:nvSpPr>
            <p:cNvPr id="78872" name="AutoShape 24">
              <a:extLst>
                <a:ext uri="{FF2B5EF4-FFF2-40B4-BE49-F238E27FC236}">
                  <a16:creationId xmlns:a16="http://schemas.microsoft.com/office/drawing/2014/main" id="{6B834A66-6BD5-4345-BDE1-F53DB0384F8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02" y="1625"/>
              <a:ext cx="1094" cy="210"/>
            </a:xfrm>
            <a:prstGeom prst="roundRect">
              <a:avLst>
                <a:gd name="adj" fmla="val 41602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EAEAEA">
                    <a:gamma/>
                    <a:tint val="19216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78873" name="Group 25">
              <a:extLst>
                <a:ext uri="{FF2B5EF4-FFF2-40B4-BE49-F238E27FC236}">
                  <a16:creationId xmlns:a16="http://schemas.microsoft.com/office/drawing/2014/main" id="{647E2CAB-CCB8-4FA7-82EE-532BF905AA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6" y="1656"/>
              <a:ext cx="45" cy="163"/>
              <a:chOff x="1016" y="1768"/>
              <a:chExt cx="68" cy="198"/>
            </a:xfrm>
          </p:grpSpPr>
          <p:sp>
            <p:nvSpPr>
              <p:cNvPr id="78874" name="AutoShape 26">
                <a:extLst>
                  <a:ext uri="{FF2B5EF4-FFF2-40B4-BE49-F238E27FC236}">
                    <a16:creationId xmlns:a16="http://schemas.microsoft.com/office/drawing/2014/main" id="{A4BC9227-A9A3-4A87-8295-1C76905D16A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21332465" flipV="1">
                <a:off x="1016" y="1768"/>
                <a:ext cx="68" cy="198"/>
              </a:xfrm>
              <a:prstGeom prst="moon">
                <a:avLst>
                  <a:gd name="adj" fmla="val 20051"/>
                </a:avLst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875" name="AutoShape 27">
                <a:extLst>
                  <a:ext uri="{FF2B5EF4-FFF2-40B4-BE49-F238E27FC236}">
                    <a16:creationId xmlns:a16="http://schemas.microsoft.com/office/drawing/2014/main" id="{52F9FDFD-0EFD-4192-88BE-0EF6879C382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21332465" flipV="1">
                <a:off x="1020" y="1783"/>
                <a:ext cx="42" cy="167"/>
              </a:xfrm>
              <a:prstGeom prst="moon">
                <a:avLst>
                  <a:gd name="adj" fmla="val 20051"/>
                </a:avLst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876" name="AutoShape 28">
                <a:extLst>
                  <a:ext uri="{FF2B5EF4-FFF2-40B4-BE49-F238E27FC236}">
                    <a16:creationId xmlns:a16="http://schemas.microsoft.com/office/drawing/2014/main" id="{4B4A0B91-FE4F-44F7-8D2D-4B65F2AFB89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21332465" flipV="1">
                <a:off x="1018" y="1805"/>
                <a:ext cx="27" cy="123"/>
              </a:xfrm>
              <a:prstGeom prst="moon">
                <a:avLst>
                  <a:gd name="adj" fmla="val 20051"/>
                </a:avLst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8877" name="Group 29">
              <a:extLst>
                <a:ext uri="{FF2B5EF4-FFF2-40B4-BE49-F238E27FC236}">
                  <a16:creationId xmlns:a16="http://schemas.microsoft.com/office/drawing/2014/main" id="{C0DF337B-C74E-4A15-A3D6-645BDC3720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9" y="1654"/>
              <a:ext cx="49" cy="172"/>
              <a:chOff x="2619" y="1771"/>
              <a:chExt cx="68" cy="198"/>
            </a:xfrm>
          </p:grpSpPr>
          <p:sp>
            <p:nvSpPr>
              <p:cNvPr id="78878" name="AutoShape 30">
                <a:extLst>
                  <a:ext uri="{FF2B5EF4-FFF2-40B4-BE49-F238E27FC236}">
                    <a16:creationId xmlns:a16="http://schemas.microsoft.com/office/drawing/2014/main" id="{50ECEA9F-1D67-43C6-9F1C-E93C409119E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-42932465" flipH="1" flipV="1">
                <a:off x="2619" y="1771"/>
                <a:ext cx="68" cy="198"/>
              </a:xfrm>
              <a:prstGeom prst="moon">
                <a:avLst>
                  <a:gd name="adj" fmla="val 20051"/>
                </a:avLst>
              </a:prstGeom>
              <a:solidFill>
                <a:srgbClr val="333333">
                  <a:alpha val="2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879" name="AutoShape 31">
                <a:extLst>
                  <a:ext uri="{FF2B5EF4-FFF2-40B4-BE49-F238E27FC236}">
                    <a16:creationId xmlns:a16="http://schemas.microsoft.com/office/drawing/2014/main" id="{EE4B0B9C-5CDF-4A3E-944D-2FF3043BA5F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-42932465" flipH="1" flipV="1">
                <a:off x="2641" y="1786"/>
                <a:ext cx="42" cy="167"/>
              </a:xfrm>
              <a:prstGeom prst="moon">
                <a:avLst>
                  <a:gd name="adj" fmla="val 20051"/>
                </a:avLst>
              </a:prstGeom>
              <a:solidFill>
                <a:srgbClr val="333333">
                  <a:alpha val="2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880" name="AutoShape 32">
                <a:extLst>
                  <a:ext uri="{FF2B5EF4-FFF2-40B4-BE49-F238E27FC236}">
                    <a16:creationId xmlns:a16="http://schemas.microsoft.com/office/drawing/2014/main" id="{E83BF5E9-133B-41AB-8345-5F4676D71CB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-42932465" flipH="1" flipV="1">
                <a:off x="2658" y="1808"/>
                <a:ext cx="27" cy="123"/>
              </a:xfrm>
              <a:prstGeom prst="moon">
                <a:avLst>
                  <a:gd name="adj" fmla="val 29657"/>
                </a:avLst>
              </a:prstGeom>
              <a:solidFill>
                <a:srgbClr val="333333">
                  <a:alpha val="2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pic>
          <p:nvPicPr>
            <p:cNvPr id="78881" name="Picture 33">
              <a:extLst>
                <a:ext uri="{FF2B5EF4-FFF2-40B4-BE49-F238E27FC236}">
                  <a16:creationId xmlns:a16="http://schemas.microsoft.com/office/drawing/2014/main" id="{5A076545-A9E4-4E8C-BF5B-EAA6970876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91" r="58304" b="12320"/>
            <a:stretch>
              <a:fillRect/>
            </a:stretch>
          </p:blipFill>
          <p:spPr bwMode="gray">
            <a:xfrm rot="16200000">
              <a:off x="1079" y="1194"/>
              <a:ext cx="130" cy="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8882" name="Group 34">
            <a:extLst>
              <a:ext uri="{FF2B5EF4-FFF2-40B4-BE49-F238E27FC236}">
                <a16:creationId xmlns:a16="http://schemas.microsoft.com/office/drawing/2014/main" id="{2870EB69-CFBA-4129-9CD2-0C9EC07FC808}"/>
              </a:ext>
            </a:extLst>
          </p:cNvPr>
          <p:cNvGrpSpPr>
            <a:grpSpLocks/>
          </p:cNvGrpSpPr>
          <p:nvPr/>
        </p:nvGrpSpPr>
        <p:grpSpPr bwMode="auto">
          <a:xfrm>
            <a:off x="3422650" y="1600200"/>
            <a:ext cx="939800" cy="993775"/>
            <a:chOff x="647" y="2562"/>
            <a:chExt cx="1210" cy="1278"/>
          </a:xfrm>
        </p:grpSpPr>
        <p:pic>
          <p:nvPicPr>
            <p:cNvPr id="78883" name="Picture 35">
              <a:extLst>
                <a:ext uri="{FF2B5EF4-FFF2-40B4-BE49-F238E27FC236}">
                  <a16:creationId xmlns:a16="http://schemas.microsoft.com/office/drawing/2014/main" id="{2A5A0E4B-41BF-407C-B61F-5A93F05D6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78000" contrast="-7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762" y="3564"/>
              <a:ext cx="996" cy="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884" name="Picture 36">
              <a:extLst>
                <a:ext uri="{FF2B5EF4-FFF2-40B4-BE49-F238E27FC236}">
                  <a16:creationId xmlns:a16="http://schemas.microsoft.com/office/drawing/2014/main" id="{F69F740A-B95D-478B-B2F5-C66B968BDF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647" y="2562"/>
              <a:ext cx="1210" cy="1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885" name="Oval 37">
              <a:extLst>
                <a:ext uri="{FF2B5EF4-FFF2-40B4-BE49-F238E27FC236}">
                  <a16:creationId xmlns:a16="http://schemas.microsoft.com/office/drawing/2014/main" id="{E4BDE031-86ED-4064-BC77-E8A49295E29C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647" y="2562"/>
              <a:ext cx="1202" cy="1182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886" name="Freeform 38">
              <a:extLst>
                <a:ext uri="{FF2B5EF4-FFF2-40B4-BE49-F238E27FC236}">
                  <a16:creationId xmlns:a16="http://schemas.microsoft.com/office/drawing/2014/main" id="{064DCB03-536E-4D41-B704-5555EC6C1C2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71" y="2586"/>
              <a:ext cx="945" cy="409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8887" name="Group 39">
            <a:extLst>
              <a:ext uri="{FF2B5EF4-FFF2-40B4-BE49-F238E27FC236}">
                <a16:creationId xmlns:a16="http://schemas.microsoft.com/office/drawing/2014/main" id="{774751EF-C197-45ED-9240-B233BD486E5A}"/>
              </a:ext>
            </a:extLst>
          </p:cNvPr>
          <p:cNvGrpSpPr>
            <a:grpSpLocks/>
          </p:cNvGrpSpPr>
          <p:nvPr/>
        </p:nvGrpSpPr>
        <p:grpSpPr bwMode="auto">
          <a:xfrm>
            <a:off x="4745038" y="1831975"/>
            <a:ext cx="1216025" cy="1285875"/>
            <a:chOff x="647" y="2562"/>
            <a:chExt cx="1210" cy="1278"/>
          </a:xfrm>
        </p:grpSpPr>
        <p:pic>
          <p:nvPicPr>
            <p:cNvPr id="78888" name="Picture 40">
              <a:extLst>
                <a:ext uri="{FF2B5EF4-FFF2-40B4-BE49-F238E27FC236}">
                  <a16:creationId xmlns:a16="http://schemas.microsoft.com/office/drawing/2014/main" id="{B3972825-0AFB-4817-A2C4-EEF06EFC2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78000" contrast="-7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762" y="3564"/>
              <a:ext cx="996" cy="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889" name="Picture 41">
              <a:extLst>
                <a:ext uri="{FF2B5EF4-FFF2-40B4-BE49-F238E27FC236}">
                  <a16:creationId xmlns:a16="http://schemas.microsoft.com/office/drawing/2014/main" id="{ABEB1BB9-1EC3-47A9-A5B3-496E61C0BB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647" y="2562"/>
              <a:ext cx="1210" cy="1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890" name="Oval 42">
              <a:extLst>
                <a:ext uri="{FF2B5EF4-FFF2-40B4-BE49-F238E27FC236}">
                  <a16:creationId xmlns:a16="http://schemas.microsoft.com/office/drawing/2014/main" id="{970E2426-77A3-4879-8E29-EFA57206C01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647" y="2562"/>
              <a:ext cx="1202" cy="1182"/>
            </a:xfrm>
            <a:prstGeom prst="ellipse">
              <a:avLst/>
            </a:prstGeom>
            <a:solidFill>
              <a:schemeClr val="accent2">
                <a:alpha val="5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891" name="Freeform 43">
              <a:extLst>
                <a:ext uri="{FF2B5EF4-FFF2-40B4-BE49-F238E27FC236}">
                  <a16:creationId xmlns:a16="http://schemas.microsoft.com/office/drawing/2014/main" id="{C8B2AE93-B0B6-42CF-A580-01D9186F4AD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71" y="2586"/>
              <a:ext cx="945" cy="409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8892" name="Group 44">
            <a:extLst>
              <a:ext uri="{FF2B5EF4-FFF2-40B4-BE49-F238E27FC236}">
                <a16:creationId xmlns:a16="http://schemas.microsoft.com/office/drawing/2014/main" id="{111C7606-256E-4F02-B138-41425A0FAC8E}"/>
              </a:ext>
            </a:extLst>
          </p:cNvPr>
          <p:cNvGrpSpPr>
            <a:grpSpLocks/>
          </p:cNvGrpSpPr>
          <p:nvPr/>
        </p:nvGrpSpPr>
        <p:grpSpPr bwMode="auto">
          <a:xfrm>
            <a:off x="2312988" y="3989388"/>
            <a:ext cx="939800" cy="993775"/>
            <a:chOff x="647" y="2562"/>
            <a:chExt cx="1210" cy="1278"/>
          </a:xfrm>
        </p:grpSpPr>
        <p:pic>
          <p:nvPicPr>
            <p:cNvPr id="78893" name="Picture 45">
              <a:extLst>
                <a:ext uri="{FF2B5EF4-FFF2-40B4-BE49-F238E27FC236}">
                  <a16:creationId xmlns:a16="http://schemas.microsoft.com/office/drawing/2014/main" id="{84D05288-826F-4A4E-89DF-91B6B243A9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78000" contrast="-7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762" y="3564"/>
              <a:ext cx="996" cy="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894" name="Picture 46">
              <a:extLst>
                <a:ext uri="{FF2B5EF4-FFF2-40B4-BE49-F238E27FC236}">
                  <a16:creationId xmlns:a16="http://schemas.microsoft.com/office/drawing/2014/main" id="{814FC15B-B135-476B-B7D3-1D025E6337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647" y="2562"/>
              <a:ext cx="1210" cy="1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895" name="Oval 47">
              <a:extLst>
                <a:ext uri="{FF2B5EF4-FFF2-40B4-BE49-F238E27FC236}">
                  <a16:creationId xmlns:a16="http://schemas.microsoft.com/office/drawing/2014/main" id="{A50FD180-4012-486E-B722-5CEBA544CA13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647" y="2562"/>
              <a:ext cx="1202" cy="1182"/>
            </a:xfrm>
            <a:prstGeom prst="ellipse">
              <a:avLst/>
            </a:prstGeom>
            <a:solidFill>
              <a:schemeClr val="hlink">
                <a:alpha val="5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896" name="Freeform 48">
              <a:extLst>
                <a:ext uri="{FF2B5EF4-FFF2-40B4-BE49-F238E27FC236}">
                  <a16:creationId xmlns:a16="http://schemas.microsoft.com/office/drawing/2014/main" id="{4E008660-FBA3-44CC-BB17-3D62EEA8C15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71" y="2586"/>
              <a:ext cx="945" cy="409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8897" name="Group 49">
            <a:extLst>
              <a:ext uri="{FF2B5EF4-FFF2-40B4-BE49-F238E27FC236}">
                <a16:creationId xmlns:a16="http://schemas.microsoft.com/office/drawing/2014/main" id="{DA74912F-CD9D-4DDB-8A80-135120B6258A}"/>
              </a:ext>
            </a:extLst>
          </p:cNvPr>
          <p:cNvGrpSpPr>
            <a:grpSpLocks/>
          </p:cNvGrpSpPr>
          <p:nvPr/>
        </p:nvGrpSpPr>
        <p:grpSpPr bwMode="auto">
          <a:xfrm>
            <a:off x="3622675" y="3968750"/>
            <a:ext cx="939800" cy="993775"/>
            <a:chOff x="647" y="2562"/>
            <a:chExt cx="1210" cy="1278"/>
          </a:xfrm>
        </p:grpSpPr>
        <p:pic>
          <p:nvPicPr>
            <p:cNvPr id="78898" name="Picture 50">
              <a:extLst>
                <a:ext uri="{FF2B5EF4-FFF2-40B4-BE49-F238E27FC236}">
                  <a16:creationId xmlns:a16="http://schemas.microsoft.com/office/drawing/2014/main" id="{519DC26D-6C02-4EBC-A0E3-6966A1441B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78000" contrast="-7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762" y="3564"/>
              <a:ext cx="996" cy="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899" name="Picture 51">
              <a:extLst>
                <a:ext uri="{FF2B5EF4-FFF2-40B4-BE49-F238E27FC236}">
                  <a16:creationId xmlns:a16="http://schemas.microsoft.com/office/drawing/2014/main" id="{BEE4AAF7-9483-4230-ABE8-E76151A64E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647" y="2562"/>
              <a:ext cx="1210" cy="1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900" name="Oval 52">
              <a:extLst>
                <a:ext uri="{FF2B5EF4-FFF2-40B4-BE49-F238E27FC236}">
                  <a16:creationId xmlns:a16="http://schemas.microsoft.com/office/drawing/2014/main" id="{28651A94-BCD7-4763-B72E-EB8961600857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647" y="2562"/>
              <a:ext cx="1202" cy="1182"/>
            </a:xfrm>
            <a:prstGeom prst="ellipse">
              <a:avLst/>
            </a:prstGeom>
            <a:solidFill>
              <a:schemeClr val="hlink">
                <a:alpha val="5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901" name="Freeform 53">
              <a:extLst>
                <a:ext uri="{FF2B5EF4-FFF2-40B4-BE49-F238E27FC236}">
                  <a16:creationId xmlns:a16="http://schemas.microsoft.com/office/drawing/2014/main" id="{A631D72A-E39F-4DA8-B576-5BF0F79E091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71" y="2586"/>
              <a:ext cx="945" cy="409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8902" name="Group 54">
            <a:extLst>
              <a:ext uri="{FF2B5EF4-FFF2-40B4-BE49-F238E27FC236}">
                <a16:creationId xmlns:a16="http://schemas.microsoft.com/office/drawing/2014/main" id="{8AF6AA59-9AB1-4333-9E9E-44D07823FBEA}"/>
              </a:ext>
            </a:extLst>
          </p:cNvPr>
          <p:cNvGrpSpPr>
            <a:grpSpLocks/>
          </p:cNvGrpSpPr>
          <p:nvPr/>
        </p:nvGrpSpPr>
        <p:grpSpPr bwMode="auto">
          <a:xfrm>
            <a:off x="5292725" y="3146425"/>
            <a:ext cx="939800" cy="993775"/>
            <a:chOff x="647" y="2562"/>
            <a:chExt cx="1210" cy="1278"/>
          </a:xfrm>
        </p:grpSpPr>
        <p:pic>
          <p:nvPicPr>
            <p:cNvPr id="78903" name="Picture 55">
              <a:extLst>
                <a:ext uri="{FF2B5EF4-FFF2-40B4-BE49-F238E27FC236}">
                  <a16:creationId xmlns:a16="http://schemas.microsoft.com/office/drawing/2014/main" id="{ABA202DC-D434-43ED-A63D-BC2161248F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78000" contrast="-7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762" y="3564"/>
              <a:ext cx="996" cy="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904" name="Picture 56">
              <a:extLst>
                <a:ext uri="{FF2B5EF4-FFF2-40B4-BE49-F238E27FC236}">
                  <a16:creationId xmlns:a16="http://schemas.microsoft.com/office/drawing/2014/main" id="{EE40793D-9F52-46BB-B531-C2A4740D1F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647" y="2562"/>
              <a:ext cx="1210" cy="1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905" name="Oval 57">
              <a:extLst>
                <a:ext uri="{FF2B5EF4-FFF2-40B4-BE49-F238E27FC236}">
                  <a16:creationId xmlns:a16="http://schemas.microsoft.com/office/drawing/2014/main" id="{C5C27254-E25D-43CC-86F8-9E9320A80884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647" y="2562"/>
              <a:ext cx="1202" cy="1182"/>
            </a:xfrm>
            <a:prstGeom prst="ellipse">
              <a:avLst/>
            </a:prstGeom>
            <a:solidFill>
              <a:schemeClr val="hlink">
                <a:alpha val="5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906" name="Freeform 58">
              <a:extLst>
                <a:ext uri="{FF2B5EF4-FFF2-40B4-BE49-F238E27FC236}">
                  <a16:creationId xmlns:a16="http://schemas.microsoft.com/office/drawing/2014/main" id="{08773531-C7E4-4F44-8743-EDAEA20AB0E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71" y="2586"/>
              <a:ext cx="945" cy="409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8907" name="Group 59">
            <a:extLst>
              <a:ext uri="{FF2B5EF4-FFF2-40B4-BE49-F238E27FC236}">
                <a16:creationId xmlns:a16="http://schemas.microsoft.com/office/drawing/2014/main" id="{A03A6626-E700-49BC-BF95-7E90C25B1327}"/>
              </a:ext>
            </a:extLst>
          </p:cNvPr>
          <p:cNvGrpSpPr>
            <a:grpSpLocks/>
          </p:cNvGrpSpPr>
          <p:nvPr/>
        </p:nvGrpSpPr>
        <p:grpSpPr bwMode="auto">
          <a:xfrm>
            <a:off x="6103938" y="1874838"/>
            <a:ext cx="939800" cy="993775"/>
            <a:chOff x="647" y="2562"/>
            <a:chExt cx="1210" cy="1278"/>
          </a:xfrm>
        </p:grpSpPr>
        <p:pic>
          <p:nvPicPr>
            <p:cNvPr id="78908" name="Picture 60">
              <a:extLst>
                <a:ext uri="{FF2B5EF4-FFF2-40B4-BE49-F238E27FC236}">
                  <a16:creationId xmlns:a16="http://schemas.microsoft.com/office/drawing/2014/main" id="{C45FE0DF-8830-49FB-B5DA-A2E0D8B9F5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78000" contrast="-7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762" y="3564"/>
              <a:ext cx="996" cy="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909" name="Picture 61">
              <a:extLst>
                <a:ext uri="{FF2B5EF4-FFF2-40B4-BE49-F238E27FC236}">
                  <a16:creationId xmlns:a16="http://schemas.microsoft.com/office/drawing/2014/main" id="{3920187E-74E0-4AA0-9E34-829E958DAB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647" y="2562"/>
              <a:ext cx="1210" cy="1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910" name="Oval 62">
              <a:extLst>
                <a:ext uri="{FF2B5EF4-FFF2-40B4-BE49-F238E27FC236}">
                  <a16:creationId xmlns:a16="http://schemas.microsoft.com/office/drawing/2014/main" id="{7FA193CA-B015-4A05-AF94-9B11B4825953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647" y="2562"/>
              <a:ext cx="1202" cy="1182"/>
            </a:xfrm>
            <a:prstGeom prst="ellipse">
              <a:avLst/>
            </a:prstGeom>
            <a:solidFill>
              <a:schemeClr val="hlink">
                <a:alpha val="5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911" name="Freeform 63">
              <a:extLst>
                <a:ext uri="{FF2B5EF4-FFF2-40B4-BE49-F238E27FC236}">
                  <a16:creationId xmlns:a16="http://schemas.microsoft.com/office/drawing/2014/main" id="{E80C640A-82E7-41A6-A7EB-2645F895BEB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71" y="2586"/>
              <a:ext cx="945" cy="409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8912" name="Rectangle 64">
            <a:extLst>
              <a:ext uri="{FF2B5EF4-FFF2-40B4-BE49-F238E27FC236}">
                <a16:creationId xmlns:a16="http://schemas.microsoft.com/office/drawing/2014/main" id="{52F503C8-05EA-4518-BA72-87C2EEF23C62}"/>
              </a:ext>
            </a:extLst>
          </p:cNvPr>
          <p:cNvSpPr>
            <a:spLocks noChangeArrowheads="1"/>
          </p:cNvSpPr>
          <p:nvPr/>
        </p:nvSpPr>
        <p:spPr bwMode="black">
          <a:xfrm>
            <a:off x="2887663" y="3127375"/>
            <a:ext cx="99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</a:t>
            </a:r>
          </a:p>
          <a:p>
            <a:pPr algn="ctr"/>
            <a:r>
              <a:rPr lang="en-US" altLang="zh-CN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78913" name="Rectangle 65">
            <a:extLst>
              <a:ext uri="{FF2B5EF4-FFF2-40B4-BE49-F238E27FC236}">
                <a16:creationId xmlns:a16="http://schemas.microsoft.com/office/drawing/2014/main" id="{8B5D5A79-ABFF-49F2-90B6-73B0E2FAE558}"/>
              </a:ext>
            </a:extLst>
          </p:cNvPr>
          <p:cNvSpPr>
            <a:spLocks noChangeArrowheads="1"/>
          </p:cNvSpPr>
          <p:nvPr/>
        </p:nvSpPr>
        <p:spPr bwMode="black">
          <a:xfrm>
            <a:off x="4865688" y="2138363"/>
            <a:ext cx="99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</a:t>
            </a:r>
          </a:p>
          <a:p>
            <a:pPr algn="ctr"/>
            <a:r>
              <a:rPr lang="en-US" altLang="zh-CN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78914" name="Rectangle 66">
            <a:extLst>
              <a:ext uri="{FF2B5EF4-FFF2-40B4-BE49-F238E27FC236}">
                <a16:creationId xmlns:a16="http://schemas.microsoft.com/office/drawing/2014/main" id="{8BDB5E5B-5062-4918-B3AD-AB77CD90B9FC}"/>
              </a:ext>
            </a:extLst>
          </p:cNvPr>
          <p:cNvSpPr>
            <a:spLocks noChangeArrowheads="1"/>
          </p:cNvSpPr>
          <p:nvPr/>
        </p:nvSpPr>
        <p:spPr bwMode="black">
          <a:xfrm>
            <a:off x="6083300" y="2084388"/>
            <a:ext cx="990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</a:t>
            </a:r>
          </a:p>
          <a:p>
            <a:pPr algn="ctr"/>
            <a:r>
              <a:rPr lang="en-US" altLang="zh-CN" sz="1400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78915" name="Rectangle 67">
            <a:extLst>
              <a:ext uri="{FF2B5EF4-FFF2-40B4-BE49-F238E27FC236}">
                <a16:creationId xmlns:a16="http://schemas.microsoft.com/office/drawing/2014/main" id="{FE7E1EE0-15F9-449A-B216-726E73CDC66F}"/>
              </a:ext>
            </a:extLst>
          </p:cNvPr>
          <p:cNvSpPr>
            <a:spLocks noChangeArrowheads="1"/>
          </p:cNvSpPr>
          <p:nvPr/>
        </p:nvSpPr>
        <p:spPr bwMode="black">
          <a:xfrm>
            <a:off x="5273675" y="3340100"/>
            <a:ext cx="990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</a:t>
            </a:r>
          </a:p>
          <a:p>
            <a:pPr algn="ctr"/>
            <a:r>
              <a:rPr lang="en-US" altLang="zh-CN" sz="1400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78916" name="Rectangle 68">
            <a:extLst>
              <a:ext uri="{FF2B5EF4-FFF2-40B4-BE49-F238E27FC236}">
                <a16:creationId xmlns:a16="http://schemas.microsoft.com/office/drawing/2014/main" id="{7671EBA3-45EE-4BE8-BED3-0B7019CC34AA}"/>
              </a:ext>
            </a:extLst>
          </p:cNvPr>
          <p:cNvSpPr>
            <a:spLocks noChangeArrowheads="1"/>
          </p:cNvSpPr>
          <p:nvPr/>
        </p:nvSpPr>
        <p:spPr bwMode="black">
          <a:xfrm>
            <a:off x="1657350" y="3181350"/>
            <a:ext cx="990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</a:t>
            </a:r>
          </a:p>
          <a:p>
            <a:pPr algn="ctr"/>
            <a:r>
              <a:rPr lang="en-US" altLang="zh-CN" sz="1400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78917" name="Rectangle 69">
            <a:extLst>
              <a:ext uri="{FF2B5EF4-FFF2-40B4-BE49-F238E27FC236}">
                <a16:creationId xmlns:a16="http://schemas.microsoft.com/office/drawing/2014/main" id="{501AF8A3-565E-4A70-93C8-0382F29D1E2E}"/>
              </a:ext>
            </a:extLst>
          </p:cNvPr>
          <p:cNvSpPr>
            <a:spLocks noChangeArrowheads="1"/>
          </p:cNvSpPr>
          <p:nvPr/>
        </p:nvSpPr>
        <p:spPr bwMode="black">
          <a:xfrm>
            <a:off x="2308225" y="4221163"/>
            <a:ext cx="990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</a:t>
            </a:r>
          </a:p>
          <a:p>
            <a:pPr algn="ctr"/>
            <a:r>
              <a:rPr lang="en-US" altLang="zh-CN" sz="1400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78918" name="Rectangle 70">
            <a:extLst>
              <a:ext uri="{FF2B5EF4-FFF2-40B4-BE49-F238E27FC236}">
                <a16:creationId xmlns:a16="http://schemas.microsoft.com/office/drawing/2014/main" id="{044D2649-92DE-4312-8613-7576531D8F22}"/>
              </a:ext>
            </a:extLst>
          </p:cNvPr>
          <p:cNvSpPr>
            <a:spLocks noChangeArrowheads="1"/>
          </p:cNvSpPr>
          <p:nvPr/>
        </p:nvSpPr>
        <p:spPr bwMode="black">
          <a:xfrm>
            <a:off x="3622675" y="4194175"/>
            <a:ext cx="990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</a:t>
            </a:r>
          </a:p>
          <a:p>
            <a:pPr algn="ctr"/>
            <a:r>
              <a:rPr lang="en-US" altLang="zh-CN" sz="1400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78919" name="Rectangle 71">
            <a:extLst>
              <a:ext uri="{FF2B5EF4-FFF2-40B4-BE49-F238E27FC236}">
                <a16:creationId xmlns:a16="http://schemas.microsoft.com/office/drawing/2014/main" id="{E364A629-4561-4D10-BB39-A7A43B9928FF}"/>
              </a:ext>
            </a:extLst>
          </p:cNvPr>
          <p:cNvSpPr>
            <a:spLocks noChangeArrowheads="1"/>
          </p:cNvSpPr>
          <p:nvPr/>
        </p:nvSpPr>
        <p:spPr bwMode="black">
          <a:xfrm>
            <a:off x="5367338" y="5627688"/>
            <a:ext cx="822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600" b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</a:t>
            </a:r>
          </a:p>
          <a:p>
            <a:pPr algn="ctr"/>
            <a:r>
              <a:rPr lang="en-US" altLang="zh-CN" sz="1600" b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78920" name="Rectangle 72">
            <a:extLst>
              <a:ext uri="{FF2B5EF4-FFF2-40B4-BE49-F238E27FC236}">
                <a16:creationId xmlns:a16="http://schemas.microsoft.com/office/drawing/2014/main" id="{262E1AB5-DC6B-4865-B6F2-3AA7188CB70E}"/>
              </a:ext>
            </a:extLst>
          </p:cNvPr>
          <p:cNvSpPr>
            <a:spLocks noChangeArrowheads="1"/>
          </p:cNvSpPr>
          <p:nvPr/>
        </p:nvSpPr>
        <p:spPr bwMode="black">
          <a:xfrm>
            <a:off x="6456363" y="5627688"/>
            <a:ext cx="822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600" b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</a:t>
            </a:r>
          </a:p>
          <a:p>
            <a:pPr algn="ctr"/>
            <a:r>
              <a:rPr lang="en-US" altLang="zh-CN" sz="1600" b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78921" name="Rectangle 73">
            <a:extLst>
              <a:ext uri="{FF2B5EF4-FFF2-40B4-BE49-F238E27FC236}">
                <a16:creationId xmlns:a16="http://schemas.microsoft.com/office/drawing/2014/main" id="{5E4F34B4-E8EF-4810-983A-C835FE7F21D6}"/>
              </a:ext>
            </a:extLst>
          </p:cNvPr>
          <p:cNvSpPr>
            <a:spLocks noChangeArrowheads="1"/>
          </p:cNvSpPr>
          <p:nvPr/>
        </p:nvSpPr>
        <p:spPr bwMode="black">
          <a:xfrm>
            <a:off x="7466013" y="5637213"/>
            <a:ext cx="822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600" b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</a:t>
            </a:r>
          </a:p>
          <a:p>
            <a:pPr algn="ctr"/>
            <a:r>
              <a:rPr lang="en-US" altLang="zh-CN" sz="1600" b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78922" name="Rectangle 74">
            <a:extLst>
              <a:ext uri="{FF2B5EF4-FFF2-40B4-BE49-F238E27FC236}">
                <a16:creationId xmlns:a16="http://schemas.microsoft.com/office/drawing/2014/main" id="{FE8D449C-306A-49A5-859D-ED68B240F9DE}"/>
              </a:ext>
            </a:extLst>
          </p:cNvPr>
          <p:cNvSpPr>
            <a:spLocks noChangeArrowheads="1"/>
          </p:cNvSpPr>
          <p:nvPr/>
        </p:nvSpPr>
        <p:spPr bwMode="black">
          <a:xfrm>
            <a:off x="6096000" y="5018088"/>
            <a:ext cx="1563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600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78923" name="Rectangle 75">
            <a:extLst>
              <a:ext uri="{FF2B5EF4-FFF2-40B4-BE49-F238E27FC236}">
                <a16:creationId xmlns:a16="http://schemas.microsoft.com/office/drawing/2014/main" id="{852B9E35-F82F-4074-9B92-03BD7C3BA5F4}"/>
              </a:ext>
            </a:extLst>
          </p:cNvPr>
          <p:cNvSpPr>
            <a:spLocks noChangeArrowheads="1"/>
          </p:cNvSpPr>
          <p:nvPr/>
        </p:nvSpPr>
        <p:spPr bwMode="black">
          <a:xfrm>
            <a:off x="3521075" y="1870075"/>
            <a:ext cx="73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  <a:cs typeface="Arial" panose="020B0604020202020204" pitchFamily="34" charset="0"/>
              </a:rPr>
              <a:t>CEO</a:t>
            </a:r>
          </a:p>
        </p:txBody>
      </p:sp>
      <p:sp>
        <p:nvSpPr>
          <p:cNvPr id="78924" name="Rectangle 76">
            <a:extLst>
              <a:ext uri="{FF2B5EF4-FFF2-40B4-BE49-F238E27FC236}">
                <a16:creationId xmlns:a16="http://schemas.microsoft.com/office/drawing/2014/main" id="{7BBB40F5-750D-4C16-8583-506AEE917CFD}"/>
              </a:ext>
            </a:extLst>
          </p:cNvPr>
          <p:cNvSpPr>
            <a:spLocks noChangeArrowheads="1"/>
          </p:cNvSpPr>
          <p:nvPr/>
        </p:nvSpPr>
        <p:spPr bwMode="black">
          <a:xfrm>
            <a:off x="152400" y="3722688"/>
            <a:ext cx="19002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zh-CN" sz="1600" b="0">
                <a:ea typeface="宋体" panose="02010600030101010101" pitchFamily="2" charset="-122"/>
                <a:cs typeface="Arial" panose="020B0604020202020204" pitchFamily="34" charset="0"/>
              </a:rPr>
              <a:t> Your text in here</a:t>
            </a:r>
          </a:p>
          <a:p>
            <a:pPr>
              <a:buFontTx/>
              <a:buChar char="•"/>
            </a:pPr>
            <a:r>
              <a:rPr lang="en-US" altLang="zh-CN" sz="1600" b="0">
                <a:ea typeface="宋体" panose="02010600030101010101" pitchFamily="2" charset="-122"/>
                <a:cs typeface="Arial" panose="020B0604020202020204" pitchFamily="34" charset="0"/>
              </a:rPr>
              <a:t> Your text in here</a:t>
            </a:r>
          </a:p>
        </p:txBody>
      </p:sp>
      <p:sp>
        <p:nvSpPr>
          <p:cNvPr id="78925" name="Rectangle 77">
            <a:extLst>
              <a:ext uri="{FF2B5EF4-FFF2-40B4-BE49-F238E27FC236}">
                <a16:creationId xmlns:a16="http://schemas.microsoft.com/office/drawing/2014/main" id="{B3DEA4CE-8D96-4A66-9E17-E9F02A31B0AD}"/>
              </a:ext>
            </a:extLst>
          </p:cNvPr>
          <p:cNvSpPr>
            <a:spLocks noChangeArrowheads="1"/>
          </p:cNvSpPr>
          <p:nvPr/>
        </p:nvSpPr>
        <p:spPr bwMode="black">
          <a:xfrm>
            <a:off x="785813" y="4756150"/>
            <a:ext cx="19002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zh-CN" sz="1600" b="0">
                <a:ea typeface="宋体" panose="02010600030101010101" pitchFamily="2" charset="-122"/>
                <a:cs typeface="Arial" panose="020B0604020202020204" pitchFamily="34" charset="0"/>
              </a:rPr>
              <a:t> Your text in here</a:t>
            </a:r>
          </a:p>
          <a:p>
            <a:pPr>
              <a:buFontTx/>
              <a:buChar char="•"/>
            </a:pPr>
            <a:r>
              <a:rPr lang="en-US" altLang="zh-CN" sz="1600" b="0">
                <a:ea typeface="宋体" panose="02010600030101010101" pitchFamily="2" charset="-122"/>
                <a:cs typeface="Arial" panose="020B0604020202020204" pitchFamily="34" charset="0"/>
              </a:rPr>
              <a:t> Your text in here</a:t>
            </a:r>
          </a:p>
        </p:txBody>
      </p:sp>
      <p:sp>
        <p:nvSpPr>
          <p:cNvPr id="78926" name="Rectangle 78">
            <a:extLst>
              <a:ext uri="{FF2B5EF4-FFF2-40B4-BE49-F238E27FC236}">
                <a16:creationId xmlns:a16="http://schemas.microsoft.com/office/drawing/2014/main" id="{BAA3B123-AAC8-450F-BD24-7D8369A52E69}"/>
              </a:ext>
            </a:extLst>
          </p:cNvPr>
          <p:cNvSpPr>
            <a:spLocks noChangeArrowheads="1"/>
          </p:cNvSpPr>
          <p:nvPr/>
        </p:nvSpPr>
        <p:spPr bwMode="black">
          <a:xfrm>
            <a:off x="3294063" y="5049838"/>
            <a:ext cx="19002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zh-CN" sz="1600" b="0">
                <a:ea typeface="宋体" panose="02010600030101010101" pitchFamily="2" charset="-122"/>
                <a:cs typeface="Arial" panose="020B0604020202020204" pitchFamily="34" charset="0"/>
              </a:rPr>
              <a:t> Your text in here</a:t>
            </a:r>
          </a:p>
          <a:p>
            <a:pPr>
              <a:buFontTx/>
              <a:buChar char="•"/>
            </a:pPr>
            <a:r>
              <a:rPr lang="en-US" altLang="zh-CN" sz="1600" b="0">
                <a:ea typeface="宋体" panose="02010600030101010101" pitchFamily="2" charset="-122"/>
                <a:cs typeface="Arial" panose="020B0604020202020204" pitchFamily="34" charset="0"/>
              </a:rPr>
              <a:t> Your text in here</a:t>
            </a:r>
          </a:p>
        </p:txBody>
      </p:sp>
      <p:sp>
        <p:nvSpPr>
          <p:cNvPr id="78927" name="Rectangle 79">
            <a:extLst>
              <a:ext uri="{FF2B5EF4-FFF2-40B4-BE49-F238E27FC236}">
                <a16:creationId xmlns:a16="http://schemas.microsoft.com/office/drawing/2014/main" id="{46F24ECE-A12B-4DCE-95AF-3149F8C9CA26}"/>
              </a:ext>
            </a:extLst>
          </p:cNvPr>
          <p:cNvSpPr>
            <a:spLocks noChangeArrowheads="1"/>
          </p:cNvSpPr>
          <p:nvPr/>
        </p:nvSpPr>
        <p:spPr bwMode="black">
          <a:xfrm>
            <a:off x="6226175" y="3421063"/>
            <a:ext cx="19002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zh-CN" sz="1600" b="0">
                <a:ea typeface="宋体" panose="02010600030101010101" pitchFamily="2" charset="-122"/>
                <a:cs typeface="Arial" panose="020B0604020202020204" pitchFamily="34" charset="0"/>
              </a:rPr>
              <a:t> Your text in here</a:t>
            </a:r>
          </a:p>
          <a:p>
            <a:pPr>
              <a:buFontTx/>
              <a:buChar char="•"/>
            </a:pPr>
            <a:r>
              <a:rPr lang="en-US" altLang="zh-CN" sz="1600" b="0">
                <a:ea typeface="宋体" panose="02010600030101010101" pitchFamily="2" charset="-122"/>
                <a:cs typeface="Arial" panose="020B0604020202020204" pitchFamily="34" charset="0"/>
              </a:rPr>
              <a:t> Your text in here</a:t>
            </a:r>
          </a:p>
        </p:txBody>
      </p:sp>
      <p:sp>
        <p:nvSpPr>
          <p:cNvPr id="78928" name="Rectangle 80">
            <a:extLst>
              <a:ext uri="{FF2B5EF4-FFF2-40B4-BE49-F238E27FC236}">
                <a16:creationId xmlns:a16="http://schemas.microsoft.com/office/drawing/2014/main" id="{CB58B3E0-5747-4E91-B6F7-2B19853F83CD}"/>
              </a:ext>
            </a:extLst>
          </p:cNvPr>
          <p:cNvSpPr>
            <a:spLocks noChangeArrowheads="1"/>
          </p:cNvSpPr>
          <p:nvPr/>
        </p:nvSpPr>
        <p:spPr bwMode="black">
          <a:xfrm>
            <a:off x="7038975" y="2093913"/>
            <a:ext cx="19002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zh-CN" sz="1600" b="0">
                <a:ea typeface="宋体" panose="02010600030101010101" pitchFamily="2" charset="-122"/>
                <a:cs typeface="Arial" panose="020B0604020202020204" pitchFamily="34" charset="0"/>
              </a:rPr>
              <a:t> Your text in here</a:t>
            </a:r>
          </a:p>
          <a:p>
            <a:pPr>
              <a:buFontTx/>
              <a:buChar char="•"/>
            </a:pPr>
            <a:r>
              <a:rPr lang="en-US" altLang="zh-CN" sz="1600" b="0">
                <a:ea typeface="宋体" panose="02010600030101010101" pitchFamily="2" charset="-122"/>
                <a:cs typeface="Arial" panose="020B0604020202020204" pitchFamily="34" charset="0"/>
              </a:rPr>
              <a:t> Your text in here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6" name="Rectangle 24">
            <a:extLst>
              <a:ext uri="{FF2B5EF4-FFF2-40B4-BE49-F238E27FC236}">
                <a16:creationId xmlns:a16="http://schemas.microsoft.com/office/drawing/2014/main" id="{A6723366-1B0C-45E2-8AA8-AA6C90AD1C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627938" cy="1143000"/>
          </a:xfrm>
        </p:spPr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Contents</a:t>
            </a:r>
          </a:p>
        </p:txBody>
      </p:sp>
      <p:sp>
        <p:nvSpPr>
          <p:cNvPr id="8273" name="Line 81">
            <a:extLst>
              <a:ext uri="{FF2B5EF4-FFF2-40B4-BE49-F238E27FC236}">
                <a16:creationId xmlns:a16="http://schemas.microsoft.com/office/drawing/2014/main" id="{D7ED38A8-0712-4A8E-920F-69425233967E}"/>
              </a:ext>
            </a:extLst>
          </p:cNvPr>
          <p:cNvSpPr>
            <a:spLocks noChangeShapeType="1"/>
          </p:cNvSpPr>
          <p:nvPr/>
        </p:nvSpPr>
        <p:spPr bwMode="black">
          <a:xfrm>
            <a:off x="2928938" y="5199063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74" name="Rectangle 82">
            <a:extLst>
              <a:ext uri="{FF2B5EF4-FFF2-40B4-BE49-F238E27FC236}">
                <a16:creationId xmlns:a16="http://schemas.microsoft.com/office/drawing/2014/main" id="{D86D439B-C9EA-4280-B830-6F8724C89F4F}"/>
              </a:ext>
            </a:extLst>
          </p:cNvPr>
          <p:cNvSpPr>
            <a:spLocks noChangeArrowheads="1"/>
          </p:cNvSpPr>
          <p:nvPr/>
        </p:nvSpPr>
        <p:spPr bwMode="black">
          <a:xfrm>
            <a:off x="3614738" y="4818063"/>
            <a:ext cx="3552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>
                <a:ea typeface="宋体" panose="02010600030101010101" pitchFamily="2" charset="-122"/>
              </a:rPr>
              <a:t>Add Your Text in here</a:t>
            </a:r>
          </a:p>
        </p:txBody>
      </p:sp>
      <p:sp>
        <p:nvSpPr>
          <p:cNvPr id="8275" name="Line 83">
            <a:extLst>
              <a:ext uri="{FF2B5EF4-FFF2-40B4-BE49-F238E27FC236}">
                <a16:creationId xmlns:a16="http://schemas.microsoft.com/office/drawing/2014/main" id="{5DFEC764-FF24-4064-BE7C-9C738AFD76AE}"/>
              </a:ext>
            </a:extLst>
          </p:cNvPr>
          <p:cNvSpPr>
            <a:spLocks noChangeShapeType="1"/>
          </p:cNvSpPr>
          <p:nvPr/>
        </p:nvSpPr>
        <p:spPr bwMode="black">
          <a:xfrm>
            <a:off x="2971800" y="2398713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76" name="Rectangle 84">
            <a:extLst>
              <a:ext uri="{FF2B5EF4-FFF2-40B4-BE49-F238E27FC236}">
                <a16:creationId xmlns:a16="http://schemas.microsoft.com/office/drawing/2014/main" id="{3E54189B-2F4B-40A1-9680-E50AFCD00C4B}"/>
              </a:ext>
            </a:extLst>
          </p:cNvPr>
          <p:cNvSpPr>
            <a:spLocks noChangeArrowheads="1"/>
          </p:cNvSpPr>
          <p:nvPr/>
        </p:nvSpPr>
        <p:spPr bwMode="black">
          <a:xfrm>
            <a:off x="3657600" y="2017713"/>
            <a:ext cx="3552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>
                <a:ea typeface="宋体" panose="02010600030101010101" pitchFamily="2" charset="-122"/>
              </a:rPr>
              <a:t>Add Your Text in here</a:t>
            </a:r>
          </a:p>
        </p:txBody>
      </p:sp>
      <p:sp>
        <p:nvSpPr>
          <p:cNvPr id="8277" name="Line 85">
            <a:extLst>
              <a:ext uri="{FF2B5EF4-FFF2-40B4-BE49-F238E27FC236}">
                <a16:creationId xmlns:a16="http://schemas.microsoft.com/office/drawing/2014/main" id="{EF8AFB83-1D1F-4B63-8ED3-2B1D2B3E8D0A}"/>
              </a:ext>
            </a:extLst>
          </p:cNvPr>
          <p:cNvSpPr>
            <a:spLocks noChangeShapeType="1"/>
          </p:cNvSpPr>
          <p:nvPr/>
        </p:nvSpPr>
        <p:spPr bwMode="black">
          <a:xfrm>
            <a:off x="3462338" y="3084513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78" name="Rectangle 86">
            <a:extLst>
              <a:ext uri="{FF2B5EF4-FFF2-40B4-BE49-F238E27FC236}">
                <a16:creationId xmlns:a16="http://schemas.microsoft.com/office/drawing/2014/main" id="{D9F13AE0-A939-404F-B902-19626AADD324}"/>
              </a:ext>
            </a:extLst>
          </p:cNvPr>
          <p:cNvSpPr>
            <a:spLocks noChangeArrowheads="1"/>
          </p:cNvSpPr>
          <p:nvPr/>
        </p:nvSpPr>
        <p:spPr bwMode="black">
          <a:xfrm>
            <a:off x="4114800" y="2703513"/>
            <a:ext cx="3552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>
                <a:ea typeface="宋体" panose="02010600030101010101" pitchFamily="2" charset="-122"/>
              </a:rPr>
              <a:t>Add Your Text in here</a:t>
            </a:r>
          </a:p>
        </p:txBody>
      </p:sp>
      <p:sp>
        <p:nvSpPr>
          <p:cNvPr id="8279" name="Line 87">
            <a:extLst>
              <a:ext uri="{FF2B5EF4-FFF2-40B4-BE49-F238E27FC236}">
                <a16:creationId xmlns:a16="http://schemas.microsoft.com/office/drawing/2014/main" id="{C00C78E1-5702-48E6-9AB0-92A39D7CC3A9}"/>
              </a:ext>
            </a:extLst>
          </p:cNvPr>
          <p:cNvSpPr>
            <a:spLocks noChangeShapeType="1"/>
          </p:cNvSpPr>
          <p:nvPr/>
        </p:nvSpPr>
        <p:spPr bwMode="black">
          <a:xfrm>
            <a:off x="3657600" y="3810000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80" name="Rectangle 88">
            <a:extLst>
              <a:ext uri="{FF2B5EF4-FFF2-40B4-BE49-F238E27FC236}">
                <a16:creationId xmlns:a16="http://schemas.microsoft.com/office/drawing/2014/main" id="{3E1A9183-9E76-4EC5-96B6-D7D39959099D}"/>
              </a:ext>
            </a:extLst>
          </p:cNvPr>
          <p:cNvSpPr>
            <a:spLocks noChangeArrowheads="1"/>
          </p:cNvSpPr>
          <p:nvPr/>
        </p:nvSpPr>
        <p:spPr bwMode="black">
          <a:xfrm>
            <a:off x="4343400" y="3429000"/>
            <a:ext cx="3552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>
                <a:ea typeface="宋体" panose="02010600030101010101" pitchFamily="2" charset="-122"/>
              </a:rPr>
              <a:t>Add Your Text in here</a:t>
            </a:r>
          </a:p>
        </p:txBody>
      </p:sp>
      <p:sp>
        <p:nvSpPr>
          <p:cNvPr id="8281" name="Line 89">
            <a:extLst>
              <a:ext uri="{FF2B5EF4-FFF2-40B4-BE49-F238E27FC236}">
                <a16:creationId xmlns:a16="http://schemas.microsoft.com/office/drawing/2014/main" id="{F9A4B6BB-D1D8-410E-ACCE-5754E0335D5D}"/>
              </a:ext>
            </a:extLst>
          </p:cNvPr>
          <p:cNvSpPr>
            <a:spLocks noChangeShapeType="1"/>
          </p:cNvSpPr>
          <p:nvPr/>
        </p:nvSpPr>
        <p:spPr bwMode="black">
          <a:xfrm>
            <a:off x="3462338" y="4532313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82" name="Rectangle 90">
            <a:extLst>
              <a:ext uri="{FF2B5EF4-FFF2-40B4-BE49-F238E27FC236}">
                <a16:creationId xmlns:a16="http://schemas.microsoft.com/office/drawing/2014/main" id="{3015E08F-699B-4851-B5F9-29FF685BA876}"/>
              </a:ext>
            </a:extLst>
          </p:cNvPr>
          <p:cNvSpPr>
            <a:spLocks noChangeArrowheads="1"/>
          </p:cNvSpPr>
          <p:nvPr/>
        </p:nvSpPr>
        <p:spPr bwMode="black">
          <a:xfrm>
            <a:off x="4114800" y="4151313"/>
            <a:ext cx="3552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>
                <a:ea typeface="宋体" panose="02010600030101010101" pitchFamily="2" charset="-122"/>
              </a:rPr>
              <a:t>Add Your Text in here</a:t>
            </a:r>
          </a:p>
        </p:txBody>
      </p:sp>
      <p:grpSp>
        <p:nvGrpSpPr>
          <p:cNvPr id="8283" name="Group 91">
            <a:extLst>
              <a:ext uri="{FF2B5EF4-FFF2-40B4-BE49-F238E27FC236}">
                <a16:creationId xmlns:a16="http://schemas.microsoft.com/office/drawing/2014/main" id="{3100A6C2-4982-4D8C-8868-2011FBD3CC34}"/>
              </a:ext>
            </a:extLst>
          </p:cNvPr>
          <p:cNvGrpSpPr>
            <a:grpSpLocks/>
          </p:cNvGrpSpPr>
          <p:nvPr/>
        </p:nvGrpSpPr>
        <p:grpSpPr bwMode="auto">
          <a:xfrm>
            <a:off x="2790825" y="2017713"/>
            <a:ext cx="393700" cy="393700"/>
            <a:chOff x="2543" y="1006"/>
            <a:chExt cx="416" cy="416"/>
          </a:xfrm>
        </p:grpSpPr>
        <p:sp>
          <p:nvSpPr>
            <p:cNvPr id="8284" name="Oval 92">
              <a:extLst>
                <a:ext uri="{FF2B5EF4-FFF2-40B4-BE49-F238E27FC236}">
                  <a16:creationId xmlns:a16="http://schemas.microsoft.com/office/drawing/2014/main" id="{A109823F-B00D-44C9-BBF8-F31D18B523F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285" name="Group 93">
              <a:extLst>
                <a:ext uri="{FF2B5EF4-FFF2-40B4-BE49-F238E27FC236}">
                  <a16:creationId xmlns:a16="http://schemas.microsoft.com/office/drawing/2014/main" id="{FCED70D7-2F72-4FA4-B5F6-258784CD6089}"/>
                </a:ext>
              </a:extLst>
            </p:cNvPr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8286" name="Picture 94">
                <a:extLst>
                  <a:ext uri="{FF2B5EF4-FFF2-40B4-BE49-F238E27FC236}">
                    <a16:creationId xmlns:a16="http://schemas.microsoft.com/office/drawing/2014/main" id="{94A404AB-577B-436A-A2DB-2E0C08027E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287" name="Oval 95">
                <a:extLst>
                  <a:ext uri="{FF2B5EF4-FFF2-40B4-BE49-F238E27FC236}">
                    <a16:creationId xmlns:a16="http://schemas.microsoft.com/office/drawing/2014/main" id="{EAADAF2D-E889-4503-B799-C61F8EFF5AD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8288" name="Picture 96">
                <a:extLst>
                  <a:ext uri="{FF2B5EF4-FFF2-40B4-BE49-F238E27FC236}">
                    <a16:creationId xmlns:a16="http://schemas.microsoft.com/office/drawing/2014/main" id="{2B3C600F-5B61-4F63-AFFE-DA0D4E3DC6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289" name="Picture 97">
              <a:extLst>
                <a:ext uri="{FF2B5EF4-FFF2-40B4-BE49-F238E27FC236}">
                  <a16:creationId xmlns:a16="http://schemas.microsoft.com/office/drawing/2014/main" id="{BC14AFD1-73C2-4CA5-A956-A99F28E67D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290" name="Group 98">
            <a:extLst>
              <a:ext uri="{FF2B5EF4-FFF2-40B4-BE49-F238E27FC236}">
                <a16:creationId xmlns:a16="http://schemas.microsoft.com/office/drawing/2014/main" id="{FC70A065-FB1E-47DC-838F-34BA2E086B5F}"/>
              </a:ext>
            </a:extLst>
          </p:cNvPr>
          <p:cNvGrpSpPr>
            <a:grpSpLocks/>
          </p:cNvGrpSpPr>
          <p:nvPr/>
        </p:nvGrpSpPr>
        <p:grpSpPr bwMode="auto">
          <a:xfrm>
            <a:off x="3325813" y="2705100"/>
            <a:ext cx="393700" cy="393700"/>
            <a:chOff x="3071" y="1006"/>
            <a:chExt cx="416" cy="416"/>
          </a:xfrm>
        </p:grpSpPr>
        <p:sp>
          <p:nvSpPr>
            <p:cNvPr id="8291" name="Oval 99">
              <a:extLst>
                <a:ext uri="{FF2B5EF4-FFF2-40B4-BE49-F238E27FC236}">
                  <a16:creationId xmlns:a16="http://schemas.microsoft.com/office/drawing/2014/main" id="{8579DA91-ACED-4C08-A0D8-80459C575C3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292" name="Group 100">
              <a:extLst>
                <a:ext uri="{FF2B5EF4-FFF2-40B4-BE49-F238E27FC236}">
                  <a16:creationId xmlns:a16="http://schemas.microsoft.com/office/drawing/2014/main" id="{D0C04CD2-0349-4DAC-A074-E6AF30E77E8E}"/>
                </a:ext>
              </a:extLst>
            </p:cNvPr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8293" name="Picture 101">
                <a:extLst>
                  <a:ext uri="{FF2B5EF4-FFF2-40B4-BE49-F238E27FC236}">
                    <a16:creationId xmlns:a16="http://schemas.microsoft.com/office/drawing/2014/main" id="{D774A3EE-7E14-439F-8C48-90FE0DEA46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294" name="Oval 102">
                <a:extLst>
                  <a:ext uri="{FF2B5EF4-FFF2-40B4-BE49-F238E27FC236}">
                    <a16:creationId xmlns:a16="http://schemas.microsoft.com/office/drawing/2014/main" id="{1EBFE457-5AED-42AE-BBF3-9D12131D25D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8295" name="Picture 103">
                <a:extLst>
                  <a:ext uri="{FF2B5EF4-FFF2-40B4-BE49-F238E27FC236}">
                    <a16:creationId xmlns:a16="http://schemas.microsoft.com/office/drawing/2014/main" id="{EA4F1831-825B-4110-8A86-9AE41D9DC4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296" name="Picture 104">
              <a:extLst>
                <a:ext uri="{FF2B5EF4-FFF2-40B4-BE49-F238E27FC236}">
                  <a16:creationId xmlns:a16="http://schemas.microsoft.com/office/drawing/2014/main" id="{955693E7-7B71-4A23-BCB6-F59FB0E62D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297" name="Group 105">
            <a:extLst>
              <a:ext uri="{FF2B5EF4-FFF2-40B4-BE49-F238E27FC236}">
                <a16:creationId xmlns:a16="http://schemas.microsoft.com/office/drawing/2014/main" id="{B04D3235-79FE-4BCC-87C4-A0A82AAA451B}"/>
              </a:ext>
            </a:extLst>
          </p:cNvPr>
          <p:cNvGrpSpPr>
            <a:grpSpLocks/>
          </p:cNvGrpSpPr>
          <p:nvPr/>
        </p:nvGrpSpPr>
        <p:grpSpPr bwMode="auto">
          <a:xfrm>
            <a:off x="3494088" y="3427413"/>
            <a:ext cx="393700" cy="393700"/>
            <a:chOff x="3647" y="1006"/>
            <a:chExt cx="416" cy="416"/>
          </a:xfrm>
        </p:grpSpPr>
        <p:sp>
          <p:nvSpPr>
            <p:cNvPr id="8298" name="Oval 106">
              <a:extLst>
                <a:ext uri="{FF2B5EF4-FFF2-40B4-BE49-F238E27FC236}">
                  <a16:creationId xmlns:a16="http://schemas.microsoft.com/office/drawing/2014/main" id="{5C590071-3F03-4360-9EBA-BFFF0849E37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47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299" name="Group 107">
              <a:extLst>
                <a:ext uri="{FF2B5EF4-FFF2-40B4-BE49-F238E27FC236}">
                  <a16:creationId xmlns:a16="http://schemas.microsoft.com/office/drawing/2014/main" id="{98C965AE-B782-40D3-B646-6F72F234DEC8}"/>
                </a:ext>
              </a:extLst>
            </p:cNvPr>
            <p:cNvGrpSpPr>
              <a:grpSpLocks/>
            </p:cNvGrpSpPr>
            <p:nvPr/>
          </p:nvGrpSpPr>
          <p:grpSpPr bwMode="auto">
            <a:xfrm rot="-2288454">
              <a:off x="3682" y="1034"/>
              <a:ext cx="348" cy="356"/>
              <a:chOff x="887" y="2040"/>
              <a:chExt cx="433" cy="422"/>
            </a:xfrm>
          </p:grpSpPr>
          <p:pic>
            <p:nvPicPr>
              <p:cNvPr id="8300" name="Picture 108">
                <a:extLst>
                  <a:ext uri="{FF2B5EF4-FFF2-40B4-BE49-F238E27FC236}">
                    <a16:creationId xmlns:a16="http://schemas.microsoft.com/office/drawing/2014/main" id="{1D5F134F-BF3E-4BE2-B70A-AE808BB646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301" name="Oval 109">
                <a:extLst>
                  <a:ext uri="{FF2B5EF4-FFF2-40B4-BE49-F238E27FC236}">
                    <a16:creationId xmlns:a16="http://schemas.microsoft.com/office/drawing/2014/main" id="{74A64650-5FC1-4D5E-9E1F-411B6E1E388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hlink">
                      <a:alpha val="75000"/>
                    </a:schemeClr>
                  </a:gs>
                  <a:gs pos="10000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8302" name="Picture 110">
                <a:extLst>
                  <a:ext uri="{FF2B5EF4-FFF2-40B4-BE49-F238E27FC236}">
                    <a16:creationId xmlns:a16="http://schemas.microsoft.com/office/drawing/2014/main" id="{56A731B4-D016-4B84-A5D6-291CDCFA69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303" name="Picture 111">
              <a:extLst>
                <a:ext uri="{FF2B5EF4-FFF2-40B4-BE49-F238E27FC236}">
                  <a16:creationId xmlns:a16="http://schemas.microsoft.com/office/drawing/2014/main" id="{C15E61A7-4C5D-4278-8687-02AB82E60D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676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304" name="Group 112">
            <a:extLst>
              <a:ext uri="{FF2B5EF4-FFF2-40B4-BE49-F238E27FC236}">
                <a16:creationId xmlns:a16="http://schemas.microsoft.com/office/drawing/2014/main" id="{01E66C51-3C1B-46AE-84B6-2D12522C7350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4140200"/>
            <a:ext cx="393700" cy="393700"/>
            <a:chOff x="4213" y="1006"/>
            <a:chExt cx="416" cy="416"/>
          </a:xfrm>
        </p:grpSpPr>
        <p:sp>
          <p:nvSpPr>
            <p:cNvPr id="8305" name="Oval 113">
              <a:extLst>
                <a:ext uri="{FF2B5EF4-FFF2-40B4-BE49-F238E27FC236}">
                  <a16:creationId xmlns:a16="http://schemas.microsoft.com/office/drawing/2014/main" id="{40240B58-176B-4ED0-A8AF-9A30D41448D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1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306" name="Group 114">
              <a:extLst>
                <a:ext uri="{FF2B5EF4-FFF2-40B4-BE49-F238E27FC236}">
                  <a16:creationId xmlns:a16="http://schemas.microsoft.com/office/drawing/2014/main" id="{2F3B5139-3FFE-45FC-93E4-41918E5628B7}"/>
                </a:ext>
              </a:extLst>
            </p:cNvPr>
            <p:cNvGrpSpPr>
              <a:grpSpLocks/>
            </p:cNvGrpSpPr>
            <p:nvPr/>
          </p:nvGrpSpPr>
          <p:grpSpPr bwMode="auto">
            <a:xfrm rot="-2288454">
              <a:off x="4248" y="1034"/>
              <a:ext cx="348" cy="356"/>
              <a:chOff x="887" y="2040"/>
              <a:chExt cx="433" cy="422"/>
            </a:xfrm>
          </p:grpSpPr>
          <p:pic>
            <p:nvPicPr>
              <p:cNvPr id="8307" name="Picture 115">
                <a:extLst>
                  <a:ext uri="{FF2B5EF4-FFF2-40B4-BE49-F238E27FC236}">
                    <a16:creationId xmlns:a16="http://schemas.microsoft.com/office/drawing/2014/main" id="{280A0BBA-3D43-498A-BD56-B4BA654DFA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308" name="Oval 116">
                <a:extLst>
                  <a:ext uri="{FF2B5EF4-FFF2-40B4-BE49-F238E27FC236}">
                    <a16:creationId xmlns:a16="http://schemas.microsoft.com/office/drawing/2014/main" id="{39C5AE38-38D2-404B-B3DB-74D81541EB6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folHlink">
                      <a:alpha val="75000"/>
                    </a:schemeClr>
                  </a:gs>
                  <a:gs pos="100000">
                    <a:schemeClr val="fol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8309" name="Picture 117">
                <a:extLst>
                  <a:ext uri="{FF2B5EF4-FFF2-40B4-BE49-F238E27FC236}">
                    <a16:creationId xmlns:a16="http://schemas.microsoft.com/office/drawing/2014/main" id="{C06C250E-9248-4026-8266-783D231990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310" name="Picture 118">
              <a:extLst>
                <a:ext uri="{FF2B5EF4-FFF2-40B4-BE49-F238E27FC236}">
                  <a16:creationId xmlns:a16="http://schemas.microsoft.com/office/drawing/2014/main" id="{1D7A51C5-2F65-475B-87E6-8986D85885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424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311" name="Group 119">
            <a:extLst>
              <a:ext uri="{FF2B5EF4-FFF2-40B4-BE49-F238E27FC236}">
                <a16:creationId xmlns:a16="http://schemas.microsoft.com/office/drawing/2014/main" id="{84D4FA42-BC17-4218-9F08-6D360E6CE28F}"/>
              </a:ext>
            </a:extLst>
          </p:cNvPr>
          <p:cNvGrpSpPr>
            <a:grpSpLocks/>
          </p:cNvGrpSpPr>
          <p:nvPr/>
        </p:nvGrpSpPr>
        <p:grpSpPr bwMode="auto">
          <a:xfrm>
            <a:off x="2732088" y="4803775"/>
            <a:ext cx="393700" cy="393700"/>
            <a:chOff x="4803" y="1006"/>
            <a:chExt cx="416" cy="416"/>
          </a:xfrm>
        </p:grpSpPr>
        <p:sp>
          <p:nvSpPr>
            <p:cNvPr id="8312" name="Oval 120">
              <a:extLst>
                <a:ext uri="{FF2B5EF4-FFF2-40B4-BE49-F238E27FC236}">
                  <a16:creationId xmlns:a16="http://schemas.microsoft.com/office/drawing/2014/main" id="{E00CB46D-5690-4C5F-821E-2F4914EB78A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313" name="Group 121">
              <a:extLst>
                <a:ext uri="{FF2B5EF4-FFF2-40B4-BE49-F238E27FC236}">
                  <a16:creationId xmlns:a16="http://schemas.microsoft.com/office/drawing/2014/main" id="{EA5AA6ED-F230-4AA1-B2C2-F7AA76F307E9}"/>
                </a:ext>
              </a:extLst>
            </p:cNvPr>
            <p:cNvGrpSpPr>
              <a:grpSpLocks/>
            </p:cNvGrpSpPr>
            <p:nvPr/>
          </p:nvGrpSpPr>
          <p:grpSpPr bwMode="auto">
            <a:xfrm rot="-2288454">
              <a:off x="4838" y="1034"/>
              <a:ext cx="348" cy="356"/>
              <a:chOff x="887" y="2040"/>
              <a:chExt cx="433" cy="422"/>
            </a:xfrm>
          </p:grpSpPr>
          <p:pic>
            <p:nvPicPr>
              <p:cNvPr id="8314" name="Picture 122">
                <a:extLst>
                  <a:ext uri="{FF2B5EF4-FFF2-40B4-BE49-F238E27FC236}">
                    <a16:creationId xmlns:a16="http://schemas.microsoft.com/office/drawing/2014/main" id="{EEB67844-DEF0-4E26-985D-530D23CA92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315" name="Oval 123">
                <a:extLst>
                  <a:ext uri="{FF2B5EF4-FFF2-40B4-BE49-F238E27FC236}">
                    <a16:creationId xmlns:a16="http://schemas.microsoft.com/office/drawing/2014/main" id="{6CF40117-FC5E-48E9-B28D-663FDCF2158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rgbClr val="FB4F2D">
                  <a:alpha val="7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8316" name="Picture 124">
                <a:extLst>
                  <a:ext uri="{FF2B5EF4-FFF2-40B4-BE49-F238E27FC236}">
                    <a16:creationId xmlns:a16="http://schemas.microsoft.com/office/drawing/2014/main" id="{744D3B0C-73FE-47C4-A16F-B0743EDE78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317" name="Picture 125">
              <a:extLst>
                <a:ext uri="{FF2B5EF4-FFF2-40B4-BE49-F238E27FC236}">
                  <a16:creationId xmlns:a16="http://schemas.microsoft.com/office/drawing/2014/main" id="{930590C4-A88A-4132-A6E9-E9B97F4F25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483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319" name="Picture 127">
            <a:extLst>
              <a:ext uri="{FF2B5EF4-FFF2-40B4-BE49-F238E27FC236}">
                <a16:creationId xmlns:a16="http://schemas.microsoft.com/office/drawing/2014/main" id="{42F65720-0C94-44AB-99FE-42B5D0F54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05050"/>
            <a:ext cx="2667000" cy="260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20" name="Rectangle 128">
            <a:extLst>
              <a:ext uri="{FF2B5EF4-FFF2-40B4-BE49-F238E27FC236}">
                <a16:creationId xmlns:a16="http://schemas.microsoft.com/office/drawing/2014/main" id="{8C3AEBAC-F66A-41F1-B731-3276AE013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0513"/>
            <a:ext cx="9144000" cy="2286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321" name="Rectangle 129">
            <a:extLst>
              <a:ext uri="{FF2B5EF4-FFF2-40B4-BE49-F238E27FC236}">
                <a16:creationId xmlns:a16="http://schemas.microsoft.com/office/drawing/2014/main" id="{FF0C10E7-C3FA-43DF-8587-2FA17C11F36B}"/>
              </a:ext>
            </a:extLst>
          </p:cNvPr>
          <p:cNvSpPr>
            <a:spLocks noChangeArrowheads="1"/>
          </p:cNvSpPr>
          <p:nvPr/>
        </p:nvSpPr>
        <p:spPr bwMode="black">
          <a:xfrm>
            <a:off x="0" y="6640513"/>
            <a:ext cx="9067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800" b="0" dirty="0">
                <a:ea typeface="宋体" panose="02010600030101010101" pitchFamily="2" charset="-122"/>
              </a:rPr>
              <a:t>[Image Info]</a:t>
            </a:r>
            <a:r>
              <a:rPr lang="en-US" altLang="zh-CN" sz="800" dirty="0">
                <a:ea typeface="宋体" panose="02010600030101010101" pitchFamily="2" charset="-122"/>
              </a:rPr>
              <a:t> </a:t>
            </a:r>
            <a:r>
              <a:rPr lang="en-US" altLang="zh-CN" sz="800" b="0" dirty="0">
                <a:ea typeface="宋体" panose="02010600030101010101" pitchFamily="2" charset="-122"/>
              </a:rPr>
              <a:t> </a:t>
            </a:r>
            <a:r>
              <a:rPr lang="en-US" altLang="zh-CN" sz="900" b="0" dirty="0">
                <a:ea typeface="宋体" panose="02010600030101010101" pitchFamily="2" charset="-12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          </a:t>
            </a:r>
            <a:r>
              <a:rPr lang="en-US" altLang="zh-CN" sz="800" b="0" dirty="0">
                <a:ea typeface="宋体" panose="02010600030101010101" pitchFamily="2" charset="-122"/>
              </a:rPr>
              <a:t>- Note to customers : This image has been licensed to be used within this PowerPoint template only.  You may not extract the image for any other use.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>
            <a:extLst>
              <a:ext uri="{FF2B5EF4-FFF2-40B4-BE49-F238E27FC236}">
                <a16:creationId xmlns:a16="http://schemas.microsoft.com/office/drawing/2014/main" id="{C4E4CBA0-1DF4-4111-9783-25B5F617C94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Your company slogan in here</a:t>
            </a:r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FBC63000-7C3C-4524-8AA3-1FA5B853944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Thank You!</a:t>
            </a:r>
          </a:p>
        </p:txBody>
      </p:sp>
      <p:sp>
        <p:nvSpPr>
          <p:cNvPr id="6" name="Rectangle 129">
            <a:extLst>
              <a:ext uri="{FF2B5EF4-FFF2-40B4-BE49-F238E27FC236}">
                <a16:creationId xmlns:a16="http://schemas.microsoft.com/office/drawing/2014/main" id="{A7A3DEC2-FFBD-4706-BFD4-B6D05779015D}"/>
              </a:ext>
            </a:extLst>
          </p:cNvPr>
          <p:cNvSpPr>
            <a:spLocks noChangeArrowheads="1"/>
          </p:cNvSpPr>
          <p:nvPr/>
        </p:nvSpPr>
        <p:spPr bwMode="black">
          <a:xfrm>
            <a:off x="0" y="6640513"/>
            <a:ext cx="9067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800" b="0" dirty="0">
                <a:ea typeface="宋体" panose="02010600030101010101" pitchFamily="2" charset="-122"/>
              </a:rPr>
              <a:t>[Image Info]</a:t>
            </a:r>
            <a:r>
              <a:rPr lang="en-US" altLang="zh-CN" sz="800" dirty="0">
                <a:ea typeface="宋体" panose="02010600030101010101" pitchFamily="2" charset="-122"/>
              </a:rPr>
              <a:t> </a:t>
            </a:r>
            <a:r>
              <a:rPr lang="en-US" altLang="zh-CN" sz="800" b="0" dirty="0">
                <a:ea typeface="宋体" panose="02010600030101010101" pitchFamily="2" charset="-122"/>
              </a:rPr>
              <a:t> </a:t>
            </a:r>
            <a:r>
              <a:rPr lang="en-US" altLang="zh-CN" sz="900" b="0" dirty="0">
                <a:ea typeface="宋体" panose="02010600030101010101" pitchFamily="2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          </a:t>
            </a:r>
            <a:r>
              <a:rPr lang="en-US" altLang="zh-CN" sz="800" b="0" dirty="0">
                <a:ea typeface="宋体" panose="02010600030101010101" pitchFamily="2" charset="-122"/>
              </a:rPr>
              <a:t>- Note to customers : This image has been licensed to be used within this PowerPoint template only.  You may not extract the image for any other use.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14DF517-571C-484E-B164-D8007E1C6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Hot Tip</a:t>
            </a:r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id="{27FABED5-C893-43D6-AD53-46726643DD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924800" cy="35814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zh-CN" altLang="en-US">
                <a:ea typeface="宋体" panose="02010600030101010101" pitchFamily="2" charset="-122"/>
              </a:rPr>
              <a:t> </a:t>
            </a:r>
            <a:r>
              <a:rPr lang="en-US" altLang="zh-CN" b="1">
                <a:ea typeface="宋体" panose="02010600030101010101" pitchFamily="2" charset="-122"/>
              </a:rPr>
              <a:t>How do I incorporate my </a:t>
            </a:r>
            <a:r>
              <a:rPr lang="en-US" altLang="zh-CN" b="1" u="sng">
                <a:ea typeface="宋体" panose="02010600030101010101" pitchFamily="2" charset="-122"/>
              </a:rPr>
              <a:t>LOGO</a:t>
            </a:r>
            <a:r>
              <a:rPr lang="en-US" altLang="zh-CN" b="1">
                <a:ea typeface="宋体" panose="02010600030101010101" pitchFamily="2" charset="-122"/>
              </a:rPr>
              <a:t> and </a:t>
            </a:r>
            <a:r>
              <a:rPr lang="en-US" altLang="zh-CN" b="1" u="sng">
                <a:ea typeface="宋体" panose="02010600030101010101" pitchFamily="2" charset="-122"/>
              </a:rPr>
              <a:t>URL</a:t>
            </a:r>
            <a:r>
              <a:rPr lang="en-US" altLang="zh-CN" b="1">
                <a:ea typeface="宋体" panose="02010600030101010101" pitchFamily="2" charset="-122"/>
              </a:rPr>
              <a:t> to a slide that will apply to all the other slides?</a:t>
            </a:r>
            <a:r>
              <a:rPr lang="en-US" altLang="zh-CN">
                <a:ea typeface="宋体" panose="02010600030101010101" pitchFamily="2" charset="-122"/>
              </a:rPr>
              <a:t> </a:t>
            </a:r>
          </a:p>
          <a:p>
            <a:pPr>
              <a:lnSpc>
                <a:spcPct val="90000"/>
              </a:lnSpc>
            </a:pPr>
            <a:endParaRPr lang="en-US" altLang="zh-CN">
              <a:ea typeface="宋体" panose="02010600030101010101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z="2400">
                <a:ea typeface="宋体" panose="02010600030101010101" pitchFamily="2" charset="-122"/>
              </a:rPr>
              <a:t>On the </a:t>
            </a:r>
            <a:r>
              <a:rPr lang="en-US" altLang="zh-CN" sz="2400">
                <a:solidFill>
                  <a:schemeClr val="tx2"/>
                </a:solidFill>
                <a:ea typeface="宋体" panose="02010600030101010101" pitchFamily="2" charset="-122"/>
              </a:rPr>
              <a:t>[View]</a:t>
            </a:r>
            <a:r>
              <a:rPr lang="en-US" altLang="zh-CN" sz="2400">
                <a:ea typeface="宋体" panose="02010600030101010101" pitchFamily="2" charset="-122"/>
              </a:rPr>
              <a:t> menu, point to </a:t>
            </a:r>
            <a:r>
              <a:rPr lang="en-US" altLang="zh-CN" sz="2400">
                <a:solidFill>
                  <a:schemeClr val="tx2"/>
                </a:solidFill>
                <a:ea typeface="宋体" panose="02010600030101010101" pitchFamily="2" charset="-122"/>
              </a:rPr>
              <a:t>[Master],</a:t>
            </a:r>
            <a:r>
              <a:rPr lang="en-US" altLang="zh-CN" sz="2400">
                <a:ea typeface="宋体" panose="02010600030101010101" pitchFamily="2" charset="-122"/>
              </a:rPr>
              <a:t> and then click </a:t>
            </a:r>
            <a:r>
              <a:rPr lang="en-US" altLang="zh-CN" sz="2400">
                <a:solidFill>
                  <a:schemeClr val="tx2"/>
                </a:solidFill>
                <a:ea typeface="宋体" panose="02010600030101010101" pitchFamily="2" charset="-122"/>
              </a:rPr>
              <a:t>[Slide Master]</a:t>
            </a:r>
            <a:r>
              <a:rPr lang="en-US" altLang="zh-CN" sz="2400">
                <a:ea typeface="宋体" panose="02010600030101010101" pitchFamily="2" charset="-122"/>
              </a:rPr>
              <a:t> or </a:t>
            </a:r>
            <a:r>
              <a:rPr lang="en-US" altLang="zh-CN" sz="2400">
                <a:solidFill>
                  <a:schemeClr val="tx2"/>
                </a:solidFill>
                <a:ea typeface="宋体" panose="02010600030101010101" pitchFamily="2" charset="-122"/>
              </a:rPr>
              <a:t>[Notes Master].</a:t>
            </a:r>
            <a:r>
              <a:rPr lang="en-US" altLang="zh-CN" sz="2400">
                <a:ea typeface="宋体" panose="02010600030101010101" pitchFamily="2" charset="-122"/>
              </a:rPr>
              <a:t> Change images to the one you like, then it will apply to all the other slides. </a:t>
            </a:r>
          </a:p>
          <a:p>
            <a:pPr>
              <a:lnSpc>
                <a:spcPct val="90000"/>
              </a:lnSpc>
            </a:pPr>
            <a:endParaRPr lang="en-US" altLang="zh-CN" sz="2400">
              <a:ea typeface="宋体" panose="02010600030101010101" pitchFamily="2" charset="-122"/>
            </a:endParaRP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DAD7DD4D-FD1E-4FDF-AE12-3A6485552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454650"/>
            <a:ext cx="63246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1000" dirty="0">
                <a:ea typeface="宋体" panose="02010600030101010101" pitchFamily="2" charset="-122"/>
                <a:cs typeface="Arial" panose="020B0604020202020204" pitchFamily="34" charset="0"/>
              </a:rPr>
              <a:t>[ Image information in product ]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zh-CN" sz="1000" b="0" dirty="0">
                <a:ea typeface="宋体" panose="02010600030101010101" pitchFamily="2" charset="-122"/>
                <a:cs typeface="Arial" panose="020B0604020202020204" pitchFamily="34" charset="0"/>
              </a:rPr>
              <a:t> Image : </a:t>
            </a:r>
            <a:r>
              <a:rPr lang="en-US" altLang="zh-CN" sz="1000" b="0" dirty="0">
                <a:ea typeface="宋体" panose="02010600030101010101" pitchFamily="2" charset="-122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altLang="zh-CN" sz="1000" b="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zh-CN" sz="1000" b="0" dirty="0">
                <a:ea typeface="宋体" panose="02010600030101010101" pitchFamily="2" charset="-122"/>
                <a:cs typeface="Arial" panose="020B0604020202020204" pitchFamily="34" charset="0"/>
              </a:rPr>
              <a:t> Note to customers : This image has been licensed to be used within this PowerPoint template only. </a:t>
            </a:r>
          </a:p>
          <a:p>
            <a:r>
              <a:rPr lang="en-US" altLang="zh-CN" sz="1000" b="0" dirty="0">
                <a:ea typeface="宋体" panose="02010600030101010101" pitchFamily="2" charset="-122"/>
                <a:cs typeface="Arial" panose="020B0604020202020204" pitchFamily="34" charset="0"/>
              </a:rPr>
              <a:t>                                   You may not extract the image for any other use.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2338A702-F27D-47D1-B045-24C8FF2131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Click to edit title style</a:t>
            </a:r>
          </a:p>
        </p:txBody>
      </p:sp>
      <p:grpSp>
        <p:nvGrpSpPr>
          <p:cNvPr id="44075" name="Group 43">
            <a:extLst>
              <a:ext uri="{FF2B5EF4-FFF2-40B4-BE49-F238E27FC236}">
                <a16:creationId xmlns:a16="http://schemas.microsoft.com/office/drawing/2014/main" id="{B7C618C2-F8EB-459B-ABFC-03F8D7A30E92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092325"/>
            <a:ext cx="6248400" cy="990600"/>
            <a:chOff x="720" y="1392"/>
            <a:chExt cx="4058" cy="480"/>
          </a:xfrm>
        </p:grpSpPr>
        <p:sp>
          <p:nvSpPr>
            <p:cNvPr id="44076" name="AutoShape 44">
              <a:extLst>
                <a:ext uri="{FF2B5EF4-FFF2-40B4-BE49-F238E27FC236}">
                  <a16:creationId xmlns:a16="http://schemas.microsoft.com/office/drawing/2014/main" id="{A6787EE1-F580-4844-86B0-344A437251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4077" name="Group 45">
              <a:extLst>
                <a:ext uri="{FF2B5EF4-FFF2-40B4-BE49-F238E27FC236}">
                  <a16:creationId xmlns:a16="http://schemas.microsoft.com/office/drawing/2014/main" id="{C7F0E617-6649-4E9C-8FDF-F12D3744E4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4078" name="AutoShape 46">
                <a:extLst>
                  <a:ext uri="{FF2B5EF4-FFF2-40B4-BE49-F238E27FC236}">
                    <a16:creationId xmlns:a16="http://schemas.microsoft.com/office/drawing/2014/main" id="{97D81E52-F3F2-453E-A559-0086D3FA77D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079" name="AutoShape 47">
                <a:extLst>
                  <a:ext uri="{FF2B5EF4-FFF2-40B4-BE49-F238E27FC236}">
                    <a16:creationId xmlns:a16="http://schemas.microsoft.com/office/drawing/2014/main" id="{B4BB1410-61CF-44D1-92EE-4E8F158DA00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33333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44080" name="Group 48">
            <a:extLst>
              <a:ext uri="{FF2B5EF4-FFF2-40B4-BE49-F238E27FC236}">
                <a16:creationId xmlns:a16="http://schemas.microsoft.com/office/drawing/2014/main" id="{AC389AD6-5A1A-476C-A0CD-FE5768AAEA45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1863725"/>
            <a:ext cx="611188" cy="608013"/>
            <a:chOff x="579" y="1386"/>
            <a:chExt cx="385" cy="383"/>
          </a:xfrm>
        </p:grpSpPr>
        <p:sp>
          <p:nvSpPr>
            <p:cNvPr id="44081" name="Oval 49">
              <a:extLst>
                <a:ext uri="{FF2B5EF4-FFF2-40B4-BE49-F238E27FC236}">
                  <a16:creationId xmlns:a16="http://schemas.microsoft.com/office/drawing/2014/main" id="{05125726-3116-4A9D-8400-FEFB2ED49D4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4082" name="Group 50">
              <a:extLst>
                <a:ext uri="{FF2B5EF4-FFF2-40B4-BE49-F238E27FC236}">
                  <a16:creationId xmlns:a16="http://schemas.microsoft.com/office/drawing/2014/main" id="{AE7182BD-0724-45F3-882C-E6A4C58A3B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44083" name="Oval 51">
                <a:extLst>
                  <a:ext uri="{FF2B5EF4-FFF2-40B4-BE49-F238E27FC236}">
                    <a16:creationId xmlns:a16="http://schemas.microsoft.com/office/drawing/2014/main" id="{A50A2921-EBE0-416C-B256-58F8CD613CB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4084" name="Oval 52">
                <a:extLst>
                  <a:ext uri="{FF2B5EF4-FFF2-40B4-BE49-F238E27FC236}">
                    <a16:creationId xmlns:a16="http://schemas.microsoft.com/office/drawing/2014/main" id="{763D7FAB-2E6A-442C-8ECA-6A9F91F6D83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4085" name="Oval 53">
                <a:extLst>
                  <a:ext uri="{FF2B5EF4-FFF2-40B4-BE49-F238E27FC236}">
                    <a16:creationId xmlns:a16="http://schemas.microsoft.com/office/drawing/2014/main" id="{897E3815-854F-4A26-B961-B663608A3CE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4086" name="Oval 54">
                <a:extLst>
                  <a:ext uri="{FF2B5EF4-FFF2-40B4-BE49-F238E27FC236}">
                    <a16:creationId xmlns:a16="http://schemas.microsoft.com/office/drawing/2014/main" id="{37C64B80-6039-4E4F-BC6D-2B69E2CD918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44087" name="Text Box 55">
            <a:extLst>
              <a:ext uri="{FF2B5EF4-FFF2-40B4-BE49-F238E27FC236}">
                <a16:creationId xmlns:a16="http://schemas.microsoft.com/office/drawing/2014/main" id="{D0F39390-FB35-4C28-86E0-552D941009A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403350" y="1933575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solidFill>
                  <a:srgbClr val="080808"/>
                </a:solidFill>
                <a:ea typeface="宋体" panose="02010600030101010101" pitchFamily="2" charset="-122"/>
              </a:rPr>
              <a:t>1</a:t>
            </a:r>
          </a:p>
        </p:txBody>
      </p:sp>
      <p:grpSp>
        <p:nvGrpSpPr>
          <p:cNvPr id="44088" name="Group 56">
            <a:extLst>
              <a:ext uri="{FF2B5EF4-FFF2-40B4-BE49-F238E27FC236}">
                <a16:creationId xmlns:a16="http://schemas.microsoft.com/office/drawing/2014/main" id="{49712624-D998-48E3-80CF-41F0A1E37F1C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336925"/>
            <a:ext cx="6248400" cy="990600"/>
            <a:chOff x="720" y="1392"/>
            <a:chExt cx="4058" cy="480"/>
          </a:xfrm>
        </p:grpSpPr>
        <p:sp>
          <p:nvSpPr>
            <p:cNvPr id="44089" name="AutoShape 57">
              <a:extLst>
                <a:ext uri="{FF2B5EF4-FFF2-40B4-BE49-F238E27FC236}">
                  <a16:creationId xmlns:a16="http://schemas.microsoft.com/office/drawing/2014/main" id="{D205F9AE-E39F-4089-B83B-50139FFE5AB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8902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4090" name="Group 58">
              <a:extLst>
                <a:ext uri="{FF2B5EF4-FFF2-40B4-BE49-F238E27FC236}">
                  <a16:creationId xmlns:a16="http://schemas.microsoft.com/office/drawing/2014/main" id="{110FA9BC-9EC4-43FA-9F29-B47ACCA881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4091" name="AutoShape 59">
                <a:extLst>
                  <a:ext uri="{FF2B5EF4-FFF2-40B4-BE49-F238E27FC236}">
                    <a16:creationId xmlns:a16="http://schemas.microsoft.com/office/drawing/2014/main" id="{F4E11232-C94F-42B6-A9B5-55BF55D9D9A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092" name="AutoShape 60">
                <a:extLst>
                  <a:ext uri="{FF2B5EF4-FFF2-40B4-BE49-F238E27FC236}">
                    <a16:creationId xmlns:a16="http://schemas.microsoft.com/office/drawing/2014/main" id="{30D371A6-A71F-4A1F-8F7C-A7AEB8C660B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3333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44093" name="Group 61">
            <a:extLst>
              <a:ext uri="{FF2B5EF4-FFF2-40B4-BE49-F238E27FC236}">
                <a16:creationId xmlns:a16="http://schemas.microsoft.com/office/drawing/2014/main" id="{AED9CCC2-4D8F-409B-86AE-C8B947F52DDA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3108325"/>
            <a:ext cx="611188" cy="608013"/>
            <a:chOff x="579" y="1386"/>
            <a:chExt cx="385" cy="383"/>
          </a:xfrm>
        </p:grpSpPr>
        <p:sp>
          <p:nvSpPr>
            <p:cNvPr id="44094" name="Oval 62">
              <a:extLst>
                <a:ext uri="{FF2B5EF4-FFF2-40B4-BE49-F238E27FC236}">
                  <a16:creationId xmlns:a16="http://schemas.microsoft.com/office/drawing/2014/main" id="{6A8D89AB-B51D-42EE-9C26-B78A48ACECE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4095" name="Group 63">
              <a:extLst>
                <a:ext uri="{FF2B5EF4-FFF2-40B4-BE49-F238E27FC236}">
                  <a16:creationId xmlns:a16="http://schemas.microsoft.com/office/drawing/2014/main" id="{C67D1D86-CC1F-4FF7-8757-D18864110E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44096" name="Oval 64">
                <a:extLst>
                  <a:ext uri="{FF2B5EF4-FFF2-40B4-BE49-F238E27FC236}">
                    <a16:creationId xmlns:a16="http://schemas.microsoft.com/office/drawing/2014/main" id="{9C4DD12B-F004-4C59-BDCA-2EC4FDCD498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4097" name="Oval 65">
                <a:extLst>
                  <a:ext uri="{FF2B5EF4-FFF2-40B4-BE49-F238E27FC236}">
                    <a16:creationId xmlns:a16="http://schemas.microsoft.com/office/drawing/2014/main" id="{2ED29C3C-209E-4A19-9C46-09B91BB0F48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4098" name="Oval 66">
                <a:extLst>
                  <a:ext uri="{FF2B5EF4-FFF2-40B4-BE49-F238E27FC236}">
                    <a16:creationId xmlns:a16="http://schemas.microsoft.com/office/drawing/2014/main" id="{FC87DC68-4F64-4858-A055-3EB864E51FF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4099" name="Oval 67">
                <a:extLst>
                  <a:ext uri="{FF2B5EF4-FFF2-40B4-BE49-F238E27FC236}">
                    <a16:creationId xmlns:a16="http://schemas.microsoft.com/office/drawing/2014/main" id="{710A90DE-C792-4752-B0B6-BCAF85C8987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44100" name="Text Box 68">
            <a:extLst>
              <a:ext uri="{FF2B5EF4-FFF2-40B4-BE49-F238E27FC236}">
                <a16:creationId xmlns:a16="http://schemas.microsoft.com/office/drawing/2014/main" id="{3DA1FE5C-323A-4C9F-A430-C467D8955E4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403350" y="3178175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solidFill>
                  <a:srgbClr val="080808"/>
                </a:solidFill>
                <a:ea typeface="宋体" panose="02010600030101010101" pitchFamily="2" charset="-122"/>
              </a:rPr>
              <a:t>2</a:t>
            </a:r>
          </a:p>
        </p:txBody>
      </p:sp>
      <p:grpSp>
        <p:nvGrpSpPr>
          <p:cNvPr id="44101" name="Group 69">
            <a:extLst>
              <a:ext uri="{FF2B5EF4-FFF2-40B4-BE49-F238E27FC236}">
                <a16:creationId xmlns:a16="http://schemas.microsoft.com/office/drawing/2014/main" id="{908D41D8-2648-4647-8BA9-EC2A6A7002AF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648200"/>
            <a:ext cx="6248400" cy="990600"/>
            <a:chOff x="720" y="1392"/>
            <a:chExt cx="4058" cy="480"/>
          </a:xfrm>
        </p:grpSpPr>
        <p:sp>
          <p:nvSpPr>
            <p:cNvPr id="44102" name="AutoShape 70">
              <a:extLst>
                <a:ext uri="{FF2B5EF4-FFF2-40B4-BE49-F238E27FC236}">
                  <a16:creationId xmlns:a16="http://schemas.microsoft.com/office/drawing/2014/main" id="{948F1BAB-DBE8-4426-9D69-8DD1700DD0A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4103" name="Group 71">
              <a:extLst>
                <a:ext uri="{FF2B5EF4-FFF2-40B4-BE49-F238E27FC236}">
                  <a16:creationId xmlns:a16="http://schemas.microsoft.com/office/drawing/2014/main" id="{98A6CD55-3F15-4953-8D23-BED9861A87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4104" name="AutoShape 72">
                <a:extLst>
                  <a:ext uri="{FF2B5EF4-FFF2-40B4-BE49-F238E27FC236}">
                    <a16:creationId xmlns:a16="http://schemas.microsoft.com/office/drawing/2014/main" id="{6B5FE562-06FF-49FE-9464-2BAE33ED7DF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105" name="AutoShape 73">
                <a:extLst>
                  <a:ext uri="{FF2B5EF4-FFF2-40B4-BE49-F238E27FC236}">
                    <a16:creationId xmlns:a16="http://schemas.microsoft.com/office/drawing/2014/main" id="{16CE3FB9-B0FD-43E8-B9F0-44131328CB9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44106" name="Group 74">
            <a:extLst>
              <a:ext uri="{FF2B5EF4-FFF2-40B4-BE49-F238E27FC236}">
                <a16:creationId xmlns:a16="http://schemas.microsoft.com/office/drawing/2014/main" id="{A7F52F3C-AEC7-4607-B6E0-07072A5EB1FB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4419600"/>
            <a:ext cx="611188" cy="608013"/>
            <a:chOff x="579" y="1386"/>
            <a:chExt cx="385" cy="383"/>
          </a:xfrm>
        </p:grpSpPr>
        <p:sp>
          <p:nvSpPr>
            <p:cNvPr id="44107" name="Oval 75">
              <a:extLst>
                <a:ext uri="{FF2B5EF4-FFF2-40B4-BE49-F238E27FC236}">
                  <a16:creationId xmlns:a16="http://schemas.microsoft.com/office/drawing/2014/main" id="{BBA0B9FD-633B-4BDC-8B06-A102B823B9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4108" name="Group 76">
              <a:extLst>
                <a:ext uri="{FF2B5EF4-FFF2-40B4-BE49-F238E27FC236}">
                  <a16:creationId xmlns:a16="http://schemas.microsoft.com/office/drawing/2014/main" id="{F5D893F5-B66E-49A5-88E6-A5AFE02EC3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44109" name="Oval 77">
                <a:extLst>
                  <a:ext uri="{FF2B5EF4-FFF2-40B4-BE49-F238E27FC236}">
                    <a16:creationId xmlns:a16="http://schemas.microsoft.com/office/drawing/2014/main" id="{F4E5D5C5-795D-40C3-A832-43754E0CFA1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4110" name="Oval 78">
                <a:extLst>
                  <a:ext uri="{FF2B5EF4-FFF2-40B4-BE49-F238E27FC236}">
                    <a16:creationId xmlns:a16="http://schemas.microsoft.com/office/drawing/2014/main" id="{118D1D62-DBE8-42F8-8163-96AB3BFFB38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4111" name="Oval 79">
                <a:extLst>
                  <a:ext uri="{FF2B5EF4-FFF2-40B4-BE49-F238E27FC236}">
                    <a16:creationId xmlns:a16="http://schemas.microsoft.com/office/drawing/2014/main" id="{83797F7E-6683-414D-8BBE-479A2AAE0F8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4112" name="Oval 80">
                <a:extLst>
                  <a:ext uri="{FF2B5EF4-FFF2-40B4-BE49-F238E27FC236}">
                    <a16:creationId xmlns:a16="http://schemas.microsoft.com/office/drawing/2014/main" id="{821423DD-DE85-4272-A329-25F4E526DA3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44113" name="Text Box 81">
            <a:extLst>
              <a:ext uri="{FF2B5EF4-FFF2-40B4-BE49-F238E27FC236}">
                <a16:creationId xmlns:a16="http://schemas.microsoft.com/office/drawing/2014/main" id="{63424136-2B31-482B-87C6-BCD6747F19D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403350" y="448945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solidFill>
                  <a:srgbClr val="080808"/>
                </a:solidFill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44114" name="Text Box 82">
            <a:extLst>
              <a:ext uri="{FF2B5EF4-FFF2-40B4-BE49-F238E27FC236}">
                <a16:creationId xmlns:a16="http://schemas.microsoft.com/office/drawing/2014/main" id="{A45E573A-0D2F-4411-9A34-5C36E16EA172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965325" y="2270125"/>
            <a:ext cx="5638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1600">
                <a:solidFill>
                  <a:srgbClr val="FEFFFF"/>
                </a:solidFill>
                <a:ea typeface="宋体" panose="02010600030101010101" pitchFamily="2" charset="-122"/>
              </a:rPr>
              <a:t>ThemeGallery is a Design Digital Content &amp; Contents mall developed by Guild Design Inc.</a:t>
            </a:r>
          </a:p>
        </p:txBody>
      </p:sp>
      <p:sp>
        <p:nvSpPr>
          <p:cNvPr id="44115" name="Text Box 83">
            <a:extLst>
              <a:ext uri="{FF2B5EF4-FFF2-40B4-BE49-F238E27FC236}">
                <a16:creationId xmlns:a16="http://schemas.microsoft.com/office/drawing/2014/main" id="{8C481505-8CA7-4007-A0BF-D9C666FB6606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965325" y="3552825"/>
            <a:ext cx="5638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1600">
                <a:solidFill>
                  <a:srgbClr val="FEFFFF"/>
                </a:solidFill>
                <a:ea typeface="宋体" panose="02010600030101010101" pitchFamily="2" charset="-122"/>
              </a:rPr>
              <a:t>ThemeGallery is a Design Digital Content &amp; Contents mall developed by Guild Design Inc.</a:t>
            </a:r>
          </a:p>
        </p:txBody>
      </p:sp>
      <p:sp>
        <p:nvSpPr>
          <p:cNvPr id="44116" name="Text Box 84">
            <a:extLst>
              <a:ext uri="{FF2B5EF4-FFF2-40B4-BE49-F238E27FC236}">
                <a16:creationId xmlns:a16="http://schemas.microsoft.com/office/drawing/2014/main" id="{31DC1C00-A6AE-4E4A-9B6E-2D953D053245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965325" y="4846638"/>
            <a:ext cx="5638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1600">
                <a:solidFill>
                  <a:srgbClr val="FEFFFF"/>
                </a:solidFill>
                <a:ea typeface="宋体" panose="02010600030101010101" pitchFamily="2" charset="-122"/>
              </a:rPr>
              <a:t>ThemeGallery is a Design Digital Content &amp; Contents mall developed by Guild Design Inc.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8" name="Rectangle 46">
            <a:extLst>
              <a:ext uri="{FF2B5EF4-FFF2-40B4-BE49-F238E27FC236}">
                <a16:creationId xmlns:a16="http://schemas.microsoft.com/office/drawing/2014/main" id="{E3ADF0F8-2EB4-4FD7-BF17-B7D0A3A5F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Click to edit title style</a:t>
            </a:r>
          </a:p>
        </p:txBody>
      </p:sp>
      <p:sp>
        <p:nvSpPr>
          <p:cNvPr id="13359" name="Freeform 47">
            <a:extLst>
              <a:ext uri="{FF2B5EF4-FFF2-40B4-BE49-F238E27FC236}">
                <a16:creationId xmlns:a16="http://schemas.microsoft.com/office/drawing/2014/main" id="{A72D121E-A71F-4058-B5AE-9D61259621C6}"/>
              </a:ext>
            </a:extLst>
          </p:cNvPr>
          <p:cNvSpPr>
            <a:spLocks/>
          </p:cNvSpPr>
          <p:nvPr/>
        </p:nvSpPr>
        <p:spPr bwMode="gray">
          <a:xfrm>
            <a:off x="841375" y="1905000"/>
            <a:ext cx="3659188" cy="1879600"/>
          </a:xfrm>
          <a:custGeom>
            <a:avLst/>
            <a:gdLst>
              <a:gd name="T0" fmla="*/ 2304 w 2305"/>
              <a:gd name="T1" fmla="*/ 691 h 1184"/>
              <a:gd name="T2" fmla="*/ 1991 w 2305"/>
              <a:gd name="T3" fmla="*/ 833 h 1184"/>
              <a:gd name="T4" fmla="*/ 1817 w 2305"/>
              <a:gd name="T5" fmla="*/ 1184 h 1184"/>
              <a:gd name="T6" fmla="*/ 0 w 2305"/>
              <a:gd name="T7" fmla="*/ 1184 h 1184"/>
              <a:gd name="T8" fmla="*/ 0 w 2305"/>
              <a:gd name="T9" fmla="*/ 1 h 1184"/>
              <a:gd name="T10" fmla="*/ 2305 w 2305"/>
              <a:gd name="T11" fmla="*/ 0 h 1184"/>
              <a:gd name="T12" fmla="*/ 2304 w 2305"/>
              <a:gd name="T13" fmla="*/ 691 h 1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5" h="1184">
                <a:moveTo>
                  <a:pt x="2304" y="691"/>
                </a:moveTo>
                <a:cubicBezTo>
                  <a:pt x="2183" y="700"/>
                  <a:pt x="2056" y="766"/>
                  <a:pt x="1991" y="833"/>
                </a:cubicBezTo>
                <a:cubicBezTo>
                  <a:pt x="1926" y="900"/>
                  <a:pt x="1835" y="1007"/>
                  <a:pt x="1817" y="1184"/>
                </a:cubicBezTo>
                <a:lnTo>
                  <a:pt x="0" y="1184"/>
                </a:lnTo>
                <a:lnTo>
                  <a:pt x="0" y="1"/>
                </a:lnTo>
                <a:lnTo>
                  <a:pt x="2305" y="0"/>
                </a:lnTo>
                <a:lnTo>
                  <a:pt x="2304" y="691"/>
                </a:lnTo>
                <a:close/>
              </a:path>
            </a:pathLst>
          </a:custGeom>
          <a:solidFill>
            <a:schemeClr val="accent2">
              <a:alpha val="14999"/>
            </a:schemeClr>
          </a:solidFill>
          <a:ln w="9525" cap="flat" cmpd="sng">
            <a:prstDash val="solid"/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13360" name="Rectangle 48">
            <a:extLst>
              <a:ext uri="{FF2B5EF4-FFF2-40B4-BE49-F238E27FC236}">
                <a16:creationId xmlns:a16="http://schemas.microsoft.com/office/drawing/2014/main" id="{980B369B-700E-447B-93DB-45B6C83D37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1375" y="2024063"/>
            <a:ext cx="3652838" cy="422275"/>
          </a:xfrm>
          <a:prstGeom prst="rect">
            <a:avLst/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50000">
                <a:schemeClr val="accent2">
                  <a:gamma/>
                  <a:shade val="89020"/>
                  <a:invGamma/>
                </a:schemeClr>
              </a:gs>
              <a:gs pos="100000">
                <a:schemeClr val="accent2">
                  <a:alpha val="8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61" name="Freeform 49">
            <a:extLst>
              <a:ext uri="{FF2B5EF4-FFF2-40B4-BE49-F238E27FC236}">
                <a16:creationId xmlns:a16="http://schemas.microsoft.com/office/drawing/2014/main" id="{F8DE7C1E-B476-49C6-B270-45DE6048000B}"/>
              </a:ext>
            </a:extLst>
          </p:cNvPr>
          <p:cNvSpPr>
            <a:spLocks/>
          </p:cNvSpPr>
          <p:nvPr/>
        </p:nvSpPr>
        <p:spPr bwMode="gray">
          <a:xfrm>
            <a:off x="4643438" y="1908175"/>
            <a:ext cx="3659187" cy="1879600"/>
          </a:xfrm>
          <a:custGeom>
            <a:avLst/>
            <a:gdLst>
              <a:gd name="T0" fmla="*/ 1 w 2305"/>
              <a:gd name="T1" fmla="*/ 691 h 1184"/>
              <a:gd name="T2" fmla="*/ 314 w 2305"/>
              <a:gd name="T3" fmla="*/ 833 h 1184"/>
              <a:gd name="T4" fmla="*/ 481 w 2305"/>
              <a:gd name="T5" fmla="*/ 1182 h 1184"/>
              <a:gd name="T6" fmla="*/ 2305 w 2305"/>
              <a:gd name="T7" fmla="*/ 1184 h 1184"/>
              <a:gd name="T8" fmla="*/ 2305 w 2305"/>
              <a:gd name="T9" fmla="*/ 1 h 1184"/>
              <a:gd name="T10" fmla="*/ 0 w 2305"/>
              <a:gd name="T11" fmla="*/ 0 h 1184"/>
              <a:gd name="T12" fmla="*/ 1 w 2305"/>
              <a:gd name="T13" fmla="*/ 691 h 1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5" h="1184">
                <a:moveTo>
                  <a:pt x="1" y="691"/>
                </a:moveTo>
                <a:cubicBezTo>
                  <a:pt x="122" y="700"/>
                  <a:pt x="249" y="766"/>
                  <a:pt x="314" y="833"/>
                </a:cubicBezTo>
                <a:cubicBezTo>
                  <a:pt x="379" y="900"/>
                  <a:pt x="463" y="1005"/>
                  <a:pt x="481" y="1182"/>
                </a:cubicBezTo>
                <a:lnTo>
                  <a:pt x="2305" y="1184"/>
                </a:lnTo>
                <a:lnTo>
                  <a:pt x="2305" y="1"/>
                </a:lnTo>
                <a:lnTo>
                  <a:pt x="0" y="0"/>
                </a:lnTo>
                <a:lnTo>
                  <a:pt x="1" y="691"/>
                </a:lnTo>
                <a:close/>
              </a:path>
            </a:pathLst>
          </a:custGeom>
          <a:solidFill>
            <a:schemeClr val="folHlink">
              <a:alpha val="14999"/>
            </a:schemeClr>
          </a:solidFill>
          <a:ln w="9525" cap="flat" cmpd="sng">
            <a:prstDash val="solid"/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  <a:contourClr>
              <a:schemeClr val="fol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13362" name="Rectangle 50">
            <a:extLst>
              <a:ext uri="{FF2B5EF4-FFF2-40B4-BE49-F238E27FC236}">
                <a16:creationId xmlns:a16="http://schemas.microsoft.com/office/drawing/2014/main" id="{6C3CD178-F4FD-4C86-B617-5DD34369D226}"/>
              </a:ext>
            </a:extLst>
          </p:cNvPr>
          <p:cNvSpPr>
            <a:spLocks noChangeArrowheads="1"/>
          </p:cNvSpPr>
          <p:nvPr/>
        </p:nvSpPr>
        <p:spPr bwMode="gray">
          <a:xfrm flipH="1">
            <a:off x="4635500" y="2027238"/>
            <a:ext cx="3663950" cy="422275"/>
          </a:xfrm>
          <a:prstGeom prst="rect">
            <a:avLst/>
          </a:prstGeom>
          <a:gradFill rotWithShape="1">
            <a:gsLst>
              <a:gs pos="0">
                <a:schemeClr val="folHlink">
                  <a:alpha val="80000"/>
                </a:schemeClr>
              </a:gs>
              <a:gs pos="50000">
                <a:schemeClr val="folHlink">
                  <a:gamma/>
                  <a:shade val="89020"/>
                  <a:invGamma/>
                </a:schemeClr>
              </a:gs>
              <a:gs pos="100000">
                <a:schemeClr val="folHlink">
                  <a:alpha val="8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63" name="Freeform 51">
            <a:extLst>
              <a:ext uri="{FF2B5EF4-FFF2-40B4-BE49-F238E27FC236}">
                <a16:creationId xmlns:a16="http://schemas.microsoft.com/office/drawing/2014/main" id="{593FDB9A-5ABE-44D6-ABB6-EBEE29906B9D}"/>
              </a:ext>
            </a:extLst>
          </p:cNvPr>
          <p:cNvSpPr>
            <a:spLocks/>
          </p:cNvSpPr>
          <p:nvPr/>
        </p:nvSpPr>
        <p:spPr bwMode="blackGray">
          <a:xfrm>
            <a:off x="838200" y="3914775"/>
            <a:ext cx="3659188" cy="1879600"/>
          </a:xfrm>
          <a:custGeom>
            <a:avLst/>
            <a:gdLst>
              <a:gd name="T0" fmla="*/ 2304 w 2305"/>
              <a:gd name="T1" fmla="*/ 493 h 1184"/>
              <a:gd name="T2" fmla="*/ 1991 w 2305"/>
              <a:gd name="T3" fmla="*/ 351 h 1184"/>
              <a:gd name="T4" fmla="*/ 1813 w 2305"/>
              <a:gd name="T5" fmla="*/ 1 h 1184"/>
              <a:gd name="T6" fmla="*/ 0 w 2305"/>
              <a:gd name="T7" fmla="*/ 0 h 1184"/>
              <a:gd name="T8" fmla="*/ 0 w 2305"/>
              <a:gd name="T9" fmla="*/ 1183 h 1184"/>
              <a:gd name="T10" fmla="*/ 2305 w 2305"/>
              <a:gd name="T11" fmla="*/ 1184 h 1184"/>
              <a:gd name="T12" fmla="*/ 2304 w 2305"/>
              <a:gd name="T13" fmla="*/ 493 h 1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5" h="1184">
                <a:moveTo>
                  <a:pt x="2304" y="493"/>
                </a:moveTo>
                <a:cubicBezTo>
                  <a:pt x="2183" y="484"/>
                  <a:pt x="2056" y="418"/>
                  <a:pt x="1991" y="351"/>
                </a:cubicBezTo>
                <a:cubicBezTo>
                  <a:pt x="1926" y="284"/>
                  <a:pt x="1831" y="178"/>
                  <a:pt x="1813" y="1"/>
                </a:cubicBezTo>
                <a:lnTo>
                  <a:pt x="0" y="0"/>
                </a:lnTo>
                <a:lnTo>
                  <a:pt x="0" y="1183"/>
                </a:lnTo>
                <a:lnTo>
                  <a:pt x="2305" y="1184"/>
                </a:lnTo>
                <a:lnTo>
                  <a:pt x="2304" y="493"/>
                </a:lnTo>
                <a:close/>
              </a:path>
            </a:pathLst>
          </a:custGeom>
          <a:solidFill>
            <a:schemeClr val="accent1">
              <a:alpha val="14999"/>
            </a:schemeClr>
          </a:solidFill>
          <a:ln w="9525" cap="flat" cmpd="sng">
            <a:prstDash val="solid"/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13364" name="Freeform 52">
            <a:extLst>
              <a:ext uri="{FF2B5EF4-FFF2-40B4-BE49-F238E27FC236}">
                <a16:creationId xmlns:a16="http://schemas.microsoft.com/office/drawing/2014/main" id="{050C75DF-1471-4D3D-A1F9-CBC510CCD6C4}"/>
              </a:ext>
            </a:extLst>
          </p:cNvPr>
          <p:cNvSpPr>
            <a:spLocks/>
          </p:cNvSpPr>
          <p:nvPr/>
        </p:nvSpPr>
        <p:spPr bwMode="gray">
          <a:xfrm>
            <a:off x="4640263" y="3905250"/>
            <a:ext cx="3659187" cy="1881188"/>
          </a:xfrm>
          <a:custGeom>
            <a:avLst/>
            <a:gdLst>
              <a:gd name="T0" fmla="*/ 1 w 2305"/>
              <a:gd name="T1" fmla="*/ 494 h 1185"/>
              <a:gd name="T2" fmla="*/ 314 w 2305"/>
              <a:gd name="T3" fmla="*/ 352 h 1185"/>
              <a:gd name="T4" fmla="*/ 483 w 2305"/>
              <a:gd name="T5" fmla="*/ 0 h 1185"/>
              <a:gd name="T6" fmla="*/ 2305 w 2305"/>
              <a:gd name="T7" fmla="*/ 1 h 1185"/>
              <a:gd name="T8" fmla="*/ 2305 w 2305"/>
              <a:gd name="T9" fmla="*/ 1184 h 1185"/>
              <a:gd name="T10" fmla="*/ 0 w 2305"/>
              <a:gd name="T11" fmla="*/ 1185 h 1185"/>
              <a:gd name="T12" fmla="*/ 1 w 2305"/>
              <a:gd name="T13" fmla="*/ 494 h 1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5" h="1185">
                <a:moveTo>
                  <a:pt x="1" y="494"/>
                </a:moveTo>
                <a:cubicBezTo>
                  <a:pt x="122" y="485"/>
                  <a:pt x="249" y="419"/>
                  <a:pt x="314" y="352"/>
                </a:cubicBezTo>
                <a:cubicBezTo>
                  <a:pt x="379" y="285"/>
                  <a:pt x="465" y="177"/>
                  <a:pt x="483" y="0"/>
                </a:cubicBezTo>
                <a:lnTo>
                  <a:pt x="2305" y="1"/>
                </a:lnTo>
                <a:lnTo>
                  <a:pt x="2305" y="1184"/>
                </a:lnTo>
                <a:lnTo>
                  <a:pt x="0" y="1185"/>
                </a:lnTo>
                <a:lnTo>
                  <a:pt x="1" y="494"/>
                </a:lnTo>
                <a:close/>
              </a:path>
            </a:pathLst>
          </a:custGeom>
          <a:solidFill>
            <a:schemeClr val="hlink">
              <a:alpha val="14999"/>
            </a:schemeClr>
          </a:solidFill>
          <a:ln w="9525" cap="flat" cmpd="sng">
            <a:prstDash val="solid"/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  <a:contourClr>
              <a:schemeClr val="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13365" name="Freeform 53">
            <a:extLst>
              <a:ext uri="{FF2B5EF4-FFF2-40B4-BE49-F238E27FC236}">
                <a16:creationId xmlns:a16="http://schemas.microsoft.com/office/drawing/2014/main" id="{A3C2A4EB-F528-4599-905E-07B2FA9EC98B}"/>
              </a:ext>
            </a:extLst>
          </p:cNvPr>
          <p:cNvSpPr>
            <a:spLocks/>
          </p:cNvSpPr>
          <p:nvPr/>
        </p:nvSpPr>
        <p:spPr bwMode="gray">
          <a:xfrm>
            <a:off x="5102225" y="4044950"/>
            <a:ext cx="3186113" cy="461963"/>
          </a:xfrm>
          <a:custGeom>
            <a:avLst/>
            <a:gdLst>
              <a:gd name="T0" fmla="*/ 176 w 2007"/>
              <a:gd name="T1" fmla="*/ 3 h 291"/>
              <a:gd name="T2" fmla="*/ 0 w 2007"/>
              <a:gd name="T3" fmla="*/ 291 h 291"/>
              <a:gd name="T4" fmla="*/ 2007 w 2007"/>
              <a:gd name="T5" fmla="*/ 291 h 291"/>
              <a:gd name="T6" fmla="*/ 2007 w 2007"/>
              <a:gd name="T7" fmla="*/ 0 h 291"/>
              <a:gd name="T8" fmla="*/ 176 w 2007"/>
              <a:gd name="T9" fmla="*/ 3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7" h="291">
                <a:moveTo>
                  <a:pt x="176" y="3"/>
                </a:moveTo>
                <a:cubicBezTo>
                  <a:pt x="133" y="163"/>
                  <a:pt x="72" y="214"/>
                  <a:pt x="0" y="291"/>
                </a:cubicBezTo>
                <a:lnTo>
                  <a:pt x="2007" y="291"/>
                </a:lnTo>
                <a:lnTo>
                  <a:pt x="2007" y="0"/>
                </a:lnTo>
                <a:lnTo>
                  <a:pt x="176" y="3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80000"/>
                </a:schemeClr>
              </a:gs>
              <a:gs pos="50000">
                <a:schemeClr val="hlink">
                  <a:gamma/>
                  <a:shade val="89020"/>
                  <a:invGamma/>
                </a:schemeClr>
              </a:gs>
              <a:gs pos="100000">
                <a:schemeClr val="hlink">
                  <a:alpha val="8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66" name="Freeform 54">
            <a:extLst>
              <a:ext uri="{FF2B5EF4-FFF2-40B4-BE49-F238E27FC236}">
                <a16:creationId xmlns:a16="http://schemas.microsoft.com/office/drawing/2014/main" id="{4C282B2E-8E1E-4306-AD29-F6A0E18BE353}"/>
              </a:ext>
            </a:extLst>
          </p:cNvPr>
          <p:cNvSpPr>
            <a:spLocks/>
          </p:cNvSpPr>
          <p:nvPr/>
        </p:nvSpPr>
        <p:spPr bwMode="gray">
          <a:xfrm flipH="1">
            <a:off x="838200" y="4021138"/>
            <a:ext cx="3165475" cy="461962"/>
          </a:xfrm>
          <a:custGeom>
            <a:avLst/>
            <a:gdLst>
              <a:gd name="T0" fmla="*/ 176 w 2007"/>
              <a:gd name="T1" fmla="*/ 3 h 291"/>
              <a:gd name="T2" fmla="*/ 0 w 2007"/>
              <a:gd name="T3" fmla="*/ 291 h 291"/>
              <a:gd name="T4" fmla="*/ 2007 w 2007"/>
              <a:gd name="T5" fmla="*/ 291 h 291"/>
              <a:gd name="T6" fmla="*/ 2007 w 2007"/>
              <a:gd name="T7" fmla="*/ 0 h 291"/>
              <a:gd name="T8" fmla="*/ 176 w 2007"/>
              <a:gd name="T9" fmla="*/ 3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7" h="291">
                <a:moveTo>
                  <a:pt x="176" y="3"/>
                </a:moveTo>
                <a:cubicBezTo>
                  <a:pt x="133" y="163"/>
                  <a:pt x="72" y="214"/>
                  <a:pt x="0" y="291"/>
                </a:cubicBezTo>
                <a:lnTo>
                  <a:pt x="2007" y="291"/>
                </a:lnTo>
                <a:lnTo>
                  <a:pt x="2007" y="0"/>
                </a:lnTo>
                <a:lnTo>
                  <a:pt x="176" y="3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80000"/>
                </a:schemeClr>
              </a:gs>
              <a:gs pos="50000">
                <a:schemeClr val="accent1">
                  <a:gamma/>
                  <a:shade val="89020"/>
                  <a:invGamma/>
                </a:schemeClr>
              </a:gs>
              <a:gs pos="100000">
                <a:schemeClr val="accent1">
                  <a:alpha val="8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67" name="Rectangle 55">
            <a:extLst>
              <a:ext uri="{FF2B5EF4-FFF2-40B4-BE49-F238E27FC236}">
                <a16:creationId xmlns:a16="http://schemas.microsoft.com/office/drawing/2014/main" id="{58492C3F-2509-49CE-99C0-9AD81E599E6E}"/>
              </a:ext>
            </a:extLst>
          </p:cNvPr>
          <p:cNvSpPr>
            <a:spLocks noChangeArrowheads="1"/>
          </p:cNvSpPr>
          <p:nvPr/>
        </p:nvSpPr>
        <p:spPr bwMode="gray">
          <a:xfrm>
            <a:off x="987425" y="2027238"/>
            <a:ext cx="2257425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  <a:ea typeface="宋体" panose="02010600030101010101" pitchFamily="2" charset="-122"/>
              </a:rPr>
              <a:t>Title in here</a:t>
            </a:r>
          </a:p>
        </p:txBody>
      </p:sp>
      <p:sp>
        <p:nvSpPr>
          <p:cNvPr id="13368" name="Rectangle 56">
            <a:extLst>
              <a:ext uri="{FF2B5EF4-FFF2-40B4-BE49-F238E27FC236}">
                <a16:creationId xmlns:a16="http://schemas.microsoft.com/office/drawing/2014/main" id="{F3B39004-FA7C-45F6-AB51-3DDA0B9AFAED}"/>
              </a:ext>
            </a:extLst>
          </p:cNvPr>
          <p:cNvSpPr>
            <a:spLocks noChangeArrowheads="1"/>
          </p:cNvSpPr>
          <p:nvPr/>
        </p:nvSpPr>
        <p:spPr bwMode="gray">
          <a:xfrm>
            <a:off x="987425" y="4049713"/>
            <a:ext cx="2257425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  <a:ea typeface="宋体" panose="02010600030101010101" pitchFamily="2" charset="-122"/>
              </a:rPr>
              <a:t>Title in here</a:t>
            </a:r>
          </a:p>
        </p:txBody>
      </p:sp>
      <p:sp>
        <p:nvSpPr>
          <p:cNvPr id="13369" name="Rectangle 57">
            <a:extLst>
              <a:ext uri="{FF2B5EF4-FFF2-40B4-BE49-F238E27FC236}">
                <a16:creationId xmlns:a16="http://schemas.microsoft.com/office/drawing/2014/main" id="{112625A4-1584-4E6F-862A-74A523E70231}"/>
              </a:ext>
            </a:extLst>
          </p:cNvPr>
          <p:cNvSpPr>
            <a:spLocks noChangeArrowheads="1"/>
          </p:cNvSpPr>
          <p:nvPr/>
        </p:nvSpPr>
        <p:spPr bwMode="gray">
          <a:xfrm>
            <a:off x="5892800" y="2038350"/>
            <a:ext cx="2257425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zh-CN" sz="2000">
                <a:solidFill>
                  <a:srgbClr val="FFFFFF"/>
                </a:solidFill>
                <a:ea typeface="宋体" panose="02010600030101010101" pitchFamily="2" charset="-122"/>
              </a:rPr>
              <a:t>Title in here</a:t>
            </a:r>
          </a:p>
        </p:txBody>
      </p:sp>
      <p:sp>
        <p:nvSpPr>
          <p:cNvPr id="13370" name="Rectangle 58">
            <a:extLst>
              <a:ext uri="{FF2B5EF4-FFF2-40B4-BE49-F238E27FC236}">
                <a16:creationId xmlns:a16="http://schemas.microsoft.com/office/drawing/2014/main" id="{987094E3-725F-4512-A423-CFF8BEDADDC1}"/>
              </a:ext>
            </a:extLst>
          </p:cNvPr>
          <p:cNvSpPr>
            <a:spLocks noChangeArrowheads="1"/>
          </p:cNvSpPr>
          <p:nvPr/>
        </p:nvSpPr>
        <p:spPr bwMode="gray">
          <a:xfrm>
            <a:off x="5892800" y="4073525"/>
            <a:ext cx="2257425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zh-CN" sz="2000">
                <a:solidFill>
                  <a:srgbClr val="FFFFFF"/>
                </a:solidFill>
                <a:ea typeface="宋体" panose="02010600030101010101" pitchFamily="2" charset="-122"/>
              </a:rPr>
              <a:t>Title in here</a:t>
            </a:r>
          </a:p>
        </p:txBody>
      </p:sp>
      <p:sp>
        <p:nvSpPr>
          <p:cNvPr id="13371" name="Rectangle 59">
            <a:extLst>
              <a:ext uri="{FF2B5EF4-FFF2-40B4-BE49-F238E27FC236}">
                <a16:creationId xmlns:a16="http://schemas.microsoft.com/office/drawing/2014/main" id="{3EEB42AE-F1A4-4D0D-B6D4-617E27867E31}"/>
              </a:ext>
            </a:extLst>
          </p:cNvPr>
          <p:cNvSpPr>
            <a:spLocks noChangeArrowheads="1"/>
          </p:cNvSpPr>
          <p:nvPr/>
        </p:nvSpPr>
        <p:spPr bwMode="black">
          <a:xfrm>
            <a:off x="969963" y="2651125"/>
            <a:ext cx="2954337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altLang="zh-CN" sz="1600" b="0">
                <a:latin typeface="Calibri" panose="020F0502020204030204" pitchFamily="34" charset="0"/>
                <a:ea typeface="宋体" panose="02010600030101010101" pitchFamily="2" charset="-122"/>
              </a:rPr>
              <a:t>ThemeGallery</a:t>
            </a:r>
            <a:r>
              <a:rPr lang="en-US" altLang="zh-CN" sz="1600">
                <a:latin typeface="Calibri" panose="020F050202020403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1600" b="0">
                <a:latin typeface="Calibri" panose="020F0502020204030204" pitchFamily="34" charset="0"/>
                <a:ea typeface="宋体" panose="02010600030101010101" pitchFamily="2" charset="-122"/>
              </a:rPr>
              <a:t>is a Design Digital Content &amp; Contents mall developed by Guild Design Inc.</a:t>
            </a:r>
          </a:p>
        </p:txBody>
      </p:sp>
      <p:sp>
        <p:nvSpPr>
          <p:cNvPr id="13372" name="Rectangle 60">
            <a:extLst>
              <a:ext uri="{FF2B5EF4-FFF2-40B4-BE49-F238E27FC236}">
                <a16:creationId xmlns:a16="http://schemas.microsoft.com/office/drawing/2014/main" id="{D4AD2F86-EFC9-4669-8995-DC72C8D28D39}"/>
              </a:ext>
            </a:extLst>
          </p:cNvPr>
          <p:cNvSpPr>
            <a:spLocks noChangeArrowheads="1"/>
          </p:cNvSpPr>
          <p:nvPr/>
        </p:nvSpPr>
        <p:spPr bwMode="black">
          <a:xfrm>
            <a:off x="5192713" y="2651125"/>
            <a:ext cx="2989262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lnSpc>
                <a:spcPct val="110000"/>
              </a:lnSpc>
            </a:pPr>
            <a:r>
              <a:rPr lang="en-US" altLang="zh-CN" sz="1600" b="0">
                <a:latin typeface="Calibri" panose="020F0502020204030204" pitchFamily="34" charset="0"/>
                <a:ea typeface="宋体" panose="02010600030101010101" pitchFamily="2" charset="-122"/>
              </a:rPr>
              <a:t>ThemeGallery</a:t>
            </a:r>
            <a:r>
              <a:rPr lang="en-US" altLang="zh-CN" sz="1600">
                <a:latin typeface="Calibri" panose="020F050202020403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1600" b="0">
                <a:latin typeface="Calibri" panose="020F0502020204030204" pitchFamily="34" charset="0"/>
                <a:ea typeface="宋体" panose="02010600030101010101" pitchFamily="2" charset="-122"/>
              </a:rPr>
              <a:t>is a Design Digital Content &amp; Contents mall developed by Guild Design Inc.</a:t>
            </a:r>
          </a:p>
        </p:txBody>
      </p:sp>
      <p:sp>
        <p:nvSpPr>
          <p:cNvPr id="13373" name="Text Box 61">
            <a:extLst>
              <a:ext uri="{FF2B5EF4-FFF2-40B4-BE49-F238E27FC236}">
                <a16:creationId xmlns:a16="http://schemas.microsoft.com/office/drawing/2014/main" id="{BF7597C9-7CBD-4644-917E-9CC45DCD18B0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911225" y="4830763"/>
            <a:ext cx="33528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600" b="0">
                <a:latin typeface="Calibri" panose="020F0502020204030204" pitchFamily="34" charset="0"/>
                <a:ea typeface="宋体" panose="02010600030101010101" pitchFamily="2" charset="-122"/>
              </a:rPr>
              <a:t> Description of the contents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600" b="0">
                <a:latin typeface="Calibri" panose="020F0502020204030204" pitchFamily="34" charset="0"/>
                <a:ea typeface="宋体" panose="02010600030101010101" pitchFamily="2" charset="-122"/>
              </a:rPr>
              <a:t> Description of the contents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600" b="0">
                <a:latin typeface="Calibri" panose="020F0502020204030204" pitchFamily="34" charset="0"/>
                <a:ea typeface="宋体" panose="02010600030101010101" pitchFamily="2" charset="-122"/>
              </a:rPr>
              <a:t> Description of the contents</a:t>
            </a:r>
          </a:p>
        </p:txBody>
      </p:sp>
      <p:sp>
        <p:nvSpPr>
          <p:cNvPr id="13374" name="Text Box 62">
            <a:extLst>
              <a:ext uri="{FF2B5EF4-FFF2-40B4-BE49-F238E27FC236}">
                <a16:creationId xmlns:a16="http://schemas.microsoft.com/office/drawing/2014/main" id="{E64AD1BE-59EF-4A1F-A0BB-B194BBB10615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4808538" y="4830763"/>
            <a:ext cx="33528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600" b="0">
                <a:latin typeface="Calibri" panose="020F0502020204030204" pitchFamily="34" charset="0"/>
                <a:ea typeface="宋体" panose="02010600030101010101" pitchFamily="2" charset="-122"/>
              </a:rPr>
              <a:t> Description of the contents</a:t>
            </a:r>
          </a:p>
          <a:p>
            <a:pPr algn="r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600" b="0">
                <a:latin typeface="Calibri" panose="020F0502020204030204" pitchFamily="34" charset="0"/>
                <a:ea typeface="宋体" panose="02010600030101010101" pitchFamily="2" charset="-122"/>
              </a:rPr>
              <a:t> Description of the contents</a:t>
            </a:r>
          </a:p>
          <a:p>
            <a:pPr algn="r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600" b="0">
                <a:latin typeface="Calibri" panose="020F0502020204030204" pitchFamily="34" charset="0"/>
                <a:ea typeface="宋体" panose="02010600030101010101" pitchFamily="2" charset="-122"/>
              </a:rPr>
              <a:t> Description of the contents</a:t>
            </a:r>
          </a:p>
        </p:txBody>
      </p:sp>
      <p:grpSp>
        <p:nvGrpSpPr>
          <p:cNvPr id="13375" name="Group 63">
            <a:extLst>
              <a:ext uri="{FF2B5EF4-FFF2-40B4-BE49-F238E27FC236}">
                <a16:creationId xmlns:a16="http://schemas.microsoft.com/office/drawing/2014/main" id="{2EDF5B70-1000-46C6-8884-2B98A97D405A}"/>
              </a:ext>
            </a:extLst>
          </p:cNvPr>
          <p:cNvGrpSpPr>
            <a:grpSpLocks/>
          </p:cNvGrpSpPr>
          <p:nvPr/>
        </p:nvGrpSpPr>
        <p:grpSpPr bwMode="auto">
          <a:xfrm>
            <a:off x="3727450" y="3005138"/>
            <a:ext cx="1682750" cy="1682750"/>
            <a:chOff x="2350" y="2010"/>
            <a:chExt cx="1060" cy="1060"/>
          </a:xfrm>
        </p:grpSpPr>
        <p:sp>
          <p:nvSpPr>
            <p:cNvPr id="13376" name="Oval 64">
              <a:extLst>
                <a:ext uri="{FF2B5EF4-FFF2-40B4-BE49-F238E27FC236}">
                  <a16:creationId xmlns:a16="http://schemas.microsoft.com/office/drawing/2014/main" id="{BAD157D6-3F16-4108-AB64-EAE394782C6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50" y="2010"/>
              <a:ext cx="1060" cy="106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3377" name="Group 65">
              <a:extLst>
                <a:ext uri="{FF2B5EF4-FFF2-40B4-BE49-F238E27FC236}">
                  <a16:creationId xmlns:a16="http://schemas.microsoft.com/office/drawing/2014/main" id="{FE60570B-5B32-470F-BCA6-845C092BC6BB}"/>
                </a:ext>
              </a:extLst>
            </p:cNvPr>
            <p:cNvGrpSpPr>
              <a:grpSpLocks/>
            </p:cNvGrpSpPr>
            <p:nvPr/>
          </p:nvGrpSpPr>
          <p:grpSpPr bwMode="auto">
            <a:xfrm rot="-2288454">
              <a:off x="2439" y="2081"/>
              <a:ext cx="887" cy="907"/>
              <a:chOff x="887" y="2040"/>
              <a:chExt cx="433" cy="422"/>
            </a:xfrm>
          </p:grpSpPr>
          <p:pic>
            <p:nvPicPr>
              <p:cNvPr id="13378" name="Picture 66">
                <a:extLst>
                  <a:ext uri="{FF2B5EF4-FFF2-40B4-BE49-F238E27FC236}">
                    <a16:creationId xmlns:a16="http://schemas.microsoft.com/office/drawing/2014/main" id="{87B684DB-FFEB-47C1-88F1-E249077CD2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379" name="Oval 67">
                <a:extLst>
                  <a:ext uri="{FF2B5EF4-FFF2-40B4-BE49-F238E27FC236}">
                    <a16:creationId xmlns:a16="http://schemas.microsoft.com/office/drawing/2014/main" id="{45E3B122-FEC4-4286-A6C9-6C8310DFD48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rgbClr val="FF6600">
                  <a:alpha val="7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13380" name="Picture 68">
                <a:extLst>
                  <a:ext uri="{FF2B5EF4-FFF2-40B4-BE49-F238E27FC236}">
                    <a16:creationId xmlns:a16="http://schemas.microsoft.com/office/drawing/2014/main" id="{069D1841-3AD2-4E48-9D45-4625B6B97F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381" name="Picture 69">
              <a:extLst>
                <a:ext uri="{FF2B5EF4-FFF2-40B4-BE49-F238E27FC236}">
                  <a16:creationId xmlns:a16="http://schemas.microsoft.com/office/drawing/2014/main" id="{C2344DCE-A509-4470-B48C-BC03F21254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428" y="2053"/>
              <a:ext cx="915" cy="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382" name="Text Box 70">
            <a:extLst>
              <a:ext uri="{FF2B5EF4-FFF2-40B4-BE49-F238E27FC236}">
                <a16:creationId xmlns:a16="http://schemas.microsoft.com/office/drawing/2014/main" id="{151B7816-8320-49A9-B31A-1B041BA50ADE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3970338" y="3546475"/>
            <a:ext cx="12192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LOGO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9C14BEC3-6EC0-4348-953A-9F9639D2B5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Click to edit title style</a:t>
            </a:r>
          </a:p>
        </p:txBody>
      </p:sp>
      <p:grpSp>
        <p:nvGrpSpPr>
          <p:cNvPr id="49179" name="Group 27">
            <a:extLst>
              <a:ext uri="{FF2B5EF4-FFF2-40B4-BE49-F238E27FC236}">
                <a16:creationId xmlns:a16="http://schemas.microsoft.com/office/drawing/2014/main" id="{DC3617A2-E34C-4A7F-8DEA-55F4E63FD697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1633538"/>
            <a:ext cx="6400800" cy="3362325"/>
            <a:chOff x="732" y="1680"/>
            <a:chExt cx="4161" cy="2106"/>
          </a:xfrm>
        </p:grpSpPr>
        <p:grpSp>
          <p:nvGrpSpPr>
            <p:cNvPr id="49180" name="Group 28">
              <a:extLst>
                <a:ext uri="{FF2B5EF4-FFF2-40B4-BE49-F238E27FC236}">
                  <a16:creationId xmlns:a16="http://schemas.microsoft.com/office/drawing/2014/main" id="{88FE7583-5A8C-40EA-86BD-2E69565705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2" y="1717"/>
              <a:ext cx="2770" cy="2069"/>
              <a:chOff x="2189" y="1764"/>
              <a:chExt cx="2770" cy="2069"/>
            </a:xfrm>
          </p:grpSpPr>
          <p:sp>
            <p:nvSpPr>
              <p:cNvPr id="49181" name="Freeform 29">
                <a:extLst>
                  <a:ext uri="{FF2B5EF4-FFF2-40B4-BE49-F238E27FC236}">
                    <a16:creationId xmlns:a16="http://schemas.microsoft.com/office/drawing/2014/main" id="{E8C49CDE-57A2-402B-9631-DB25147CFC3F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2624" y="1783"/>
                <a:ext cx="159" cy="63"/>
              </a:xfrm>
              <a:custGeom>
                <a:avLst/>
                <a:gdLst>
                  <a:gd name="T0" fmla="*/ 191 w 206"/>
                  <a:gd name="T1" fmla="*/ 7 h 85"/>
                  <a:gd name="T2" fmla="*/ 103 w 206"/>
                  <a:gd name="T3" fmla="*/ 9 h 85"/>
                  <a:gd name="T4" fmla="*/ 109 w 206"/>
                  <a:gd name="T5" fmla="*/ 25 h 85"/>
                  <a:gd name="T6" fmla="*/ 107 w 206"/>
                  <a:gd name="T7" fmla="*/ 33 h 85"/>
                  <a:gd name="T8" fmla="*/ 89 w 206"/>
                  <a:gd name="T9" fmla="*/ 27 h 85"/>
                  <a:gd name="T10" fmla="*/ 77 w 206"/>
                  <a:gd name="T11" fmla="*/ 19 h 85"/>
                  <a:gd name="T12" fmla="*/ 23 w 206"/>
                  <a:gd name="T13" fmla="*/ 27 h 85"/>
                  <a:gd name="T14" fmla="*/ 31 w 206"/>
                  <a:gd name="T15" fmla="*/ 49 h 85"/>
                  <a:gd name="T16" fmla="*/ 55 w 206"/>
                  <a:gd name="T17" fmla="*/ 53 h 85"/>
                  <a:gd name="T18" fmla="*/ 75 w 206"/>
                  <a:gd name="T19" fmla="*/ 73 h 85"/>
                  <a:gd name="T20" fmla="*/ 89 w 206"/>
                  <a:gd name="T21" fmla="*/ 85 h 85"/>
                  <a:gd name="T22" fmla="*/ 109 w 206"/>
                  <a:gd name="T23" fmla="*/ 67 h 85"/>
                  <a:gd name="T24" fmla="*/ 121 w 206"/>
                  <a:gd name="T25" fmla="*/ 59 h 85"/>
                  <a:gd name="T26" fmla="*/ 127 w 206"/>
                  <a:gd name="T27" fmla="*/ 47 h 85"/>
                  <a:gd name="T28" fmla="*/ 167 w 206"/>
                  <a:gd name="T29" fmla="*/ 35 h 85"/>
                  <a:gd name="T30" fmla="*/ 187 w 206"/>
                  <a:gd name="T31" fmla="*/ 31 h 85"/>
                  <a:gd name="T32" fmla="*/ 199 w 206"/>
                  <a:gd name="T33" fmla="*/ 27 h 85"/>
                  <a:gd name="T34" fmla="*/ 191 w 206"/>
                  <a:gd name="T35" fmla="*/ 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6" h="85">
                    <a:moveTo>
                      <a:pt x="191" y="7"/>
                    </a:moveTo>
                    <a:cubicBezTo>
                      <a:pt x="165" y="6"/>
                      <a:pt x="130" y="0"/>
                      <a:pt x="103" y="9"/>
                    </a:cubicBezTo>
                    <a:cubicBezTo>
                      <a:pt x="100" y="18"/>
                      <a:pt x="101" y="20"/>
                      <a:pt x="109" y="25"/>
                    </a:cubicBezTo>
                    <a:cubicBezTo>
                      <a:pt x="111" y="28"/>
                      <a:pt x="118" y="34"/>
                      <a:pt x="107" y="33"/>
                    </a:cubicBezTo>
                    <a:cubicBezTo>
                      <a:pt x="101" y="32"/>
                      <a:pt x="89" y="27"/>
                      <a:pt x="89" y="27"/>
                    </a:cubicBezTo>
                    <a:cubicBezTo>
                      <a:pt x="86" y="24"/>
                      <a:pt x="82" y="18"/>
                      <a:pt x="77" y="19"/>
                    </a:cubicBezTo>
                    <a:cubicBezTo>
                      <a:pt x="52" y="22"/>
                      <a:pt x="57" y="25"/>
                      <a:pt x="23" y="27"/>
                    </a:cubicBezTo>
                    <a:cubicBezTo>
                      <a:pt x="0" y="31"/>
                      <a:pt x="18" y="45"/>
                      <a:pt x="31" y="49"/>
                    </a:cubicBezTo>
                    <a:cubicBezTo>
                      <a:pt x="43" y="53"/>
                      <a:pt x="35" y="51"/>
                      <a:pt x="55" y="53"/>
                    </a:cubicBezTo>
                    <a:cubicBezTo>
                      <a:pt x="63" y="59"/>
                      <a:pt x="66" y="67"/>
                      <a:pt x="75" y="73"/>
                    </a:cubicBezTo>
                    <a:cubicBezTo>
                      <a:pt x="78" y="81"/>
                      <a:pt x="81" y="82"/>
                      <a:pt x="89" y="85"/>
                    </a:cubicBezTo>
                    <a:cubicBezTo>
                      <a:pt x="104" y="81"/>
                      <a:pt x="99" y="75"/>
                      <a:pt x="109" y="67"/>
                    </a:cubicBezTo>
                    <a:cubicBezTo>
                      <a:pt x="113" y="64"/>
                      <a:pt x="121" y="59"/>
                      <a:pt x="121" y="59"/>
                    </a:cubicBezTo>
                    <a:cubicBezTo>
                      <a:pt x="123" y="55"/>
                      <a:pt x="124" y="50"/>
                      <a:pt x="127" y="47"/>
                    </a:cubicBezTo>
                    <a:cubicBezTo>
                      <a:pt x="132" y="41"/>
                      <a:pt x="158" y="37"/>
                      <a:pt x="167" y="35"/>
                    </a:cubicBezTo>
                    <a:cubicBezTo>
                      <a:pt x="174" y="34"/>
                      <a:pt x="181" y="33"/>
                      <a:pt x="187" y="31"/>
                    </a:cubicBezTo>
                    <a:cubicBezTo>
                      <a:pt x="191" y="30"/>
                      <a:pt x="199" y="27"/>
                      <a:pt x="199" y="27"/>
                    </a:cubicBezTo>
                    <a:cubicBezTo>
                      <a:pt x="206" y="16"/>
                      <a:pt x="199" y="15"/>
                      <a:pt x="191" y="7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82" name="Freeform 30">
                <a:extLst>
                  <a:ext uri="{FF2B5EF4-FFF2-40B4-BE49-F238E27FC236}">
                    <a16:creationId xmlns:a16="http://schemas.microsoft.com/office/drawing/2014/main" id="{5DC69B9F-D087-4F47-8C79-7387BF12F007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2724" y="1816"/>
                <a:ext cx="49" cy="21"/>
              </a:xfrm>
              <a:custGeom>
                <a:avLst/>
                <a:gdLst>
                  <a:gd name="T0" fmla="*/ 36 w 64"/>
                  <a:gd name="T1" fmla="*/ 6 h 28"/>
                  <a:gd name="T2" fmla="*/ 8 w 64"/>
                  <a:gd name="T3" fmla="*/ 4 h 28"/>
                  <a:gd name="T4" fmla="*/ 24 w 64"/>
                  <a:gd name="T5" fmla="*/ 28 h 28"/>
                  <a:gd name="T6" fmla="*/ 54 w 64"/>
                  <a:gd name="T7" fmla="*/ 14 h 28"/>
                  <a:gd name="T8" fmla="*/ 36 w 64"/>
                  <a:gd name="T9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8">
                    <a:moveTo>
                      <a:pt x="36" y="6"/>
                    </a:moveTo>
                    <a:cubicBezTo>
                      <a:pt x="32" y="18"/>
                      <a:pt x="19" y="0"/>
                      <a:pt x="8" y="4"/>
                    </a:cubicBezTo>
                    <a:cubicBezTo>
                      <a:pt x="0" y="16"/>
                      <a:pt x="14" y="27"/>
                      <a:pt x="24" y="28"/>
                    </a:cubicBezTo>
                    <a:cubicBezTo>
                      <a:pt x="30" y="27"/>
                      <a:pt x="48" y="16"/>
                      <a:pt x="54" y="14"/>
                    </a:cubicBezTo>
                    <a:cubicBezTo>
                      <a:pt x="64" y="10"/>
                      <a:pt x="36" y="9"/>
                      <a:pt x="36" y="6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83" name="Freeform 31">
                <a:extLst>
                  <a:ext uri="{FF2B5EF4-FFF2-40B4-BE49-F238E27FC236}">
                    <a16:creationId xmlns:a16="http://schemas.microsoft.com/office/drawing/2014/main" id="{86FA0A45-060F-415C-B428-42E1BA46BB95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2424" y="2087"/>
                <a:ext cx="112" cy="131"/>
              </a:xfrm>
              <a:custGeom>
                <a:avLst/>
                <a:gdLst>
                  <a:gd name="T0" fmla="*/ 24 w 146"/>
                  <a:gd name="T1" fmla="*/ 19 h 176"/>
                  <a:gd name="T2" fmla="*/ 0 w 146"/>
                  <a:gd name="T3" fmla="*/ 25 h 176"/>
                  <a:gd name="T4" fmla="*/ 14 w 146"/>
                  <a:gd name="T5" fmla="*/ 43 h 176"/>
                  <a:gd name="T6" fmla="*/ 34 w 146"/>
                  <a:gd name="T7" fmla="*/ 87 h 176"/>
                  <a:gd name="T8" fmla="*/ 52 w 146"/>
                  <a:gd name="T9" fmla="*/ 91 h 176"/>
                  <a:gd name="T10" fmla="*/ 50 w 146"/>
                  <a:gd name="T11" fmla="*/ 107 h 176"/>
                  <a:gd name="T12" fmla="*/ 28 w 146"/>
                  <a:gd name="T13" fmla="*/ 113 h 176"/>
                  <a:gd name="T14" fmla="*/ 16 w 146"/>
                  <a:gd name="T15" fmla="*/ 131 h 176"/>
                  <a:gd name="T16" fmla="*/ 18 w 146"/>
                  <a:gd name="T17" fmla="*/ 137 h 176"/>
                  <a:gd name="T18" fmla="*/ 30 w 146"/>
                  <a:gd name="T19" fmla="*/ 141 h 176"/>
                  <a:gd name="T20" fmla="*/ 18 w 146"/>
                  <a:gd name="T21" fmla="*/ 169 h 176"/>
                  <a:gd name="T22" fmla="*/ 20 w 146"/>
                  <a:gd name="T23" fmla="*/ 175 h 176"/>
                  <a:gd name="T24" fmla="*/ 34 w 146"/>
                  <a:gd name="T25" fmla="*/ 171 h 176"/>
                  <a:gd name="T26" fmla="*/ 58 w 146"/>
                  <a:gd name="T27" fmla="*/ 169 h 176"/>
                  <a:gd name="T28" fmla="*/ 92 w 146"/>
                  <a:gd name="T29" fmla="*/ 171 h 176"/>
                  <a:gd name="T30" fmla="*/ 110 w 146"/>
                  <a:gd name="T31" fmla="*/ 169 h 176"/>
                  <a:gd name="T32" fmla="*/ 122 w 146"/>
                  <a:gd name="T33" fmla="*/ 165 h 176"/>
                  <a:gd name="T34" fmla="*/ 128 w 146"/>
                  <a:gd name="T35" fmla="*/ 141 h 176"/>
                  <a:gd name="T36" fmla="*/ 146 w 146"/>
                  <a:gd name="T37" fmla="*/ 133 h 176"/>
                  <a:gd name="T38" fmla="*/ 110 w 146"/>
                  <a:gd name="T39" fmla="*/ 109 h 176"/>
                  <a:gd name="T40" fmla="*/ 88 w 146"/>
                  <a:gd name="T41" fmla="*/ 83 h 176"/>
                  <a:gd name="T42" fmla="*/ 82 w 146"/>
                  <a:gd name="T43" fmla="*/ 69 h 176"/>
                  <a:gd name="T44" fmla="*/ 64 w 146"/>
                  <a:gd name="T45" fmla="*/ 61 h 176"/>
                  <a:gd name="T46" fmla="*/ 86 w 146"/>
                  <a:gd name="T47" fmla="*/ 45 h 176"/>
                  <a:gd name="T48" fmla="*/ 64 w 146"/>
                  <a:gd name="T49" fmla="*/ 31 h 176"/>
                  <a:gd name="T50" fmla="*/ 70 w 146"/>
                  <a:gd name="T51" fmla="*/ 13 h 176"/>
                  <a:gd name="T52" fmla="*/ 46 w 146"/>
                  <a:gd name="T53" fmla="*/ 1 h 176"/>
                  <a:gd name="T54" fmla="*/ 30 w 146"/>
                  <a:gd name="T55" fmla="*/ 9 h 176"/>
                  <a:gd name="T56" fmla="*/ 24 w 146"/>
                  <a:gd name="T57" fmla="*/ 19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6" h="176">
                    <a:moveTo>
                      <a:pt x="24" y="19"/>
                    </a:moveTo>
                    <a:cubicBezTo>
                      <a:pt x="13" y="23"/>
                      <a:pt x="7" y="15"/>
                      <a:pt x="0" y="25"/>
                    </a:cubicBezTo>
                    <a:cubicBezTo>
                      <a:pt x="2" y="32"/>
                      <a:pt x="14" y="43"/>
                      <a:pt x="14" y="43"/>
                    </a:cubicBezTo>
                    <a:cubicBezTo>
                      <a:pt x="19" y="58"/>
                      <a:pt x="20" y="78"/>
                      <a:pt x="34" y="87"/>
                    </a:cubicBezTo>
                    <a:cubicBezTo>
                      <a:pt x="42" y="84"/>
                      <a:pt x="45" y="86"/>
                      <a:pt x="52" y="91"/>
                    </a:cubicBezTo>
                    <a:cubicBezTo>
                      <a:pt x="57" y="105"/>
                      <a:pt x="60" y="101"/>
                      <a:pt x="50" y="107"/>
                    </a:cubicBezTo>
                    <a:cubicBezTo>
                      <a:pt x="38" y="105"/>
                      <a:pt x="32" y="101"/>
                      <a:pt x="28" y="113"/>
                    </a:cubicBezTo>
                    <a:cubicBezTo>
                      <a:pt x="32" y="129"/>
                      <a:pt x="33" y="128"/>
                      <a:pt x="16" y="131"/>
                    </a:cubicBezTo>
                    <a:cubicBezTo>
                      <a:pt x="17" y="133"/>
                      <a:pt x="16" y="136"/>
                      <a:pt x="18" y="137"/>
                    </a:cubicBezTo>
                    <a:cubicBezTo>
                      <a:pt x="21" y="139"/>
                      <a:pt x="30" y="141"/>
                      <a:pt x="30" y="141"/>
                    </a:cubicBezTo>
                    <a:cubicBezTo>
                      <a:pt x="28" y="152"/>
                      <a:pt x="21" y="159"/>
                      <a:pt x="18" y="169"/>
                    </a:cubicBezTo>
                    <a:cubicBezTo>
                      <a:pt x="19" y="171"/>
                      <a:pt x="18" y="174"/>
                      <a:pt x="20" y="175"/>
                    </a:cubicBezTo>
                    <a:cubicBezTo>
                      <a:pt x="22" y="176"/>
                      <a:pt x="32" y="171"/>
                      <a:pt x="34" y="171"/>
                    </a:cubicBezTo>
                    <a:cubicBezTo>
                      <a:pt x="42" y="170"/>
                      <a:pt x="50" y="170"/>
                      <a:pt x="58" y="169"/>
                    </a:cubicBezTo>
                    <a:cubicBezTo>
                      <a:pt x="70" y="167"/>
                      <a:pt x="80" y="167"/>
                      <a:pt x="92" y="171"/>
                    </a:cubicBezTo>
                    <a:cubicBezTo>
                      <a:pt x="98" y="170"/>
                      <a:pt x="104" y="170"/>
                      <a:pt x="110" y="169"/>
                    </a:cubicBezTo>
                    <a:cubicBezTo>
                      <a:pt x="114" y="168"/>
                      <a:pt x="122" y="165"/>
                      <a:pt x="122" y="165"/>
                    </a:cubicBezTo>
                    <a:cubicBezTo>
                      <a:pt x="124" y="158"/>
                      <a:pt x="123" y="147"/>
                      <a:pt x="128" y="141"/>
                    </a:cubicBezTo>
                    <a:cubicBezTo>
                      <a:pt x="132" y="136"/>
                      <a:pt x="146" y="133"/>
                      <a:pt x="146" y="133"/>
                    </a:cubicBezTo>
                    <a:cubicBezTo>
                      <a:pt x="142" y="105"/>
                      <a:pt x="143" y="111"/>
                      <a:pt x="110" y="109"/>
                    </a:cubicBezTo>
                    <a:cubicBezTo>
                      <a:pt x="102" y="97"/>
                      <a:pt x="103" y="88"/>
                      <a:pt x="88" y="83"/>
                    </a:cubicBezTo>
                    <a:cubicBezTo>
                      <a:pt x="85" y="79"/>
                      <a:pt x="86" y="72"/>
                      <a:pt x="82" y="69"/>
                    </a:cubicBezTo>
                    <a:cubicBezTo>
                      <a:pt x="77" y="65"/>
                      <a:pt x="69" y="65"/>
                      <a:pt x="64" y="61"/>
                    </a:cubicBezTo>
                    <a:cubicBezTo>
                      <a:pt x="52" y="43"/>
                      <a:pt x="67" y="47"/>
                      <a:pt x="86" y="45"/>
                    </a:cubicBezTo>
                    <a:cubicBezTo>
                      <a:pt x="93" y="25"/>
                      <a:pt x="83" y="29"/>
                      <a:pt x="64" y="31"/>
                    </a:cubicBezTo>
                    <a:cubicBezTo>
                      <a:pt x="62" y="25"/>
                      <a:pt x="70" y="13"/>
                      <a:pt x="70" y="13"/>
                    </a:cubicBezTo>
                    <a:cubicBezTo>
                      <a:pt x="64" y="4"/>
                      <a:pt x="56" y="3"/>
                      <a:pt x="46" y="1"/>
                    </a:cubicBezTo>
                    <a:cubicBezTo>
                      <a:pt x="35" y="3"/>
                      <a:pt x="34" y="0"/>
                      <a:pt x="30" y="9"/>
                    </a:cubicBezTo>
                    <a:cubicBezTo>
                      <a:pt x="25" y="21"/>
                      <a:pt x="29" y="24"/>
                      <a:pt x="24" y="19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84" name="Freeform 32">
                <a:extLst>
                  <a:ext uri="{FF2B5EF4-FFF2-40B4-BE49-F238E27FC236}">
                    <a16:creationId xmlns:a16="http://schemas.microsoft.com/office/drawing/2014/main" id="{0DB6D28F-64A4-4FCC-8630-D7FAE4ABE6DE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2369" y="2134"/>
                <a:ext cx="71" cy="68"/>
              </a:xfrm>
              <a:custGeom>
                <a:avLst/>
                <a:gdLst>
                  <a:gd name="T0" fmla="*/ 58 w 92"/>
                  <a:gd name="T1" fmla="*/ 6 h 92"/>
                  <a:gd name="T2" fmla="*/ 82 w 92"/>
                  <a:gd name="T3" fmla="*/ 8 h 92"/>
                  <a:gd name="T4" fmla="*/ 92 w 92"/>
                  <a:gd name="T5" fmla="*/ 26 h 92"/>
                  <a:gd name="T6" fmla="*/ 78 w 92"/>
                  <a:gd name="T7" fmla="*/ 48 h 92"/>
                  <a:gd name="T8" fmla="*/ 46 w 92"/>
                  <a:gd name="T9" fmla="*/ 76 h 92"/>
                  <a:gd name="T10" fmla="*/ 18 w 92"/>
                  <a:gd name="T11" fmla="*/ 92 h 92"/>
                  <a:gd name="T12" fmla="*/ 8 w 92"/>
                  <a:gd name="T13" fmla="*/ 72 h 92"/>
                  <a:gd name="T14" fmla="*/ 20 w 92"/>
                  <a:gd name="T15" fmla="*/ 64 h 92"/>
                  <a:gd name="T16" fmla="*/ 14 w 92"/>
                  <a:gd name="T17" fmla="*/ 46 h 92"/>
                  <a:gd name="T18" fmla="*/ 40 w 92"/>
                  <a:gd name="T19" fmla="*/ 28 h 92"/>
                  <a:gd name="T20" fmla="*/ 58 w 92"/>
                  <a:gd name="T21" fmla="*/ 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92">
                    <a:moveTo>
                      <a:pt x="58" y="6"/>
                    </a:moveTo>
                    <a:cubicBezTo>
                      <a:pt x="67" y="0"/>
                      <a:pt x="73" y="2"/>
                      <a:pt x="82" y="8"/>
                    </a:cubicBezTo>
                    <a:cubicBezTo>
                      <a:pt x="91" y="22"/>
                      <a:pt x="88" y="15"/>
                      <a:pt x="92" y="26"/>
                    </a:cubicBezTo>
                    <a:cubicBezTo>
                      <a:pt x="89" y="36"/>
                      <a:pt x="82" y="37"/>
                      <a:pt x="78" y="48"/>
                    </a:cubicBezTo>
                    <a:cubicBezTo>
                      <a:pt x="85" y="69"/>
                      <a:pt x="60" y="71"/>
                      <a:pt x="46" y="76"/>
                    </a:cubicBezTo>
                    <a:cubicBezTo>
                      <a:pt x="40" y="86"/>
                      <a:pt x="28" y="86"/>
                      <a:pt x="18" y="92"/>
                    </a:cubicBezTo>
                    <a:cubicBezTo>
                      <a:pt x="9" y="90"/>
                      <a:pt x="0" y="84"/>
                      <a:pt x="8" y="72"/>
                    </a:cubicBezTo>
                    <a:cubicBezTo>
                      <a:pt x="11" y="68"/>
                      <a:pt x="20" y="64"/>
                      <a:pt x="20" y="64"/>
                    </a:cubicBezTo>
                    <a:cubicBezTo>
                      <a:pt x="23" y="55"/>
                      <a:pt x="21" y="53"/>
                      <a:pt x="14" y="46"/>
                    </a:cubicBezTo>
                    <a:cubicBezTo>
                      <a:pt x="18" y="30"/>
                      <a:pt x="28" y="36"/>
                      <a:pt x="40" y="28"/>
                    </a:cubicBezTo>
                    <a:cubicBezTo>
                      <a:pt x="56" y="17"/>
                      <a:pt x="50" y="24"/>
                      <a:pt x="58" y="6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85" name="Freeform 33">
                <a:extLst>
                  <a:ext uri="{FF2B5EF4-FFF2-40B4-BE49-F238E27FC236}">
                    <a16:creationId xmlns:a16="http://schemas.microsoft.com/office/drawing/2014/main" id="{30485FEB-B7A3-4B3B-A7C4-A647E4C7AE3A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064" y="3266"/>
                <a:ext cx="486" cy="493"/>
              </a:xfrm>
              <a:custGeom>
                <a:avLst/>
                <a:gdLst>
                  <a:gd name="T0" fmla="*/ 212 w 633"/>
                  <a:gd name="T1" fmla="*/ 11 h 660"/>
                  <a:gd name="T2" fmla="*/ 176 w 633"/>
                  <a:gd name="T3" fmla="*/ 19 h 660"/>
                  <a:gd name="T4" fmla="*/ 144 w 633"/>
                  <a:gd name="T5" fmla="*/ 51 h 660"/>
                  <a:gd name="T6" fmla="*/ 104 w 633"/>
                  <a:gd name="T7" fmla="*/ 59 h 660"/>
                  <a:gd name="T8" fmla="*/ 84 w 633"/>
                  <a:gd name="T9" fmla="*/ 75 h 660"/>
                  <a:gd name="T10" fmla="*/ 68 w 633"/>
                  <a:gd name="T11" fmla="*/ 115 h 660"/>
                  <a:gd name="T12" fmla="*/ 36 w 633"/>
                  <a:gd name="T13" fmla="*/ 167 h 660"/>
                  <a:gd name="T14" fmla="*/ 0 w 633"/>
                  <a:gd name="T15" fmla="*/ 179 h 660"/>
                  <a:gd name="T16" fmla="*/ 72 w 633"/>
                  <a:gd name="T17" fmla="*/ 323 h 660"/>
                  <a:gd name="T18" fmla="*/ 120 w 633"/>
                  <a:gd name="T19" fmla="*/ 427 h 660"/>
                  <a:gd name="T20" fmla="*/ 144 w 633"/>
                  <a:gd name="T21" fmla="*/ 443 h 660"/>
                  <a:gd name="T22" fmla="*/ 168 w 633"/>
                  <a:gd name="T23" fmla="*/ 451 h 660"/>
                  <a:gd name="T24" fmla="*/ 228 w 633"/>
                  <a:gd name="T25" fmla="*/ 431 h 660"/>
                  <a:gd name="T26" fmla="*/ 252 w 633"/>
                  <a:gd name="T27" fmla="*/ 423 h 660"/>
                  <a:gd name="T28" fmla="*/ 300 w 633"/>
                  <a:gd name="T29" fmla="*/ 451 h 660"/>
                  <a:gd name="T30" fmla="*/ 324 w 633"/>
                  <a:gd name="T31" fmla="*/ 527 h 660"/>
                  <a:gd name="T32" fmla="*/ 336 w 633"/>
                  <a:gd name="T33" fmla="*/ 523 h 660"/>
                  <a:gd name="T34" fmla="*/ 344 w 633"/>
                  <a:gd name="T35" fmla="*/ 511 h 660"/>
                  <a:gd name="T36" fmla="*/ 368 w 633"/>
                  <a:gd name="T37" fmla="*/ 547 h 660"/>
                  <a:gd name="T38" fmla="*/ 404 w 633"/>
                  <a:gd name="T39" fmla="*/ 571 h 660"/>
                  <a:gd name="T40" fmla="*/ 436 w 633"/>
                  <a:gd name="T41" fmla="*/ 603 h 660"/>
                  <a:gd name="T42" fmla="*/ 444 w 633"/>
                  <a:gd name="T43" fmla="*/ 615 h 660"/>
                  <a:gd name="T44" fmla="*/ 456 w 633"/>
                  <a:gd name="T45" fmla="*/ 623 h 660"/>
                  <a:gd name="T46" fmla="*/ 484 w 633"/>
                  <a:gd name="T47" fmla="*/ 655 h 660"/>
                  <a:gd name="T48" fmla="*/ 492 w 633"/>
                  <a:gd name="T49" fmla="*/ 631 h 660"/>
                  <a:gd name="T50" fmla="*/ 540 w 633"/>
                  <a:gd name="T51" fmla="*/ 659 h 660"/>
                  <a:gd name="T52" fmla="*/ 588 w 633"/>
                  <a:gd name="T53" fmla="*/ 655 h 660"/>
                  <a:gd name="T54" fmla="*/ 616 w 633"/>
                  <a:gd name="T55" fmla="*/ 531 h 660"/>
                  <a:gd name="T56" fmla="*/ 632 w 633"/>
                  <a:gd name="T57" fmla="*/ 463 h 660"/>
                  <a:gd name="T58" fmla="*/ 620 w 633"/>
                  <a:gd name="T59" fmla="*/ 367 h 660"/>
                  <a:gd name="T60" fmla="*/ 536 w 633"/>
                  <a:gd name="T61" fmla="*/ 271 h 660"/>
                  <a:gd name="T62" fmla="*/ 528 w 633"/>
                  <a:gd name="T63" fmla="*/ 235 h 660"/>
                  <a:gd name="T64" fmla="*/ 460 w 633"/>
                  <a:gd name="T65" fmla="*/ 179 h 660"/>
                  <a:gd name="T66" fmla="*/ 472 w 633"/>
                  <a:gd name="T67" fmla="*/ 155 h 660"/>
                  <a:gd name="T68" fmla="*/ 456 w 633"/>
                  <a:gd name="T69" fmla="*/ 131 h 660"/>
                  <a:gd name="T70" fmla="*/ 416 w 633"/>
                  <a:gd name="T71" fmla="*/ 79 h 660"/>
                  <a:gd name="T72" fmla="*/ 392 w 633"/>
                  <a:gd name="T73" fmla="*/ 31 h 660"/>
                  <a:gd name="T74" fmla="*/ 388 w 633"/>
                  <a:gd name="T75" fmla="*/ 19 h 660"/>
                  <a:gd name="T76" fmla="*/ 364 w 633"/>
                  <a:gd name="T77" fmla="*/ 151 h 660"/>
                  <a:gd name="T78" fmla="*/ 324 w 633"/>
                  <a:gd name="T79" fmla="*/ 115 h 660"/>
                  <a:gd name="T80" fmla="*/ 292 w 633"/>
                  <a:gd name="T81" fmla="*/ 111 h 660"/>
                  <a:gd name="T82" fmla="*/ 272 w 633"/>
                  <a:gd name="T83" fmla="*/ 87 h 660"/>
                  <a:gd name="T84" fmla="*/ 264 w 633"/>
                  <a:gd name="T85" fmla="*/ 63 h 660"/>
                  <a:gd name="T86" fmla="*/ 276 w 633"/>
                  <a:gd name="T87" fmla="*/ 55 h 660"/>
                  <a:gd name="T88" fmla="*/ 240 w 633"/>
                  <a:gd name="T89" fmla="*/ 19 h 660"/>
                  <a:gd name="T90" fmla="*/ 216 w 633"/>
                  <a:gd name="T91" fmla="*/ 11 h 660"/>
                  <a:gd name="T92" fmla="*/ 204 w 633"/>
                  <a:gd name="T93" fmla="*/ 7 h 660"/>
                  <a:gd name="T94" fmla="*/ 212 w 633"/>
                  <a:gd name="T95" fmla="*/ 11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33" h="660">
                    <a:moveTo>
                      <a:pt x="212" y="11"/>
                    </a:moveTo>
                    <a:cubicBezTo>
                      <a:pt x="195" y="0"/>
                      <a:pt x="187" y="2"/>
                      <a:pt x="176" y="19"/>
                    </a:cubicBezTo>
                    <a:cubicBezTo>
                      <a:pt x="171" y="61"/>
                      <a:pt x="181" y="88"/>
                      <a:pt x="144" y="51"/>
                    </a:cubicBezTo>
                    <a:cubicBezTo>
                      <a:pt x="131" y="53"/>
                      <a:pt x="115" y="51"/>
                      <a:pt x="104" y="59"/>
                    </a:cubicBezTo>
                    <a:cubicBezTo>
                      <a:pt x="78" y="80"/>
                      <a:pt x="114" y="65"/>
                      <a:pt x="84" y="75"/>
                    </a:cubicBezTo>
                    <a:cubicBezTo>
                      <a:pt x="78" y="94"/>
                      <a:pt x="92" y="107"/>
                      <a:pt x="68" y="115"/>
                    </a:cubicBezTo>
                    <a:cubicBezTo>
                      <a:pt x="55" y="135"/>
                      <a:pt x="59" y="159"/>
                      <a:pt x="36" y="167"/>
                    </a:cubicBezTo>
                    <a:cubicBezTo>
                      <a:pt x="16" y="163"/>
                      <a:pt x="7" y="158"/>
                      <a:pt x="0" y="179"/>
                    </a:cubicBezTo>
                    <a:cubicBezTo>
                      <a:pt x="9" y="232"/>
                      <a:pt x="43" y="279"/>
                      <a:pt x="72" y="323"/>
                    </a:cubicBezTo>
                    <a:cubicBezTo>
                      <a:pt x="82" y="371"/>
                      <a:pt x="85" y="392"/>
                      <a:pt x="120" y="427"/>
                    </a:cubicBezTo>
                    <a:cubicBezTo>
                      <a:pt x="127" y="434"/>
                      <a:pt x="136" y="438"/>
                      <a:pt x="144" y="443"/>
                    </a:cubicBezTo>
                    <a:cubicBezTo>
                      <a:pt x="151" y="448"/>
                      <a:pt x="168" y="451"/>
                      <a:pt x="168" y="451"/>
                    </a:cubicBezTo>
                    <a:cubicBezTo>
                      <a:pt x="188" y="444"/>
                      <a:pt x="208" y="438"/>
                      <a:pt x="228" y="431"/>
                    </a:cubicBezTo>
                    <a:cubicBezTo>
                      <a:pt x="236" y="428"/>
                      <a:pt x="252" y="423"/>
                      <a:pt x="252" y="423"/>
                    </a:cubicBezTo>
                    <a:cubicBezTo>
                      <a:pt x="271" y="429"/>
                      <a:pt x="281" y="445"/>
                      <a:pt x="300" y="451"/>
                    </a:cubicBezTo>
                    <a:cubicBezTo>
                      <a:pt x="320" y="471"/>
                      <a:pt x="315" y="500"/>
                      <a:pt x="324" y="527"/>
                    </a:cubicBezTo>
                    <a:cubicBezTo>
                      <a:pt x="328" y="526"/>
                      <a:pt x="333" y="526"/>
                      <a:pt x="336" y="523"/>
                    </a:cubicBezTo>
                    <a:cubicBezTo>
                      <a:pt x="340" y="520"/>
                      <a:pt x="339" y="511"/>
                      <a:pt x="344" y="511"/>
                    </a:cubicBezTo>
                    <a:cubicBezTo>
                      <a:pt x="358" y="511"/>
                      <a:pt x="362" y="541"/>
                      <a:pt x="368" y="547"/>
                    </a:cubicBezTo>
                    <a:cubicBezTo>
                      <a:pt x="378" y="557"/>
                      <a:pt x="392" y="563"/>
                      <a:pt x="404" y="571"/>
                    </a:cubicBezTo>
                    <a:cubicBezTo>
                      <a:pt x="418" y="580"/>
                      <a:pt x="422" y="594"/>
                      <a:pt x="436" y="603"/>
                    </a:cubicBezTo>
                    <a:cubicBezTo>
                      <a:pt x="439" y="607"/>
                      <a:pt x="441" y="612"/>
                      <a:pt x="444" y="615"/>
                    </a:cubicBezTo>
                    <a:cubicBezTo>
                      <a:pt x="447" y="618"/>
                      <a:pt x="453" y="619"/>
                      <a:pt x="456" y="623"/>
                    </a:cubicBezTo>
                    <a:cubicBezTo>
                      <a:pt x="489" y="660"/>
                      <a:pt x="457" y="637"/>
                      <a:pt x="484" y="655"/>
                    </a:cubicBezTo>
                    <a:cubicBezTo>
                      <a:pt x="487" y="647"/>
                      <a:pt x="485" y="626"/>
                      <a:pt x="492" y="631"/>
                    </a:cubicBezTo>
                    <a:cubicBezTo>
                      <a:pt x="509" y="642"/>
                      <a:pt x="522" y="653"/>
                      <a:pt x="540" y="659"/>
                    </a:cubicBezTo>
                    <a:cubicBezTo>
                      <a:pt x="557" y="642"/>
                      <a:pt x="567" y="648"/>
                      <a:pt x="588" y="655"/>
                    </a:cubicBezTo>
                    <a:cubicBezTo>
                      <a:pt x="611" y="621"/>
                      <a:pt x="573" y="560"/>
                      <a:pt x="616" y="531"/>
                    </a:cubicBezTo>
                    <a:cubicBezTo>
                      <a:pt x="632" y="507"/>
                      <a:pt x="629" y="496"/>
                      <a:pt x="632" y="463"/>
                    </a:cubicBezTo>
                    <a:cubicBezTo>
                      <a:pt x="630" y="440"/>
                      <a:pt x="633" y="390"/>
                      <a:pt x="620" y="367"/>
                    </a:cubicBezTo>
                    <a:cubicBezTo>
                      <a:pt x="600" y="332"/>
                      <a:pt x="565" y="300"/>
                      <a:pt x="536" y="271"/>
                    </a:cubicBezTo>
                    <a:cubicBezTo>
                      <a:pt x="532" y="259"/>
                      <a:pt x="532" y="247"/>
                      <a:pt x="528" y="235"/>
                    </a:cubicBezTo>
                    <a:cubicBezTo>
                      <a:pt x="525" y="225"/>
                      <a:pt x="474" y="188"/>
                      <a:pt x="460" y="179"/>
                    </a:cubicBezTo>
                    <a:cubicBezTo>
                      <a:pt x="463" y="171"/>
                      <a:pt x="471" y="164"/>
                      <a:pt x="472" y="155"/>
                    </a:cubicBezTo>
                    <a:cubicBezTo>
                      <a:pt x="474" y="144"/>
                      <a:pt x="461" y="137"/>
                      <a:pt x="456" y="131"/>
                    </a:cubicBezTo>
                    <a:cubicBezTo>
                      <a:pt x="435" y="106"/>
                      <a:pt x="451" y="88"/>
                      <a:pt x="416" y="79"/>
                    </a:cubicBezTo>
                    <a:cubicBezTo>
                      <a:pt x="395" y="48"/>
                      <a:pt x="403" y="64"/>
                      <a:pt x="392" y="31"/>
                    </a:cubicBezTo>
                    <a:cubicBezTo>
                      <a:pt x="391" y="27"/>
                      <a:pt x="388" y="19"/>
                      <a:pt x="388" y="19"/>
                    </a:cubicBezTo>
                    <a:cubicBezTo>
                      <a:pt x="362" y="58"/>
                      <a:pt x="379" y="107"/>
                      <a:pt x="364" y="151"/>
                    </a:cubicBezTo>
                    <a:cubicBezTo>
                      <a:pt x="344" y="144"/>
                      <a:pt x="344" y="120"/>
                      <a:pt x="324" y="115"/>
                    </a:cubicBezTo>
                    <a:cubicBezTo>
                      <a:pt x="314" y="112"/>
                      <a:pt x="303" y="112"/>
                      <a:pt x="292" y="111"/>
                    </a:cubicBezTo>
                    <a:cubicBezTo>
                      <a:pt x="284" y="103"/>
                      <a:pt x="276" y="97"/>
                      <a:pt x="272" y="87"/>
                    </a:cubicBezTo>
                    <a:cubicBezTo>
                      <a:pt x="269" y="79"/>
                      <a:pt x="264" y="63"/>
                      <a:pt x="264" y="63"/>
                    </a:cubicBezTo>
                    <a:cubicBezTo>
                      <a:pt x="268" y="60"/>
                      <a:pt x="273" y="58"/>
                      <a:pt x="276" y="55"/>
                    </a:cubicBezTo>
                    <a:cubicBezTo>
                      <a:pt x="300" y="31"/>
                      <a:pt x="256" y="24"/>
                      <a:pt x="240" y="19"/>
                    </a:cubicBezTo>
                    <a:cubicBezTo>
                      <a:pt x="232" y="16"/>
                      <a:pt x="224" y="14"/>
                      <a:pt x="216" y="11"/>
                    </a:cubicBezTo>
                    <a:cubicBezTo>
                      <a:pt x="212" y="10"/>
                      <a:pt x="200" y="5"/>
                      <a:pt x="204" y="7"/>
                    </a:cubicBezTo>
                    <a:cubicBezTo>
                      <a:pt x="207" y="8"/>
                      <a:pt x="209" y="10"/>
                      <a:pt x="212" y="11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86" name="Freeform 34">
                <a:extLst>
                  <a:ext uri="{FF2B5EF4-FFF2-40B4-BE49-F238E27FC236}">
                    <a16:creationId xmlns:a16="http://schemas.microsoft.com/office/drawing/2014/main" id="{ADEFBCE7-25D2-466B-9D67-887D2A760742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215" y="3006"/>
                <a:ext cx="327" cy="209"/>
              </a:xfrm>
              <a:custGeom>
                <a:avLst/>
                <a:gdLst>
                  <a:gd name="T0" fmla="*/ 84 w 426"/>
                  <a:gd name="T1" fmla="*/ 60 h 280"/>
                  <a:gd name="T2" fmla="*/ 68 w 426"/>
                  <a:gd name="T3" fmla="*/ 36 h 280"/>
                  <a:gd name="T4" fmla="*/ 64 w 426"/>
                  <a:gd name="T5" fmla="*/ 16 h 280"/>
                  <a:gd name="T6" fmla="*/ 52 w 426"/>
                  <a:gd name="T7" fmla="*/ 12 h 280"/>
                  <a:gd name="T8" fmla="*/ 16 w 426"/>
                  <a:gd name="T9" fmla="*/ 16 h 280"/>
                  <a:gd name="T10" fmla="*/ 44 w 426"/>
                  <a:gd name="T11" fmla="*/ 40 h 280"/>
                  <a:gd name="T12" fmla="*/ 48 w 426"/>
                  <a:gd name="T13" fmla="*/ 52 h 280"/>
                  <a:gd name="T14" fmla="*/ 24 w 426"/>
                  <a:gd name="T15" fmla="*/ 68 h 280"/>
                  <a:gd name="T16" fmla="*/ 88 w 426"/>
                  <a:gd name="T17" fmla="*/ 92 h 280"/>
                  <a:gd name="T18" fmla="*/ 124 w 426"/>
                  <a:gd name="T19" fmla="*/ 112 h 280"/>
                  <a:gd name="T20" fmla="*/ 128 w 426"/>
                  <a:gd name="T21" fmla="*/ 124 h 280"/>
                  <a:gd name="T22" fmla="*/ 140 w 426"/>
                  <a:gd name="T23" fmla="*/ 132 h 280"/>
                  <a:gd name="T24" fmla="*/ 148 w 426"/>
                  <a:gd name="T25" fmla="*/ 156 h 280"/>
                  <a:gd name="T26" fmla="*/ 132 w 426"/>
                  <a:gd name="T27" fmla="*/ 196 h 280"/>
                  <a:gd name="T28" fmla="*/ 180 w 426"/>
                  <a:gd name="T29" fmla="*/ 188 h 280"/>
                  <a:gd name="T30" fmla="*/ 192 w 426"/>
                  <a:gd name="T31" fmla="*/ 216 h 280"/>
                  <a:gd name="T32" fmla="*/ 216 w 426"/>
                  <a:gd name="T33" fmla="*/ 224 h 280"/>
                  <a:gd name="T34" fmla="*/ 228 w 426"/>
                  <a:gd name="T35" fmla="*/ 228 h 280"/>
                  <a:gd name="T36" fmla="*/ 252 w 426"/>
                  <a:gd name="T37" fmla="*/ 224 h 280"/>
                  <a:gd name="T38" fmla="*/ 276 w 426"/>
                  <a:gd name="T39" fmla="*/ 196 h 280"/>
                  <a:gd name="T40" fmla="*/ 336 w 426"/>
                  <a:gd name="T41" fmla="*/ 252 h 280"/>
                  <a:gd name="T42" fmla="*/ 364 w 426"/>
                  <a:gd name="T43" fmla="*/ 280 h 280"/>
                  <a:gd name="T44" fmla="*/ 360 w 426"/>
                  <a:gd name="T45" fmla="*/ 224 h 280"/>
                  <a:gd name="T46" fmla="*/ 336 w 426"/>
                  <a:gd name="T47" fmla="*/ 200 h 280"/>
                  <a:gd name="T48" fmla="*/ 372 w 426"/>
                  <a:gd name="T49" fmla="*/ 168 h 280"/>
                  <a:gd name="T50" fmla="*/ 408 w 426"/>
                  <a:gd name="T51" fmla="*/ 156 h 280"/>
                  <a:gd name="T52" fmla="*/ 420 w 426"/>
                  <a:gd name="T53" fmla="*/ 152 h 280"/>
                  <a:gd name="T54" fmla="*/ 424 w 426"/>
                  <a:gd name="T55" fmla="*/ 140 h 280"/>
                  <a:gd name="T56" fmla="*/ 356 w 426"/>
                  <a:gd name="T57" fmla="*/ 148 h 280"/>
                  <a:gd name="T58" fmla="*/ 304 w 426"/>
                  <a:gd name="T59" fmla="*/ 140 h 280"/>
                  <a:gd name="T60" fmla="*/ 300 w 426"/>
                  <a:gd name="T61" fmla="*/ 128 h 280"/>
                  <a:gd name="T62" fmla="*/ 292 w 426"/>
                  <a:gd name="T63" fmla="*/ 116 h 280"/>
                  <a:gd name="T64" fmla="*/ 220 w 426"/>
                  <a:gd name="T65" fmla="*/ 80 h 280"/>
                  <a:gd name="T66" fmla="*/ 160 w 426"/>
                  <a:gd name="T67" fmla="*/ 60 h 280"/>
                  <a:gd name="T68" fmla="*/ 136 w 426"/>
                  <a:gd name="T69" fmla="*/ 52 h 280"/>
                  <a:gd name="T70" fmla="*/ 80 w 426"/>
                  <a:gd name="T71" fmla="*/ 52 h 280"/>
                  <a:gd name="T72" fmla="*/ 68 w 426"/>
                  <a:gd name="T73" fmla="*/ 32 h 280"/>
                  <a:gd name="T74" fmla="*/ 68 w 426"/>
                  <a:gd name="T75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26" h="280">
                    <a:moveTo>
                      <a:pt x="84" y="60"/>
                    </a:moveTo>
                    <a:cubicBezTo>
                      <a:pt x="79" y="52"/>
                      <a:pt x="70" y="45"/>
                      <a:pt x="68" y="36"/>
                    </a:cubicBezTo>
                    <a:cubicBezTo>
                      <a:pt x="67" y="29"/>
                      <a:pt x="68" y="22"/>
                      <a:pt x="64" y="16"/>
                    </a:cubicBezTo>
                    <a:cubicBezTo>
                      <a:pt x="62" y="12"/>
                      <a:pt x="56" y="13"/>
                      <a:pt x="52" y="12"/>
                    </a:cubicBezTo>
                    <a:cubicBezTo>
                      <a:pt x="40" y="13"/>
                      <a:pt x="27" y="11"/>
                      <a:pt x="16" y="16"/>
                    </a:cubicBezTo>
                    <a:cubicBezTo>
                      <a:pt x="0" y="24"/>
                      <a:pt x="43" y="40"/>
                      <a:pt x="44" y="40"/>
                    </a:cubicBezTo>
                    <a:cubicBezTo>
                      <a:pt x="45" y="44"/>
                      <a:pt x="50" y="49"/>
                      <a:pt x="48" y="52"/>
                    </a:cubicBezTo>
                    <a:cubicBezTo>
                      <a:pt x="42" y="60"/>
                      <a:pt x="24" y="68"/>
                      <a:pt x="24" y="68"/>
                    </a:cubicBezTo>
                    <a:cubicBezTo>
                      <a:pt x="38" y="88"/>
                      <a:pt x="65" y="89"/>
                      <a:pt x="88" y="92"/>
                    </a:cubicBezTo>
                    <a:cubicBezTo>
                      <a:pt x="101" y="96"/>
                      <a:pt x="124" y="112"/>
                      <a:pt x="124" y="112"/>
                    </a:cubicBezTo>
                    <a:cubicBezTo>
                      <a:pt x="125" y="116"/>
                      <a:pt x="125" y="121"/>
                      <a:pt x="128" y="124"/>
                    </a:cubicBezTo>
                    <a:cubicBezTo>
                      <a:pt x="131" y="128"/>
                      <a:pt x="137" y="128"/>
                      <a:pt x="140" y="132"/>
                    </a:cubicBezTo>
                    <a:cubicBezTo>
                      <a:pt x="144" y="139"/>
                      <a:pt x="148" y="156"/>
                      <a:pt x="148" y="156"/>
                    </a:cubicBezTo>
                    <a:cubicBezTo>
                      <a:pt x="144" y="171"/>
                      <a:pt x="137" y="181"/>
                      <a:pt x="132" y="196"/>
                    </a:cubicBezTo>
                    <a:cubicBezTo>
                      <a:pt x="151" y="209"/>
                      <a:pt x="167" y="207"/>
                      <a:pt x="180" y="188"/>
                    </a:cubicBezTo>
                    <a:cubicBezTo>
                      <a:pt x="182" y="196"/>
                      <a:pt x="184" y="211"/>
                      <a:pt x="192" y="216"/>
                    </a:cubicBezTo>
                    <a:cubicBezTo>
                      <a:pt x="199" y="220"/>
                      <a:pt x="208" y="221"/>
                      <a:pt x="216" y="224"/>
                    </a:cubicBezTo>
                    <a:cubicBezTo>
                      <a:pt x="220" y="225"/>
                      <a:pt x="228" y="228"/>
                      <a:pt x="228" y="228"/>
                    </a:cubicBezTo>
                    <a:cubicBezTo>
                      <a:pt x="236" y="227"/>
                      <a:pt x="245" y="228"/>
                      <a:pt x="252" y="224"/>
                    </a:cubicBezTo>
                    <a:cubicBezTo>
                      <a:pt x="269" y="216"/>
                      <a:pt x="252" y="204"/>
                      <a:pt x="276" y="196"/>
                    </a:cubicBezTo>
                    <a:cubicBezTo>
                      <a:pt x="296" y="209"/>
                      <a:pt x="322" y="231"/>
                      <a:pt x="336" y="252"/>
                    </a:cubicBezTo>
                    <a:cubicBezTo>
                      <a:pt x="354" y="280"/>
                      <a:pt x="343" y="273"/>
                      <a:pt x="364" y="280"/>
                    </a:cubicBezTo>
                    <a:cubicBezTo>
                      <a:pt x="376" y="262"/>
                      <a:pt x="375" y="241"/>
                      <a:pt x="360" y="224"/>
                    </a:cubicBezTo>
                    <a:cubicBezTo>
                      <a:pt x="352" y="216"/>
                      <a:pt x="336" y="200"/>
                      <a:pt x="336" y="200"/>
                    </a:cubicBezTo>
                    <a:cubicBezTo>
                      <a:pt x="323" y="162"/>
                      <a:pt x="322" y="174"/>
                      <a:pt x="372" y="168"/>
                    </a:cubicBezTo>
                    <a:cubicBezTo>
                      <a:pt x="384" y="164"/>
                      <a:pt x="396" y="160"/>
                      <a:pt x="408" y="156"/>
                    </a:cubicBezTo>
                    <a:cubicBezTo>
                      <a:pt x="412" y="155"/>
                      <a:pt x="420" y="152"/>
                      <a:pt x="420" y="152"/>
                    </a:cubicBezTo>
                    <a:cubicBezTo>
                      <a:pt x="421" y="148"/>
                      <a:pt x="426" y="144"/>
                      <a:pt x="424" y="140"/>
                    </a:cubicBezTo>
                    <a:cubicBezTo>
                      <a:pt x="420" y="131"/>
                      <a:pt x="365" y="146"/>
                      <a:pt x="356" y="148"/>
                    </a:cubicBezTo>
                    <a:cubicBezTo>
                      <a:pt x="339" y="146"/>
                      <a:pt x="316" y="152"/>
                      <a:pt x="304" y="140"/>
                    </a:cubicBezTo>
                    <a:cubicBezTo>
                      <a:pt x="301" y="137"/>
                      <a:pt x="302" y="132"/>
                      <a:pt x="300" y="128"/>
                    </a:cubicBezTo>
                    <a:cubicBezTo>
                      <a:pt x="298" y="124"/>
                      <a:pt x="296" y="119"/>
                      <a:pt x="292" y="116"/>
                    </a:cubicBezTo>
                    <a:cubicBezTo>
                      <a:pt x="272" y="98"/>
                      <a:pt x="244" y="91"/>
                      <a:pt x="220" y="80"/>
                    </a:cubicBezTo>
                    <a:cubicBezTo>
                      <a:pt x="201" y="72"/>
                      <a:pt x="180" y="67"/>
                      <a:pt x="160" y="60"/>
                    </a:cubicBezTo>
                    <a:cubicBezTo>
                      <a:pt x="152" y="57"/>
                      <a:pt x="136" y="52"/>
                      <a:pt x="136" y="52"/>
                    </a:cubicBezTo>
                    <a:cubicBezTo>
                      <a:pt x="113" y="55"/>
                      <a:pt x="98" y="64"/>
                      <a:pt x="80" y="52"/>
                    </a:cubicBezTo>
                    <a:cubicBezTo>
                      <a:pt x="70" y="38"/>
                      <a:pt x="74" y="44"/>
                      <a:pt x="68" y="32"/>
                    </a:cubicBezTo>
                    <a:lnTo>
                      <a:pt x="68" y="0"/>
                    </a:lnTo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87" name="Freeform 35">
                <a:extLst>
                  <a:ext uri="{FF2B5EF4-FFF2-40B4-BE49-F238E27FC236}">
                    <a16:creationId xmlns:a16="http://schemas.microsoft.com/office/drawing/2014/main" id="{B12202F9-321D-4801-8C2F-D94B3C467245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224" y="3008"/>
                <a:ext cx="319" cy="210"/>
              </a:xfrm>
              <a:custGeom>
                <a:avLst/>
                <a:gdLst>
                  <a:gd name="T0" fmla="*/ 0 w 416"/>
                  <a:gd name="T1" fmla="*/ 1 h 282"/>
                  <a:gd name="T2" fmla="*/ 20 w 416"/>
                  <a:gd name="T3" fmla="*/ 37 h 282"/>
                  <a:gd name="T4" fmla="*/ 28 w 416"/>
                  <a:gd name="T5" fmla="*/ 49 h 282"/>
                  <a:gd name="T6" fmla="*/ 84 w 416"/>
                  <a:gd name="T7" fmla="*/ 89 h 282"/>
                  <a:gd name="T8" fmla="*/ 120 w 416"/>
                  <a:gd name="T9" fmla="*/ 113 h 282"/>
                  <a:gd name="T10" fmla="*/ 132 w 416"/>
                  <a:gd name="T11" fmla="*/ 121 h 282"/>
                  <a:gd name="T12" fmla="*/ 136 w 416"/>
                  <a:gd name="T13" fmla="*/ 169 h 282"/>
                  <a:gd name="T14" fmla="*/ 116 w 416"/>
                  <a:gd name="T15" fmla="*/ 201 h 282"/>
                  <a:gd name="T16" fmla="*/ 136 w 416"/>
                  <a:gd name="T17" fmla="*/ 197 h 282"/>
                  <a:gd name="T18" fmla="*/ 148 w 416"/>
                  <a:gd name="T19" fmla="*/ 189 h 282"/>
                  <a:gd name="T20" fmla="*/ 160 w 416"/>
                  <a:gd name="T21" fmla="*/ 201 h 282"/>
                  <a:gd name="T22" fmla="*/ 184 w 416"/>
                  <a:gd name="T23" fmla="*/ 217 h 282"/>
                  <a:gd name="T24" fmla="*/ 208 w 416"/>
                  <a:gd name="T25" fmla="*/ 233 h 282"/>
                  <a:gd name="T26" fmla="*/ 240 w 416"/>
                  <a:gd name="T27" fmla="*/ 221 h 282"/>
                  <a:gd name="T28" fmla="*/ 248 w 416"/>
                  <a:gd name="T29" fmla="*/ 197 h 282"/>
                  <a:gd name="T30" fmla="*/ 268 w 416"/>
                  <a:gd name="T31" fmla="*/ 201 h 282"/>
                  <a:gd name="T32" fmla="*/ 292 w 416"/>
                  <a:gd name="T33" fmla="*/ 209 h 282"/>
                  <a:gd name="T34" fmla="*/ 340 w 416"/>
                  <a:gd name="T35" fmla="*/ 281 h 282"/>
                  <a:gd name="T36" fmla="*/ 356 w 416"/>
                  <a:gd name="T37" fmla="*/ 277 h 282"/>
                  <a:gd name="T38" fmla="*/ 352 w 416"/>
                  <a:gd name="T39" fmla="*/ 253 h 282"/>
                  <a:gd name="T40" fmla="*/ 316 w 416"/>
                  <a:gd name="T41" fmla="*/ 197 h 282"/>
                  <a:gd name="T42" fmla="*/ 360 w 416"/>
                  <a:gd name="T43" fmla="*/ 173 h 282"/>
                  <a:gd name="T44" fmla="*/ 408 w 416"/>
                  <a:gd name="T45" fmla="*/ 145 h 282"/>
                  <a:gd name="T46" fmla="*/ 409 w 416"/>
                  <a:gd name="T47" fmla="*/ 120 h 282"/>
                  <a:gd name="T48" fmla="*/ 367 w 416"/>
                  <a:gd name="T49" fmla="*/ 138 h 282"/>
                  <a:gd name="T50" fmla="*/ 308 w 416"/>
                  <a:gd name="T51" fmla="*/ 137 h 282"/>
                  <a:gd name="T52" fmla="*/ 264 w 416"/>
                  <a:gd name="T53" fmla="*/ 97 h 282"/>
                  <a:gd name="T54" fmla="*/ 180 w 416"/>
                  <a:gd name="T55" fmla="*/ 61 h 282"/>
                  <a:gd name="T56" fmla="*/ 132 w 416"/>
                  <a:gd name="T57" fmla="*/ 33 h 282"/>
                  <a:gd name="T58" fmla="*/ 92 w 416"/>
                  <a:gd name="T59" fmla="*/ 41 h 282"/>
                  <a:gd name="T60" fmla="*/ 76 w 416"/>
                  <a:gd name="T61" fmla="*/ 57 h 282"/>
                  <a:gd name="T62" fmla="*/ 56 w 416"/>
                  <a:gd name="T63" fmla="*/ 17 h 282"/>
                  <a:gd name="T64" fmla="*/ 0 w 416"/>
                  <a:gd name="T65" fmla="*/ 1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16" h="282">
                    <a:moveTo>
                      <a:pt x="0" y="1"/>
                    </a:moveTo>
                    <a:cubicBezTo>
                      <a:pt x="7" y="22"/>
                      <a:pt x="2" y="9"/>
                      <a:pt x="20" y="37"/>
                    </a:cubicBezTo>
                    <a:cubicBezTo>
                      <a:pt x="23" y="41"/>
                      <a:pt x="28" y="49"/>
                      <a:pt x="28" y="49"/>
                    </a:cubicBezTo>
                    <a:cubicBezTo>
                      <a:pt x="5" y="84"/>
                      <a:pt x="65" y="78"/>
                      <a:pt x="84" y="89"/>
                    </a:cubicBezTo>
                    <a:cubicBezTo>
                      <a:pt x="97" y="96"/>
                      <a:pt x="108" y="105"/>
                      <a:pt x="120" y="113"/>
                    </a:cubicBezTo>
                    <a:cubicBezTo>
                      <a:pt x="124" y="116"/>
                      <a:pt x="132" y="121"/>
                      <a:pt x="132" y="121"/>
                    </a:cubicBezTo>
                    <a:cubicBezTo>
                      <a:pt x="138" y="138"/>
                      <a:pt x="132" y="151"/>
                      <a:pt x="136" y="169"/>
                    </a:cubicBezTo>
                    <a:cubicBezTo>
                      <a:pt x="107" y="188"/>
                      <a:pt x="110" y="176"/>
                      <a:pt x="116" y="201"/>
                    </a:cubicBezTo>
                    <a:cubicBezTo>
                      <a:pt x="123" y="200"/>
                      <a:pt x="130" y="199"/>
                      <a:pt x="136" y="197"/>
                    </a:cubicBezTo>
                    <a:cubicBezTo>
                      <a:pt x="141" y="195"/>
                      <a:pt x="143" y="188"/>
                      <a:pt x="148" y="189"/>
                    </a:cubicBezTo>
                    <a:cubicBezTo>
                      <a:pt x="154" y="190"/>
                      <a:pt x="156" y="198"/>
                      <a:pt x="160" y="201"/>
                    </a:cubicBezTo>
                    <a:cubicBezTo>
                      <a:pt x="168" y="207"/>
                      <a:pt x="176" y="212"/>
                      <a:pt x="184" y="217"/>
                    </a:cubicBezTo>
                    <a:cubicBezTo>
                      <a:pt x="192" y="222"/>
                      <a:pt x="208" y="233"/>
                      <a:pt x="208" y="233"/>
                    </a:cubicBezTo>
                    <a:cubicBezTo>
                      <a:pt x="216" y="231"/>
                      <a:pt x="234" y="230"/>
                      <a:pt x="240" y="221"/>
                    </a:cubicBezTo>
                    <a:cubicBezTo>
                      <a:pt x="244" y="214"/>
                      <a:pt x="248" y="197"/>
                      <a:pt x="248" y="197"/>
                    </a:cubicBezTo>
                    <a:cubicBezTo>
                      <a:pt x="255" y="198"/>
                      <a:pt x="261" y="199"/>
                      <a:pt x="268" y="201"/>
                    </a:cubicBezTo>
                    <a:cubicBezTo>
                      <a:pt x="276" y="203"/>
                      <a:pt x="292" y="209"/>
                      <a:pt x="292" y="209"/>
                    </a:cubicBezTo>
                    <a:cubicBezTo>
                      <a:pt x="298" y="242"/>
                      <a:pt x="306" y="270"/>
                      <a:pt x="340" y="281"/>
                    </a:cubicBezTo>
                    <a:cubicBezTo>
                      <a:pt x="345" y="280"/>
                      <a:pt x="354" y="282"/>
                      <a:pt x="356" y="277"/>
                    </a:cubicBezTo>
                    <a:cubicBezTo>
                      <a:pt x="359" y="270"/>
                      <a:pt x="355" y="260"/>
                      <a:pt x="352" y="253"/>
                    </a:cubicBezTo>
                    <a:cubicBezTo>
                      <a:pt x="346" y="238"/>
                      <a:pt x="329" y="206"/>
                      <a:pt x="316" y="197"/>
                    </a:cubicBezTo>
                    <a:cubicBezTo>
                      <a:pt x="307" y="170"/>
                      <a:pt x="339" y="175"/>
                      <a:pt x="360" y="173"/>
                    </a:cubicBezTo>
                    <a:cubicBezTo>
                      <a:pt x="383" y="165"/>
                      <a:pt x="391" y="162"/>
                      <a:pt x="408" y="145"/>
                    </a:cubicBezTo>
                    <a:cubicBezTo>
                      <a:pt x="412" y="140"/>
                      <a:pt x="416" y="121"/>
                      <a:pt x="409" y="120"/>
                    </a:cubicBezTo>
                    <a:cubicBezTo>
                      <a:pt x="402" y="119"/>
                      <a:pt x="384" y="135"/>
                      <a:pt x="367" y="138"/>
                    </a:cubicBezTo>
                    <a:cubicBezTo>
                      <a:pt x="350" y="141"/>
                      <a:pt x="325" y="144"/>
                      <a:pt x="308" y="137"/>
                    </a:cubicBezTo>
                    <a:cubicBezTo>
                      <a:pt x="286" y="130"/>
                      <a:pt x="284" y="111"/>
                      <a:pt x="264" y="97"/>
                    </a:cubicBezTo>
                    <a:cubicBezTo>
                      <a:pt x="238" y="80"/>
                      <a:pt x="203" y="76"/>
                      <a:pt x="180" y="61"/>
                    </a:cubicBezTo>
                    <a:cubicBezTo>
                      <a:pt x="163" y="50"/>
                      <a:pt x="150" y="39"/>
                      <a:pt x="132" y="33"/>
                    </a:cubicBezTo>
                    <a:cubicBezTo>
                      <a:pt x="119" y="35"/>
                      <a:pt x="102" y="31"/>
                      <a:pt x="92" y="41"/>
                    </a:cubicBezTo>
                    <a:cubicBezTo>
                      <a:pt x="71" y="62"/>
                      <a:pt x="108" y="46"/>
                      <a:pt x="76" y="57"/>
                    </a:cubicBezTo>
                    <a:cubicBezTo>
                      <a:pt x="52" y="49"/>
                      <a:pt x="67" y="38"/>
                      <a:pt x="56" y="17"/>
                    </a:cubicBezTo>
                    <a:cubicBezTo>
                      <a:pt x="48" y="0"/>
                      <a:pt x="16" y="1"/>
                      <a:pt x="0" y="1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88" name="Freeform 36">
                <a:extLst>
                  <a:ext uri="{FF2B5EF4-FFF2-40B4-BE49-F238E27FC236}">
                    <a16:creationId xmlns:a16="http://schemas.microsoft.com/office/drawing/2014/main" id="{93B88598-6475-4B4D-8562-0BAC113293C2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460" y="3775"/>
                <a:ext cx="46" cy="58"/>
              </a:xfrm>
              <a:custGeom>
                <a:avLst/>
                <a:gdLst>
                  <a:gd name="T0" fmla="*/ 32 w 60"/>
                  <a:gd name="T1" fmla="*/ 18 h 78"/>
                  <a:gd name="T2" fmla="*/ 0 w 60"/>
                  <a:gd name="T3" fmla="*/ 18 h 78"/>
                  <a:gd name="T4" fmla="*/ 20 w 60"/>
                  <a:gd name="T5" fmla="*/ 42 h 78"/>
                  <a:gd name="T6" fmla="*/ 28 w 60"/>
                  <a:gd name="T7" fmla="*/ 66 h 78"/>
                  <a:gd name="T8" fmla="*/ 32 w 60"/>
                  <a:gd name="T9" fmla="*/ 78 h 78"/>
                  <a:gd name="T10" fmla="*/ 60 w 60"/>
                  <a:gd name="T11" fmla="*/ 50 h 78"/>
                  <a:gd name="T12" fmla="*/ 32 w 60"/>
                  <a:gd name="T13" fmla="*/ 1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78">
                    <a:moveTo>
                      <a:pt x="32" y="18"/>
                    </a:moveTo>
                    <a:cubicBezTo>
                      <a:pt x="16" y="7"/>
                      <a:pt x="12" y="0"/>
                      <a:pt x="0" y="18"/>
                    </a:cubicBezTo>
                    <a:cubicBezTo>
                      <a:pt x="6" y="27"/>
                      <a:pt x="15" y="33"/>
                      <a:pt x="20" y="42"/>
                    </a:cubicBezTo>
                    <a:cubicBezTo>
                      <a:pt x="24" y="49"/>
                      <a:pt x="25" y="58"/>
                      <a:pt x="28" y="66"/>
                    </a:cubicBezTo>
                    <a:cubicBezTo>
                      <a:pt x="29" y="70"/>
                      <a:pt x="32" y="78"/>
                      <a:pt x="32" y="78"/>
                    </a:cubicBezTo>
                    <a:cubicBezTo>
                      <a:pt x="52" y="73"/>
                      <a:pt x="54" y="69"/>
                      <a:pt x="60" y="50"/>
                    </a:cubicBezTo>
                    <a:cubicBezTo>
                      <a:pt x="54" y="32"/>
                      <a:pt x="50" y="27"/>
                      <a:pt x="32" y="18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89" name="Freeform 37">
                <a:extLst>
                  <a:ext uri="{FF2B5EF4-FFF2-40B4-BE49-F238E27FC236}">
                    <a16:creationId xmlns:a16="http://schemas.microsoft.com/office/drawing/2014/main" id="{A69AF47B-9069-4310-886F-E007DEB83BB9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599" y="3686"/>
                <a:ext cx="168" cy="84"/>
              </a:xfrm>
              <a:custGeom>
                <a:avLst/>
                <a:gdLst>
                  <a:gd name="T0" fmla="*/ 47 w 219"/>
                  <a:gd name="T1" fmla="*/ 73 h 113"/>
                  <a:gd name="T2" fmla="*/ 39 w 219"/>
                  <a:gd name="T3" fmla="*/ 61 h 113"/>
                  <a:gd name="T4" fmla="*/ 15 w 219"/>
                  <a:gd name="T5" fmla="*/ 69 h 113"/>
                  <a:gd name="T6" fmla="*/ 39 w 219"/>
                  <a:gd name="T7" fmla="*/ 113 h 113"/>
                  <a:gd name="T8" fmla="*/ 123 w 219"/>
                  <a:gd name="T9" fmla="*/ 89 h 113"/>
                  <a:gd name="T10" fmla="*/ 147 w 219"/>
                  <a:gd name="T11" fmla="*/ 73 h 113"/>
                  <a:gd name="T12" fmla="*/ 171 w 219"/>
                  <a:gd name="T13" fmla="*/ 65 h 113"/>
                  <a:gd name="T14" fmla="*/ 219 w 219"/>
                  <a:gd name="T15" fmla="*/ 19 h 113"/>
                  <a:gd name="T16" fmla="*/ 210 w 219"/>
                  <a:gd name="T17" fmla="*/ 0 h 113"/>
                  <a:gd name="T18" fmla="*/ 179 w 219"/>
                  <a:gd name="T19" fmla="*/ 17 h 113"/>
                  <a:gd name="T20" fmla="*/ 107 w 219"/>
                  <a:gd name="T21" fmla="*/ 41 h 113"/>
                  <a:gd name="T22" fmla="*/ 83 w 219"/>
                  <a:gd name="T23" fmla="*/ 45 h 113"/>
                  <a:gd name="T24" fmla="*/ 59 w 219"/>
                  <a:gd name="T25" fmla="*/ 53 h 113"/>
                  <a:gd name="T26" fmla="*/ 47 w 219"/>
                  <a:gd name="T27" fmla="*/ 7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9" h="113">
                    <a:moveTo>
                      <a:pt x="47" y="73"/>
                    </a:moveTo>
                    <a:cubicBezTo>
                      <a:pt x="44" y="69"/>
                      <a:pt x="44" y="62"/>
                      <a:pt x="39" y="61"/>
                    </a:cubicBezTo>
                    <a:cubicBezTo>
                      <a:pt x="31" y="60"/>
                      <a:pt x="15" y="69"/>
                      <a:pt x="15" y="69"/>
                    </a:cubicBezTo>
                    <a:cubicBezTo>
                      <a:pt x="0" y="91"/>
                      <a:pt x="20" y="101"/>
                      <a:pt x="39" y="113"/>
                    </a:cubicBezTo>
                    <a:cubicBezTo>
                      <a:pt x="67" y="107"/>
                      <a:pt x="96" y="98"/>
                      <a:pt x="123" y="89"/>
                    </a:cubicBezTo>
                    <a:cubicBezTo>
                      <a:pt x="132" y="86"/>
                      <a:pt x="139" y="78"/>
                      <a:pt x="147" y="73"/>
                    </a:cubicBezTo>
                    <a:cubicBezTo>
                      <a:pt x="154" y="68"/>
                      <a:pt x="171" y="65"/>
                      <a:pt x="171" y="65"/>
                    </a:cubicBezTo>
                    <a:cubicBezTo>
                      <a:pt x="186" y="50"/>
                      <a:pt x="207" y="36"/>
                      <a:pt x="219" y="19"/>
                    </a:cubicBezTo>
                    <a:cubicBezTo>
                      <a:pt x="215" y="16"/>
                      <a:pt x="215" y="0"/>
                      <a:pt x="210" y="0"/>
                    </a:cubicBezTo>
                    <a:cubicBezTo>
                      <a:pt x="205" y="0"/>
                      <a:pt x="183" y="15"/>
                      <a:pt x="179" y="17"/>
                    </a:cubicBezTo>
                    <a:cubicBezTo>
                      <a:pt x="159" y="26"/>
                      <a:pt x="129" y="37"/>
                      <a:pt x="107" y="41"/>
                    </a:cubicBezTo>
                    <a:cubicBezTo>
                      <a:pt x="99" y="42"/>
                      <a:pt x="91" y="43"/>
                      <a:pt x="83" y="45"/>
                    </a:cubicBezTo>
                    <a:cubicBezTo>
                      <a:pt x="75" y="47"/>
                      <a:pt x="59" y="53"/>
                      <a:pt x="59" y="53"/>
                    </a:cubicBezTo>
                    <a:cubicBezTo>
                      <a:pt x="49" y="67"/>
                      <a:pt x="53" y="61"/>
                      <a:pt x="47" y="73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90" name="Freeform 38">
                <a:extLst>
                  <a:ext uri="{FF2B5EF4-FFF2-40B4-BE49-F238E27FC236}">
                    <a16:creationId xmlns:a16="http://schemas.microsoft.com/office/drawing/2014/main" id="{22DBE72C-040C-445E-99BB-3C23D93DDF8D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773" y="3636"/>
                <a:ext cx="107" cy="91"/>
              </a:xfrm>
              <a:custGeom>
                <a:avLst/>
                <a:gdLst>
                  <a:gd name="T0" fmla="*/ 12 w 139"/>
                  <a:gd name="T1" fmla="*/ 60 h 122"/>
                  <a:gd name="T2" fmla="*/ 8 w 139"/>
                  <a:gd name="T3" fmla="*/ 84 h 122"/>
                  <a:gd name="T4" fmla="*/ 0 w 139"/>
                  <a:gd name="T5" fmla="*/ 108 h 122"/>
                  <a:gd name="T6" fmla="*/ 36 w 139"/>
                  <a:gd name="T7" fmla="*/ 116 h 122"/>
                  <a:gd name="T8" fmla="*/ 52 w 139"/>
                  <a:gd name="T9" fmla="*/ 96 h 122"/>
                  <a:gd name="T10" fmla="*/ 124 w 139"/>
                  <a:gd name="T11" fmla="*/ 68 h 122"/>
                  <a:gd name="T12" fmla="*/ 136 w 139"/>
                  <a:gd name="T13" fmla="*/ 44 h 122"/>
                  <a:gd name="T14" fmla="*/ 112 w 139"/>
                  <a:gd name="T15" fmla="*/ 28 h 122"/>
                  <a:gd name="T16" fmla="*/ 100 w 139"/>
                  <a:gd name="T17" fmla="*/ 20 h 122"/>
                  <a:gd name="T18" fmla="*/ 64 w 139"/>
                  <a:gd name="T19" fmla="*/ 12 h 122"/>
                  <a:gd name="T20" fmla="*/ 52 w 139"/>
                  <a:gd name="T21" fmla="*/ 36 h 122"/>
                  <a:gd name="T22" fmla="*/ 12 w 139"/>
                  <a:gd name="T23" fmla="*/ 6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22">
                    <a:moveTo>
                      <a:pt x="12" y="60"/>
                    </a:moveTo>
                    <a:cubicBezTo>
                      <a:pt x="11" y="68"/>
                      <a:pt x="10" y="76"/>
                      <a:pt x="8" y="84"/>
                    </a:cubicBezTo>
                    <a:cubicBezTo>
                      <a:pt x="6" y="92"/>
                      <a:pt x="0" y="108"/>
                      <a:pt x="0" y="108"/>
                    </a:cubicBezTo>
                    <a:cubicBezTo>
                      <a:pt x="14" y="118"/>
                      <a:pt x="19" y="122"/>
                      <a:pt x="36" y="116"/>
                    </a:cubicBezTo>
                    <a:cubicBezTo>
                      <a:pt x="46" y="86"/>
                      <a:pt x="31" y="122"/>
                      <a:pt x="52" y="96"/>
                    </a:cubicBezTo>
                    <a:cubicBezTo>
                      <a:pt x="83" y="57"/>
                      <a:pt x="30" y="74"/>
                      <a:pt x="124" y="68"/>
                    </a:cubicBezTo>
                    <a:cubicBezTo>
                      <a:pt x="125" y="67"/>
                      <a:pt x="139" y="48"/>
                      <a:pt x="136" y="44"/>
                    </a:cubicBezTo>
                    <a:cubicBezTo>
                      <a:pt x="130" y="36"/>
                      <a:pt x="120" y="33"/>
                      <a:pt x="112" y="28"/>
                    </a:cubicBezTo>
                    <a:cubicBezTo>
                      <a:pt x="108" y="25"/>
                      <a:pt x="100" y="20"/>
                      <a:pt x="100" y="20"/>
                    </a:cubicBezTo>
                    <a:cubicBezTo>
                      <a:pt x="89" y="4"/>
                      <a:pt x="92" y="0"/>
                      <a:pt x="64" y="12"/>
                    </a:cubicBezTo>
                    <a:cubicBezTo>
                      <a:pt x="57" y="15"/>
                      <a:pt x="55" y="30"/>
                      <a:pt x="52" y="36"/>
                    </a:cubicBezTo>
                    <a:cubicBezTo>
                      <a:pt x="46" y="49"/>
                      <a:pt x="26" y="60"/>
                      <a:pt x="12" y="6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91" name="Freeform 39">
                <a:extLst>
                  <a:ext uri="{FF2B5EF4-FFF2-40B4-BE49-F238E27FC236}">
                    <a16:creationId xmlns:a16="http://schemas.microsoft.com/office/drawing/2014/main" id="{F4F6FDEC-2576-495A-AC66-0CD415EE8029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830" y="3595"/>
                <a:ext cx="38" cy="26"/>
              </a:xfrm>
              <a:custGeom>
                <a:avLst/>
                <a:gdLst>
                  <a:gd name="T0" fmla="*/ 29 w 49"/>
                  <a:gd name="T1" fmla="*/ 0 h 35"/>
                  <a:gd name="T2" fmla="*/ 8 w 49"/>
                  <a:gd name="T3" fmla="*/ 11 h 35"/>
                  <a:gd name="T4" fmla="*/ 24 w 49"/>
                  <a:gd name="T5" fmla="*/ 35 h 35"/>
                  <a:gd name="T6" fmla="*/ 39 w 49"/>
                  <a:gd name="T7" fmla="*/ 26 h 35"/>
                  <a:gd name="T8" fmla="*/ 29 w 49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5">
                    <a:moveTo>
                      <a:pt x="29" y="0"/>
                    </a:moveTo>
                    <a:cubicBezTo>
                      <a:pt x="25" y="12"/>
                      <a:pt x="19" y="7"/>
                      <a:pt x="8" y="11"/>
                    </a:cubicBezTo>
                    <a:cubicBezTo>
                      <a:pt x="0" y="23"/>
                      <a:pt x="14" y="34"/>
                      <a:pt x="24" y="35"/>
                    </a:cubicBezTo>
                    <a:cubicBezTo>
                      <a:pt x="30" y="34"/>
                      <a:pt x="33" y="28"/>
                      <a:pt x="39" y="26"/>
                    </a:cubicBezTo>
                    <a:cubicBezTo>
                      <a:pt x="49" y="22"/>
                      <a:pt x="29" y="3"/>
                      <a:pt x="29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92" name="Freeform 40">
                <a:extLst>
                  <a:ext uri="{FF2B5EF4-FFF2-40B4-BE49-F238E27FC236}">
                    <a16:creationId xmlns:a16="http://schemas.microsoft.com/office/drawing/2014/main" id="{0D12B520-6D3E-44D6-B585-14ABC36A1D04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3097" y="3118"/>
                <a:ext cx="126" cy="200"/>
              </a:xfrm>
              <a:custGeom>
                <a:avLst/>
                <a:gdLst>
                  <a:gd name="T0" fmla="*/ 128 w 164"/>
                  <a:gd name="T1" fmla="*/ 0 h 268"/>
                  <a:gd name="T2" fmla="*/ 104 w 164"/>
                  <a:gd name="T3" fmla="*/ 28 h 268"/>
                  <a:gd name="T4" fmla="*/ 88 w 164"/>
                  <a:gd name="T5" fmla="*/ 64 h 268"/>
                  <a:gd name="T6" fmla="*/ 36 w 164"/>
                  <a:gd name="T7" fmla="*/ 84 h 268"/>
                  <a:gd name="T8" fmla="*/ 28 w 164"/>
                  <a:gd name="T9" fmla="*/ 96 h 268"/>
                  <a:gd name="T10" fmla="*/ 16 w 164"/>
                  <a:gd name="T11" fmla="*/ 100 h 268"/>
                  <a:gd name="T12" fmla="*/ 20 w 164"/>
                  <a:gd name="T13" fmla="*/ 132 h 268"/>
                  <a:gd name="T14" fmla="*/ 28 w 164"/>
                  <a:gd name="T15" fmla="*/ 156 h 268"/>
                  <a:gd name="T16" fmla="*/ 0 w 164"/>
                  <a:gd name="T17" fmla="*/ 200 h 268"/>
                  <a:gd name="T18" fmla="*/ 28 w 164"/>
                  <a:gd name="T19" fmla="*/ 260 h 268"/>
                  <a:gd name="T20" fmla="*/ 52 w 164"/>
                  <a:gd name="T21" fmla="*/ 268 h 268"/>
                  <a:gd name="T22" fmla="*/ 88 w 164"/>
                  <a:gd name="T23" fmla="*/ 216 h 268"/>
                  <a:gd name="T24" fmla="*/ 104 w 164"/>
                  <a:gd name="T25" fmla="*/ 192 h 268"/>
                  <a:gd name="T26" fmla="*/ 128 w 164"/>
                  <a:gd name="T27" fmla="*/ 116 h 268"/>
                  <a:gd name="T28" fmla="*/ 140 w 164"/>
                  <a:gd name="T29" fmla="*/ 76 h 268"/>
                  <a:gd name="T30" fmla="*/ 164 w 164"/>
                  <a:gd name="T31" fmla="*/ 72 h 268"/>
                  <a:gd name="T32" fmla="*/ 128 w 164"/>
                  <a:gd name="T33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4" h="268">
                    <a:moveTo>
                      <a:pt x="128" y="0"/>
                    </a:moveTo>
                    <a:cubicBezTo>
                      <a:pt x="123" y="16"/>
                      <a:pt x="120" y="23"/>
                      <a:pt x="104" y="28"/>
                    </a:cubicBezTo>
                    <a:cubicBezTo>
                      <a:pt x="102" y="35"/>
                      <a:pt x="97" y="57"/>
                      <a:pt x="88" y="64"/>
                    </a:cubicBezTo>
                    <a:cubicBezTo>
                      <a:pt x="75" y="75"/>
                      <a:pt x="51" y="74"/>
                      <a:pt x="36" y="84"/>
                    </a:cubicBezTo>
                    <a:cubicBezTo>
                      <a:pt x="33" y="88"/>
                      <a:pt x="32" y="93"/>
                      <a:pt x="28" y="96"/>
                    </a:cubicBezTo>
                    <a:cubicBezTo>
                      <a:pt x="25" y="99"/>
                      <a:pt x="17" y="96"/>
                      <a:pt x="16" y="100"/>
                    </a:cubicBezTo>
                    <a:cubicBezTo>
                      <a:pt x="14" y="110"/>
                      <a:pt x="18" y="121"/>
                      <a:pt x="20" y="132"/>
                    </a:cubicBezTo>
                    <a:cubicBezTo>
                      <a:pt x="22" y="140"/>
                      <a:pt x="28" y="156"/>
                      <a:pt x="28" y="156"/>
                    </a:cubicBezTo>
                    <a:cubicBezTo>
                      <a:pt x="13" y="166"/>
                      <a:pt x="6" y="183"/>
                      <a:pt x="0" y="200"/>
                    </a:cubicBezTo>
                    <a:cubicBezTo>
                      <a:pt x="3" y="210"/>
                      <a:pt x="19" y="254"/>
                      <a:pt x="28" y="260"/>
                    </a:cubicBezTo>
                    <a:cubicBezTo>
                      <a:pt x="35" y="264"/>
                      <a:pt x="52" y="268"/>
                      <a:pt x="52" y="268"/>
                    </a:cubicBezTo>
                    <a:cubicBezTo>
                      <a:pt x="85" y="261"/>
                      <a:pt x="79" y="244"/>
                      <a:pt x="88" y="216"/>
                    </a:cubicBezTo>
                    <a:cubicBezTo>
                      <a:pt x="91" y="207"/>
                      <a:pt x="99" y="200"/>
                      <a:pt x="104" y="192"/>
                    </a:cubicBezTo>
                    <a:cubicBezTo>
                      <a:pt x="116" y="174"/>
                      <a:pt x="121" y="136"/>
                      <a:pt x="128" y="116"/>
                    </a:cubicBezTo>
                    <a:cubicBezTo>
                      <a:pt x="131" y="108"/>
                      <a:pt x="134" y="79"/>
                      <a:pt x="140" y="76"/>
                    </a:cubicBezTo>
                    <a:cubicBezTo>
                      <a:pt x="147" y="72"/>
                      <a:pt x="156" y="73"/>
                      <a:pt x="164" y="72"/>
                    </a:cubicBezTo>
                    <a:cubicBezTo>
                      <a:pt x="158" y="19"/>
                      <a:pt x="161" y="33"/>
                      <a:pt x="128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93" name="Freeform 41">
                <a:extLst>
                  <a:ext uri="{FF2B5EF4-FFF2-40B4-BE49-F238E27FC236}">
                    <a16:creationId xmlns:a16="http://schemas.microsoft.com/office/drawing/2014/main" id="{6EF6D1DF-962B-44DD-92A2-A40C95AFAA3C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3642" y="2807"/>
                <a:ext cx="50" cy="61"/>
              </a:xfrm>
              <a:custGeom>
                <a:avLst/>
                <a:gdLst>
                  <a:gd name="T0" fmla="*/ 29 w 66"/>
                  <a:gd name="T1" fmla="*/ 0 h 81"/>
                  <a:gd name="T2" fmla="*/ 25 w 66"/>
                  <a:gd name="T3" fmla="*/ 60 h 81"/>
                  <a:gd name="T4" fmla="*/ 29 w 66"/>
                  <a:gd name="T5" fmla="*/ 76 h 81"/>
                  <a:gd name="T6" fmla="*/ 41 w 66"/>
                  <a:gd name="T7" fmla="*/ 80 h 81"/>
                  <a:gd name="T8" fmla="*/ 57 w 66"/>
                  <a:gd name="T9" fmla="*/ 76 h 81"/>
                  <a:gd name="T10" fmla="*/ 29 w 66"/>
                  <a:gd name="T1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81">
                    <a:moveTo>
                      <a:pt x="29" y="0"/>
                    </a:moveTo>
                    <a:cubicBezTo>
                      <a:pt x="0" y="10"/>
                      <a:pt x="20" y="38"/>
                      <a:pt x="25" y="60"/>
                    </a:cubicBezTo>
                    <a:cubicBezTo>
                      <a:pt x="26" y="65"/>
                      <a:pt x="26" y="72"/>
                      <a:pt x="29" y="76"/>
                    </a:cubicBezTo>
                    <a:cubicBezTo>
                      <a:pt x="32" y="79"/>
                      <a:pt x="37" y="79"/>
                      <a:pt x="41" y="80"/>
                    </a:cubicBezTo>
                    <a:cubicBezTo>
                      <a:pt x="46" y="79"/>
                      <a:pt x="55" y="81"/>
                      <a:pt x="57" y="76"/>
                    </a:cubicBezTo>
                    <a:cubicBezTo>
                      <a:pt x="66" y="53"/>
                      <a:pt x="45" y="16"/>
                      <a:pt x="29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94" name="Freeform 42">
                <a:extLst>
                  <a:ext uri="{FF2B5EF4-FFF2-40B4-BE49-F238E27FC236}">
                    <a16:creationId xmlns:a16="http://schemas.microsoft.com/office/drawing/2014/main" id="{751E785B-01AB-4445-98ED-2EABE3601785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3950" y="2866"/>
                <a:ext cx="114" cy="182"/>
              </a:xfrm>
              <a:custGeom>
                <a:avLst/>
                <a:gdLst>
                  <a:gd name="T0" fmla="*/ 96 w 148"/>
                  <a:gd name="T1" fmla="*/ 0 h 244"/>
                  <a:gd name="T2" fmla="*/ 60 w 148"/>
                  <a:gd name="T3" fmla="*/ 84 h 244"/>
                  <a:gd name="T4" fmla="*/ 36 w 148"/>
                  <a:gd name="T5" fmla="*/ 92 h 244"/>
                  <a:gd name="T6" fmla="*/ 12 w 148"/>
                  <a:gd name="T7" fmla="*/ 108 h 244"/>
                  <a:gd name="T8" fmla="*/ 40 w 148"/>
                  <a:gd name="T9" fmla="*/ 188 h 244"/>
                  <a:gd name="T10" fmla="*/ 52 w 148"/>
                  <a:gd name="T11" fmla="*/ 224 h 244"/>
                  <a:gd name="T12" fmla="*/ 60 w 148"/>
                  <a:gd name="T13" fmla="*/ 236 h 244"/>
                  <a:gd name="T14" fmla="*/ 84 w 148"/>
                  <a:gd name="T15" fmla="*/ 244 h 244"/>
                  <a:gd name="T16" fmla="*/ 96 w 148"/>
                  <a:gd name="T17" fmla="*/ 196 h 244"/>
                  <a:gd name="T18" fmla="*/ 124 w 148"/>
                  <a:gd name="T19" fmla="*/ 168 h 244"/>
                  <a:gd name="T20" fmla="*/ 112 w 148"/>
                  <a:gd name="T21" fmla="*/ 68 h 244"/>
                  <a:gd name="T22" fmla="*/ 140 w 148"/>
                  <a:gd name="T23" fmla="*/ 48 h 244"/>
                  <a:gd name="T24" fmla="*/ 112 w 148"/>
                  <a:gd name="T25" fmla="*/ 20 h 244"/>
                  <a:gd name="T26" fmla="*/ 96 w 148"/>
                  <a:gd name="T2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8" h="244">
                    <a:moveTo>
                      <a:pt x="96" y="0"/>
                    </a:moveTo>
                    <a:cubicBezTo>
                      <a:pt x="86" y="29"/>
                      <a:pt x="70" y="55"/>
                      <a:pt x="60" y="84"/>
                    </a:cubicBezTo>
                    <a:cubicBezTo>
                      <a:pt x="57" y="92"/>
                      <a:pt x="43" y="87"/>
                      <a:pt x="36" y="92"/>
                    </a:cubicBezTo>
                    <a:cubicBezTo>
                      <a:pt x="28" y="97"/>
                      <a:pt x="12" y="108"/>
                      <a:pt x="12" y="108"/>
                    </a:cubicBezTo>
                    <a:cubicBezTo>
                      <a:pt x="0" y="144"/>
                      <a:pt x="30" y="158"/>
                      <a:pt x="40" y="188"/>
                    </a:cubicBezTo>
                    <a:cubicBezTo>
                      <a:pt x="44" y="200"/>
                      <a:pt x="45" y="213"/>
                      <a:pt x="52" y="224"/>
                    </a:cubicBezTo>
                    <a:cubicBezTo>
                      <a:pt x="55" y="228"/>
                      <a:pt x="56" y="233"/>
                      <a:pt x="60" y="236"/>
                    </a:cubicBezTo>
                    <a:cubicBezTo>
                      <a:pt x="67" y="240"/>
                      <a:pt x="84" y="244"/>
                      <a:pt x="84" y="244"/>
                    </a:cubicBezTo>
                    <a:cubicBezTo>
                      <a:pt x="111" y="235"/>
                      <a:pt x="103" y="218"/>
                      <a:pt x="96" y="196"/>
                    </a:cubicBezTo>
                    <a:cubicBezTo>
                      <a:pt x="100" y="183"/>
                      <a:pt x="124" y="168"/>
                      <a:pt x="124" y="168"/>
                    </a:cubicBezTo>
                    <a:cubicBezTo>
                      <a:pt x="148" y="132"/>
                      <a:pt x="123" y="101"/>
                      <a:pt x="112" y="68"/>
                    </a:cubicBezTo>
                    <a:cubicBezTo>
                      <a:pt x="140" y="59"/>
                      <a:pt x="133" y="68"/>
                      <a:pt x="140" y="48"/>
                    </a:cubicBezTo>
                    <a:cubicBezTo>
                      <a:pt x="136" y="35"/>
                      <a:pt x="112" y="20"/>
                      <a:pt x="112" y="20"/>
                    </a:cubicBezTo>
                    <a:cubicBezTo>
                      <a:pt x="102" y="5"/>
                      <a:pt x="107" y="11"/>
                      <a:pt x="96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95" name="Freeform 43">
                <a:extLst>
                  <a:ext uri="{FF2B5EF4-FFF2-40B4-BE49-F238E27FC236}">
                    <a16:creationId xmlns:a16="http://schemas.microsoft.com/office/drawing/2014/main" id="{2B2421D9-C2A8-4B8E-AA37-3FE11C7527E2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3854" y="2809"/>
                <a:ext cx="74" cy="136"/>
              </a:xfrm>
              <a:custGeom>
                <a:avLst/>
                <a:gdLst>
                  <a:gd name="T0" fmla="*/ 48 w 96"/>
                  <a:gd name="T1" fmla="*/ 2 h 183"/>
                  <a:gd name="T2" fmla="*/ 51 w 96"/>
                  <a:gd name="T3" fmla="*/ 35 h 183"/>
                  <a:gd name="T4" fmla="*/ 60 w 96"/>
                  <a:gd name="T5" fmla="*/ 62 h 183"/>
                  <a:gd name="T6" fmla="*/ 62 w 96"/>
                  <a:gd name="T7" fmla="*/ 92 h 183"/>
                  <a:gd name="T8" fmla="*/ 68 w 96"/>
                  <a:gd name="T9" fmla="*/ 105 h 183"/>
                  <a:gd name="T10" fmla="*/ 71 w 96"/>
                  <a:gd name="T11" fmla="*/ 126 h 183"/>
                  <a:gd name="T12" fmla="*/ 57 w 96"/>
                  <a:gd name="T13" fmla="*/ 93 h 183"/>
                  <a:gd name="T14" fmla="*/ 35 w 96"/>
                  <a:gd name="T15" fmla="*/ 78 h 183"/>
                  <a:gd name="T16" fmla="*/ 5 w 96"/>
                  <a:gd name="T17" fmla="*/ 83 h 183"/>
                  <a:gd name="T18" fmla="*/ 8 w 96"/>
                  <a:gd name="T19" fmla="*/ 102 h 183"/>
                  <a:gd name="T20" fmla="*/ 41 w 96"/>
                  <a:gd name="T21" fmla="*/ 114 h 183"/>
                  <a:gd name="T22" fmla="*/ 57 w 96"/>
                  <a:gd name="T23" fmla="*/ 135 h 183"/>
                  <a:gd name="T24" fmla="*/ 71 w 96"/>
                  <a:gd name="T25" fmla="*/ 135 h 183"/>
                  <a:gd name="T26" fmla="*/ 78 w 96"/>
                  <a:gd name="T27" fmla="*/ 150 h 183"/>
                  <a:gd name="T28" fmla="*/ 96 w 96"/>
                  <a:gd name="T29" fmla="*/ 179 h 183"/>
                  <a:gd name="T30" fmla="*/ 81 w 96"/>
                  <a:gd name="T31" fmla="*/ 126 h 183"/>
                  <a:gd name="T32" fmla="*/ 80 w 96"/>
                  <a:gd name="T33" fmla="*/ 93 h 183"/>
                  <a:gd name="T34" fmla="*/ 71 w 96"/>
                  <a:gd name="T35" fmla="*/ 63 h 183"/>
                  <a:gd name="T36" fmla="*/ 63 w 96"/>
                  <a:gd name="T37" fmla="*/ 41 h 183"/>
                  <a:gd name="T38" fmla="*/ 57 w 96"/>
                  <a:gd name="T39" fmla="*/ 20 h 183"/>
                  <a:gd name="T40" fmla="*/ 48 w 96"/>
                  <a:gd name="T41" fmla="*/ 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183">
                    <a:moveTo>
                      <a:pt x="48" y="2"/>
                    </a:moveTo>
                    <a:cubicBezTo>
                      <a:pt x="47" y="4"/>
                      <a:pt x="49" y="25"/>
                      <a:pt x="51" y="35"/>
                    </a:cubicBezTo>
                    <a:cubicBezTo>
                      <a:pt x="53" y="45"/>
                      <a:pt x="58" y="53"/>
                      <a:pt x="60" y="62"/>
                    </a:cubicBezTo>
                    <a:cubicBezTo>
                      <a:pt x="62" y="71"/>
                      <a:pt x="61" y="85"/>
                      <a:pt x="62" y="92"/>
                    </a:cubicBezTo>
                    <a:cubicBezTo>
                      <a:pt x="63" y="99"/>
                      <a:pt x="67" y="99"/>
                      <a:pt x="68" y="105"/>
                    </a:cubicBezTo>
                    <a:cubicBezTo>
                      <a:pt x="69" y="111"/>
                      <a:pt x="73" y="128"/>
                      <a:pt x="71" y="126"/>
                    </a:cubicBezTo>
                    <a:cubicBezTo>
                      <a:pt x="69" y="124"/>
                      <a:pt x="63" y="101"/>
                      <a:pt x="57" y="93"/>
                    </a:cubicBezTo>
                    <a:cubicBezTo>
                      <a:pt x="51" y="85"/>
                      <a:pt x="44" y="80"/>
                      <a:pt x="35" y="78"/>
                    </a:cubicBezTo>
                    <a:cubicBezTo>
                      <a:pt x="26" y="76"/>
                      <a:pt x="10" y="79"/>
                      <a:pt x="5" y="83"/>
                    </a:cubicBezTo>
                    <a:cubicBezTo>
                      <a:pt x="0" y="87"/>
                      <a:pt x="2" y="97"/>
                      <a:pt x="8" y="102"/>
                    </a:cubicBezTo>
                    <a:cubicBezTo>
                      <a:pt x="14" y="107"/>
                      <a:pt x="33" y="109"/>
                      <a:pt x="41" y="114"/>
                    </a:cubicBezTo>
                    <a:cubicBezTo>
                      <a:pt x="49" y="119"/>
                      <a:pt x="52" y="132"/>
                      <a:pt x="57" y="135"/>
                    </a:cubicBezTo>
                    <a:cubicBezTo>
                      <a:pt x="62" y="138"/>
                      <a:pt x="68" y="133"/>
                      <a:pt x="71" y="135"/>
                    </a:cubicBezTo>
                    <a:cubicBezTo>
                      <a:pt x="74" y="137"/>
                      <a:pt x="74" y="143"/>
                      <a:pt x="78" y="150"/>
                    </a:cubicBezTo>
                    <a:cubicBezTo>
                      <a:pt x="82" y="157"/>
                      <a:pt x="96" y="183"/>
                      <a:pt x="96" y="179"/>
                    </a:cubicBezTo>
                    <a:cubicBezTo>
                      <a:pt x="96" y="175"/>
                      <a:pt x="84" y="140"/>
                      <a:pt x="81" y="126"/>
                    </a:cubicBezTo>
                    <a:cubicBezTo>
                      <a:pt x="78" y="112"/>
                      <a:pt x="82" y="104"/>
                      <a:pt x="80" y="93"/>
                    </a:cubicBezTo>
                    <a:cubicBezTo>
                      <a:pt x="78" y="82"/>
                      <a:pt x="74" y="72"/>
                      <a:pt x="71" y="63"/>
                    </a:cubicBezTo>
                    <a:cubicBezTo>
                      <a:pt x="68" y="54"/>
                      <a:pt x="65" y="48"/>
                      <a:pt x="63" y="41"/>
                    </a:cubicBezTo>
                    <a:cubicBezTo>
                      <a:pt x="61" y="34"/>
                      <a:pt x="59" y="26"/>
                      <a:pt x="57" y="20"/>
                    </a:cubicBezTo>
                    <a:cubicBezTo>
                      <a:pt x="55" y="14"/>
                      <a:pt x="49" y="0"/>
                      <a:pt x="48" y="2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96" name="Freeform 44">
                <a:extLst>
                  <a:ext uri="{FF2B5EF4-FFF2-40B4-BE49-F238E27FC236}">
                    <a16:creationId xmlns:a16="http://schemas.microsoft.com/office/drawing/2014/main" id="{E84E3029-B929-4B82-BBBF-5CEA8B336757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3904" y="2918"/>
                <a:ext cx="41" cy="131"/>
              </a:xfrm>
              <a:custGeom>
                <a:avLst/>
                <a:gdLst>
                  <a:gd name="T0" fmla="*/ 6 w 54"/>
                  <a:gd name="T1" fmla="*/ 0 h 175"/>
                  <a:gd name="T2" fmla="*/ 0 w 54"/>
                  <a:gd name="T3" fmla="*/ 25 h 175"/>
                  <a:gd name="T4" fmla="*/ 9 w 54"/>
                  <a:gd name="T5" fmla="*/ 54 h 175"/>
                  <a:gd name="T6" fmla="*/ 18 w 54"/>
                  <a:gd name="T7" fmla="*/ 94 h 175"/>
                  <a:gd name="T8" fmla="*/ 34 w 54"/>
                  <a:gd name="T9" fmla="*/ 129 h 175"/>
                  <a:gd name="T10" fmla="*/ 54 w 54"/>
                  <a:gd name="T11" fmla="*/ 175 h 175"/>
                  <a:gd name="T12" fmla="*/ 40 w 54"/>
                  <a:gd name="T13" fmla="*/ 115 h 175"/>
                  <a:gd name="T14" fmla="*/ 34 w 54"/>
                  <a:gd name="T15" fmla="*/ 93 h 175"/>
                  <a:gd name="T16" fmla="*/ 28 w 54"/>
                  <a:gd name="T17" fmla="*/ 61 h 175"/>
                  <a:gd name="T18" fmla="*/ 25 w 54"/>
                  <a:gd name="T19" fmla="*/ 46 h 175"/>
                  <a:gd name="T20" fmla="*/ 16 w 54"/>
                  <a:gd name="T21" fmla="*/ 37 h 175"/>
                  <a:gd name="T22" fmla="*/ 6 w 54"/>
                  <a:gd name="T23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175">
                    <a:moveTo>
                      <a:pt x="6" y="0"/>
                    </a:moveTo>
                    <a:lnTo>
                      <a:pt x="0" y="25"/>
                    </a:lnTo>
                    <a:cubicBezTo>
                      <a:pt x="3" y="48"/>
                      <a:pt x="3" y="40"/>
                      <a:pt x="9" y="54"/>
                    </a:cubicBezTo>
                    <a:cubicBezTo>
                      <a:pt x="10" y="66"/>
                      <a:pt x="12" y="83"/>
                      <a:pt x="18" y="94"/>
                    </a:cubicBezTo>
                    <a:cubicBezTo>
                      <a:pt x="21" y="109"/>
                      <a:pt x="25" y="117"/>
                      <a:pt x="34" y="129"/>
                    </a:cubicBezTo>
                    <a:cubicBezTo>
                      <a:pt x="35" y="143"/>
                      <a:pt x="35" y="171"/>
                      <a:pt x="54" y="175"/>
                    </a:cubicBezTo>
                    <a:cubicBezTo>
                      <a:pt x="52" y="133"/>
                      <a:pt x="53" y="141"/>
                      <a:pt x="40" y="115"/>
                    </a:cubicBezTo>
                    <a:cubicBezTo>
                      <a:pt x="39" y="108"/>
                      <a:pt x="37" y="100"/>
                      <a:pt x="34" y="93"/>
                    </a:cubicBezTo>
                    <a:cubicBezTo>
                      <a:pt x="33" y="82"/>
                      <a:pt x="30" y="72"/>
                      <a:pt x="28" y="61"/>
                    </a:cubicBezTo>
                    <a:cubicBezTo>
                      <a:pt x="28" y="58"/>
                      <a:pt x="28" y="50"/>
                      <a:pt x="25" y="46"/>
                    </a:cubicBezTo>
                    <a:cubicBezTo>
                      <a:pt x="22" y="43"/>
                      <a:pt x="16" y="37"/>
                      <a:pt x="16" y="37"/>
                    </a:cubicBezTo>
                    <a:cubicBezTo>
                      <a:pt x="14" y="25"/>
                      <a:pt x="13" y="9"/>
                      <a:pt x="6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97" name="Freeform 45">
                <a:extLst>
                  <a:ext uri="{FF2B5EF4-FFF2-40B4-BE49-F238E27FC236}">
                    <a16:creationId xmlns:a16="http://schemas.microsoft.com/office/drawing/2014/main" id="{2EE17884-9B79-4706-B695-5416362B75B8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3950" y="3055"/>
                <a:ext cx="67" cy="54"/>
              </a:xfrm>
              <a:custGeom>
                <a:avLst/>
                <a:gdLst>
                  <a:gd name="T0" fmla="*/ 2 w 86"/>
                  <a:gd name="T1" fmla="*/ 0 h 73"/>
                  <a:gd name="T2" fmla="*/ 8 w 86"/>
                  <a:gd name="T3" fmla="*/ 34 h 73"/>
                  <a:gd name="T4" fmla="*/ 23 w 86"/>
                  <a:gd name="T5" fmla="*/ 43 h 73"/>
                  <a:gd name="T6" fmla="*/ 48 w 86"/>
                  <a:gd name="T7" fmla="*/ 49 h 73"/>
                  <a:gd name="T8" fmla="*/ 62 w 86"/>
                  <a:gd name="T9" fmla="*/ 57 h 73"/>
                  <a:gd name="T10" fmla="*/ 74 w 86"/>
                  <a:gd name="T11" fmla="*/ 66 h 73"/>
                  <a:gd name="T12" fmla="*/ 86 w 86"/>
                  <a:gd name="T13" fmla="*/ 69 h 73"/>
                  <a:gd name="T14" fmla="*/ 72 w 86"/>
                  <a:gd name="T15" fmla="*/ 39 h 73"/>
                  <a:gd name="T16" fmla="*/ 63 w 86"/>
                  <a:gd name="T17" fmla="*/ 22 h 73"/>
                  <a:gd name="T18" fmla="*/ 36 w 86"/>
                  <a:gd name="T19" fmla="*/ 24 h 73"/>
                  <a:gd name="T20" fmla="*/ 24 w 86"/>
                  <a:gd name="T21" fmla="*/ 19 h 73"/>
                  <a:gd name="T22" fmla="*/ 6 w 86"/>
                  <a:gd name="T23" fmla="*/ 0 h 73"/>
                  <a:gd name="T24" fmla="*/ 2 w 86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6" h="73">
                    <a:moveTo>
                      <a:pt x="2" y="0"/>
                    </a:moveTo>
                    <a:cubicBezTo>
                      <a:pt x="3" y="17"/>
                      <a:pt x="0" y="23"/>
                      <a:pt x="8" y="34"/>
                    </a:cubicBezTo>
                    <a:cubicBezTo>
                      <a:pt x="10" y="43"/>
                      <a:pt x="14" y="42"/>
                      <a:pt x="23" y="43"/>
                    </a:cubicBezTo>
                    <a:cubicBezTo>
                      <a:pt x="30" y="47"/>
                      <a:pt x="40" y="48"/>
                      <a:pt x="48" y="49"/>
                    </a:cubicBezTo>
                    <a:cubicBezTo>
                      <a:pt x="53" y="51"/>
                      <a:pt x="57" y="54"/>
                      <a:pt x="62" y="57"/>
                    </a:cubicBezTo>
                    <a:cubicBezTo>
                      <a:pt x="66" y="62"/>
                      <a:pt x="68" y="64"/>
                      <a:pt x="74" y="66"/>
                    </a:cubicBezTo>
                    <a:cubicBezTo>
                      <a:pt x="78" y="72"/>
                      <a:pt x="79" y="73"/>
                      <a:pt x="86" y="69"/>
                    </a:cubicBezTo>
                    <a:cubicBezTo>
                      <a:pt x="83" y="53"/>
                      <a:pt x="80" y="52"/>
                      <a:pt x="72" y="39"/>
                    </a:cubicBezTo>
                    <a:cubicBezTo>
                      <a:pt x="68" y="34"/>
                      <a:pt x="63" y="22"/>
                      <a:pt x="63" y="22"/>
                    </a:cubicBezTo>
                    <a:cubicBezTo>
                      <a:pt x="52" y="26"/>
                      <a:pt x="48" y="26"/>
                      <a:pt x="36" y="24"/>
                    </a:cubicBezTo>
                    <a:cubicBezTo>
                      <a:pt x="24" y="15"/>
                      <a:pt x="43" y="29"/>
                      <a:pt x="24" y="19"/>
                    </a:cubicBezTo>
                    <a:cubicBezTo>
                      <a:pt x="15" y="15"/>
                      <a:pt x="16" y="2"/>
                      <a:pt x="6" y="0"/>
                    </a:cubicBezTo>
                    <a:cubicBezTo>
                      <a:pt x="1" y="4"/>
                      <a:pt x="2" y="5"/>
                      <a:pt x="2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98" name="Freeform 46">
                <a:extLst>
                  <a:ext uri="{FF2B5EF4-FFF2-40B4-BE49-F238E27FC236}">
                    <a16:creationId xmlns:a16="http://schemas.microsoft.com/office/drawing/2014/main" id="{4E6A68C5-CD44-4ABE-94DC-63FC851B6D09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057" y="2960"/>
                <a:ext cx="85" cy="117"/>
              </a:xfrm>
              <a:custGeom>
                <a:avLst/>
                <a:gdLst>
                  <a:gd name="T0" fmla="*/ 98 w 111"/>
                  <a:gd name="T1" fmla="*/ 0 h 156"/>
                  <a:gd name="T2" fmla="*/ 75 w 111"/>
                  <a:gd name="T3" fmla="*/ 10 h 156"/>
                  <a:gd name="T4" fmla="*/ 23 w 111"/>
                  <a:gd name="T5" fmla="*/ 15 h 156"/>
                  <a:gd name="T6" fmla="*/ 14 w 111"/>
                  <a:gd name="T7" fmla="*/ 33 h 156"/>
                  <a:gd name="T8" fmla="*/ 11 w 111"/>
                  <a:gd name="T9" fmla="*/ 61 h 156"/>
                  <a:gd name="T10" fmla="*/ 14 w 111"/>
                  <a:gd name="T11" fmla="*/ 75 h 156"/>
                  <a:gd name="T12" fmla="*/ 3 w 111"/>
                  <a:gd name="T13" fmla="*/ 88 h 156"/>
                  <a:gd name="T14" fmla="*/ 14 w 111"/>
                  <a:gd name="T15" fmla="*/ 109 h 156"/>
                  <a:gd name="T16" fmla="*/ 23 w 111"/>
                  <a:gd name="T17" fmla="*/ 124 h 156"/>
                  <a:gd name="T18" fmla="*/ 15 w 111"/>
                  <a:gd name="T19" fmla="*/ 144 h 156"/>
                  <a:gd name="T20" fmla="*/ 24 w 111"/>
                  <a:gd name="T21" fmla="*/ 156 h 156"/>
                  <a:gd name="T22" fmla="*/ 42 w 111"/>
                  <a:gd name="T23" fmla="*/ 144 h 156"/>
                  <a:gd name="T24" fmla="*/ 50 w 111"/>
                  <a:gd name="T25" fmla="*/ 93 h 156"/>
                  <a:gd name="T26" fmla="*/ 56 w 111"/>
                  <a:gd name="T27" fmla="*/ 126 h 156"/>
                  <a:gd name="T28" fmla="*/ 65 w 111"/>
                  <a:gd name="T29" fmla="*/ 145 h 156"/>
                  <a:gd name="T30" fmla="*/ 62 w 111"/>
                  <a:gd name="T31" fmla="*/ 112 h 156"/>
                  <a:gd name="T32" fmla="*/ 72 w 111"/>
                  <a:gd name="T33" fmla="*/ 73 h 156"/>
                  <a:gd name="T34" fmla="*/ 69 w 111"/>
                  <a:gd name="T35" fmla="*/ 51 h 156"/>
                  <a:gd name="T36" fmla="*/ 54 w 111"/>
                  <a:gd name="T37" fmla="*/ 60 h 156"/>
                  <a:gd name="T38" fmla="*/ 35 w 111"/>
                  <a:gd name="T39" fmla="*/ 54 h 156"/>
                  <a:gd name="T40" fmla="*/ 41 w 111"/>
                  <a:gd name="T41" fmla="*/ 36 h 156"/>
                  <a:gd name="T42" fmla="*/ 62 w 111"/>
                  <a:gd name="T43" fmla="*/ 34 h 156"/>
                  <a:gd name="T44" fmla="*/ 78 w 111"/>
                  <a:gd name="T45" fmla="*/ 39 h 156"/>
                  <a:gd name="T46" fmla="*/ 98 w 111"/>
                  <a:gd name="T47" fmla="*/ 30 h 156"/>
                  <a:gd name="T48" fmla="*/ 111 w 111"/>
                  <a:gd name="T49" fmla="*/ 13 h 156"/>
                  <a:gd name="T50" fmla="*/ 98 w 111"/>
                  <a:gd name="T51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1" h="156">
                    <a:moveTo>
                      <a:pt x="98" y="0"/>
                    </a:moveTo>
                    <a:cubicBezTo>
                      <a:pt x="75" y="2"/>
                      <a:pt x="87" y="8"/>
                      <a:pt x="75" y="10"/>
                    </a:cubicBezTo>
                    <a:cubicBezTo>
                      <a:pt x="72" y="10"/>
                      <a:pt x="25" y="3"/>
                      <a:pt x="23" y="15"/>
                    </a:cubicBezTo>
                    <a:cubicBezTo>
                      <a:pt x="25" y="26"/>
                      <a:pt x="23" y="27"/>
                      <a:pt x="14" y="33"/>
                    </a:cubicBezTo>
                    <a:cubicBezTo>
                      <a:pt x="15" y="43"/>
                      <a:pt x="20" y="54"/>
                      <a:pt x="11" y="61"/>
                    </a:cubicBezTo>
                    <a:cubicBezTo>
                      <a:pt x="8" y="68"/>
                      <a:pt x="10" y="69"/>
                      <a:pt x="14" y="75"/>
                    </a:cubicBezTo>
                    <a:cubicBezTo>
                      <a:pt x="16" y="84"/>
                      <a:pt x="12" y="86"/>
                      <a:pt x="3" y="88"/>
                    </a:cubicBezTo>
                    <a:cubicBezTo>
                      <a:pt x="1" y="99"/>
                      <a:pt x="0" y="106"/>
                      <a:pt x="14" y="109"/>
                    </a:cubicBezTo>
                    <a:cubicBezTo>
                      <a:pt x="21" y="112"/>
                      <a:pt x="20" y="118"/>
                      <a:pt x="23" y="124"/>
                    </a:cubicBezTo>
                    <a:cubicBezTo>
                      <a:pt x="25" y="133"/>
                      <a:pt x="23" y="139"/>
                      <a:pt x="15" y="144"/>
                    </a:cubicBezTo>
                    <a:cubicBezTo>
                      <a:pt x="17" y="150"/>
                      <a:pt x="18" y="153"/>
                      <a:pt x="24" y="156"/>
                    </a:cubicBezTo>
                    <a:cubicBezTo>
                      <a:pt x="31" y="154"/>
                      <a:pt x="36" y="148"/>
                      <a:pt x="42" y="144"/>
                    </a:cubicBezTo>
                    <a:cubicBezTo>
                      <a:pt x="41" y="128"/>
                      <a:pt x="33" y="103"/>
                      <a:pt x="50" y="93"/>
                    </a:cubicBezTo>
                    <a:cubicBezTo>
                      <a:pt x="52" y="105"/>
                      <a:pt x="46" y="116"/>
                      <a:pt x="56" y="126"/>
                    </a:cubicBezTo>
                    <a:cubicBezTo>
                      <a:pt x="57" y="134"/>
                      <a:pt x="58" y="141"/>
                      <a:pt x="65" y="145"/>
                    </a:cubicBezTo>
                    <a:cubicBezTo>
                      <a:pt x="70" y="134"/>
                      <a:pt x="64" y="123"/>
                      <a:pt x="62" y="112"/>
                    </a:cubicBezTo>
                    <a:cubicBezTo>
                      <a:pt x="65" y="97"/>
                      <a:pt x="55" y="81"/>
                      <a:pt x="72" y="73"/>
                    </a:cubicBezTo>
                    <a:cubicBezTo>
                      <a:pt x="79" y="64"/>
                      <a:pt x="75" y="59"/>
                      <a:pt x="69" y="51"/>
                    </a:cubicBezTo>
                    <a:cubicBezTo>
                      <a:pt x="61" y="52"/>
                      <a:pt x="61" y="56"/>
                      <a:pt x="54" y="60"/>
                    </a:cubicBezTo>
                    <a:cubicBezTo>
                      <a:pt x="37" y="57"/>
                      <a:pt x="43" y="60"/>
                      <a:pt x="35" y="54"/>
                    </a:cubicBezTo>
                    <a:cubicBezTo>
                      <a:pt x="31" y="45"/>
                      <a:pt x="28" y="39"/>
                      <a:pt x="41" y="36"/>
                    </a:cubicBezTo>
                    <a:cubicBezTo>
                      <a:pt x="49" y="32"/>
                      <a:pt x="53" y="33"/>
                      <a:pt x="62" y="34"/>
                    </a:cubicBezTo>
                    <a:cubicBezTo>
                      <a:pt x="67" y="36"/>
                      <a:pt x="73" y="36"/>
                      <a:pt x="78" y="39"/>
                    </a:cubicBezTo>
                    <a:cubicBezTo>
                      <a:pt x="85" y="36"/>
                      <a:pt x="90" y="31"/>
                      <a:pt x="98" y="30"/>
                    </a:cubicBezTo>
                    <a:cubicBezTo>
                      <a:pt x="104" y="26"/>
                      <a:pt x="107" y="19"/>
                      <a:pt x="111" y="13"/>
                    </a:cubicBezTo>
                    <a:cubicBezTo>
                      <a:pt x="107" y="8"/>
                      <a:pt x="102" y="4"/>
                      <a:pt x="98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99" name="Freeform 47">
                <a:extLst>
                  <a:ext uri="{FF2B5EF4-FFF2-40B4-BE49-F238E27FC236}">
                    <a16:creationId xmlns:a16="http://schemas.microsoft.com/office/drawing/2014/main" id="{A9C874B8-4C10-47BC-B94D-F6646AF1BCFA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061" y="2551"/>
                <a:ext cx="23" cy="71"/>
              </a:xfrm>
              <a:custGeom>
                <a:avLst/>
                <a:gdLst>
                  <a:gd name="T0" fmla="*/ 12 w 30"/>
                  <a:gd name="T1" fmla="*/ 0 h 94"/>
                  <a:gd name="T2" fmla="*/ 0 w 30"/>
                  <a:gd name="T3" fmla="*/ 16 h 94"/>
                  <a:gd name="T4" fmla="*/ 6 w 30"/>
                  <a:gd name="T5" fmla="*/ 37 h 94"/>
                  <a:gd name="T6" fmla="*/ 1 w 30"/>
                  <a:gd name="T7" fmla="*/ 61 h 94"/>
                  <a:gd name="T8" fmla="*/ 16 w 30"/>
                  <a:gd name="T9" fmla="*/ 94 h 94"/>
                  <a:gd name="T10" fmla="*/ 30 w 30"/>
                  <a:gd name="T11" fmla="*/ 82 h 94"/>
                  <a:gd name="T12" fmla="*/ 22 w 30"/>
                  <a:gd name="T13" fmla="*/ 61 h 94"/>
                  <a:gd name="T14" fmla="*/ 12 w 30"/>
                  <a:gd name="T1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94">
                    <a:moveTo>
                      <a:pt x="12" y="0"/>
                    </a:moveTo>
                    <a:cubicBezTo>
                      <a:pt x="9" y="6"/>
                      <a:pt x="4" y="11"/>
                      <a:pt x="0" y="16"/>
                    </a:cubicBezTo>
                    <a:cubicBezTo>
                      <a:pt x="1" y="23"/>
                      <a:pt x="3" y="30"/>
                      <a:pt x="6" y="37"/>
                    </a:cubicBezTo>
                    <a:cubicBezTo>
                      <a:pt x="3" y="45"/>
                      <a:pt x="4" y="53"/>
                      <a:pt x="1" y="61"/>
                    </a:cubicBezTo>
                    <a:cubicBezTo>
                      <a:pt x="3" y="81"/>
                      <a:pt x="2" y="83"/>
                      <a:pt x="16" y="94"/>
                    </a:cubicBezTo>
                    <a:cubicBezTo>
                      <a:pt x="24" y="92"/>
                      <a:pt x="27" y="90"/>
                      <a:pt x="30" y="82"/>
                    </a:cubicBezTo>
                    <a:cubicBezTo>
                      <a:pt x="28" y="73"/>
                      <a:pt x="26" y="69"/>
                      <a:pt x="22" y="61"/>
                    </a:cubicBezTo>
                    <a:cubicBezTo>
                      <a:pt x="19" y="40"/>
                      <a:pt x="18" y="20"/>
                      <a:pt x="12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00" name="Freeform 48">
                <a:extLst>
                  <a:ext uri="{FF2B5EF4-FFF2-40B4-BE49-F238E27FC236}">
                    <a16:creationId xmlns:a16="http://schemas.microsoft.com/office/drawing/2014/main" id="{966CDC10-A827-4100-AA6D-C2236175BD28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076" y="2669"/>
                <a:ext cx="62" cy="118"/>
              </a:xfrm>
              <a:custGeom>
                <a:avLst/>
                <a:gdLst>
                  <a:gd name="T0" fmla="*/ 12 w 81"/>
                  <a:gd name="T1" fmla="*/ 2 h 158"/>
                  <a:gd name="T2" fmla="*/ 0 w 81"/>
                  <a:gd name="T3" fmla="*/ 20 h 158"/>
                  <a:gd name="T4" fmla="*/ 8 w 81"/>
                  <a:gd name="T5" fmla="*/ 49 h 158"/>
                  <a:gd name="T6" fmla="*/ 6 w 81"/>
                  <a:gd name="T7" fmla="*/ 107 h 158"/>
                  <a:gd name="T8" fmla="*/ 17 w 81"/>
                  <a:gd name="T9" fmla="*/ 103 h 158"/>
                  <a:gd name="T10" fmla="*/ 20 w 81"/>
                  <a:gd name="T11" fmla="*/ 115 h 158"/>
                  <a:gd name="T12" fmla="*/ 29 w 81"/>
                  <a:gd name="T13" fmla="*/ 122 h 158"/>
                  <a:gd name="T14" fmla="*/ 38 w 81"/>
                  <a:gd name="T15" fmla="*/ 140 h 158"/>
                  <a:gd name="T16" fmla="*/ 48 w 81"/>
                  <a:gd name="T17" fmla="*/ 128 h 158"/>
                  <a:gd name="T18" fmla="*/ 65 w 81"/>
                  <a:gd name="T19" fmla="*/ 134 h 158"/>
                  <a:gd name="T20" fmla="*/ 63 w 81"/>
                  <a:gd name="T21" fmla="*/ 109 h 158"/>
                  <a:gd name="T22" fmla="*/ 48 w 81"/>
                  <a:gd name="T23" fmla="*/ 104 h 158"/>
                  <a:gd name="T24" fmla="*/ 39 w 81"/>
                  <a:gd name="T25" fmla="*/ 91 h 158"/>
                  <a:gd name="T26" fmla="*/ 33 w 81"/>
                  <a:gd name="T27" fmla="*/ 73 h 158"/>
                  <a:gd name="T28" fmla="*/ 41 w 81"/>
                  <a:gd name="T29" fmla="*/ 53 h 158"/>
                  <a:gd name="T30" fmla="*/ 35 w 81"/>
                  <a:gd name="T31" fmla="*/ 35 h 158"/>
                  <a:gd name="T32" fmla="*/ 42 w 81"/>
                  <a:gd name="T33" fmla="*/ 20 h 158"/>
                  <a:gd name="T34" fmla="*/ 29 w 81"/>
                  <a:gd name="T35" fmla="*/ 4 h 158"/>
                  <a:gd name="T36" fmla="*/ 18 w 81"/>
                  <a:gd name="T37" fmla="*/ 7 h 158"/>
                  <a:gd name="T38" fmla="*/ 12 w 81"/>
                  <a:gd name="T39" fmla="*/ 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1" h="158">
                    <a:moveTo>
                      <a:pt x="12" y="2"/>
                    </a:moveTo>
                    <a:cubicBezTo>
                      <a:pt x="8" y="8"/>
                      <a:pt x="3" y="13"/>
                      <a:pt x="0" y="20"/>
                    </a:cubicBezTo>
                    <a:cubicBezTo>
                      <a:pt x="5" y="31"/>
                      <a:pt x="6" y="35"/>
                      <a:pt x="8" y="49"/>
                    </a:cubicBezTo>
                    <a:cubicBezTo>
                      <a:pt x="7" y="69"/>
                      <a:pt x="4" y="87"/>
                      <a:pt x="6" y="107"/>
                    </a:cubicBezTo>
                    <a:cubicBezTo>
                      <a:pt x="8" y="106"/>
                      <a:pt x="14" y="101"/>
                      <a:pt x="17" y="103"/>
                    </a:cubicBezTo>
                    <a:cubicBezTo>
                      <a:pt x="20" y="105"/>
                      <a:pt x="17" y="112"/>
                      <a:pt x="20" y="115"/>
                    </a:cubicBezTo>
                    <a:cubicBezTo>
                      <a:pt x="22" y="118"/>
                      <a:pt x="29" y="122"/>
                      <a:pt x="29" y="122"/>
                    </a:cubicBezTo>
                    <a:cubicBezTo>
                      <a:pt x="29" y="133"/>
                      <a:pt x="27" y="158"/>
                      <a:pt x="38" y="140"/>
                    </a:cubicBezTo>
                    <a:cubicBezTo>
                      <a:pt x="39" y="133"/>
                      <a:pt x="41" y="131"/>
                      <a:pt x="48" y="128"/>
                    </a:cubicBezTo>
                    <a:cubicBezTo>
                      <a:pt x="55" y="130"/>
                      <a:pt x="59" y="133"/>
                      <a:pt x="65" y="134"/>
                    </a:cubicBezTo>
                    <a:cubicBezTo>
                      <a:pt x="81" y="131"/>
                      <a:pt x="76" y="112"/>
                      <a:pt x="63" y="109"/>
                    </a:cubicBezTo>
                    <a:cubicBezTo>
                      <a:pt x="58" y="107"/>
                      <a:pt x="53" y="106"/>
                      <a:pt x="48" y="104"/>
                    </a:cubicBezTo>
                    <a:cubicBezTo>
                      <a:pt x="45" y="100"/>
                      <a:pt x="42" y="95"/>
                      <a:pt x="39" y="91"/>
                    </a:cubicBezTo>
                    <a:cubicBezTo>
                      <a:pt x="38" y="85"/>
                      <a:pt x="36" y="79"/>
                      <a:pt x="33" y="73"/>
                    </a:cubicBezTo>
                    <a:cubicBezTo>
                      <a:pt x="31" y="64"/>
                      <a:pt x="33" y="58"/>
                      <a:pt x="41" y="53"/>
                    </a:cubicBezTo>
                    <a:cubicBezTo>
                      <a:pt x="48" y="44"/>
                      <a:pt x="47" y="38"/>
                      <a:pt x="35" y="35"/>
                    </a:cubicBezTo>
                    <a:cubicBezTo>
                      <a:pt x="36" y="28"/>
                      <a:pt x="39" y="26"/>
                      <a:pt x="42" y="20"/>
                    </a:cubicBezTo>
                    <a:cubicBezTo>
                      <a:pt x="41" y="13"/>
                      <a:pt x="35" y="8"/>
                      <a:pt x="29" y="4"/>
                    </a:cubicBezTo>
                    <a:cubicBezTo>
                      <a:pt x="25" y="9"/>
                      <a:pt x="23" y="13"/>
                      <a:pt x="18" y="7"/>
                    </a:cubicBezTo>
                    <a:cubicBezTo>
                      <a:pt x="17" y="0"/>
                      <a:pt x="19" y="2"/>
                      <a:pt x="12" y="2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01" name="Freeform 49">
                <a:extLst>
                  <a:ext uri="{FF2B5EF4-FFF2-40B4-BE49-F238E27FC236}">
                    <a16:creationId xmlns:a16="http://schemas.microsoft.com/office/drawing/2014/main" id="{5D6FEA6E-4416-4F39-8872-4982043EB710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087" y="2818"/>
                <a:ext cx="65" cy="79"/>
              </a:xfrm>
              <a:custGeom>
                <a:avLst/>
                <a:gdLst>
                  <a:gd name="T0" fmla="*/ 52 w 85"/>
                  <a:gd name="T1" fmla="*/ 0 h 105"/>
                  <a:gd name="T2" fmla="*/ 44 w 85"/>
                  <a:gd name="T3" fmla="*/ 18 h 105"/>
                  <a:gd name="T4" fmla="*/ 32 w 85"/>
                  <a:gd name="T5" fmla="*/ 30 h 105"/>
                  <a:gd name="T6" fmla="*/ 16 w 85"/>
                  <a:gd name="T7" fmla="*/ 35 h 105"/>
                  <a:gd name="T8" fmla="*/ 8 w 85"/>
                  <a:gd name="T9" fmla="*/ 48 h 105"/>
                  <a:gd name="T10" fmla="*/ 4 w 85"/>
                  <a:gd name="T11" fmla="*/ 74 h 105"/>
                  <a:gd name="T12" fmla="*/ 13 w 85"/>
                  <a:gd name="T13" fmla="*/ 71 h 105"/>
                  <a:gd name="T14" fmla="*/ 25 w 85"/>
                  <a:gd name="T15" fmla="*/ 62 h 105"/>
                  <a:gd name="T16" fmla="*/ 34 w 85"/>
                  <a:gd name="T17" fmla="*/ 69 h 105"/>
                  <a:gd name="T18" fmla="*/ 58 w 85"/>
                  <a:gd name="T19" fmla="*/ 99 h 105"/>
                  <a:gd name="T20" fmla="*/ 71 w 85"/>
                  <a:gd name="T21" fmla="*/ 72 h 105"/>
                  <a:gd name="T22" fmla="*/ 85 w 85"/>
                  <a:gd name="T23" fmla="*/ 68 h 105"/>
                  <a:gd name="T24" fmla="*/ 74 w 85"/>
                  <a:gd name="T25" fmla="*/ 39 h 105"/>
                  <a:gd name="T26" fmla="*/ 52 w 85"/>
                  <a:gd name="T27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5" h="105">
                    <a:moveTo>
                      <a:pt x="52" y="0"/>
                    </a:moveTo>
                    <a:cubicBezTo>
                      <a:pt x="50" y="6"/>
                      <a:pt x="47" y="12"/>
                      <a:pt x="44" y="18"/>
                    </a:cubicBezTo>
                    <a:cubicBezTo>
                      <a:pt x="43" y="28"/>
                      <a:pt x="42" y="28"/>
                      <a:pt x="32" y="30"/>
                    </a:cubicBezTo>
                    <a:cubicBezTo>
                      <a:pt x="27" y="33"/>
                      <a:pt x="21" y="33"/>
                      <a:pt x="16" y="35"/>
                    </a:cubicBezTo>
                    <a:cubicBezTo>
                      <a:pt x="13" y="39"/>
                      <a:pt x="11" y="44"/>
                      <a:pt x="8" y="48"/>
                    </a:cubicBezTo>
                    <a:cubicBezTo>
                      <a:pt x="4" y="66"/>
                      <a:pt x="0" y="42"/>
                      <a:pt x="4" y="74"/>
                    </a:cubicBezTo>
                    <a:cubicBezTo>
                      <a:pt x="7" y="73"/>
                      <a:pt x="10" y="73"/>
                      <a:pt x="13" y="71"/>
                    </a:cubicBezTo>
                    <a:cubicBezTo>
                      <a:pt x="19" y="67"/>
                      <a:pt x="17" y="64"/>
                      <a:pt x="25" y="62"/>
                    </a:cubicBezTo>
                    <a:cubicBezTo>
                      <a:pt x="32" y="59"/>
                      <a:pt x="31" y="64"/>
                      <a:pt x="34" y="69"/>
                    </a:cubicBezTo>
                    <a:cubicBezTo>
                      <a:pt x="37" y="82"/>
                      <a:pt x="44" y="96"/>
                      <a:pt x="58" y="99"/>
                    </a:cubicBezTo>
                    <a:cubicBezTo>
                      <a:pt x="70" y="105"/>
                      <a:pt x="60" y="78"/>
                      <a:pt x="71" y="72"/>
                    </a:cubicBezTo>
                    <a:cubicBezTo>
                      <a:pt x="78" y="74"/>
                      <a:pt x="80" y="74"/>
                      <a:pt x="85" y="68"/>
                    </a:cubicBezTo>
                    <a:cubicBezTo>
                      <a:pt x="82" y="56"/>
                      <a:pt x="80" y="49"/>
                      <a:pt x="74" y="39"/>
                    </a:cubicBezTo>
                    <a:cubicBezTo>
                      <a:pt x="73" y="6"/>
                      <a:pt x="80" y="6"/>
                      <a:pt x="52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02" name="Freeform 50">
                <a:extLst>
                  <a:ext uri="{FF2B5EF4-FFF2-40B4-BE49-F238E27FC236}">
                    <a16:creationId xmlns:a16="http://schemas.microsoft.com/office/drawing/2014/main" id="{42187C34-FA42-410C-87F3-E392D2A3F011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165" y="2958"/>
                <a:ext cx="29" cy="49"/>
              </a:xfrm>
              <a:custGeom>
                <a:avLst/>
                <a:gdLst>
                  <a:gd name="T0" fmla="*/ 6 w 38"/>
                  <a:gd name="T1" fmla="*/ 27 h 66"/>
                  <a:gd name="T2" fmla="*/ 26 w 38"/>
                  <a:gd name="T3" fmla="*/ 66 h 66"/>
                  <a:gd name="T4" fmla="*/ 30 w 38"/>
                  <a:gd name="T5" fmla="*/ 52 h 66"/>
                  <a:gd name="T6" fmla="*/ 38 w 38"/>
                  <a:gd name="T7" fmla="*/ 40 h 66"/>
                  <a:gd name="T8" fmla="*/ 30 w 38"/>
                  <a:gd name="T9" fmla="*/ 25 h 66"/>
                  <a:gd name="T10" fmla="*/ 20 w 38"/>
                  <a:gd name="T11" fmla="*/ 13 h 66"/>
                  <a:gd name="T12" fmla="*/ 11 w 38"/>
                  <a:gd name="T13" fmla="*/ 1 h 66"/>
                  <a:gd name="T14" fmla="*/ 2 w 38"/>
                  <a:gd name="T15" fmla="*/ 12 h 66"/>
                  <a:gd name="T16" fmla="*/ 6 w 38"/>
                  <a:gd name="T17" fmla="*/ 2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66">
                    <a:moveTo>
                      <a:pt x="6" y="27"/>
                    </a:moveTo>
                    <a:cubicBezTo>
                      <a:pt x="8" y="52"/>
                      <a:pt x="5" y="58"/>
                      <a:pt x="26" y="66"/>
                    </a:cubicBezTo>
                    <a:cubicBezTo>
                      <a:pt x="36" y="63"/>
                      <a:pt x="33" y="61"/>
                      <a:pt x="30" y="52"/>
                    </a:cubicBezTo>
                    <a:cubicBezTo>
                      <a:pt x="28" y="41"/>
                      <a:pt x="34" y="49"/>
                      <a:pt x="38" y="40"/>
                    </a:cubicBezTo>
                    <a:cubicBezTo>
                      <a:pt x="34" y="35"/>
                      <a:pt x="33" y="30"/>
                      <a:pt x="30" y="25"/>
                    </a:cubicBezTo>
                    <a:cubicBezTo>
                      <a:pt x="29" y="14"/>
                      <a:pt x="30" y="0"/>
                      <a:pt x="20" y="13"/>
                    </a:cubicBezTo>
                    <a:cubicBezTo>
                      <a:pt x="14" y="9"/>
                      <a:pt x="12" y="8"/>
                      <a:pt x="11" y="1"/>
                    </a:cubicBezTo>
                    <a:cubicBezTo>
                      <a:pt x="5" y="4"/>
                      <a:pt x="3" y="5"/>
                      <a:pt x="2" y="12"/>
                    </a:cubicBezTo>
                    <a:cubicBezTo>
                      <a:pt x="3" y="25"/>
                      <a:pt x="0" y="21"/>
                      <a:pt x="6" y="27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03" name="Freeform 51">
                <a:extLst>
                  <a:ext uri="{FF2B5EF4-FFF2-40B4-BE49-F238E27FC236}">
                    <a16:creationId xmlns:a16="http://schemas.microsoft.com/office/drawing/2014/main" id="{02E60D6F-A955-4168-95CE-A04D9BD4D0A1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148" y="3040"/>
                <a:ext cx="19" cy="17"/>
              </a:xfrm>
              <a:custGeom>
                <a:avLst/>
                <a:gdLst>
                  <a:gd name="T0" fmla="*/ 0 w 24"/>
                  <a:gd name="T1" fmla="*/ 0 h 23"/>
                  <a:gd name="T2" fmla="*/ 6 w 24"/>
                  <a:gd name="T3" fmla="*/ 23 h 23"/>
                  <a:gd name="T4" fmla="*/ 24 w 24"/>
                  <a:gd name="T5" fmla="*/ 11 h 23"/>
                  <a:gd name="T6" fmla="*/ 0 w 24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3">
                    <a:moveTo>
                      <a:pt x="0" y="0"/>
                    </a:moveTo>
                    <a:cubicBezTo>
                      <a:pt x="1" y="8"/>
                      <a:pt x="3" y="16"/>
                      <a:pt x="6" y="23"/>
                    </a:cubicBezTo>
                    <a:cubicBezTo>
                      <a:pt x="19" y="20"/>
                      <a:pt x="19" y="22"/>
                      <a:pt x="24" y="11"/>
                    </a:cubicBezTo>
                    <a:cubicBezTo>
                      <a:pt x="20" y="0"/>
                      <a:pt x="4" y="8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04" name="Freeform 52">
                <a:extLst>
                  <a:ext uri="{FF2B5EF4-FFF2-40B4-BE49-F238E27FC236}">
                    <a16:creationId xmlns:a16="http://schemas.microsoft.com/office/drawing/2014/main" id="{895184F0-51A1-4608-BBB1-4AF55E77651A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176" y="3030"/>
                <a:ext cx="46" cy="37"/>
              </a:xfrm>
              <a:custGeom>
                <a:avLst/>
                <a:gdLst>
                  <a:gd name="T0" fmla="*/ 9 w 60"/>
                  <a:gd name="T1" fmla="*/ 0 h 49"/>
                  <a:gd name="T2" fmla="*/ 0 w 60"/>
                  <a:gd name="T3" fmla="*/ 18 h 49"/>
                  <a:gd name="T4" fmla="*/ 28 w 60"/>
                  <a:gd name="T5" fmla="*/ 33 h 49"/>
                  <a:gd name="T6" fmla="*/ 42 w 60"/>
                  <a:gd name="T7" fmla="*/ 46 h 49"/>
                  <a:gd name="T8" fmla="*/ 60 w 60"/>
                  <a:gd name="T9" fmla="*/ 42 h 49"/>
                  <a:gd name="T10" fmla="*/ 49 w 60"/>
                  <a:gd name="T11" fmla="*/ 24 h 49"/>
                  <a:gd name="T12" fmla="*/ 28 w 60"/>
                  <a:gd name="T13" fmla="*/ 3 h 49"/>
                  <a:gd name="T14" fmla="*/ 19 w 60"/>
                  <a:gd name="T15" fmla="*/ 16 h 49"/>
                  <a:gd name="T16" fmla="*/ 9 w 60"/>
                  <a:gd name="T1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49">
                    <a:moveTo>
                      <a:pt x="9" y="0"/>
                    </a:moveTo>
                    <a:cubicBezTo>
                      <a:pt x="8" y="7"/>
                      <a:pt x="0" y="18"/>
                      <a:pt x="0" y="18"/>
                    </a:cubicBezTo>
                    <a:cubicBezTo>
                      <a:pt x="2" y="36"/>
                      <a:pt x="9" y="31"/>
                      <a:pt x="28" y="33"/>
                    </a:cubicBezTo>
                    <a:cubicBezTo>
                      <a:pt x="33" y="40"/>
                      <a:pt x="33" y="44"/>
                      <a:pt x="42" y="46"/>
                    </a:cubicBezTo>
                    <a:cubicBezTo>
                      <a:pt x="49" y="49"/>
                      <a:pt x="56" y="49"/>
                      <a:pt x="60" y="42"/>
                    </a:cubicBezTo>
                    <a:cubicBezTo>
                      <a:pt x="58" y="32"/>
                      <a:pt x="59" y="26"/>
                      <a:pt x="49" y="24"/>
                    </a:cubicBezTo>
                    <a:cubicBezTo>
                      <a:pt x="47" y="12"/>
                      <a:pt x="41" y="5"/>
                      <a:pt x="28" y="3"/>
                    </a:cubicBezTo>
                    <a:cubicBezTo>
                      <a:pt x="23" y="10"/>
                      <a:pt x="30" y="23"/>
                      <a:pt x="19" y="16"/>
                    </a:cubicBezTo>
                    <a:cubicBezTo>
                      <a:pt x="17" y="6"/>
                      <a:pt x="20" y="0"/>
                      <a:pt x="9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05" name="Freeform 53">
                <a:extLst>
                  <a:ext uri="{FF2B5EF4-FFF2-40B4-BE49-F238E27FC236}">
                    <a16:creationId xmlns:a16="http://schemas.microsoft.com/office/drawing/2014/main" id="{B9A9EE25-F945-4DFD-9DA9-0385CE971AAB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247" y="3100"/>
                <a:ext cx="24" cy="33"/>
              </a:xfrm>
              <a:custGeom>
                <a:avLst/>
                <a:gdLst>
                  <a:gd name="T0" fmla="*/ 28 w 32"/>
                  <a:gd name="T1" fmla="*/ 0 h 44"/>
                  <a:gd name="T2" fmla="*/ 10 w 32"/>
                  <a:gd name="T3" fmla="*/ 11 h 44"/>
                  <a:gd name="T4" fmla="*/ 12 w 32"/>
                  <a:gd name="T5" fmla="*/ 32 h 44"/>
                  <a:gd name="T6" fmla="*/ 24 w 32"/>
                  <a:gd name="T7" fmla="*/ 36 h 44"/>
                  <a:gd name="T8" fmla="*/ 28 w 32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4">
                    <a:moveTo>
                      <a:pt x="28" y="0"/>
                    </a:moveTo>
                    <a:cubicBezTo>
                      <a:pt x="32" y="10"/>
                      <a:pt x="18" y="9"/>
                      <a:pt x="10" y="11"/>
                    </a:cubicBezTo>
                    <a:cubicBezTo>
                      <a:pt x="0" y="18"/>
                      <a:pt x="7" y="24"/>
                      <a:pt x="12" y="32"/>
                    </a:cubicBezTo>
                    <a:cubicBezTo>
                      <a:pt x="14" y="44"/>
                      <a:pt x="15" y="41"/>
                      <a:pt x="24" y="36"/>
                    </a:cubicBezTo>
                    <a:cubicBezTo>
                      <a:pt x="32" y="25"/>
                      <a:pt x="29" y="14"/>
                      <a:pt x="28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06" name="Freeform 54">
                <a:extLst>
                  <a:ext uri="{FF2B5EF4-FFF2-40B4-BE49-F238E27FC236}">
                    <a16:creationId xmlns:a16="http://schemas.microsoft.com/office/drawing/2014/main" id="{E02436B9-1257-4701-A1B0-62419EB50D0F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520" y="3058"/>
                <a:ext cx="47" cy="47"/>
              </a:xfrm>
              <a:custGeom>
                <a:avLst/>
                <a:gdLst>
                  <a:gd name="T0" fmla="*/ 7 w 61"/>
                  <a:gd name="T1" fmla="*/ 0 h 63"/>
                  <a:gd name="T2" fmla="*/ 0 w 61"/>
                  <a:gd name="T3" fmla="*/ 14 h 63"/>
                  <a:gd name="T4" fmla="*/ 24 w 61"/>
                  <a:gd name="T5" fmla="*/ 35 h 63"/>
                  <a:gd name="T6" fmla="*/ 36 w 61"/>
                  <a:gd name="T7" fmla="*/ 54 h 63"/>
                  <a:gd name="T8" fmla="*/ 46 w 61"/>
                  <a:gd name="T9" fmla="*/ 63 h 63"/>
                  <a:gd name="T10" fmla="*/ 61 w 61"/>
                  <a:gd name="T11" fmla="*/ 56 h 63"/>
                  <a:gd name="T12" fmla="*/ 33 w 61"/>
                  <a:gd name="T13" fmla="*/ 17 h 63"/>
                  <a:gd name="T14" fmla="*/ 7 w 61"/>
                  <a:gd name="T1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63">
                    <a:moveTo>
                      <a:pt x="7" y="0"/>
                    </a:moveTo>
                    <a:cubicBezTo>
                      <a:pt x="6" y="6"/>
                      <a:pt x="3" y="9"/>
                      <a:pt x="0" y="14"/>
                    </a:cubicBezTo>
                    <a:cubicBezTo>
                      <a:pt x="7" y="23"/>
                      <a:pt x="13" y="31"/>
                      <a:pt x="24" y="35"/>
                    </a:cubicBezTo>
                    <a:cubicBezTo>
                      <a:pt x="27" y="42"/>
                      <a:pt x="31" y="48"/>
                      <a:pt x="36" y="54"/>
                    </a:cubicBezTo>
                    <a:cubicBezTo>
                      <a:pt x="37" y="61"/>
                      <a:pt x="40" y="59"/>
                      <a:pt x="46" y="63"/>
                    </a:cubicBezTo>
                    <a:cubicBezTo>
                      <a:pt x="54" y="62"/>
                      <a:pt x="56" y="62"/>
                      <a:pt x="61" y="56"/>
                    </a:cubicBezTo>
                    <a:cubicBezTo>
                      <a:pt x="59" y="46"/>
                      <a:pt x="42" y="23"/>
                      <a:pt x="33" y="17"/>
                    </a:cubicBezTo>
                    <a:cubicBezTo>
                      <a:pt x="23" y="10"/>
                      <a:pt x="14" y="9"/>
                      <a:pt x="7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07" name="Freeform 55">
                <a:extLst>
                  <a:ext uri="{FF2B5EF4-FFF2-40B4-BE49-F238E27FC236}">
                    <a16:creationId xmlns:a16="http://schemas.microsoft.com/office/drawing/2014/main" id="{153E24EA-818D-4530-BFFE-5A31F9B6C99D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113" y="3117"/>
                <a:ext cx="47" cy="50"/>
              </a:xfrm>
              <a:custGeom>
                <a:avLst/>
                <a:gdLst>
                  <a:gd name="T0" fmla="*/ 28 w 61"/>
                  <a:gd name="T1" fmla="*/ 7 h 67"/>
                  <a:gd name="T2" fmla="*/ 30 w 61"/>
                  <a:gd name="T3" fmla="*/ 34 h 67"/>
                  <a:gd name="T4" fmla="*/ 16 w 61"/>
                  <a:gd name="T5" fmla="*/ 43 h 67"/>
                  <a:gd name="T6" fmla="*/ 22 w 61"/>
                  <a:gd name="T7" fmla="*/ 67 h 67"/>
                  <a:gd name="T8" fmla="*/ 48 w 61"/>
                  <a:gd name="T9" fmla="*/ 58 h 67"/>
                  <a:gd name="T10" fmla="*/ 60 w 61"/>
                  <a:gd name="T11" fmla="*/ 47 h 67"/>
                  <a:gd name="T12" fmla="*/ 51 w 61"/>
                  <a:gd name="T13" fmla="*/ 28 h 67"/>
                  <a:gd name="T14" fmla="*/ 57 w 61"/>
                  <a:gd name="T15" fmla="*/ 14 h 67"/>
                  <a:gd name="T16" fmla="*/ 55 w 61"/>
                  <a:gd name="T17" fmla="*/ 2 h 67"/>
                  <a:gd name="T18" fmla="*/ 46 w 61"/>
                  <a:gd name="T19" fmla="*/ 4 h 67"/>
                  <a:gd name="T20" fmla="*/ 51 w 61"/>
                  <a:gd name="T21" fmla="*/ 5 h 67"/>
                  <a:gd name="T22" fmla="*/ 49 w 61"/>
                  <a:gd name="T23" fmla="*/ 16 h 67"/>
                  <a:gd name="T24" fmla="*/ 43 w 61"/>
                  <a:gd name="T25" fmla="*/ 23 h 67"/>
                  <a:gd name="T26" fmla="*/ 28 w 61"/>
                  <a:gd name="T27" fmla="*/ 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" h="67">
                    <a:moveTo>
                      <a:pt x="28" y="7"/>
                    </a:moveTo>
                    <a:cubicBezTo>
                      <a:pt x="17" y="15"/>
                      <a:pt x="24" y="25"/>
                      <a:pt x="30" y="34"/>
                    </a:cubicBezTo>
                    <a:cubicBezTo>
                      <a:pt x="27" y="44"/>
                      <a:pt x="26" y="44"/>
                      <a:pt x="16" y="43"/>
                    </a:cubicBezTo>
                    <a:cubicBezTo>
                      <a:pt x="0" y="46"/>
                      <a:pt x="13" y="63"/>
                      <a:pt x="22" y="67"/>
                    </a:cubicBezTo>
                    <a:cubicBezTo>
                      <a:pt x="31" y="65"/>
                      <a:pt x="39" y="60"/>
                      <a:pt x="48" y="58"/>
                    </a:cubicBezTo>
                    <a:cubicBezTo>
                      <a:pt x="51" y="52"/>
                      <a:pt x="54" y="50"/>
                      <a:pt x="60" y="47"/>
                    </a:cubicBezTo>
                    <a:cubicBezTo>
                      <a:pt x="61" y="40"/>
                      <a:pt x="51" y="28"/>
                      <a:pt x="51" y="28"/>
                    </a:cubicBezTo>
                    <a:cubicBezTo>
                      <a:pt x="52" y="22"/>
                      <a:pt x="55" y="19"/>
                      <a:pt x="57" y="14"/>
                    </a:cubicBezTo>
                    <a:cubicBezTo>
                      <a:pt x="56" y="10"/>
                      <a:pt x="58" y="5"/>
                      <a:pt x="55" y="2"/>
                    </a:cubicBezTo>
                    <a:cubicBezTo>
                      <a:pt x="53" y="0"/>
                      <a:pt x="48" y="2"/>
                      <a:pt x="46" y="4"/>
                    </a:cubicBezTo>
                    <a:cubicBezTo>
                      <a:pt x="45" y="5"/>
                      <a:pt x="49" y="5"/>
                      <a:pt x="51" y="5"/>
                    </a:cubicBezTo>
                    <a:cubicBezTo>
                      <a:pt x="57" y="10"/>
                      <a:pt x="52" y="9"/>
                      <a:pt x="49" y="16"/>
                    </a:cubicBezTo>
                    <a:cubicBezTo>
                      <a:pt x="58" y="23"/>
                      <a:pt x="50" y="22"/>
                      <a:pt x="43" y="23"/>
                    </a:cubicBezTo>
                    <a:cubicBezTo>
                      <a:pt x="34" y="22"/>
                      <a:pt x="31" y="16"/>
                      <a:pt x="28" y="7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08" name="Freeform 56">
                <a:extLst>
                  <a:ext uri="{FF2B5EF4-FFF2-40B4-BE49-F238E27FC236}">
                    <a16:creationId xmlns:a16="http://schemas.microsoft.com/office/drawing/2014/main" id="{50347464-EDBC-4053-93DE-BE5436C1CB2D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063" y="3136"/>
                <a:ext cx="33" cy="27"/>
              </a:xfrm>
              <a:custGeom>
                <a:avLst/>
                <a:gdLst>
                  <a:gd name="T0" fmla="*/ 21 w 43"/>
                  <a:gd name="T1" fmla="*/ 3 h 36"/>
                  <a:gd name="T2" fmla="*/ 6 w 43"/>
                  <a:gd name="T3" fmla="*/ 6 h 36"/>
                  <a:gd name="T4" fmla="*/ 33 w 43"/>
                  <a:gd name="T5" fmla="*/ 36 h 36"/>
                  <a:gd name="T6" fmla="*/ 42 w 43"/>
                  <a:gd name="T7" fmla="*/ 30 h 36"/>
                  <a:gd name="T8" fmla="*/ 21 w 43"/>
                  <a:gd name="T9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6">
                    <a:moveTo>
                      <a:pt x="21" y="3"/>
                    </a:moveTo>
                    <a:cubicBezTo>
                      <a:pt x="14" y="0"/>
                      <a:pt x="12" y="2"/>
                      <a:pt x="6" y="6"/>
                    </a:cubicBezTo>
                    <a:cubicBezTo>
                      <a:pt x="0" y="17"/>
                      <a:pt x="23" y="32"/>
                      <a:pt x="33" y="36"/>
                    </a:cubicBezTo>
                    <a:cubicBezTo>
                      <a:pt x="36" y="35"/>
                      <a:pt x="42" y="34"/>
                      <a:pt x="42" y="30"/>
                    </a:cubicBezTo>
                    <a:cubicBezTo>
                      <a:pt x="43" y="24"/>
                      <a:pt x="27" y="3"/>
                      <a:pt x="21" y="3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09" name="Freeform 57">
                <a:extLst>
                  <a:ext uri="{FF2B5EF4-FFF2-40B4-BE49-F238E27FC236}">
                    <a16:creationId xmlns:a16="http://schemas.microsoft.com/office/drawing/2014/main" id="{B78F5BC4-93CD-4DEE-8F5B-BB5FA0002B04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042" y="3107"/>
                <a:ext cx="24" cy="31"/>
              </a:xfrm>
              <a:custGeom>
                <a:avLst/>
                <a:gdLst>
                  <a:gd name="T0" fmla="*/ 21 w 32"/>
                  <a:gd name="T1" fmla="*/ 0 h 41"/>
                  <a:gd name="T2" fmla="*/ 0 w 32"/>
                  <a:gd name="T3" fmla="*/ 26 h 41"/>
                  <a:gd name="T4" fmla="*/ 16 w 32"/>
                  <a:gd name="T5" fmla="*/ 24 h 41"/>
                  <a:gd name="T6" fmla="*/ 19 w 32"/>
                  <a:gd name="T7" fmla="*/ 29 h 41"/>
                  <a:gd name="T8" fmla="*/ 16 w 32"/>
                  <a:gd name="T9" fmla="*/ 35 h 41"/>
                  <a:gd name="T10" fmla="*/ 30 w 32"/>
                  <a:gd name="T11" fmla="*/ 21 h 41"/>
                  <a:gd name="T12" fmla="*/ 24 w 32"/>
                  <a:gd name="T13" fmla="*/ 9 h 41"/>
                  <a:gd name="T14" fmla="*/ 21 w 32"/>
                  <a:gd name="T1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41">
                    <a:moveTo>
                      <a:pt x="21" y="0"/>
                    </a:moveTo>
                    <a:cubicBezTo>
                      <a:pt x="15" y="10"/>
                      <a:pt x="6" y="16"/>
                      <a:pt x="0" y="26"/>
                    </a:cubicBezTo>
                    <a:cubicBezTo>
                      <a:pt x="7" y="27"/>
                      <a:pt x="10" y="27"/>
                      <a:pt x="16" y="24"/>
                    </a:cubicBezTo>
                    <a:cubicBezTo>
                      <a:pt x="17" y="26"/>
                      <a:pt x="19" y="27"/>
                      <a:pt x="19" y="29"/>
                    </a:cubicBezTo>
                    <a:cubicBezTo>
                      <a:pt x="19" y="31"/>
                      <a:pt x="15" y="33"/>
                      <a:pt x="16" y="35"/>
                    </a:cubicBezTo>
                    <a:cubicBezTo>
                      <a:pt x="19" y="41"/>
                      <a:pt x="29" y="23"/>
                      <a:pt x="30" y="21"/>
                    </a:cubicBezTo>
                    <a:cubicBezTo>
                      <a:pt x="32" y="9"/>
                      <a:pt x="26" y="19"/>
                      <a:pt x="24" y="9"/>
                    </a:cubicBezTo>
                    <a:cubicBezTo>
                      <a:pt x="25" y="1"/>
                      <a:pt x="27" y="4"/>
                      <a:pt x="21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10" name="Freeform 58">
                <a:extLst>
                  <a:ext uri="{FF2B5EF4-FFF2-40B4-BE49-F238E27FC236}">
                    <a16:creationId xmlns:a16="http://schemas.microsoft.com/office/drawing/2014/main" id="{45224D3E-885B-4D46-90C6-6864AF6A7E51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076" y="3118"/>
                <a:ext cx="35" cy="24"/>
              </a:xfrm>
              <a:custGeom>
                <a:avLst/>
                <a:gdLst>
                  <a:gd name="T0" fmla="*/ 21 w 45"/>
                  <a:gd name="T1" fmla="*/ 0 h 32"/>
                  <a:gd name="T2" fmla="*/ 0 w 45"/>
                  <a:gd name="T3" fmla="*/ 7 h 32"/>
                  <a:gd name="T4" fmla="*/ 27 w 45"/>
                  <a:gd name="T5" fmla="*/ 31 h 32"/>
                  <a:gd name="T6" fmla="*/ 45 w 45"/>
                  <a:gd name="T7" fmla="*/ 24 h 32"/>
                  <a:gd name="T8" fmla="*/ 22 w 45"/>
                  <a:gd name="T9" fmla="*/ 10 h 32"/>
                  <a:gd name="T10" fmla="*/ 21 w 45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32">
                    <a:moveTo>
                      <a:pt x="21" y="0"/>
                    </a:moveTo>
                    <a:cubicBezTo>
                      <a:pt x="10" y="1"/>
                      <a:pt x="8" y="1"/>
                      <a:pt x="0" y="7"/>
                    </a:cubicBezTo>
                    <a:cubicBezTo>
                      <a:pt x="3" y="20"/>
                      <a:pt x="15" y="29"/>
                      <a:pt x="27" y="31"/>
                    </a:cubicBezTo>
                    <a:cubicBezTo>
                      <a:pt x="36" y="30"/>
                      <a:pt x="41" y="32"/>
                      <a:pt x="45" y="24"/>
                    </a:cubicBezTo>
                    <a:cubicBezTo>
                      <a:pt x="32" y="16"/>
                      <a:pt x="30" y="23"/>
                      <a:pt x="22" y="10"/>
                    </a:cubicBezTo>
                    <a:cubicBezTo>
                      <a:pt x="21" y="2"/>
                      <a:pt x="21" y="5"/>
                      <a:pt x="21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11" name="Freeform 59">
                <a:extLst>
                  <a:ext uri="{FF2B5EF4-FFF2-40B4-BE49-F238E27FC236}">
                    <a16:creationId xmlns:a16="http://schemas.microsoft.com/office/drawing/2014/main" id="{68DD1238-0988-49FA-8802-2FE633E1E80E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026" y="2787"/>
                <a:ext cx="28" cy="55"/>
              </a:xfrm>
              <a:custGeom>
                <a:avLst/>
                <a:gdLst>
                  <a:gd name="T0" fmla="*/ 30 w 35"/>
                  <a:gd name="T1" fmla="*/ 0 h 74"/>
                  <a:gd name="T2" fmla="*/ 21 w 35"/>
                  <a:gd name="T3" fmla="*/ 15 h 74"/>
                  <a:gd name="T4" fmla="*/ 9 w 35"/>
                  <a:gd name="T5" fmla="*/ 36 h 74"/>
                  <a:gd name="T6" fmla="*/ 0 w 35"/>
                  <a:gd name="T7" fmla="*/ 59 h 74"/>
                  <a:gd name="T8" fmla="*/ 8 w 35"/>
                  <a:gd name="T9" fmla="*/ 74 h 74"/>
                  <a:gd name="T10" fmla="*/ 20 w 35"/>
                  <a:gd name="T11" fmla="*/ 59 h 74"/>
                  <a:gd name="T12" fmla="*/ 35 w 35"/>
                  <a:gd name="T13" fmla="*/ 32 h 74"/>
                  <a:gd name="T14" fmla="*/ 30 w 35"/>
                  <a:gd name="T1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74">
                    <a:moveTo>
                      <a:pt x="30" y="0"/>
                    </a:moveTo>
                    <a:cubicBezTo>
                      <a:pt x="33" y="8"/>
                      <a:pt x="29" y="14"/>
                      <a:pt x="21" y="15"/>
                    </a:cubicBezTo>
                    <a:cubicBezTo>
                      <a:pt x="19" y="27"/>
                      <a:pt x="24" y="33"/>
                      <a:pt x="9" y="36"/>
                    </a:cubicBezTo>
                    <a:cubicBezTo>
                      <a:pt x="13" y="50"/>
                      <a:pt x="12" y="52"/>
                      <a:pt x="0" y="59"/>
                    </a:cubicBezTo>
                    <a:cubicBezTo>
                      <a:pt x="3" y="64"/>
                      <a:pt x="5" y="69"/>
                      <a:pt x="8" y="74"/>
                    </a:cubicBezTo>
                    <a:cubicBezTo>
                      <a:pt x="15" y="71"/>
                      <a:pt x="16" y="65"/>
                      <a:pt x="20" y="59"/>
                    </a:cubicBezTo>
                    <a:cubicBezTo>
                      <a:pt x="22" y="47"/>
                      <a:pt x="28" y="41"/>
                      <a:pt x="35" y="32"/>
                    </a:cubicBezTo>
                    <a:cubicBezTo>
                      <a:pt x="34" y="26"/>
                      <a:pt x="30" y="8"/>
                      <a:pt x="30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12" name="Freeform 60">
                <a:extLst>
                  <a:ext uri="{FF2B5EF4-FFF2-40B4-BE49-F238E27FC236}">
                    <a16:creationId xmlns:a16="http://schemas.microsoft.com/office/drawing/2014/main" id="{6E1C0251-986A-45A8-9E22-132F581CCB66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078" y="2778"/>
                <a:ext cx="20" cy="55"/>
              </a:xfrm>
              <a:custGeom>
                <a:avLst/>
                <a:gdLst>
                  <a:gd name="T0" fmla="*/ 13 w 25"/>
                  <a:gd name="T1" fmla="*/ 7 h 73"/>
                  <a:gd name="T2" fmla="*/ 4 w 25"/>
                  <a:gd name="T3" fmla="*/ 8 h 73"/>
                  <a:gd name="T4" fmla="*/ 0 w 25"/>
                  <a:gd name="T5" fmla="*/ 22 h 73"/>
                  <a:gd name="T6" fmla="*/ 15 w 25"/>
                  <a:gd name="T7" fmla="*/ 41 h 73"/>
                  <a:gd name="T8" fmla="*/ 25 w 25"/>
                  <a:gd name="T9" fmla="*/ 56 h 73"/>
                  <a:gd name="T10" fmla="*/ 16 w 25"/>
                  <a:gd name="T11" fmla="*/ 20 h 73"/>
                  <a:gd name="T12" fmla="*/ 13 w 25"/>
                  <a:gd name="T13" fmla="*/ 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73">
                    <a:moveTo>
                      <a:pt x="13" y="7"/>
                    </a:moveTo>
                    <a:cubicBezTo>
                      <a:pt x="9" y="0"/>
                      <a:pt x="7" y="2"/>
                      <a:pt x="4" y="8"/>
                    </a:cubicBezTo>
                    <a:cubicBezTo>
                      <a:pt x="3" y="13"/>
                      <a:pt x="1" y="17"/>
                      <a:pt x="0" y="22"/>
                    </a:cubicBezTo>
                    <a:cubicBezTo>
                      <a:pt x="1" y="35"/>
                      <a:pt x="6" y="33"/>
                      <a:pt x="15" y="41"/>
                    </a:cubicBezTo>
                    <a:cubicBezTo>
                      <a:pt x="16" y="52"/>
                      <a:pt x="15" y="73"/>
                      <a:pt x="25" y="56"/>
                    </a:cubicBezTo>
                    <a:cubicBezTo>
                      <a:pt x="24" y="33"/>
                      <a:pt x="23" y="36"/>
                      <a:pt x="16" y="20"/>
                    </a:cubicBezTo>
                    <a:cubicBezTo>
                      <a:pt x="15" y="11"/>
                      <a:pt x="16" y="15"/>
                      <a:pt x="13" y="7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13" name="Freeform 61">
                <a:extLst>
                  <a:ext uri="{FF2B5EF4-FFF2-40B4-BE49-F238E27FC236}">
                    <a16:creationId xmlns:a16="http://schemas.microsoft.com/office/drawing/2014/main" id="{F1C848F1-250B-4869-BDA4-4581284AA71C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101" y="2761"/>
                <a:ext cx="10" cy="25"/>
              </a:xfrm>
              <a:custGeom>
                <a:avLst/>
                <a:gdLst>
                  <a:gd name="T0" fmla="*/ 11 w 14"/>
                  <a:gd name="T1" fmla="*/ 0 h 33"/>
                  <a:gd name="T2" fmla="*/ 1 w 14"/>
                  <a:gd name="T3" fmla="*/ 10 h 33"/>
                  <a:gd name="T4" fmla="*/ 11 w 14"/>
                  <a:gd name="T5" fmla="*/ 25 h 33"/>
                  <a:gd name="T6" fmla="*/ 11 w 14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33">
                    <a:moveTo>
                      <a:pt x="11" y="0"/>
                    </a:moveTo>
                    <a:cubicBezTo>
                      <a:pt x="7" y="3"/>
                      <a:pt x="5" y="7"/>
                      <a:pt x="1" y="10"/>
                    </a:cubicBezTo>
                    <a:cubicBezTo>
                      <a:pt x="2" y="18"/>
                      <a:pt x="0" y="33"/>
                      <a:pt x="11" y="25"/>
                    </a:cubicBezTo>
                    <a:cubicBezTo>
                      <a:pt x="14" y="15"/>
                      <a:pt x="5" y="4"/>
                      <a:pt x="11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14" name="Freeform 62">
                <a:extLst>
                  <a:ext uri="{FF2B5EF4-FFF2-40B4-BE49-F238E27FC236}">
                    <a16:creationId xmlns:a16="http://schemas.microsoft.com/office/drawing/2014/main" id="{1EC36EEA-96B4-4894-AC91-B53257E5CA82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111" y="2773"/>
                <a:ext cx="22" cy="48"/>
              </a:xfrm>
              <a:custGeom>
                <a:avLst/>
                <a:gdLst>
                  <a:gd name="T0" fmla="*/ 5 w 28"/>
                  <a:gd name="T1" fmla="*/ 0 h 64"/>
                  <a:gd name="T2" fmla="*/ 11 w 28"/>
                  <a:gd name="T3" fmla="*/ 14 h 64"/>
                  <a:gd name="T4" fmla="*/ 20 w 28"/>
                  <a:gd name="T5" fmla="*/ 21 h 64"/>
                  <a:gd name="T6" fmla="*/ 8 w 28"/>
                  <a:gd name="T7" fmla="*/ 39 h 64"/>
                  <a:gd name="T8" fmla="*/ 0 w 28"/>
                  <a:gd name="T9" fmla="*/ 56 h 64"/>
                  <a:gd name="T10" fmla="*/ 11 w 28"/>
                  <a:gd name="T11" fmla="*/ 57 h 64"/>
                  <a:gd name="T12" fmla="*/ 26 w 28"/>
                  <a:gd name="T13" fmla="*/ 26 h 64"/>
                  <a:gd name="T14" fmla="*/ 5 w 28"/>
                  <a:gd name="T1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64">
                    <a:moveTo>
                      <a:pt x="5" y="0"/>
                    </a:moveTo>
                    <a:cubicBezTo>
                      <a:pt x="6" y="5"/>
                      <a:pt x="7" y="10"/>
                      <a:pt x="11" y="14"/>
                    </a:cubicBezTo>
                    <a:cubicBezTo>
                      <a:pt x="14" y="17"/>
                      <a:pt x="20" y="21"/>
                      <a:pt x="20" y="21"/>
                    </a:cubicBezTo>
                    <a:cubicBezTo>
                      <a:pt x="9" y="27"/>
                      <a:pt x="0" y="23"/>
                      <a:pt x="8" y="39"/>
                    </a:cubicBezTo>
                    <a:cubicBezTo>
                      <a:pt x="6" y="47"/>
                      <a:pt x="4" y="50"/>
                      <a:pt x="0" y="56"/>
                    </a:cubicBezTo>
                    <a:cubicBezTo>
                      <a:pt x="4" y="62"/>
                      <a:pt x="7" y="64"/>
                      <a:pt x="11" y="57"/>
                    </a:cubicBezTo>
                    <a:cubicBezTo>
                      <a:pt x="13" y="43"/>
                      <a:pt x="10" y="29"/>
                      <a:pt x="26" y="26"/>
                    </a:cubicBezTo>
                    <a:cubicBezTo>
                      <a:pt x="28" y="15"/>
                      <a:pt x="14" y="4"/>
                      <a:pt x="5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15" name="Freeform 63">
                <a:extLst>
                  <a:ext uri="{FF2B5EF4-FFF2-40B4-BE49-F238E27FC236}">
                    <a16:creationId xmlns:a16="http://schemas.microsoft.com/office/drawing/2014/main" id="{CD26C560-B401-4D32-BD0C-67C362191CED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3836" y="2842"/>
                <a:ext cx="12" cy="27"/>
              </a:xfrm>
              <a:custGeom>
                <a:avLst/>
                <a:gdLst>
                  <a:gd name="T0" fmla="*/ 14 w 16"/>
                  <a:gd name="T1" fmla="*/ 3 h 36"/>
                  <a:gd name="T2" fmla="*/ 0 w 16"/>
                  <a:gd name="T3" fmla="*/ 7 h 36"/>
                  <a:gd name="T4" fmla="*/ 8 w 16"/>
                  <a:gd name="T5" fmla="*/ 22 h 36"/>
                  <a:gd name="T6" fmla="*/ 14 w 16"/>
                  <a:gd name="T7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4" y="3"/>
                    </a:moveTo>
                    <a:cubicBezTo>
                      <a:pt x="7" y="0"/>
                      <a:pt x="4" y="1"/>
                      <a:pt x="0" y="7"/>
                    </a:cubicBezTo>
                    <a:cubicBezTo>
                      <a:pt x="3" y="14"/>
                      <a:pt x="2" y="17"/>
                      <a:pt x="8" y="22"/>
                    </a:cubicBezTo>
                    <a:cubicBezTo>
                      <a:pt x="16" y="36"/>
                      <a:pt x="11" y="7"/>
                      <a:pt x="14" y="3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16" name="Freeform 64">
                <a:extLst>
                  <a:ext uri="{FF2B5EF4-FFF2-40B4-BE49-F238E27FC236}">
                    <a16:creationId xmlns:a16="http://schemas.microsoft.com/office/drawing/2014/main" id="{73241EDA-1A4C-42D9-BF77-D851BB65BCCC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3825" y="2819"/>
                <a:ext cx="11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17" name="Freeform 65">
                <a:extLst>
                  <a:ext uri="{FF2B5EF4-FFF2-40B4-BE49-F238E27FC236}">
                    <a16:creationId xmlns:a16="http://schemas.microsoft.com/office/drawing/2014/main" id="{694D0A16-D2E0-48BE-906E-8E9689B4C86E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3821" y="2801"/>
                <a:ext cx="12" cy="14"/>
              </a:xfrm>
              <a:custGeom>
                <a:avLst/>
                <a:gdLst>
                  <a:gd name="T0" fmla="*/ 10 w 16"/>
                  <a:gd name="T1" fmla="*/ 5 h 19"/>
                  <a:gd name="T2" fmla="*/ 0 w 16"/>
                  <a:gd name="T3" fmla="*/ 10 h 19"/>
                  <a:gd name="T4" fmla="*/ 12 w 16"/>
                  <a:gd name="T5" fmla="*/ 19 h 19"/>
                  <a:gd name="T6" fmla="*/ 10 w 16"/>
                  <a:gd name="T7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9">
                    <a:moveTo>
                      <a:pt x="10" y="5"/>
                    </a:moveTo>
                    <a:cubicBezTo>
                      <a:pt x="4" y="0"/>
                      <a:pt x="1" y="3"/>
                      <a:pt x="0" y="10"/>
                    </a:cubicBezTo>
                    <a:cubicBezTo>
                      <a:pt x="4" y="15"/>
                      <a:pt x="7" y="16"/>
                      <a:pt x="12" y="19"/>
                    </a:cubicBezTo>
                    <a:cubicBezTo>
                      <a:pt x="16" y="12"/>
                      <a:pt x="14" y="12"/>
                      <a:pt x="10" y="5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18" name="Freeform 66">
                <a:extLst>
                  <a:ext uri="{FF2B5EF4-FFF2-40B4-BE49-F238E27FC236}">
                    <a16:creationId xmlns:a16="http://schemas.microsoft.com/office/drawing/2014/main" id="{7CA440DA-AC3D-416D-870C-0F20BF7E2BBB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3842" y="2768"/>
                <a:ext cx="11" cy="19"/>
              </a:xfrm>
              <a:custGeom>
                <a:avLst/>
                <a:gdLst>
                  <a:gd name="T0" fmla="*/ 6 w 14"/>
                  <a:gd name="T1" fmla="*/ 0 h 25"/>
                  <a:gd name="T2" fmla="*/ 0 w 14"/>
                  <a:gd name="T3" fmla="*/ 13 h 25"/>
                  <a:gd name="T4" fmla="*/ 12 w 14"/>
                  <a:gd name="T5" fmla="*/ 24 h 25"/>
                  <a:gd name="T6" fmla="*/ 6 w 14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5">
                    <a:moveTo>
                      <a:pt x="6" y="0"/>
                    </a:moveTo>
                    <a:cubicBezTo>
                      <a:pt x="4" y="5"/>
                      <a:pt x="3" y="9"/>
                      <a:pt x="0" y="13"/>
                    </a:cubicBezTo>
                    <a:cubicBezTo>
                      <a:pt x="1" y="24"/>
                      <a:pt x="1" y="25"/>
                      <a:pt x="12" y="24"/>
                    </a:cubicBezTo>
                    <a:cubicBezTo>
                      <a:pt x="14" y="12"/>
                      <a:pt x="8" y="10"/>
                      <a:pt x="6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19" name="Freeform 67">
                <a:extLst>
                  <a:ext uri="{FF2B5EF4-FFF2-40B4-BE49-F238E27FC236}">
                    <a16:creationId xmlns:a16="http://schemas.microsoft.com/office/drawing/2014/main" id="{C6BCE318-7770-48F0-AE64-202943913C3C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3811" y="2786"/>
                <a:ext cx="16" cy="13"/>
              </a:xfrm>
              <a:custGeom>
                <a:avLst/>
                <a:gdLst>
                  <a:gd name="T0" fmla="*/ 13 w 22"/>
                  <a:gd name="T1" fmla="*/ 0 h 18"/>
                  <a:gd name="T2" fmla="*/ 19 w 22"/>
                  <a:gd name="T3" fmla="*/ 18 h 18"/>
                  <a:gd name="T4" fmla="*/ 14 w 22"/>
                  <a:gd name="T5" fmla="*/ 6 h 18"/>
                  <a:gd name="T6" fmla="*/ 13 w 2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8">
                    <a:moveTo>
                      <a:pt x="13" y="0"/>
                    </a:moveTo>
                    <a:cubicBezTo>
                      <a:pt x="0" y="8"/>
                      <a:pt x="9" y="12"/>
                      <a:pt x="19" y="18"/>
                    </a:cubicBezTo>
                    <a:cubicBezTo>
                      <a:pt x="20" y="11"/>
                      <a:pt x="22" y="8"/>
                      <a:pt x="14" y="6"/>
                    </a:cubicBezTo>
                    <a:cubicBezTo>
                      <a:pt x="9" y="3"/>
                      <a:pt x="9" y="5"/>
                      <a:pt x="13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20" name="Freeform 68">
                <a:extLst>
                  <a:ext uri="{FF2B5EF4-FFF2-40B4-BE49-F238E27FC236}">
                    <a16:creationId xmlns:a16="http://schemas.microsoft.com/office/drawing/2014/main" id="{791A530E-6338-4107-B73A-7ED9A9C4D0F7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668" y="3407"/>
                <a:ext cx="46" cy="59"/>
              </a:xfrm>
              <a:custGeom>
                <a:avLst/>
                <a:gdLst>
                  <a:gd name="T0" fmla="*/ 10 w 60"/>
                  <a:gd name="T1" fmla="*/ 7 h 81"/>
                  <a:gd name="T2" fmla="*/ 3 w 60"/>
                  <a:gd name="T3" fmla="*/ 18 h 81"/>
                  <a:gd name="T4" fmla="*/ 15 w 60"/>
                  <a:gd name="T5" fmla="*/ 39 h 81"/>
                  <a:gd name="T6" fmla="*/ 27 w 60"/>
                  <a:gd name="T7" fmla="*/ 54 h 81"/>
                  <a:gd name="T8" fmla="*/ 40 w 60"/>
                  <a:gd name="T9" fmla="*/ 63 h 81"/>
                  <a:gd name="T10" fmla="*/ 51 w 60"/>
                  <a:gd name="T11" fmla="*/ 81 h 81"/>
                  <a:gd name="T12" fmla="*/ 52 w 60"/>
                  <a:gd name="T13" fmla="*/ 57 h 81"/>
                  <a:gd name="T14" fmla="*/ 43 w 60"/>
                  <a:gd name="T15" fmla="*/ 37 h 81"/>
                  <a:gd name="T16" fmla="*/ 25 w 60"/>
                  <a:gd name="T17" fmla="*/ 18 h 81"/>
                  <a:gd name="T18" fmla="*/ 10 w 60"/>
                  <a:gd name="T19" fmla="*/ 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81">
                    <a:moveTo>
                      <a:pt x="10" y="7"/>
                    </a:moveTo>
                    <a:cubicBezTo>
                      <a:pt x="0" y="0"/>
                      <a:pt x="0" y="9"/>
                      <a:pt x="3" y="18"/>
                    </a:cubicBezTo>
                    <a:cubicBezTo>
                      <a:pt x="5" y="25"/>
                      <a:pt x="12" y="32"/>
                      <a:pt x="15" y="39"/>
                    </a:cubicBezTo>
                    <a:cubicBezTo>
                      <a:pt x="16" y="51"/>
                      <a:pt x="17" y="51"/>
                      <a:pt x="27" y="54"/>
                    </a:cubicBezTo>
                    <a:cubicBezTo>
                      <a:pt x="31" y="57"/>
                      <a:pt x="36" y="60"/>
                      <a:pt x="40" y="63"/>
                    </a:cubicBezTo>
                    <a:cubicBezTo>
                      <a:pt x="43" y="70"/>
                      <a:pt x="45" y="77"/>
                      <a:pt x="51" y="81"/>
                    </a:cubicBezTo>
                    <a:cubicBezTo>
                      <a:pt x="60" y="75"/>
                      <a:pt x="56" y="66"/>
                      <a:pt x="52" y="57"/>
                    </a:cubicBezTo>
                    <a:cubicBezTo>
                      <a:pt x="51" y="49"/>
                      <a:pt x="50" y="41"/>
                      <a:pt x="43" y="37"/>
                    </a:cubicBezTo>
                    <a:cubicBezTo>
                      <a:pt x="37" y="30"/>
                      <a:pt x="33" y="23"/>
                      <a:pt x="25" y="18"/>
                    </a:cubicBezTo>
                    <a:cubicBezTo>
                      <a:pt x="20" y="12"/>
                      <a:pt x="17" y="9"/>
                      <a:pt x="10" y="7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21" name="Freeform 69">
                <a:extLst>
                  <a:ext uri="{FF2B5EF4-FFF2-40B4-BE49-F238E27FC236}">
                    <a16:creationId xmlns:a16="http://schemas.microsoft.com/office/drawing/2014/main" id="{84DEAECC-CB0B-484E-8482-AA08F5BB7F1B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905" y="3358"/>
                <a:ext cx="54" cy="46"/>
              </a:xfrm>
              <a:custGeom>
                <a:avLst/>
                <a:gdLst>
                  <a:gd name="T0" fmla="*/ 28 w 71"/>
                  <a:gd name="T1" fmla="*/ 23 h 61"/>
                  <a:gd name="T2" fmla="*/ 13 w 71"/>
                  <a:gd name="T3" fmla="*/ 32 h 61"/>
                  <a:gd name="T4" fmla="*/ 1 w 71"/>
                  <a:gd name="T5" fmla="*/ 44 h 61"/>
                  <a:gd name="T6" fmla="*/ 13 w 71"/>
                  <a:gd name="T7" fmla="*/ 59 h 61"/>
                  <a:gd name="T8" fmla="*/ 28 w 71"/>
                  <a:gd name="T9" fmla="*/ 44 h 61"/>
                  <a:gd name="T10" fmla="*/ 40 w 71"/>
                  <a:gd name="T11" fmla="*/ 23 h 61"/>
                  <a:gd name="T12" fmla="*/ 55 w 71"/>
                  <a:gd name="T13" fmla="*/ 0 h 61"/>
                  <a:gd name="T14" fmla="*/ 71 w 71"/>
                  <a:gd name="T15" fmla="*/ 11 h 61"/>
                  <a:gd name="T16" fmla="*/ 35 w 71"/>
                  <a:gd name="T17" fmla="*/ 23 h 61"/>
                  <a:gd name="T18" fmla="*/ 28 w 71"/>
                  <a:gd name="T19" fmla="*/ 2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" h="61">
                    <a:moveTo>
                      <a:pt x="28" y="23"/>
                    </a:moveTo>
                    <a:cubicBezTo>
                      <a:pt x="25" y="33"/>
                      <a:pt x="25" y="33"/>
                      <a:pt x="13" y="32"/>
                    </a:cubicBezTo>
                    <a:cubicBezTo>
                      <a:pt x="2" y="33"/>
                      <a:pt x="3" y="34"/>
                      <a:pt x="1" y="44"/>
                    </a:cubicBezTo>
                    <a:cubicBezTo>
                      <a:pt x="2" y="60"/>
                      <a:pt x="0" y="61"/>
                      <a:pt x="13" y="59"/>
                    </a:cubicBezTo>
                    <a:cubicBezTo>
                      <a:pt x="19" y="54"/>
                      <a:pt x="21" y="48"/>
                      <a:pt x="28" y="44"/>
                    </a:cubicBezTo>
                    <a:cubicBezTo>
                      <a:pt x="30" y="33"/>
                      <a:pt x="28" y="25"/>
                      <a:pt x="40" y="23"/>
                    </a:cubicBezTo>
                    <a:cubicBezTo>
                      <a:pt x="42" y="12"/>
                      <a:pt x="44" y="4"/>
                      <a:pt x="55" y="0"/>
                    </a:cubicBezTo>
                    <a:cubicBezTo>
                      <a:pt x="65" y="2"/>
                      <a:pt x="69" y="1"/>
                      <a:pt x="71" y="11"/>
                    </a:cubicBezTo>
                    <a:cubicBezTo>
                      <a:pt x="63" y="22"/>
                      <a:pt x="48" y="21"/>
                      <a:pt x="35" y="23"/>
                    </a:cubicBezTo>
                    <a:cubicBezTo>
                      <a:pt x="30" y="27"/>
                      <a:pt x="32" y="27"/>
                      <a:pt x="28" y="23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22" name="Freeform 70">
                <a:extLst>
                  <a:ext uri="{FF2B5EF4-FFF2-40B4-BE49-F238E27FC236}">
                    <a16:creationId xmlns:a16="http://schemas.microsoft.com/office/drawing/2014/main" id="{1851779D-2A22-49FC-9E09-3523EE70360C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741" y="3333"/>
                <a:ext cx="17" cy="23"/>
              </a:xfrm>
              <a:custGeom>
                <a:avLst/>
                <a:gdLst>
                  <a:gd name="T0" fmla="*/ 9 w 23"/>
                  <a:gd name="T1" fmla="*/ 0 h 30"/>
                  <a:gd name="T2" fmla="*/ 0 w 23"/>
                  <a:gd name="T3" fmla="*/ 14 h 30"/>
                  <a:gd name="T4" fmla="*/ 12 w 23"/>
                  <a:gd name="T5" fmla="*/ 30 h 30"/>
                  <a:gd name="T6" fmla="*/ 9 w 23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30">
                    <a:moveTo>
                      <a:pt x="9" y="0"/>
                    </a:moveTo>
                    <a:cubicBezTo>
                      <a:pt x="8" y="7"/>
                      <a:pt x="3" y="8"/>
                      <a:pt x="0" y="14"/>
                    </a:cubicBezTo>
                    <a:cubicBezTo>
                      <a:pt x="3" y="21"/>
                      <a:pt x="8" y="24"/>
                      <a:pt x="12" y="30"/>
                    </a:cubicBezTo>
                    <a:cubicBezTo>
                      <a:pt x="23" y="15"/>
                      <a:pt x="4" y="9"/>
                      <a:pt x="9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23" name="Freeform 71">
                <a:extLst>
                  <a:ext uri="{FF2B5EF4-FFF2-40B4-BE49-F238E27FC236}">
                    <a16:creationId xmlns:a16="http://schemas.microsoft.com/office/drawing/2014/main" id="{5A31ADC7-0B19-4500-BCA8-84DAA068F7E7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732" y="3311"/>
                <a:ext cx="21" cy="17"/>
              </a:xfrm>
              <a:custGeom>
                <a:avLst/>
                <a:gdLst>
                  <a:gd name="T0" fmla="*/ 19 w 26"/>
                  <a:gd name="T1" fmla="*/ 0 h 23"/>
                  <a:gd name="T2" fmla="*/ 0 w 26"/>
                  <a:gd name="T3" fmla="*/ 14 h 23"/>
                  <a:gd name="T4" fmla="*/ 21 w 26"/>
                  <a:gd name="T5" fmla="*/ 20 h 23"/>
                  <a:gd name="T6" fmla="*/ 19 w 26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3">
                    <a:moveTo>
                      <a:pt x="19" y="0"/>
                    </a:moveTo>
                    <a:cubicBezTo>
                      <a:pt x="17" y="12"/>
                      <a:pt x="10" y="11"/>
                      <a:pt x="0" y="14"/>
                    </a:cubicBezTo>
                    <a:cubicBezTo>
                      <a:pt x="5" y="23"/>
                      <a:pt x="11" y="22"/>
                      <a:pt x="21" y="20"/>
                    </a:cubicBezTo>
                    <a:cubicBezTo>
                      <a:pt x="26" y="12"/>
                      <a:pt x="23" y="7"/>
                      <a:pt x="19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24" name="Freeform 72">
                <a:extLst>
                  <a:ext uri="{FF2B5EF4-FFF2-40B4-BE49-F238E27FC236}">
                    <a16:creationId xmlns:a16="http://schemas.microsoft.com/office/drawing/2014/main" id="{A5AA7F5A-0ECA-42BC-8CA0-65D59B04F426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576" y="3118"/>
                <a:ext cx="24" cy="33"/>
              </a:xfrm>
              <a:custGeom>
                <a:avLst/>
                <a:gdLst>
                  <a:gd name="T0" fmla="*/ 28 w 32"/>
                  <a:gd name="T1" fmla="*/ 0 h 44"/>
                  <a:gd name="T2" fmla="*/ 10 w 32"/>
                  <a:gd name="T3" fmla="*/ 11 h 44"/>
                  <a:gd name="T4" fmla="*/ 12 w 32"/>
                  <a:gd name="T5" fmla="*/ 32 h 44"/>
                  <a:gd name="T6" fmla="*/ 24 w 32"/>
                  <a:gd name="T7" fmla="*/ 36 h 44"/>
                  <a:gd name="T8" fmla="*/ 28 w 32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4">
                    <a:moveTo>
                      <a:pt x="28" y="0"/>
                    </a:moveTo>
                    <a:cubicBezTo>
                      <a:pt x="32" y="10"/>
                      <a:pt x="18" y="9"/>
                      <a:pt x="10" y="11"/>
                    </a:cubicBezTo>
                    <a:cubicBezTo>
                      <a:pt x="0" y="18"/>
                      <a:pt x="7" y="24"/>
                      <a:pt x="12" y="32"/>
                    </a:cubicBezTo>
                    <a:cubicBezTo>
                      <a:pt x="14" y="44"/>
                      <a:pt x="15" y="41"/>
                      <a:pt x="24" y="36"/>
                    </a:cubicBezTo>
                    <a:cubicBezTo>
                      <a:pt x="32" y="25"/>
                      <a:pt x="29" y="14"/>
                      <a:pt x="28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25" name="Freeform 73">
                <a:extLst>
                  <a:ext uri="{FF2B5EF4-FFF2-40B4-BE49-F238E27FC236}">
                    <a16:creationId xmlns:a16="http://schemas.microsoft.com/office/drawing/2014/main" id="{27E389C4-9E6C-495B-9BD1-306C0567F938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610" y="3161"/>
                <a:ext cx="27" cy="32"/>
              </a:xfrm>
              <a:custGeom>
                <a:avLst/>
                <a:gdLst>
                  <a:gd name="T0" fmla="*/ 30 w 34"/>
                  <a:gd name="T1" fmla="*/ 0 h 44"/>
                  <a:gd name="T2" fmla="*/ 10 w 34"/>
                  <a:gd name="T3" fmla="*/ 9 h 44"/>
                  <a:gd name="T4" fmla="*/ 14 w 34"/>
                  <a:gd name="T5" fmla="*/ 32 h 44"/>
                  <a:gd name="T6" fmla="*/ 26 w 34"/>
                  <a:gd name="T7" fmla="*/ 36 h 44"/>
                  <a:gd name="T8" fmla="*/ 30 w 3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44">
                    <a:moveTo>
                      <a:pt x="30" y="0"/>
                    </a:moveTo>
                    <a:cubicBezTo>
                      <a:pt x="34" y="10"/>
                      <a:pt x="18" y="7"/>
                      <a:pt x="10" y="9"/>
                    </a:cubicBezTo>
                    <a:cubicBezTo>
                      <a:pt x="0" y="16"/>
                      <a:pt x="9" y="24"/>
                      <a:pt x="14" y="32"/>
                    </a:cubicBezTo>
                    <a:cubicBezTo>
                      <a:pt x="16" y="44"/>
                      <a:pt x="17" y="41"/>
                      <a:pt x="26" y="36"/>
                    </a:cubicBezTo>
                    <a:cubicBezTo>
                      <a:pt x="34" y="25"/>
                      <a:pt x="31" y="14"/>
                      <a:pt x="30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26" name="Freeform 74">
                <a:extLst>
                  <a:ext uri="{FF2B5EF4-FFF2-40B4-BE49-F238E27FC236}">
                    <a16:creationId xmlns:a16="http://schemas.microsoft.com/office/drawing/2014/main" id="{CF288886-3661-43D4-B6FF-1E7759939514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638" y="3223"/>
                <a:ext cx="29" cy="28"/>
              </a:xfrm>
              <a:custGeom>
                <a:avLst/>
                <a:gdLst>
                  <a:gd name="T0" fmla="*/ 34 w 38"/>
                  <a:gd name="T1" fmla="*/ 2 h 37"/>
                  <a:gd name="T2" fmla="*/ 10 w 38"/>
                  <a:gd name="T3" fmla="*/ 2 h 37"/>
                  <a:gd name="T4" fmla="*/ 14 w 38"/>
                  <a:gd name="T5" fmla="*/ 25 h 37"/>
                  <a:gd name="T6" fmla="*/ 26 w 38"/>
                  <a:gd name="T7" fmla="*/ 29 h 37"/>
                  <a:gd name="T8" fmla="*/ 34 w 38"/>
                  <a:gd name="T9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7">
                    <a:moveTo>
                      <a:pt x="34" y="2"/>
                    </a:moveTo>
                    <a:cubicBezTo>
                      <a:pt x="38" y="12"/>
                      <a:pt x="18" y="0"/>
                      <a:pt x="10" y="2"/>
                    </a:cubicBezTo>
                    <a:cubicBezTo>
                      <a:pt x="0" y="9"/>
                      <a:pt x="9" y="17"/>
                      <a:pt x="14" y="25"/>
                    </a:cubicBezTo>
                    <a:cubicBezTo>
                      <a:pt x="16" y="37"/>
                      <a:pt x="17" y="34"/>
                      <a:pt x="26" y="29"/>
                    </a:cubicBezTo>
                    <a:cubicBezTo>
                      <a:pt x="34" y="18"/>
                      <a:pt x="35" y="16"/>
                      <a:pt x="34" y="2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27" name="Freeform 75">
                <a:extLst>
                  <a:ext uri="{FF2B5EF4-FFF2-40B4-BE49-F238E27FC236}">
                    <a16:creationId xmlns:a16="http://schemas.microsoft.com/office/drawing/2014/main" id="{090822B2-3099-4CD0-B3C9-0E1FB371D656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673" y="3213"/>
                <a:ext cx="29" cy="26"/>
              </a:xfrm>
              <a:custGeom>
                <a:avLst/>
                <a:gdLst>
                  <a:gd name="T0" fmla="*/ 34 w 38"/>
                  <a:gd name="T1" fmla="*/ 2 h 34"/>
                  <a:gd name="T2" fmla="*/ 10 w 38"/>
                  <a:gd name="T3" fmla="*/ 2 h 34"/>
                  <a:gd name="T4" fmla="*/ 16 w 38"/>
                  <a:gd name="T5" fmla="*/ 22 h 34"/>
                  <a:gd name="T6" fmla="*/ 27 w 38"/>
                  <a:gd name="T7" fmla="*/ 22 h 34"/>
                  <a:gd name="T8" fmla="*/ 34 w 38"/>
                  <a:gd name="T9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4">
                    <a:moveTo>
                      <a:pt x="34" y="2"/>
                    </a:moveTo>
                    <a:cubicBezTo>
                      <a:pt x="38" y="12"/>
                      <a:pt x="18" y="0"/>
                      <a:pt x="10" y="2"/>
                    </a:cubicBezTo>
                    <a:cubicBezTo>
                      <a:pt x="0" y="9"/>
                      <a:pt x="11" y="14"/>
                      <a:pt x="16" y="22"/>
                    </a:cubicBezTo>
                    <a:cubicBezTo>
                      <a:pt x="18" y="34"/>
                      <a:pt x="18" y="27"/>
                      <a:pt x="27" y="22"/>
                    </a:cubicBezTo>
                    <a:cubicBezTo>
                      <a:pt x="35" y="11"/>
                      <a:pt x="35" y="16"/>
                      <a:pt x="34" y="2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28" name="Freeform 76">
                <a:extLst>
                  <a:ext uri="{FF2B5EF4-FFF2-40B4-BE49-F238E27FC236}">
                    <a16:creationId xmlns:a16="http://schemas.microsoft.com/office/drawing/2014/main" id="{9E8A9A7C-5C9F-4857-AAD6-D3986E18D567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663" y="3177"/>
                <a:ext cx="26" cy="20"/>
              </a:xfrm>
              <a:custGeom>
                <a:avLst/>
                <a:gdLst>
                  <a:gd name="T0" fmla="*/ 31 w 35"/>
                  <a:gd name="T1" fmla="*/ 1 h 27"/>
                  <a:gd name="T2" fmla="*/ 10 w 35"/>
                  <a:gd name="T3" fmla="*/ 2 h 27"/>
                  <a:gd name="T4" fmla="*/ 13 w 35"/>
                  <a:gd name="T5" fmla="*/ 15 h 27"/>
                  <a:gd name="T6" fmla="*/ 25 w 35"/>
                  <a:gd name="T7" fmla="*/ 19 h 27"/>
                  <a:gd name="T8" fmla="*/ 31 w 35"/>
                  <a:gd name="T9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7">
                    <a:moveTo>
                      <a:pt x="31" y="1"/>
                    </a:moveTo>
                    <a:cubicBezTo>
                      <a:pt x="35" y="11"/>
                      <a:pt x="18" y="0"/>
                      <a:pt x="10" y="2"/>
                    </a:cubicBezTo>
                    <a:cubicBezTo>
                      <a:pt x="0" y="9"/>
                      <a:pt x="8" y="7"/>
                      <a:pt x="13" y="15"/>
                    </a:cubicBezTo>
                    <a:cubicBezTo>
                      <a:pt x="15" y="27"/>
                      <a:pt x="16" y="24"/>
                      <a:pt x="25" y="19"/>
                    </a:cubicBezTo>
                    <a:cubicBezTo>
                      <a:pt x="33" y="8"/>
                      <a:pt x="32" y="15"/>
                      <a:pt x="31" y="1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29" name="Freeform 77">
                <a:extLst>
                  <a:ext uri="{FF2B5EF4-FFF2-40B4-BE49-F238E27FC236}">
                    <a16:creationId xmlns:a16="http://schemas.microsoft.com/office/drawing/2014/main" id="{AEFD5E7E-CFA0-4F82-8D1C-F5E044E0595B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636" y="3153"/>
                <a:ext cx="27" cy="34"/>
              </a:xfrm>
              <a:custGeom>
                <a:avLst/>
                <a:gdLst>
                  <a:gd name="T0" fmla="*/ 28 w 35"/>
                  <a:gd name="T1" fmla="*/ 16 h 47"/>
                  <a:gd name="T2" fmla="*/ 19 w 35"/>
                  <a:gd name="T3" fmla="*/ 2 h 47"/>
                  <a:gd name="T4" fmla="*/ 10 w 35"/>
                  <a:gd name="T5" fmla="*/ 25 h 47"/>
                  <a:gd name="T6" fmla="*/ 19 w 35"/>
                  <a:gd name="T7" fmla="*/ 35 h 47"/>
                  <a:gd name="T8" fmla="*/ 27 w 35"/>
                  <a:gd name="T9" fmla="*/ 29 h 47"/>
                  <a:gd name="T10" fmla="*/ 28 w 35"/>
                  <a:gd name="T11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47">
                    <a:moveTo>
                      <a:pt x="28" y="16"/>
                    </a:moveTo>
                    <a:cubicBezTo>
                      <a:pt x="27" y="13"/>
                      <a:pt x="22" y="0"/>
                      <a:pt x="19" y="2"/>
                    </a:cubicBezTo>
                    <a:cubicBezTo>
                      <a:pt x="16" y="4"/>
                      <a:pt x="10" y="20"/>
                      <a:pt x="10" y="25"/>
                    </a:cubicBezTo>
                    <a:cubicBezTo>
                      <a:pt x="0" y="32"/>
                      <a:pt x="14" y="27"/>
                      <a:pt x="19" y="35"/>
                    </a:cubicBezTo>
                    <a:cubicBezTo>
                      <a:pt x="21" y="47"/>
                      <a:pt x="18" y="34"/>
                      <a:pt x="27" y="29"/>
                    </a:cubicBezTo>
                    <a:cubicBezTo>
                      <a:pt x="35" y="18"/>
                      <a:pt x="29" y="30"/>
                      <a:pt x="28" y="16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30" name="Freeform 78">
                <a:extLst>
                  <a:ext uri="{FF2B5EF4-FFF2-40B4-BE49-F238E27FC236}">
                    <a16:creationId xmlns:a16="http://schemas.microsoft.com/office/drawing/2014/main" id="{7160049A-2100-49E7-88BB-F189488C3595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603" y="3137"/>
                <a:ext cx="25" cy="26"/>
              </a:xfrm>
              <a:custGeom>
                <a:avLst/>
                <a:gdLst>
                  <a:gd name="T0" fmla="*/ 22 w 32"/>
                  <a:gd name="T1" fmla="*/ 10 h 35"/>
                  <a:gd name="T2" fmla="*/ 10 w 32"/>
                  <a:gd name="T3" fmla="*/ 2 h 35"/>
                  <a:gd name="T4" fmla="*/ 12 w 32"/>
                  <a:gd name="T5" fmla="*/ 23 h 35"/>
                  <a:gd name="T6" fmla="*/ 24 w 32"/>
                  <a:gd name="T7" fmla="*/ 27 h 35"/>
                  <a:gd name="T8" fmla="*/ 22 w 32"/>
                  <a:gd name="T9" fmla="*/ 1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5">
                    <a:moveTo>
                      <a:pt x="22" y="10"/>
                    </a:moveTo>
                    <a:cubicBezTo>
                      <a:pt x="26" y="20"/>
                      <a:pt x="18" y="0"/>
                      <a:pt x="10" y="2"/>
                    </a:cubicBezTo>
                    <a:cubicBezTo>
                      <a:pt x="0" y="9"/>
                      <a:pt x="7" y="15"/>
                      <a:pt x="12" y="23"/>
                    </a:cubicBezTo>
                    <a:cubicBezTo>
                      <a:pt x="14" y="35"/>
                      <a:pt x="15" y="32"/>
                      <a:pt x="24" y="27"/>
                    </a:cubicBezTo>
                    <a:cubicBezTo>
                      <a:pt x="32" y="16"/>
                      <a:pt x="23" y="24"/>
                      <a:pt x="22" y="1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31" name="Freeform 79">
                <a:extLst>
                  <a:ext uri="{FF2B5EF4-FFF2-40B4-BE49-F238E27FC236}">
                    <a16:creationId xmlns:a16="http://schemas.microsoft.com/office/drawing/2014/main" id="{0C3368BA-A1E0-4D86-B211-91F3C08F928F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644" y="3189"/>
                <a:ext cx="25" cy="26"/>
              </a:xfrm>
              <a:custGeom>
                <a:avLst/>
                <a:gdLst>
                  <a:gd name="T0" fmla="*/ 22 w 32"/>
                  <a:gd name="T1" fmla="*/ 10 h 35"/>
                  <a:gd name="T2" fmla="*/ 10 w 32"/>
                  <a:gd name="T3" fmla="*/ 2 h 35"/>
                  <a:gd name="T4" fmla="*/ 12 w 32"/>
                  <a:gd name="T5" fmla="*/ 23 h 35"/>
                  <a:gd name="T6" fmla="*/ 24 w 32"/>
                  <a:gd name="T7" fmla="*/ 27 h 35"/>
                  <a:gd name="T8" fmla="*/ 22 w 32"/>
                  <a:gd name="T9" fmla="*/ 1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5">
                    <a:moveTo>
                      <a:pt x="22" y="10"/>
                    </a:moveTo>
                    <a:cubicBezTo>
                      <a:pt x="26" y="20"/>
                      <a:pt x="18" y="0"/>
                      <a:pt x="10" y="2"/>
                    </a:cubicBezTo>
                    <a:cubicBezTo>
                      <a:pt x="0" y="9"/>
                      <a:pt x="7" y="15"/>
                      <a:pt x="12" y="23"/>
                    </a:cubicBezTo>
                    <a:cubicBezTo>
                      <a:pt x="14" y="35"/>
                      <a:pt x="15" y="32"/>
                      <a:pt x="24" y="27"/>
                    </a:cubicBezTo>
                    <a:cubicBezTo>
                      <a:pt x="32" y="16"/>
                      <a:pt x="23" y="24"/>
                      <a:pt x="22" y="1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32" name="Freeform 80">
                <a:extLst>
                  <a:ext uri="{FF2B5EF4-FFF2-40B4-BE49-F238E27FC236}">
                    <a16:creationId xmlns:a16="http://schemas.microsoft.com/office/drawing/2014/main" id="{B3AE8661-7A9C-4577-A13D-0B4C6CBE479A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3027" y="1828"/>
                <a:ext cx="144" cy="107"/>
              </a:xfrm>
              <a:custGeom>
                <a:avLst/>
                <a:gdLst>
                  <a:gd name="T0" fmla="*/ 171 w 189"/>
                  <a:gd name="T1" fmla="*/ 4 h 144"/>
                  <a:gd name="T2" fmla="*/ 185 w 189"/>
                  <a:gd name="T3" fmla="*/ 4 h 144"/>
                  <a:gd name="T4" fmla="*/ 189 w 189"/>
                  <a:gd name="T5" fmla="*/ 16 h 144"/>
                  <a:gd name="T6" fmla="*/ 187 w 189"/>
                  <a:gd name="T7" fmla="*/ 24 h 144"/>
                  <a:gd name="T8" fmla="*/ 131 w 189"/>
                  <a:gd name="T9" fmla="*/ 44 h 144"/>
                  <a:gd name="T10" fmla="*/ 109 w 189"/>
                  <a:gd name="T11" fmla="*/ 58 h 144"/>
                  <a:gd name="T12" fmla="*/ 97 w 189"/>
                  <a:gd name="T13" fmla="*/ 62 h 144"/>
                  <a:gd name="T14" fmla="*/ 71 w 189"/>
                  <a:gd name="T15" fmla="*/ 82 h 144"/>
                  <a:gd name="T16" fmla="*/ 75 w 189"/>
                  <a:gd name="T17" fmla="*/ 92 h 144"/>
                  <a:gd name="T18" fmla="*/ 83 w 189"/>
                  <a:gd name="T19" fmla="*/ 116 h 144"/>
                  <a:gd name="T20" fmla="*/ 107 w 189"/>
                  <a:gd name="T21" fmla="*/ 126 h 144"/>
                  <a:gd name="T22" fmla="*/ 93 w 189"/>
                  <a:gd name="T23" fmla="*/ 140 h 144"/>
                  <a:gd name="T24" fmla="*/ 83 w 189"/>
                  <a:gd name="T25" fmla="*/ 130 h 144"/>
                  <a:gd name="T26" fmla="*/ 71 w 189"/>
                  <a:gd name="T27" fmla="*/ 134 h 144"/>
                  <a:gd name="T28" fmla="*/ 21 w 189"/>
                  <a:gd name="T29" fmla="*/ 122 h 144"/>
                  <a:gd name="T30" fmla="*/ 19 w 189"/>
                  <a:gd name="T31" fmla="*/ 106 h 144"/>
                  <a:gd name="T32" fmla="*/ 47 w 189"/>
                  <a:gd name="T33" fmla="*/ 90 h 144"/>
                  <a:gd name="T34" fmla="*/ 51 w 189"/>
                  <a:gd name="T35" fmla="*/ 76 h 144"/>
                  <a:gd name="T36" fmla="*/ 47 w 189"/>
                  <a:gd name="T37" fmla="*/ 64 h 144"/>
                  <a:gd name="T38" fmla="*/ 73 w 189"/>
                  <a:gd name="T39" fmla="*/ 46 h 144"/>
                  <a:gd name="T40" fmla="*/ 97 w 189"/>
                  <a:gd name="T41" fmla="*/ 36 h 144"/>
                  <a:gd name="T42" fmla="*/ 113 w 189"/>
                  <a:gd name="T43" fmla="*/ 24 h 144"/>
                  <a:gd name="T44" fmla="*/ 171 w 189"/>
                  <a:gd name="T45" fmla="*/ 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9" h="144">
                    <a:moveTo>
                      <a:pt x="171" y="4"/>
                    </a:moveTo>
                    <a:cubicBezTo>
                      <a:pt x="174" y="3"/>
                      <a:pt x="182" y="0"/>
                      <a:pt x="185" y="4"/>
                    </a:cubicBezTo>
                    <a:cubicBezTo>
                      <a:pt x="187" y="7"/>
                      <a:pt x="189" y="16"/>
                      <a:pt x="189" y="16"/>
                    </a:cubicBezTo>
                    <a:cubicBezTo>
                      <a:pt x="188" y="19"/>
                      <a:pt x="189" y="22"/>
                      <a:pt x="187" y="24"/>
                    </a:cubicBezTo>
                    <a:cubicBezTo>
                      <a:pt x="175" y="34"/>
                      <a:pt x="146" y="34"/>
                      <a:pt x="131" y="44"/>
                    </a:cubicBezTo>
                    <a:cubicBezTo>
                      <a:pt x="125" y="53"/>
                      <a:pt x="120" y="54"/>
                      <a:pt x="109" y="58"/>
                    </a:cubicBezTo>
                    <a:cubicBezTo>
                      <a:pt x="105" y="59"/>
                      <a:pt x="97" y="62"/>
                      <a:pt x="97" y="62"/>
                    </a:cubicBezTo>
                    <a:cubicBezTo>
                      <a:pt x="88" y="76"/>
                      <a:pt x="83" y="74"/>
                      <a:pt x="71" y="82"/>
                    </a:cubicBezTo>
                    <a:cubicBezTo>
                      <a:pt x="66" y="98"/>
                      <a:pt x="70" y="78"/>
                      <a:pt x="75" y="92"/>
                    </a:cubicBezTo>
                    <a:cubicBezTo>
                      <a:pt x="81" y="108"/>
                      <a:pt x="71" y="108"/>
                      <a:pt x="83" y="116"/>
                    </a:cubicBezTo>
                    <a:cubicBezTo>
                      <a:pt x="90" y="121"/>
                      <a:pt x="107" y="126"/>
                      <a:pt x="107" y="126"/>
                    </a:cubicBezTo>
                    <a:cubicBezTo>
                      <a:pt x="105" y="139"/>
                      <a:pt x="106" y="144"/>
                      <a:pt x="93" y="140"/>
                    </a:cubicBezTo>
                    <a:cubicBezTo>
                      <a:pt x="91" y="137"/>
                      <a:pt x="87" y="130"/>
                      <a:pt x="83" y="130"/>
                    </a:cubicBezTo>
                    <a:cubicBezTo>
                      <a:pt x="79" y="130"/>
                      <a:pt x="71" y="134"/>
                      <a:pt x="71" y="134"/>
                    </a:cubicBezTo>
                    <a:cubicBezTo>
                      <a:pt x="52" y="129"/>
                      <a:pt x="42" y="124"/>
                      <a:pt x="21" y="122"/>
                    </a:cubicBezTo>
                    <a:cubicBezTo>
                      <a:pt x="14" y="115"/>
                      <a:pt x="0" y="102"/>
                      <a:pt x="19" y="106"/>
                    </a:cubicBezTo>
                    <a:cubicBezTo>
                      <a:pt x="29" y="91"/>
                      <a:pt x="26" y="93"/>
                      <a:pt x="47" y="90"/>
                    </a:cubicBezTo>
                    <a:cubicBezTo>
                      <a:pt x="55" y="84"/>
                      <a:pt x="54" y="88"/>
                      <a:pt x="51" y="76"/>
                    </a:cubicBezTo>
                    <a:cubicBezTo>
                      <a:pt x="50" y="72"/>
                      <a:pt x="47" y="64"/>
                      <a:pt x="47" y="64"/>
                    </a:cubicBezTo>
                    <a:cubicBezTo>
                      <a:pt x="50" y="41"/>
                      <a:pt x="50" y="43"/>
                      <a:pt x="73" y="46"/>
                    </a:cubicBezTo>
                    <a:cubicBezTo>
                      <a:pt x="82" y="45"/>
                      <a:pt x="97" y="36"/>
                      <a:pt x="97" y="36"/>
                    </a:cubicBezTo>
                    <a:cubicBezTo>
                      <a:pt x="102" y="29"/>
                      <a:pt x="105" y="27"/>
                      <a:pt x="113" y="24"/>
                    </a:cubicBezTo>
                    <a:cubicBezTo>
                      <a:pt x="134" y="27"/>
                      <a:pt x="161" y="25"/>
                      <a:pt x="171" y="4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33" name="Freeform 81">
                <a:extLst>
                  <a:ext uri="{FF2B5EF4-FFF2-40B4-BE49-F238E27FC236}">
                    <a16:creationId xmlns:a16="http://schemas.microsoft.com/office/drawing/2014/main" id="{DEFF3A7C-A5C5-4846-BB6C-7833F5E12F05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3113" y="1931"/>
                <a:ext cx="41" cy="12"/>
              </a:xfrm>
              <a:custGeom>
                <a:avLst/>
                <a:gdLst>
                  <a:gd name="T0" fmla="*/ 24 w 53"/>
                  <a:gd name="T1" fmla="*/ 0 h 17"/>
                  <a:gd name="T2" fmla="*/ 12 w 53"/>
                  <a:gd name="T3" fmla="*/ 2 h 17"/>
                  <a:gd name="T4" fmla="*/ 32 w 53"/>
                  <a:gd name="T5" fmla="*/ 16 h 17"/>
                  <a:gd name="T6" fmla="*/ 44 w 53"/>
                  <a:gd name="T7" fmla="*/ 14 h 17"/>
                  <a:gd name="T8" fmla="*/ 24 w 5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7">
                    <a:moveTo>
                      <a:pt x="24" y="0"/>
                    </a:moveTo>
                    <a:cubicBezTo>
                      <a:pt x="20" y="1"/>
                      <a:pt x="16" y="0"/>
                      <a:pt x="12" y="2"/>
                    </a:cubicBezTo>
                    <a:cubicBezTo>
                      <a:pt x="0" y="9"/>
                      <a:pt x="30" y="15"/>
                      <a:pt x="32" y="16"/>
                    </a:cubicBezTo>
                    <a:cubicBezTo>
                      <a:pt x="36" y="15"/>
                      <a:pt x="41" y="17"/>
                      <a:pt x="44" y="14"/>
                    </a:cubicBezTo>
                    <a:cubicBezTo>
                      <a:pt x="53" y="3"/>
                      <a:pt x="30" y="0"/>
                      <a:pt x="24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34" name="Freeform 82">
                <a:extLst>
                  <a:ext uri="{FF2B5EF4-FFF2-40B4-BE49-F238E27FC236}">
                    <a16:creationId xmlns:a16="http://schemas.microsoft.com/office/drawing/2014/main" id="{54246249-9C35-42EF-8C4D-5CE04A5878AF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3323" y="1776"/>
                <a:ext cx="43" cy="28"/>
              </a:xfrm>
              <a:custGeom>
                <a:avLst/>
                <a:gdLst>
                  <a:gd name="T0" fmla="*/ 57 w 57"/>
                  <a:gd name="T1" fmla="*/ 4 h 37"/>
                  <a:gd name="T2" fmla="*/ 25 w 57"/>
                  <a:gd name="T3" fmla="*/ 24 h 37"/>
                  <a:gd name="T4" fmla="*/ 11 w 57"/>
                  <a:gd name="T5" fmla="*/ 34 h 37"/>
                  <a:gd name="T6" fmla="*/ 9 w 57"/>
                  <a:gd name="T7" fmla="*/ 4 h 37"/>
                  <a:gd name="T8" fmla="*/ 21 w 57"/>
                  <a:gd name="T9" fmla="*/ 0 h 37"/>
                  <a:gd name="T10" fmla="*/ 57 w 57"/>
                  <a:gd name="T11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37">
                    <a:moveTo>
                      <a:pt x="57" y="4"/>
                    </a:moveTo>
                    <a:cubicBezTo>
                      <a:pt x="53" y="16"/>
                      <a:pt x="35" y="17"/>
                      <a:pt x="25" y="24"/>
                    </a:cubicBezTo>
                    <a:cubicBezTo>
                      <a:pt x="22" y="34"/>
                      <a:pt x="22" y="37"/>
                      <a:pt x="11" y="34"/>
                    </a:cubicBezTo>
                    <a:cubicBezTo>
                      <a:pt x="6" y="27"/>
                      <a:pt x="0" y="10"/>
                      <a:pt x="9" y="4"/>
                    </a:cubicBezTo>
                    <a:cubicBezTo>
                      <a:pt x="12" y="2"/>
                      <a:pt x="21" y="0"/>
                      <a:pt x="21" y="0"/>
                    </a:cubicBezTo>
                    <a:cubicBezTo>
                      <a:pt x="33" y="2"/>
                      <a:pt x="45" y="4"/>
                      <a:pt x="57" y="4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35" name="Freeform 83">
                <a:extLst>
                  <a:ext uri="{FF2B5EF4-FFF2-40B4-BE49-F238E27FC236}">
                    <a16:creationId xmlns:a16="http://schemas.microsoft.com/office/drawing/2014/main" id="{3B18A66A-988F-4DBC-9C45-9D24CF357BE4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3354" y="1789"/>
                <a:ext cx="51" cy="20"/>
              </a:xfrm>
              <a:custGeom>
                <a:avLst/>
                <a:gdLst>
                  <a:gd name="T0" fmla="*/ 29 w 68"/>
                  <a:gd name="T1" fmla="*/ 0 h 26"/>
                  <a:gd name="T2" fmla="*/ 11 w 68"/>
                  <a:gd name="T3" fmla="*/ 6 h 26"/>
                  <a:gd name="T4" fmla="*/ 57 w 68"/>
                  <a:gd name="T5" fmla="*/ 26 h 26"/>
                  <a:gd name="T6" fmla="*/ 63 w 68"/>
                  <a:gd name="T7" fmla="*/ 24 h 26"/>
                  <a:gd name="T8" fmla="*/ 29 w 6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26">
                    <a:moveTo>
                      <a:pt x="29" y="0"/>
                    </a:moveTo>
                    <a:cubicBezTo>
                      <a:pt x="23" y="2"/>
                      <a:pt x="11" y="6"/>
                      <a:pt x="11" y="6"/>
                    </a:cubicBezTo>
                    <a:cubicBezTo>
                      <a:pt x="0" y="23"/>
                      <a:pt x="47" y="24"/>
                      <a:pt x="57" y="26"/>
                    </a:cubicBezTo>
                    <a:cubicBezTo>
                      <a:pt x="59" y="25"/>
                      <a:pt x="62" y="26"/>
                      <a:pt x="63" y="24"/>
                    </a:cubicBezTo>
                    <a:cubicBezTo>
                      <a:pt x="68" y="3"/>
                      <a:pt x="42" y="3"/>
                      <a:pt x="29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36" name="Freeform 84">
                <a:extLst>
                  <a:ext uri="{FF2B5EF4-FFF2-40B4-BE49-F238E27FC236}">
                    <a16:creationId xmlns:a16="http://schemas.microsoft.com/office/drawing/2014/main" id="{6E21A78B-31E8-4796-80D8-C06E0F8DD839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3409" y="1792"/>
                <a:ext cx="52" cy="32"/>
              </a:xfrm>
              <a:custGeom>
                <a:avLst/>
                <a:gdLst>
                  <a:gd name="T0" fmla="*/ 50 w 66"/>
                  <a:gd name="T1" fmla="*/ 9 h 43"/>
                  <a:gd name="T2" fmla="*/ 26 w 66"/>
                  <a:gd name="T3" fmla="*/ 9 h 43"/>
                  <a:gd name="T4" fmla="*/ 10 w 66"/>
                  <a:gd name="T5" fmla="*/ 9 h 43"/>
                  <a:gd name="T6" fmla="*/ 8 w 66"/>
                  <a:gd name="T7" fmla="*/ 35 h 43"/>
                  <a:gd name="T8" fmla="*/ 32 w 66"/>
                  <a:gd name="T9" fmla="*/ 43 h 43"/>
                  <a:gd name="T10" fmla="*/ 62 w 66"/>
                  <a:gd name="T11" fmla="*/ 27 h 43"/>
                  <a:gd name="T12" fmla="*/ 50 w 66"/>
                  <a:gd name="T13" fmla="*/ 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43">
                    <a:moveTo>
                      <a:pt x="50" y="9"/>
                    </a:moveTo>
                    <a:cubicBezTo>
                      <a:pt x="40" y="16"/>
                      <a:pt x="36" y="16"/>
                      <a:pt x="26" y="9"/>
                    </a:cubicBezTo>
                    <a:cubicBezTo>
                      <a:pt x="20" y="0"/>
                      <a:pt x="18" y="4"/>
                      <a:pt x="10" y="9"/>
                    </a:cubicBezTo>
                    <a:cubicBezTo>
                      <a:pt x="4" y="17"/>
                      <a:pt x="0" y="21"/>
                      <a:pt x="8" y="35"/>
                    </a:cubicBezTo>
                    <a:cubicBezTo>
                      <a:pt x="12" y="42"/>
                      <a:pt x="32" y="43"/>
                      <a:pt x="32" y="43"/>
                    </a:cubicBezTo>
                    <a:cubicBezTo>
                      <a:pt x="41" y="40"/>
                      <a:pt x="54" y="33"/>
                      <a:pt x="62" y="27"/>
                    </a:cubicBezTo>
                    <a:cubicBezTo>
                      <a:pt x="66" y="15"/>
                      <a:pt x="61" y="15"/>
                      <a:pt x="50" y="9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37" name="Freeform 85">
                <a:extLst>
                  <a:ext uri="{FF2B5EF4-FFF2-40B4-BE49-F238E27FC236}">
                    <a16:creationId xmlns:a16="http://schemas.microsoft.com/office/drawing/2014/main" id="{B05F5EF7-77C7-42A8-BFEF-7571AC6A920B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3767" y="1819"/>
                <a:ext cx="90" cy="31"/>
              </a:xfrm>
              <a:custGeom>
                <a:avLst/>
                <a:gdLst>
                  <a:gd name="T0" fmla="*/ 14 w 117"/>
                  <a:gd name="T1" fmla="*/ 0 h 41"/>
                  <a:gd name="T2" fmla="*/ 8 w 117"/>
                  <a:gd name="T3" fmla="*/ 16 h 41"/>
                  <a:gd name="T4" fmla="*/ 50 w 117"/>
                  <a:gd name="T5" fmla="*/ 30 h 41"/>
                  <a:gd name="T6" fmla="*/ 76 w 117"/>
                  <a:gd name="T7" fmla="*/ 36 h 41"/>
                  <a:gd name="T8" fmla="*/ 112 w 117"/>
                  <a:gd name="T9" fmla="*/ 22 h 41"/>
                  <a:gd name="T10" fmla="*/ 78 w 117"/>
                  <a:gd name="T11" fmla="*/ 4 h 41"/>
                  <a:gd name="T12" fmla="*/ 14 w 117"/>
                  <a:gd name="T1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41">
                    <a:moveTo>
                      <a:pt x="14" y="0"/>
                    </a:moveTo>
                    <a:cubicBezTo>
                      <a:pt x="8" y="4"/>
                      <a:pt x="0" y="9"/>
                      <a:pt x="8" y="16"/>
                    </a:cubicBezTo>
                    <a:cubicBezTo>
                      <a:pt x="21" y="27"/>
                      <a:pt x="34" y="28"/>
                      <a:pt x="50" y="30"/>
                    </a:cubicBezTo>
                    <a:cubicBezTo>
                      <a:pt x="66" y="41"/>
                      <a:pt x="57" y="39"/>
                      <a:pt x="76" y="36"/>
                    </a:cubicBezTo>
                    <a:cubicBezTo>
                      <a:pt x="88" y="32"/>
                      <a:pt x="101" y="29"/>
                      <a:pt x="112" y="22"/>
                    </a:cubicBezTo>
                    <a:cubicBezTo>
                      <a:pt x="117" y="6"/>
                      <a:pt x="87" y="5"/>
                      <a:pt x="78" y="4"/>
                    </a:cubicBezTo>
                    <a:cubicBezTo>
                      <a:pt x="17" y="6"/>
                      <a:pt x="34" y="20"/>
                      <a:pt x="14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38" name="Freeform 86">
                <a:extLst>
                  <a:ext uri="{FF2B5EF4-FFF2-40B4-BE49-F238E27FC236}">
                    <a16:creationId xmlns:a16="http://schemas.microsoft.com/office/drawing/2014/main" id="{C6660F06-2C1A-4859-BC8F-2921F692BEEB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3859" y="1818"/>
                <a:ext cx="47" cy="24"/>
              </a:xfrm>
              <a:custGeom>
                <a:avLst/>
                <a:gdLst>
                  <a:gd name="T0" fmla="*/ 32 w 62"/>
                  <a:gd name="T1" fmla="*/ 4 h 32"/>
                  <a:gd name="T2" fmla="*/ 62 w 62"/>
                  <a:gd name="T3" fmla="*/ 10 h 32"/>
                  <a:gd name="T4" fmla="*/ 30 w 62"/>
                  <a:gd name="T5" fmla="*/ 32 h 32"/>
                  <a:gd name="T6" fmla="*/ 6 w 62"/>
                  <a:gd name="T7" fmla="*/ 22 h 32"/>
                  <a:gd name="T8" fmla="*/ 32 w 62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32">
                    <a:moveTo>
                      <a:pt x="32" y="4"/>
                    </a:moveTo>
                    <a:cubicBezTo>
                      <a:pt x="44" y="0"/>
                      <a:pt x="53" y="1"/>
                      <a:pt x="62" y="10"/>
                    </a:cubicBezTo>
                    <a:cubicBezTo>
                      <a:pt x="59" y="23"/>
                      <a:pt x="42" y="28"/>
                      <a:pt x="30" y="32"/>
                    </a:cubicBezTo>
                    <a:cubicBezTo>
                      <a:pt x="15" y="22"/>
                      <a:pt x="23" y="25"/>
                      <a:pt x="6" y="22"/>
                    </a:cubicBezTo>
                    <a:cubicBezTo>
                      <a:pt x="0" y="4"/>
                      <a:pt x="14" y="8"/>
                      <a:pt x="32" y="4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39" name="Freeform 87">
                <a:extLst>
                  <a:ext uri="{FF2B5EF4-FFF2-40B4-BE49-F238E27FC236}">
                    <a16:creationId xmlns:a16="http://schemas.microsoft.com/office/drawing/2014/main" id="{539B85D5-0F70-4303-96EB-11245CAC8B6B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3838" y="1847"/>
                <a:ext cx="38" cy="16"/>
              </a:xfrm>
              <a:custGeom>
                <a:avLst/>
                <a:gdLst>
                  <a:gd name="T0" fmla="*/ 20 w 49"/>
                  <a:gd name="T1" fmla="*/ 1 h 23"/>
                  <a:gd name="T2" fmla="*/ 6 w 49"/>
                  <a:gd name="T3" fmla="*/ 5 h 23"/>
                  <a:gd name="T4" fmla="*/ 38 w 49"/>
                  <a:gd name="T5" fmla="*/ 23 h 23"/>
                  <a:gd name="T6" fmla="*/ 20 w 49"/>
                  <a:gd name="T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23">
                    <a:moveTo>
                      <a:pt x="20" y="1"/>
                    </a:moveTo>
                    <a:cubicBezTo>
                      <a:pt x="15" y="2"/>
                      <a:pt x="8" y="0"/>
                      <a:pt x="6" y="5"/>
                    </a:cubicBezTo>
                    <a:cubicBezTo>
                      <a:pt x="0" y="19"/>
                      <a:pt x="32" y="21"/>
                      <a:pt x="38" y="23"/>
                    </a:cubicBezTo>
                    <a:cubicBezTo>
                      <a:pt x="49" y="6"/>
                      <a:pt x="35" y="3"/>
                      <a:pt x="20" y="1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40" name="Freeform 88">
                <a:extLst>
                  <a:ext uri="{FF2B5EF4-FFF2-40B4-BE49-F238E27FC236}">
                    <a16:creationId xmlns:a16="http://schemas.microsoft.com/office/drawing/2014/main" id="{00E25556-EA59-4478-A19A-7A458CB3C4B7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096" y="2070"/>
                <a:ext cx="78" cy="113"/>
              </a:xfrm>
              <a:custGeom>
                <a:avLst/>
                <a:gdLst>
                  <a:gd name="T0" fmla="*/ 6 w 102"/>
                  <a:gd name="T1" fmla="*/ 0 h 152"/>
                  <a:gd name="T2" fmla="*/ 0 w 102"/>
                  <a:gd name="T3" fmla="*/ 18 h 152"/>
                  <a:gd name="T4" fmla="*/ 14 w 102"/>
                  <a:gd name="T5" fmla="*/ 42 h 152"/>
                  <a:gd name="T6" fmla="*/ 32 w 102"/>
                  <a:gd name="T7" fmla="*/ 72 h 152"/>
                  <a:gd name="T8" fmla="*/ 36 w 102"/>
                  <a:gd name="T9" fmla="*/ 104 h 152"/>
                  <a:gd name="T10" fmla="*/ 80 w 102"/>
                  <a:gd name="T11" fmla="*/ 152 h 152"/>
                  <a:gd name="T12" fmla="*/ 86 w 102"/>
                  <a:gd name="T13" fmla="*/ 124 h 152"/>
                  <a:gd name="T14" fmla="*/ 74 w 102"/>
                  <a:gd name="T15" fmla="*/ 102 h 152"/>
                  <a:gd name="T16" fmla="*/ 62 w 102"/>
                  <a:gd name="T17" fmla="*/ 92 h 152"/>
                  <a:gd name="T18" fmla="*/ 52 w 102"/>
                  <a:gd name="T19" fmla="*/ 74 h 152"/>
                  <a:gd name="T20" fmla="*/ 42 w 102"/>
                  <a:gd name="T21" fmla="*/ 44 h 152"/>
                  <a:gd name="T22" fmla="*/ 4 w 102"/>
                  <a:gd name="T23" fmla="*/ 12 h 152"/>
                  <a:gd name="T24" fmla="*/ 6 w 102"/>
                  <a:gd name="T2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2" h="152">
                    <a:moveTo>
                      <a:pt x="6" y="0"/>
                    </a:moveTo>
                    <a:cubicBezTo>
                      <a:pt x="4" y="6"/>
                      <a:pt x="0" y="18"/>
                      <a:pt x="0" y="18"/>
                    </a:cubicBezTo>
                    <a:cubicBezTo>
                      <a:pt x="3" y="26"/>
                      <a:pt x="9" y="35"/>
                      <a:pt x="14" y="42"/>
                    </a:cubicBezTo>
                    <a:cubicBezTo>
                      <a:pt x="17" y="58"/>
                      <a:pt x="16" y="69"/>
                      <a:pt x="32" y="72"/>
                    </a:cubicBezTo>
                    <a:cubicBezTo>
                      <a:pt x="44" y="80"/>
                      <a:pt x="40" y="91"/>
                      <a:pt x="36" y="104"/>
                    </a:cubicBezTo>
                    <a:cubicBezTo>
                      <a:pt x="57" y="118"/>
                      <a:pt x="60" y="139"/>
                      <a:pt x="80" y="152"/>
                    </a:cubicBezTo>
                    <a:cubicBezTo>
                      <a:pt x="95" y="148"/>
                      <a:pt x="102" y="135"/>
                      <a:pt x="86" y="124"/>
                    </a:cubicBezTo>
                    <a:cubicBezTo>
                      <a:pt x="72" y="129"/>
                      <a:pt x="78" y="110"/>
                      <a:pt x="74" y="102"/>
                    </a:cubicBezTo>
                    <a:cubicBezTo>
                      <a:pt x="72" y="98"/>
                      <a:pt x="65" y="94"/>
                      <a:pt x="62" y="92"/>
                    </a:cubicBezTo>
                    <a:cubicBezTo>
                      <a:pt x="59" y="82"/>
                      <a:pt x="65" y="65"/>
                      <a:pt x="52" y="74"/>
                    </a:cubicBezTo>
                    <a:cubicBezTo>
                      <a:pt x="46" y="65"/>
                      <a:pt x="47" y="54"/>
                      <a:pt x="42" y="44"/>
                    </a:cubicBezTo>
                    <a:cubicBezTo>
                      <a:pt x="36" y="32"/>
                      <a:pt x="16" y="18"/>
                      <a:pt x="4" y="12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41" name="Freeform 89">
                <a:extLst>
                  <a:ext uri="{FF2B5EF4-FFF2-40B4-BE49-F238E27FC236}">
                    <a16:creationId xmlns:a16="http://schemas.microsoft.com/office/drawing/2014/main" id="{E7AE0191-1253-4C38-B7D5-412BA5E2C70B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159" y="2187"/>
                <a:ext cx="56" cy="78"/>
              </a:xfrm>
              <a:custGeom>
                <a:avLst/>
                <a:gdLst>
                  <a:gd name="T0" fmla="*/ 64 w 74"/>
                  <a:gd name="T1" fmla="*/ 22 h 103"/>
                  <a:gd name="T2" fmla="*/ 74 w 74"/>
                  <a:gd name="T3" fmla="*/ 40 h 103"/>
                  <a:gd name="T4" fmla="*/ 30 w 74"/>
                  <a:gd name="T5" fmla="*/ 84 h 103"/>
                  <a:gd name="T6" fmla="*/ 32 w 74"/>
                  <a:gd name="T7" fmla="*/ 100 h 103"/>
                  <a:gd name="T8" fmla="*/ 20 w 74"/>
                  <a:gd name="T9" fmla="*/ 94 h 103"/>
                  <a:gd name="T10" fmla="*/ 6 w 74"/>
                  <a:gd name="T11" fmla="*/ 84 h 103"/>
                  <a:gd name="T12" fmla="*/ 0 w 74"/>
                  <a:gd name="T13" fmla="*/ 82 h 103"/>
                  <a:gd name="T14" fmla="*/ 10 w 74"/>
                  <a:gd name="T15" fmla="*/ 58 h 103"/>
                  <a:gd name="T16" fmla="*/ 12 w 74"/>
                  <a:gd name="T17" fmla="*/ 52 h 103"/>
                  <a:gd name="T18" fmla="*/ 2 w 74"/>
                  <a:gd name="T19" fmla="*/ 24 h 103"/>
                  <a:gd name="T20" fmla="*/ 4 w 74"/>
                  <a:gd name="T21" fmla="*/ 14 h 103"/>
                  <a:gd name="T22" fmla="*/ 26 w 74"/>
                  <a:gd name="T23" fmla="*/ 22 h 103"/>
                  <a:gd name="T24" fmla="*/ 36 w 74"/>
                  <a:gd name="T25" fmla="*/ 36 h 103"/>
                  <a:gd name="T26" fmla="*/ 64 w 74"/>
                  <a:gd name="T27" fmla="*/ 2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103">
                    <a:moveTo>
                      <a:pt x="64" y="22"/>
                    </a:moveTo>
                    <a:cubicBezTo>
                      <a:pt x="73" y="36"/>
                      <a:pt x="70" y="29"/>
                      <a:pt x="74" y="40"/>
                    </a:cubicBezTo>
                    <a:cubicBezTo>
                      <a:pt x="70" y="77"/>
                      <a:pt x="68" y="81"/>
                      <a:pt x="30" y="84"/>
                    </a:cubicBezTo>
                    <a:cubicBezTo>
                      <a:pt x="33" y="88"/>
                      <a:pt x="39" y="95"/>
                      <a:pt x="32" y="100"/>
                    </a:cubicBezTo>
                    <a:cubicBezTo>
                      <a:pt x="28" y="103"/>
                      <a:pt x="24" y="95"/>
                      <a:pt x="20" y="94"/>
                    </a:cubicBezTo>
                    <a:cubicBezTo>
                      <a:pt x="17" y="84"/>
                      <a:pt x="20" y="89"/>
                      <a:pt x="6" y="84"/>
                    </a:cubicBezTo>
                    <a:cubicBezTo>
                      <a:pt x="4" y="83"/>
                      <a:pt x="0" y="82"/>
                      <a:pt x="0" y="82"/>
                    </a:cubicBezTo>
                    <a:cubicBezTo>
                      <a:pt x="3" y="73"/>
                      <a:pt x="7" y="67"/>
                      <a:pt x="10" y="58"/>
                    </a:cubicBezTo>
                    <a:cubicBezTo>
                      <a:pt x="11" y="56"/>
                      <a:pt x="12" y="52"/>
                      <a:pt x="12" y="52"/>
                    </a:cubicBezTo>
                    <a:cubicBezTo>
                      <a:pt x="10" y="42"/>
                      <a:pt x="8" y="33"/>
                      <a:pt x="2" y="24"/>
                    </a:cubicBezTo>
                    <a:cubicBezTo>
                      <a:pt x="3" y="21"/>
                      <a:pt x="2" y="17"/>
                      <a:pt x="4" y="14"/>
                    </a:cubicBezTo>
                    <a:cubicBezTo>
                      <a:pt x="11" y="0"/>
                      <a:pt x="18" y="19"/>
                      <a:pt x="26" y="22"/>
                    </a:cubicBezTo>
                    <a:cubicBezTo>
                      <a:pt x="31" y="36"/>
                      <a:pt x="26" y="33"/>
                      <a:pt x="36" y="36"/>
                    </a:cubicBezTo>
                    <a:cubicBezTo>
                      <a:pt x="45" y="30"/>
                      <a:pt x="55" y="28"/>
                      <a:pt x="64" y="22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42" name="Freeform 90">
                <a:extLst>
                  <a:ext uri="{FF2B5EF4-FFF2-40B4-BE49-F238E27FC236}">
                    <a16:creationId xmlns:a16="http://schemas.microsoft.com/office/drawing/2014/main" id="{B91A6B44-0E0E-46B4-B0EB-C9E849EA8AF1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122" y="2267"/>
                <a:ext cx="111" cy="188"/>
              </a:xfrm>
              <a:custGeom>
                <a:avLst/>
                <a:gdLst>
                  <a:gd name="T0" fmla="*/ 82 w 146"/>
                  <a:gd name="T1" fmla="*/ 100 h 252"/>
                  <a:gd name="T2" fmla="*/ 66 w 146"/>
                  <a:gd name="T3" fmla="*/ 106 h 252"/>
                  <a:gd name="T4" fmla="*/ 64 w 146"/>
                  <a:gd name="T5" fmla="*/ 132 h 252"/>
                  <a:gd name="T6" fmla="*/ 22 w 146"/>
                  <a:gd name="T7" fmla="*/ 146 h 252"/>
                  <a:gd name="T8" fmla="*/ 8 w 146"/>
                  <a:gd name="T9" fmla="*/ 168 h 252"/>
                  <a:gd name="T10" fmla="*/ 20 w 146"/>
                  <a:gd name="T11" fmla="*/ 182 h 252"/>
                  <a:gd name="T12" fmla="*/ 8 w 146"/>
                  <a:gd name="T13" fmla="*/ 198 h 252"/>
                  <a:gd name="T14" fmla="*/ 24 w 146"/>
                  <a:gd name="T15" fmla="*/ 252 h 252"/>
                  <a:gd name="T16" fmla="*/ 28 w 146"/>
                  <a:gd name="T17" fmla="*/ 214 h 252"/>
                  <a:gd name="T18" fmla="*/ 22 w 146"/>
                  <a:gd name="T19" fmla="*/ 192 h 252"/>
                  <a:gd name="T20" fmla="*/ 42 w 146"/>
                  <a:gd name="T21" fmla="*/ 176 h 252"/>
                  <a:gd name="T22" fmla="*/ 52 w 146"/>
                  <a:gd name="T23" fmla="*/ 158 h 252"/>
                  <a:gd name="T24" fmla="*/ 66 w 146"/>
                  <a:gd name="T25" fmla="*/ 174 h 252"/>
                  <a:gd name="T26" fmla="*/ 44 w 146"/>
                  <a:gd name="T27" fmla="*/ 190 h 252"/>
                  <a:gd name="T28" fmla="*/ 56 w 146"/>
                  <a:gd name="T29" fmla="*/ 200 h 252"/>
                  <a:gd name="T30" fmla="*/ 68 w 146"/>
                  <a:gd name="T31" fmla="*/ 178 h 252"/>
                  <a:gd name="T32" fmla="*/ 84 w 146"/>
                  <a:gd name="T33" fmla="*/ 184 h 252"/>
                  <a:gd name="T34" fmla="*/ 104 w 146"/>
                  <a:gd name="T35" fmla="*/ 148 h 252"/>
                  <a:gd name="T36" fmla="*/ 114 w 146"/>
                  <a:gd name="T37" fmla="*/ 156 h 252"/>
                  <a:gd name="T38" fmla="*/ 136 w 146"/>
                  <a:gd name="T39" fmla="*/ 148 h 252"/>
                  <a:gd name="T40" fmla="*/ 146 w 146"/>
                  <a:gd name="T41" fmla="*/ 130 h 252"/>
                  <a:gd name="T42" fmla="*/ 142 w 146"/>
                  <a:gd name="T43" fmla="*/ 110 h 252"/>
                  <a:gd name="T44" fmla="*/ 134 w 146"/>
                  <a:gd name="T45" fmla="*/ 98 h 252"/>
                  <a:gd name="T46" fmla="*/ 122 w 146"/>
                  <a:gd name="T47" fmla="*/ 40 h 252"/>
                  <a:gd name="T48" fmla="*/ 94 w 146"/>
                  <a:gd name="T49" fmla="*/ 0 h 252"/>
                  <a:gd name="T50" fmla="*/ 78 w 146"/>
                  <a:gd name="T51" fmla="*/ 12 h 252"/>
                  <a:gd name="T52" fmla="*/ 96 w 146"/>
                  <a:gd name="T53" fmla="*/ 34 h 252"/>
                  <a:gd name="T54" fmla="*/ 96 w 146"/>
                  <a:gd name="T55" fmla="*/ 64 h 252"/>
                  <a:gd name="T56" fmla="*/ 82 w 146"/>
                  <a:gd name="T57" fmla="*/ 10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6" h="252">
                    <a:moveTo>
                      <a:pt x="82" y="100"/>
                    </a:moveTo>
                    <a:cubicBezTo>
                      <a:pt x="70" y="88"/>
                      <a:pt x="69" y="92"/>
                      <a:pt x="66" y="106"/>
                    </a:cubicBezTo>
                    <a:cubicBezTo>
                      <a:pt x="65" y="115"/>
                      <a:pt x="68" y="124"/>
                      <a:pt x="64" y="132"/>
                    </a:cubicBezTo>
                    <a:cubicBezTo>
                      <a:pt x="63" y="133"/>
                      <a:pt x="28" y="142"/>
                      <a:pt x="22" y="146"/>
                    </a:cubicBezTo>
                    <a:cubicBezTo>
                      <a:pt x="18" y="157"/>
                      <a:pt x="18" y="162"/>
                      <a:pt x="8" y="168"/>
                    </a:cubicBezTo>
                    <a:cubicBezTo>
                      <a:pt x="0" y="180"/>
                      <a:pt x="7" y="180"/>
                      <a:pt x="20" y="182"/>
                    </a:cubicBezTo>
                    <a:cubicBezTo>
                      <a:pt x="17" y="190"/>
                      <a:pt x="15" y="193"/>
                      <a:pt x="8" y="198"/>
                    </a:cubicBezTo>
                    <a:cubicBezTo>
                      <a:pt x="10" y="214"/>
                      <a:pt x="9" y="242"/>
                      <a:pt x="24" y="252"/>
                    </a:cubicBezTo>
                    <a:cubicBezTo>
                      <a:pt x="42" y="246"/>
                      <a:pt x="31" y="227"/>
                      <a:pt x="28" y="214"/>
                    </a:cubicBezTo>
                    <a:cubicBezTo>
                      <a:pt x="26" y="207"/>
                      <a:pt x="22" y="192"/>
                      <a:pt x="22" y="192"/>
                    </a:cubicBezTo>
                    <a:cubicBezTo>
                      <a:pt x="25" y="180"/>
                      <a:pt x="33" y="182"/>
                      <a:pt x="42" y="176"/>
                    </a:cubicBezTo>
                    <a:cubicBezTo>
                      <a:pt x="44" y="169"/>
                      <a:pt x="52" y="158"/>
                      <a:pt x="52" y="158"/>
                    </a:cubicBezTo>
                    <a:cubicBezTo>
                      <a:pt x="58" y="164"/>
                      <a:pt x="63" y="166"/>
                      <a:pt x="66" y="174"/>
                    </a:cubicBezTo>
                    <a:cubicBezTo>
                      <a:pt x="59" y="178"/>
                      <a:pt x="51" y="188"/>
                      <a:pt x="44" y="190"/>
                    </a:cubicBezTo>
                    <a:cubicBezTo>
                      <a:pt x="36" y="202"/>
                      <a:pt x="46" y="202"/>
                      <a:pt x="56" y="200"/>
                    </a:cubicBezTo>
                    <a:cubicBezTo>
                      <a:pt x="60" y="189"/>
                      <a:pt x="59" y="184"/>
                      <a:pt x="68" y="178"/>
                    </a:cubicBezTo>
                    <a:cubicBezTo>
                      <a:pt x="77" y="181"/>
                      <a:pt x="75" y="187"/>
                      <a:pt x="84" y="184"/>
                    </a:cubicBezTo>
                    <a:cubicBezTo>
                      <a:pt x="92" y="171"/>
                      <a:pt x="91" y="157"/>
                      <a:pt x="104" y="148"/>
                    </a:cubicBezTo>
                    <a:cubicBezTo>
                      <a:pt x="108" y="149"/>
                      <a:pt x="110" y="155"/>
                      <a:pt x="114" y="156"/>
                    </a:cubicBezTo>
                    <a:cubicBezTo>
                      <a:pt x="120" y="158"/>
                      <a:pt x="131" y="151"/>
                      <a:pt x="136" y="148"/>
                    </a:cubicBezTo>
                    <a:cubicBezTo>
                      <a:pt x="145" y="134"/>
                      <a:pt x="142" y="141"/>
                      <a:pt x="146" y="130"/>
                    </a:cubicBezTo>
                    <a:cubicBezTo>
                      <a:pt x="146" y="127"/>
                      <a:pt x="145" y="115"/>
                      <a:pt x="142" y="110"/>
                    </a:cubicBezTo>
                    <a:cubicBezTo>
                      <a:pt x="140" y="106"/>
                      <a:pt x="134" y="98"/>
                      <a:pt x="134" y="98"/>
                    </a:cubicBezTo>
                    <a:cubicBezTo>
                      <a:pt x="131" y="78"/>
                      <a:pt x="142" y="53"/>
                      <a:pt x="122" y="40"/>
                    </a:cubicBezTo>
                    <a:cubicBezTo>
                      <a:pt x="112" y="26"/>
                      <a:pt x="109" y="10"/>
                      <a:pt x="94" y="0"/>
                    </a:cubicBezTo>
                    <a:cubicBezTo>
                      <a:pt x="87" y="4"/>
                      <a:pt x="86" y="9"/>
                      <a:pt x="78" y="12"/>
                    </a:cubicBezTo>
                    <a:cubicBezTo>
                      <a:pt x="67" y="29"/>
                      <a:pt x="80" y="31"/>
                      <a:pt x="96" y="34"/>
                    </a:cubicBezTo>
                    <a:cubicBezTo>
                      <a:pt x="103" y="44"/>
                      <a:pt x="100" y="53"/>
                      <a:pt x="96" y="64"/>
                    </a:cubicBezTo>
                    <a:cubicBezTo>
                      <a:pt x="96" y="68"/>
                      <a:pt x="95" y="106"/>
                      <a:pt x="82" y="10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43" name="Freeform 91">
                <a:extLst>
                  <a:ext uri="{FF2B5EF4-FFF2-40B4-BE49-F238E27FC236}">
                    <a16:creationId xmlns:a16="http://schemas.microsoft.com/office/drawing/2014/main" id="{2874180D-BDF5-4D06-B93A-E384572E7415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3034" y="1765"/>
                <a:ext cx="53" cy="30"/>
              </a:xfrm>
              <a:custGeom>
                <a:avLst/>
                <a:gdLst>
                  <a:gd name="T0" fmla="*/ 59 w 70"/>
                  <a:gd name="T1" fmla="*/ 0 h 40"/>
                  <a:gd name="T2" fmla="*/ 65 w 70"/>
                  <a:gd name="T3" fmla="*/ 20 h 40"/>
                  <a:gd name="T4" fmla="*/ 41 w 70"/>
                  <a:gd name="T5" fmla="*/ 24 h 40"/>
                  <a:gd name="T6" fmla="*/ 31 w 70"/>
                  <a:gd name="T7" fmla="*/ 40 h 40"/>
                  <a:gd name="T8" fmla="*/ 7 w 70"/>
                  <a:gd name="T9" fmla="*/ 38 h 40"/>
                  <a:gd name="T10" fmla="*/ 1 w 70"/>
                  <a:gd name="T11" fmla="*/ 36 h 40"/>
                  <a:gd name="T12" fmla="*/ 33 w 70"/>
                  <a:gd name="T13" fmla="*/ 20 h 40"/>
                  <a:gd name="T14" fmla="*/ 59 w 70"/>
                  <a:gd name="T1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40">
                    <a:moveTo>
                      <a:pt x="59" y="0"/>
                    </a:moveTo>
                    <a:cubicBezTo>
                      <a:pt x="68" y="3"/>
                      <a:pt x="70" y="10"/>
                      <a:pt x="65" y="20"/>
                    </a:cubicBezTo>
                    <a:cubicBezTo>
                      <a:pt x="61" y="27"/>
                      <a:pt x="49" y="23"/>
                      <a:pt x="41" y="24"/>
                    </a:cubicBezTo>
                    <a:cubicBezTo>
                      <a:pt x="36" y="38"/>
                      <a:pt x="41" y="34"/>
                      <a:pt x="31" y="40"/>
                    </a:cubicBezTo>
                    <a:cubicBezTo>
                      <a:pt x="23" y="39"/>
                      <a:pt x="15" y="39"/>
                      <a:pt x="7" y="38"/>
                    </a:cubicBezTo>
                    <a:cubicBezTo>
                      <a:pt x="5" y="38"/>
                      <a:pt x="0" y="38"/>
                      <a:pt x="1" y="36"/>
                    </a:cubicBezTo>
                    <a:cubicBezTo>
                      <a:pt x="7" y="26"/>
                      <a:pt x="23" y="23"/>
                      <a:pt x="33" y="20"/>
                    </a:cubicBezTo>
                    <a:cubicBezTo>
                      <a:pt x="39" y="11"/>
                      <a:pt x="51" y="8"/>
                      <a:pt x="59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44" name="Freeform 92">
                <a:extLst>
                  <a:ext uri="{FF2B5EF4-FFF2-40B4-BE49-F238E27FC236}">
                    <a16:creationId xmlns:a16="http://schemas.microsoft.com/office/drawing/2014/main" id="{7E614A26-3F50-491B-B4F9-8C86014F135E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2924" y="1774"/>
                <a:ext cx="20" cy="22"/>
              </a:xfrm>
              <a:custGeom>
                <a:avLst/>
                <a:gdLst>
                  <a:gd name="T0" fmla="*/ 18 w 26"/>
                  <a:gd name="T1" fmla="*/ 0 h 29"/>
                  <a:gd name="T2" fmla="*/ 0 w 26"/>
                  <a:gd name="T3" fmla="*/ 18 h 29"/>
                  <a:gd name="T4" fmla="*/ 18 w 26"/>
                  <a:gd name="T5" fmla="*/ 26 h 29"/>
                  <a:gd name="T6" fmla="*/ 18 w 26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9">
                    <a:moveTo>
                      <a:pt x="18" y="0"/>
                    </a:moveTo>
                    <a:cubicBezTo>
                      <a:pt x="9" y="6"/>
                      <a:pt x="4" y="7"/>
                      <a:pt x="0" y="18"/>
                    </a:cubicBezTo>
                    <a:cubicBezTo>
                      <a:pt x="7" y="25"/>
                      <a:pt x="9" y="29"/>
                      <a:pt x="18" y="26"/>
                    </a:cubicBezTo>
                    <a:cubicBezTo>
                      <a:pt x="22" y="14"/>
                      <a:pt x="26" y="12"/>
                      <a:pt x="18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45" name="Freeform 93">
                <a:extLst>
                  <a:ext uri="{FF2B5EF4-FFF2-40B4-BE49-F238E27FC236}">
                    <a16:creationId xmlns:a16="http://schemas.microsoft.com/office/drawing/2014/main" id="{F6A273BF-CDF0-4852-A0E0-1470BE57A259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2949" y="1773"/>
                <a:ext cx="38" cy="27"/>
              </a:xfrm>
              <a:custGeom>
                <a:avLst/>
                <a:gdLst>
                  <a:gd name="T0" fmla="*/ 14 w 49"/>
                  <a:gd name="T1" fmla="*/ 6 h 36"/>
                  <a:gd name="T2" fmla="*/ 0 w 49"/>
                  <a:gd name="T3" fmla="*/ 18 h 36"/>
                  <a:gd name="T4" fmla="*/ 6 w 49"/>
                  <a:gd name="T5" fmla="*/ 32 h 36"/>
                  <a:gd name="T6" fmla="*/ 18 w 49"/>
                  <a:gd name="T7" fmla="*/ 36 h 36"/>
                  <a:gd name="T8" fmla="*/ 40 w 49"/>
                  <a:gd name="T9" fmla="*/ 26 h 36"/>
                  <a:gd name="T10" fmla="*/ 14 w 49"/>
                  <a:gd name="T1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36">
                    <a:moveTo>
                      <a:pt x="14" y="6"/>
                    </a:moveTo>
                    <a:cubicBezTo>
                      <a:pt x="11" y="14"/>
                      <a:pt x="7" y="13"/>
                      <a:pt x="0" y="18"/>
                    </a:cubicBezTo>
                    <a:cubicBezTo>
                      <a:pt x="1" y="22"/>
                      <a:pt x="2" y="29"/>
                      <a:pt x="6" y="32"/>
                    </a:cubicBezTo>
                    <a:cubicBezTo>
                      <a:pt x="10" y="34"/>
                      <a:pt x="18" y="36"/>
                      <a:pt x="18" y="36"/>
                    </a:cubicBezTo>
                    <a:cubicBezTo>
                      <a:pt x="24" y="27"/>
                      <a:pt x="30" y="28"/>
                      <a:pt x="40" y="26"/>
                    </a:cubicBezTo>
                    <a:cubicBezTo>
                      <a:pt x="49" y="0"/>
                      <a:pt x="26" y="18"/>
                      <a:pt x="14" y="6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46" name="Freeform 94">
                <a:extLst>
                  <a:ext uri="{FF2B5EF4-FFF2-40B4-BE49-F238E27FC236}">
                    <a16:creationId xmlns:a16="http://schemas.microsoft.com/office/drawing/2014/main" id="{ADC34A2E-901F-406A-A623-2197FA0DC18B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3012" y="1764"/>
                <a:ext cx="20" cy="16"/>
              </a:xfrm>
              <a:custGeom>
                <a:avLst/>
                <a:gdLst>
                  <a:gd name="T0" fmla="*/ 11 w 27"/>
                  <a:gd name="T1" fmla="*/ 0 h 22"/>
                  <a:gd name="T2" fmla="*/ 3 w 27"/>
                  <a:gd name="T3" fmla="*/ 12 h 22"/>
                  <a:gd name="T4" fmla="*/ 19 w 27"/>
                  <a:gd name="T5" fmla="*/ 22 h 22"/>
                  <a:gd name="T6" fmla="*/ 11 w 27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2">
                    <a:moveTo>
                      <a:pt x="11" y="0"/>
                    </a:moveTo>
                    <a:cubicBezTo>
                      <a:pt x="8" y="4"/>
                      <a:pt x="0" y="8"/>
                      <a:pt x="3" y="12"/>
                    </a:cubicBezTo>
                    <a:cubicBezTo>
                      <a:pt x="6" y="17"/>
                      <a:pt x="19" y="22"/>
                      <a:pt x="19" y="22"/>
                    </a:cubicBezTo>
                    <a:cubicBezTo>
                      <a:pt x="27" y="10"/>
                      <a:pt x="15" y="11"/>
                      <a:pt x="11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47" name="Freeform 95">
                <a:extLst>
                  <a:ext uri="{FF2B5EF4-FFF2-40B4-BE49-F238E27FC236}">
                    <a16:creationId xmlns:a16="http://schemas.microsoft.com/office/drawing/2014/main" id="{1EF8A264-11AE-4337-98C6-0D5C5AB0C983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2993" y="1782"/>
                <a:ext cx="15" cy="13"/>
              </a:xfrm>
              <a:custGeom>
                <a:avLst/>
                <a:gdLst>
                  <a:gd name="T0" fmla="*/ 11 w 20"/>
                  <a:gd name="T1" fmla="*/ 0 h 18"/>
                  <a:gd name="T2" fmla="*/ 9 w 20"/>
                  <a:gd name="T3" fmla="*/ 18 h 18"/>
                  <a:gd name="T4" fmla="*/ 11 w 20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18">
                    <a:moveTo>
                      <a:pt x="11" y="0"/>
                    </a:moveTo>
                    <a:cubicBezTo>
                      <a:pt x="1" y="14"/>
                      <a:pt x="0" y="9"/>
                      <a:pt x="9" y="18"/>
                    </a:cubicBezTo>
                    <a:cubicBezTo>
                      <a:pt x="20" y="14"/>
                      <a:pt x="16" y="18"/>
                      <a:pt x="11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48" name="Freeform 96">
                <a:extLst>
                  <a:ext uri="{FF2B5EF4-FFF2-40B4-BE49-F238E27FC236}">
                    <a16:creationId xmlns:a16="http://schemas.microsoft.com/office/drawing/2014/main" id="{7AEF6B28-DFFB-4A50-AB74-E27934528503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162" y="1798"/>
                <a:ext cx="18" cy="33"/>
              </a:xfrm>
              <a:custGeom>
                <a:avLst/>
                <a:gdLst>
                  <a:gd name="T0" fmla="*/ 24 w 24"/>
                  <a:gd name="T1" fmla="*/ 0 h 44"/>
                  <a:gd name="T2" fmla="*/ 8 w 24"/>
                  <a:gd name="T3" fmla="*/ 16 h 44"/>
                  <a:gd name="T4" fmla="*/ 0 w 24"/>
                  <a:gd name="T5" fmla="*/ 34 h 44"/>
                  <a:gd name="T6" fmla="*/ 16 w 24"/>
                  <a:gd name="T7" fmla="*/ 40 h 44"/>
                  <a:gd name="T8" fmla="*/ 24 w 2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4">
                    <a:moveTo>
                      <a:pt x="24" y="0"/>
                    </a:moveTo>
                    <a:cubicBezTo>
                      <a:pt x="19" y="7"/>
                      <a:pt x="15" y="11"/>
                      <a:pt x="8" y="16"/>
                    </a:cubicBezTo>
                    <a:cubicBezTo>
                      <a:pt x="4" y="21"/>
                      <a:pt x="0" y="34"/>
                      <a:pt x="0" y="34"/>
                    </a:cubicBezTo>
                    <a:cubicBezTo>
                      <a:pt x="3" y="44"/>
                      <a:pt x="7" y="42"/>
                      <a:pt x="16" y="40"/>
                    </a:cubicBezTo>
                    <a:cubicBezTo>
                      <a:pt x="20" y="27"/>
                      <a:pt x="24" y="14"/>
                      <a:pt x="24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49" name="Freeform 97">
                <a:extLst>
                  <a:ext uri="{FF2B5EF4-FFF2-40B4-BE49-F238E27FC236}">
                    <a16:creationId xmlns:a16="http://schemas.microsoft.com/office/drawing/2014/main" id="{3FB08D85-A7F2-4343-B02E-15A1CC81C504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3256" y="3244"/>
                <a:ext cx="31" cy="18"/>
              </a:xfrm>
              <a:custGeom>
                <a:avLst/>
                <a:gdLst>
                  <a:gd name="T0" fmla="*/ 30 w 41"/>
                  <a:gd name="T1" fmla="*/ 0 h 24"/>
                  <a:gd name="T2" fmla="*/ 26 w 41"/>
                  <a:gd name="T3" fmla="*/ 24 h 24"/>
                  <a:gd name="T4" fmla="*/ 30 w 41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4">
                    <a:moveTo>
                      <a:pt x="30" y="0"/>
                    </a:moveTo>
                    <a:cubicBezTo>
                      <a:pt x="4" y="4"/>
                      <a:pt x="0" y="17"/>
                      <a:pt x="26" y="24"/>
                    </a:cubicBezTo>
                    <a:cubicBezTo>
                      <a:pt x="41" y="19"/>
                      <a:pt x="38" y="10"/>
                      <a:pt x="30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50" name="Freeform 98">
                <a:extLst>
                  <a:ext uri="{FF2B5EF4-FFF2-40B4-BE49-F238E27FC236}">
                    <a16:creationId xmlns:a16="http://schemas.microsoft.com/office/drawing/2014/main" id="{407B653D-910E-48AC-BB8B-C04D5E005EC4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3297" y="3237"/>
                <a:ext cx="10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51" name="Freeform 99">
                <a:extLst>
                  <a:ext uri="{FF2B5EF4-FFF2-40B4-BE49-F238E27FC236}">
                    <a16:creationId xmlns:a16="http://schemas.microsoft.com/office/drawing/2014/main" id="{EA2B96DF-97EE-47BE-844E-1D6172D7A144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3228" y="3084"/>
                <a:ext cx="9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52" name="Freeform 100">
                <a:extLst>
                  <a:ext uri="{FF2B5EF4-FFF2-40B4-BE49-F238E27FC236}">
                    <a16:creationId xmlns:a16="http://schemas.microsoft.com/office/drawing/2014/main" id="{DC1B8939-22B6-4871-BB70-B3BDA63352F3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3289" y="3011"/>
                <a:ext cx="12" cy="19"/>
              </a:xfrm>
              <a:custGeom>
                <a:avLst/>
                <a:gdLst>
                  <a:gd name="T0" fmla="*/ 6 w 14"/>
                  <a:gd name="T1" fmla="*/ 0 h 25"/>
                  <a:gd name="T2" fmla="*/ 0 w 14"/>
                  <a:gd name="T3" fmla="*/ 13 h 25"/>
                  <a:gd name="T4" fmla="*/ 12 w 14"/>
                  <a:gd name="T5" fmla="*/ 24 h 25"/>
                  <a:gd name="T6" fmla="*/ 6 w 14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5">
                    <a:moveTo>
                      <a:pt x="6" y="0"/>
                    </a:moveTo>
                    <a:cubicBezTo>
                      <a:pt x="4" y="5"/>
                      <a:pt x="3" y="9"/>
                      <a:pt x="0" y="13"/>
                    </a:cubicBezTo>
                    <a:cubicBezTo>
                      <a:pt x="1" y="24"/>
                      <a:pt x="1" y="25"/>
                      <a:pt x="12" y="24"/>
                    </a:cubicBezTo>
                    <a:cubicBezTo>
                      <a:pt x="14" y="12"/>
                      <a:pt x="8" y="10"/>
                      <a:pt x="6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53" name="Freeform 101">
                <a:extLst>
                  <a:ext uri="{FF2B5EF4-FFF2-40B4-BE49-F238E27FC236}">
                    <a16:creationId xmlns:a16="http://schemas.microsoft.com/office/drawing/2014/main" id="{A50C890F-1BE3-4596-AB98-C41D2E488C72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3265" y="3010"/>
                <a:ext cx="11" cy="19"/>
              </a:xfrm>
              <a:custGeom>
                <a:avLst/>
                <a:gdLst>
                  <a:gd name="T0" fmla="*/ 6 w 14"/>
                  <a:gd name="T1" fmla="*/ 0 h 25"/>
                  <a:gd name="T2" fmla="*/ 0 w 14"/>
                  <a:gd name="T3" fmla="*/ 13 h 25"/>
                  <a:gd name="T4" fmla="*/ 12 w 14"/>
                  <a:gd name="T5" fmla="*/ 24 h 25"/>
                  <a:gd name="T6" fmla="*/ 6 w 14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5">
                    <a:moveTo>
                      <a:pt x="6" y="0"/>
                    </a:moveTo>
                    <a:cubicBezTo>
                      <a:pt x="4" y="5"/>
                      <a:pt x="3" y="9"/>
                      <a:pt x="0" y="13"/>
                    </a:cubicBezTo>
                    <a:cubicBezTo>
                      <a:pt x="1" y="24"/>
                      <a:pt x="1" y="25"/>
                      <a:pt x="12" y="24"/>
                    </a:cubicBezTo>
                    <a:cubicBezTo>
                      <a:pt x="14" y="12"/>
                      <a:pt x="8" y="10"/>
                      <a:pt x="6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54" name="Freeform 102">
                <a:extLst>
                  <a:ext uri="{FF2B5EF4-FFF2-40B4-BE49-F238E27FC236}">
                    <a16:creationId xmlns:a16="http://schemas.microsoft.com/office/drawing/2014/main" id="{6FBA9D94-DAA8-4D3B-AD47-49FC2613787A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3253" y="3032"/>
                <a:ext cx="11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55" name="Freeform 103">
                <a:extLst>
                  <a:ext uri="{FF2B5EF4-FFF2-40B4-BE49-F238E27FC236}">
                    <a16:creationId xmlns:a16="http://schemas.microsoft.com/office/drawing/2014/main" id="{2BA16450-0F10-40F7-B093-7405B571EBDF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3228" y="3066"/>
                <a:ext cx="9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56" name="Freeform 104">
                <a:extLst>
                  <a:ext uri="{FF2B5EF4-FFF2-40B4-BE49-F238E27FC236}">
                    <a16:creationId xmlns:a16="http://schemas.microsoft.com/office/drawing/2014/main" id="{CE494161-9627-4453-B8FD-7B33D7ABD82F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3247" y="3053"/>
                <a:ext cx="11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57" name="Freeform 105">
                <a:extLst>
                  <a:ext uri="{FF2B5EF4-FFF2-40B4-BE49-F238E27FC236}">
                    <a16:creationId xmlns:a16="http://schemas.microsoft.com/office/drawing/2014/main" id="{8DB8CED1-18FB-4DBA-913D-202F9742FF1B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2496" y="2069"/>
                <a:ext cx="10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58" name="Freeform 106">
                <a:extLst>
                  <a:ext uri="{FF2B5EF4-FFF2-40B4-BE49-F238E27FC236}">
                    <a16:creationId xmlns:a16="http://schemas.microsoft.com/office/drawing/2014/main" id="{C4D57642-7115-4FE2-8DA2-73FEBF8EDA3B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2189" y="1819"/>
                <a:ext cx="2112" cy="1637"/>
              </a:xfrm>
              <a:custGeom>
                <a:avLst/>
                <a:gdLst>
                  <a:gd name="T0" fmla="*/ 452 w 2060"/>
                  <a:gd name="T1" fmla="*/ 653 h 1644"/>
                  <a:gd name="T2" fmla="*/ 333 w 2060"/>
                  <a:gd name="T3" fmla="*/ 595 h 1644"/>
                  <a:gd name="T4" fmla="*/ 158 w 2060"/>
                  <a:gd name="T5" fmla="*/ 645 h 1644"/>
                  <a:gd name="T6" fmla="*/ 46 w 2060"/>
                  <a:gd name="T7" fmla="*/ 759 h 1644"/>
                  <a:gd name="T8" fmla="*/ 12 w 2060"/>
                  <a:gd name="T9" fmla="*/ 941 h 1644"/>
                  <a:gd name="T10" fmla="*/ 146 w 2060"/>
                  <a:gd name="T11" fmla="*/ 1059 h 1644"/>
                  <a:gd name="T12" fmla="*/ 308 w 2060"/>
                  <a:gd name="T13" fmla="*/ 1041 h 1644"/>
                  <a:gd name="T14" fmla="*/ 396 w 2060"/>
                  <a:gd name="T15" fmla="*/ 1138 h 1644"/>
                  <a:gd name="T16" fmla="*/ 452 w 2060"/>
                  <a:gd name="T17" fmla="*/ 1447 h 1644"/>
                  <a:gd name="T18" fmla="*/ 497 w 2060"/>
                  <a:gd name="T19" fmla="*/ 1628 h 1644"/>
                  <a:gd name="T20" fmla="*/ 704 w 2060"/>
                  <a:gd name="T21" fmla="*/ 1574 h 1644"/>
                  <a:gd name="T22" fmla="*/ 817 w 2060"/>
                  <a:gd name="T23" fmla="*/ 1380 h 1644"/>
                  <a:gd name="T24" fmla="*/ 885 w 2060"/>
                  <a:gd name="T25" fmla="*/ 1153 h 1644"/>
                  <a:gd name="T26" fmla="*/ 998 w 2060"/>
                  <a:gd name="T27" fmla="*/ 999 h 1644"/>
                  <a:gd name="T28" fmla="*/ 796 w 2060"/>
                  <a:gd name="T29" fmla="*/ 856 h 1644"/>
                  <a:gd name="T30" fmla="*/ 817 w 2060"/>
                  <a:gd name="T31" fmla="*/ 819 h 1644"/>
                  <a:gd name="T32" fmla="*/ 1003 w 2060"/>
                  <a:gd name="T33" fmla="*/ 916 h 1644"/>
                  <a:gd name="T34" fmla="*/ 1098 w 2060"/>
                  <a:gd name="T35" fmla="*/ 792 h 1644"/>
                  <a:gd name="T36" fmla="*/ 1046 w 2060"/>
                  <a:gd name="T37" fmla="*/ 763 h 1644"/>
                  <a:gd name="T38" fmla="*/ 929 w 2060"/>
                  <a:gd name="T39" fmla="*/ 716 h 1644"/>
                  <a:gd name="T40" fmla="*/ 1141 w 2060"/>
                  <a:gd name="T41" fmla="*/ 761 h 1644"/>
                  <a:gd name="T42" fmla="*/ 1296 w 2060"/>
                  <a:gd name="T43" fmla="*/ 852 h 1644"/>
                  <a:gd name="T44" fmla="*/ 1373 w 2060"/>
                  <a:gd name="T45" fmla="*/ 1033 h 1644"/>
                  <a:gd name="T46" fmla="*/ 1608 w 2060"/>
                  <a:gd name="T47" fmla="*/ 847 h 1644"/>
                  <a:gd name="T48" fmla="*/ 1704 w 2060"/>
                  <a:gd name="T49" fmla="*/ 1030 h 1644"/>
                  <a:gd name="T50" fmla="*/ 1707 w 2060"/>
                  <a:gd name="T51" fmla="*/ 874 h 1644"/>
                  <a:gd name="T52" fmla="*/ 1759 w 2060"/>
                  <a:gd name="T53" fmla="*/ 800 h 1644"/>
                  <a:gd name="T54" fmla="*/ 1783 w 2060"/>
                  <a:gd name="T55" fmla="*/ 544 h 1644"/>
                  <a:gd name="T56" fmla="*/ 1824 w 2060"/>
                  <a:gd name="T57" fmla="*/ 528 h 1644"/>
                  <a:gd name="T58" fmla="*/ 1844 w 2060"/>
                  <a:gd name="T59" fmla="*/ 427 h 1644"/>
                  <a:gd name="T60" fmla="*/ 1805 w 2060"/>
                  <a:gd name="T61" fmla="*/ 226 h 1644"/>
                  <a:gd name="T62" fmla="*/ 1899 w 2060"/>
                  <a:gd name="T63" fmla="*/ 108 h 1644"/>
                  <a:gd name="T64" fmla="*/ 1947 w 2060"/>
                  <a:gd name="T65" fmla="*/ 209 h 1644"/>
                  <a:gd name="T66" fmla="*/ 1943 w 2060"/>
                  <a:gd name="T67" fmla="*/ 123 h 1644"/>
                  <a:gd name="T68" fmla="*/ 1975 w 2060"/>
                  <a:gd name="T69" fmla="*/ 51 h 1644"/>
                  <a:gd name="T70" fmla="*/ 2038 w 2060"/>
                  <a:gd name="T71" fmla="*/ 0 h 1644"/>
                  <a:gd name="T72" fmla="*/ 1820 w 2060"/>
                  <a:gd name="T73" fmla="*/ 63 h 1644"/>
                  <a:gd name="T74" fmla="*/ 1583 w 2060"/>
                  <a:gd name="T75" fmla="*/ 83 h 1644"/>
                  <a:gd name="T76" fmla="*/ 1349 w 2060"/>
                  <a:gd name="T77" fmla="*/ 30 h 1644"/>
                  <a:gd name="T78" fmla="*/ 1132 w 2060"/>
                  <a:gd name="T79" fmla="*/ 65 h 1644"/>
                  <a:gd name="T80" fmla="*/ 1040 w 2060"/>
                  <a:gd name="T81" fmla="*/ 170 h 1644"/>
                  <a:gd name="T82" fmla="*/ 926 w 2060"/>
                  <a:gd name="T83" fmla="*/ 137 h 1644"/>
                  <a:gd name="T84" fmla="*/ 758 w 2060"/>
                  <a:gd name="T85" fmla="*/ 183 h 1644"/>
                  <a:gd name="T86" fmla="*/ 667 w 2060"/>
                  <a:gd name="T87" fmla="*/ 140 h 1644"/>
                  <a:gd name="T88" fmla="*/ 364 w 2060"/>
                  <a:gd name="T89" fmla="*/ 248 h 1644"/>
                  <a:gd name="T90" fmla="*/ 535 w 2060"/>
                  <a:gd name="T91" fmla="*/ 213 h 1644"/>
                  <a:gd name="T92" fmla="*/ 638 w 2060"/>
                  <a:gd name="T93" fmla="*/ 276 h 1644"/>
                  <a:gd name="T94" fmla="*/ 443 w 2060"/>
                  <a:gd name="T95" fmla="*/ 357 h 1644"/>
                  <a:gd name="T96" fmla="*/ 275 w 2060"/>
                  <a:gd name="T97" fmla="*/ 416 h 1644"/>
                  <a:gd name="T98" fmla="*/ 167 w 2060"/>
                  <a:gd name="T99" fmla="*/ 537 h 1644"/>
                  <a:gd name="T100" fmla="*/ 283 w 2060"/>
                  <a:gd name="T101" fmla="*/ 552 h 1644"/>
                  <a:gd name="T102" fmla="*/ 381 w 2060"/>
                  <a:gd name="T103" fmla="*/ 573 h 1644"/>
                  <a:gd name="T104" fmla="*/ 493 w 2060"/>
                  <a:gd name="T105" fmla="*/ 590 h 1644"/>
                  <a:gd name="T106" fmla="*/ 487 w 2060"/>
                  <a:gd name="T107" fmla="*/ 512 h 1644"/>
                  <a:gd name="T108" fmla="*/ 592 w 2060"/>
                  <a:gd name="T109" fmla="*/ 548 h 1644"/>
                  <a:gd name="T110" fmla="*/ 686 w 2060"/>
                  <a:gd name="T111" fmla="*/ 470 h 1644"/>
                  <a:gd name="T112" fmla="*/ 772 w 2060"/>
                  <a:gd name="T113" fmla="*/ 480 h 1644"/>
                  <a:gd name="T114" fmla="*/ 639 w 2060"/>
                  <a:gd name="T115" fmla="*/ 598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060" h="1644">
                    <a:moveTo>
                      <a:pt x="697" y="677"/>
                    </a:moveTo>
                    <a:cubicBezTo>
                      <a:pt x="659" y="675"/>
                      <a:pt x="652" y="669"/>
                      <a:pt x="618" y="667"/>
                    </a:cubicBezTo>
                    <a:cubicBezTo>
                      <a:pt x="607" y="666"/>
                      <a:pt x="594" y="661"/>
                      <a:pt x="582" y="658"/>
                    </a:cubicBezTo>
                    <a:cubicBezTo>
                      <a:pt x="577" y="655"/>
                      <a:pt x="568" y="650"/>
                      <a:pt x="568" y="650"/>
                    </a:cubicBezTo>
                    <a:cubicBezTo>
                      <a:pt x="551" y="652"/>
                      <a:pt x="557" y="655"/>
                      <a:pt x="546" y="658"/>
                    </a:cubicBezTo>
                    <a:cubicBezTo>
                      <a:pt x="540" y="667"/>
                      <a:pt x="542" y="669"/>
                      <a:pt x="546" y="677"/>
                    </a:cubicBezTo>
                    <a:cubicBezTo>
                      <a:pt x="548" y="680"/>
                      <a:pt x="550" y="686"/>
                      <a:pt x="550" y="686"/>
                    </a:cubicBezTo>
                    <a:cubicBezTo>
                      <a:pt x="526" y="694"/>
                      <a:pt x="506" y="678"/>
                      <a:pt x="488" y="670"/>
                    </a:cubicBezTo>
                    <a:cubicBezTo>
                      <a:pt x="481" y="653"/>
                      <a:pt x="472" y="655"/>
                      <a:pt x="452" y="653"/>
                    </a:cubicBezTo>
                    <a:cubicBezTo>
                      <a:pt x="446" y="648"/>
                      <a:pt x="444" y="648"/>
                      <a:pt x="437" y="650"/>
                    </a:cubicBezTo>
                    <a:cubicBezTo>
                      <a:pt x="427" y="647"/>
                      <a:pt x="433" y="648"/>
                      <a:pt x="423" y="642"/>
                    </a:cubicBezTo>
                    <a:cubicBezTo>
                      <a:pt x="421" y="641"/>
                      <a:pt x="418" y="639"/>
                      <a:pt x="418" y="639"/>
                    </a:cubicBezTo>
                    <a:cubicBezTo>
                      <a:pt x="416" y="638"/>
                      <a:pt x="413" y="633"/>
                      <a:pt x="413" y="630"/>
                    </a:cubicBezTo>
                    <a:cubicBezTo>
                      <a:pt x="415" y="625"/>
                      <a:pt x="418" y="616"/>
                      <a:pt x="418" y="616"/>
                    </a:cubicBezTo>
                    <a:cubicBezTo>
                      <a:pt x="416" y="592"/>
                      <a:pt x="421" y="588"/>
                      <a:pt x="398" y="591"/>
                    </a:cubicBezTo>
                    <a:cubicBezTo>
                      <a:pt x="390" y="598"/>
                      <a:pt x="390" y="595"/>
                      <a:pt x="381" y="592"/>
                    </a:cubicBezTo>
                    <a:cubicBezTo>
                      <a:pt x="370" y="592"/>
                      <a:pt x="361" y="595"/>
                      <a:pt x="348" y="597"/>
                    </a:cubicBezTo>
                    <a:cubicBezTo>
                      <a:pt x="344" y="595"/>
                      <a:pt x="337" y="597"/>
                      <a:pt x="333" y="595"/>
                    </a:cubicBezTo>
                    <a:cubicBezTo>
                      <a:pt x="331" y="594"/>
                      <a:pt x="330" y="592"/>
                      <a:pt x="328" y="592"/>
                    </a:cubicBezTo>
                    <a:cubicBezTo>
                      <a:pt x="314" y="591"/>
                      <a:pt x="296" y="597"/>
                      <a:pt x="283" y="602"/>
                    </a:cubicBezTo>
                    <a:cubicBezTo>
                      <a:pt x="276" y="603"/>
                      <a:pt x="268" y="606"/>
                      <a:pt x="260" y="608"/>
                    </a:cubicBezTo>
                    <a:cubicBezTo>
                      <a:pt x="255" y="609"/>
                      <a:pt x="246" y="613"/>
                      <a:pt x="246" y="613"/>
                    </a:cubicBezTo>
                    <a:cubicBezTo>
                      <a:pt x="228" y="611"/>
                      <a:pt x="209" y="609"/>
                      <a:pt x="189" y="611"/>
                    </a:cubicBezTo>
                    <a:cubicBezTo>
                      <a:pt x="184" y="613"/>
                      <a:pt x="180" y="614"/>
                      <a:pt x="175" y="617"/>
                    </a:cubicBezTo>
                    <a:cubicBezTo>
                      <a:pt x="173" y="619"/>
                      <a:pt x="173" y="620"/>
                      <a:pt x="173" y="622"/>
                    </a:cubicBezTo>
                    <a:cubicBezTo>
                      <a:pt x="172" y="623"/>
                      <a:pt x="169" y="623"/>
                      <a:pt x="169" y="625"/>
                    </a:cubicBezTo>
                    <a:cubicBezTo>
                      <a:pt x="163" y="634"/>
                      <a:pt x="167" y="641"/>
                      <a:pt x="158" y="645"/>
                    </a:cubicBezTo>
                    <a:cubicBezTo>
                      <a:pt x="153" y="648"/>
                      <a:pt x="149" y="652"/>
                      <a:pt x="144" y="655"/>
                    </a:cubicBezTo>
                    <a:cubicBezTo>
                      <a:pt x="141" y="656"/>
                      <a:pt x="135" y="659"/>
                      <a:pt x="135" y="659"/>
                    </a:cubicBezTo>
                    <a:cubicBezTo>
                      <a:pt x="133" y="664"/>
                      <a:pt x="130" y="666"/>
                      <a:pt x="130" y="669"/>
                    </a:cubicBezTo>
                    <a:cubicBezTo>
                      <a:pt x="128" y="677"/>
                      <a:pt x="132" y="691"/>
                      <a:pt x="124" y="698"/>
                    </a:cubicBezTo>
                    <a:cubicBezTo>
                      <a:pt x="118" y="703"/>
                      <a:pt x="108" y="709"/>
                      <a:pt x="101" y="711"/>
                    </a:cubicBezTo>
                    <a:cubicBezTo>
                      <a:pt x="101" y="711"/>
                      <a:pt x="90" y="716"/>
                      <a:pt x="87" y="716"/>
                    </a:cubicBezTo>
                    <a:cubicBezTo>
                      <a:pt x="85" y="717"/>
                      <a:pt x="82" y="717"/>
                      <a:pt x="82" y="717"/>
                    </a:cubicBezTo>
                    <a:cubicBezTo>
                      <a:pt x="76" y="725"/>
                      <a:pt x="68" y="733"/>
                      <a:pt x="60" y="738"/>
                    </a:cubicBezTo>
                    <a:cubicBezTo>
                      <a:pt x="56" y="745"/>
                      <a:pt x="53" y="755"/>
                      <a:pt x="46" y="759"/>
                    </a:cubicBezTo>
                    <a:cubicBezTo>
                      <a:pt x="43" y="764"/>
                      <a:pt x="37" y="767"/>
                      <a:pt x="31" y="773"/>
                    </a:cubicBezTo>
                    <a:cubicBezTo>
                      <a:pt x="26" y="780"/>
                      <a:pt x="25" y="789"/>
                      <a:pt x="23" y="797"/>
                    </a:cubicBezTo>
                    <a:cubicBezTo>
                      <a:pt x="20" y="803"/>
                      <a:pt x="19" y="809"/>
                      <a:pt x="17" y="816"/>
                    </a:cubicBezTo>
                    <a:cubicBezTo>
                      <a:pt x="15" y="817"/>
                      <a:pt x="14" y="824"/>
                      <a:pt x="14" y="824"/>
                    </a:cubicBezTo>
                    <a:cubicBezTo>
                      <a:pt x="15" y="831"/>
                      <a:pt x="26" y="842"/>
                      <a:pt x="26" y="842"/>
                    </a:cubicBezTo>
                    <a:cubicBezTo>
                      <a:pt x="26" y="847"/>
                      <a:pt x="17" y="855"/>
                      <a:pt x="17" y="855"/>
                    </a:cubicBezTo>
                    <a:cubicBezTo>
                      <a:pt x="14" y="863"/>
                      <a:pt x="17" y="867"/>
                      <a:pt x="25" y="870"/>
                    </a:cubicBezTo>
                    <a:cubicBezTo>
                      <a:pt x="28" y="884"/>
                      <a:pt x="17" y="902"/>
                      <a:pt x="6" y="909"/>
                    </a:cubicBezTo>
                    <a:cubicBezTo>
                      <a:pt x="0" y="927"/>
                      <a:pt x="5" y="927"/>
                      <a:pt x="12" y="941"/>
                    </a:cubicBezTo>
                    <a:cubicBezTo>
                      <a:pt x="23" y="963"/>
                      <a:pt x="29" y="969"/>
                      <a:pt x="53" y="977"/>
                    </a:cubicBezTo>
                    <a:cubicBezTo>
                      <a:pt x="60" y="986"/>
                      <a:pt x="56" y="983"/>
                      <a:pt x="63" y="989"/>
                    </a:cubicBezTo>
                    <a:cubicBezTo>
                      <a:pt x="62" y="994"/>
                      <a:pt x="59" y="997"/>
                      <a:pt x="59" y="1002"/>
                    </a:cubicBezTo>
                    <a:cubicBezTo>
                      <a:pt x="57" y="1009"/>
                      <a:pt x="70" y="1020"/>
                      <a:pt x="74" y="1027"/>
                    </a:cubicBezTo>
                    <a:cubicBezTo>
                      <a:pt x="77" y="1031"/>
                      <a:pt x="91" y="1036"/>
                      <a:pt x="91" y="1036"/>
                    </a:cubicBezTo>
                    <a:cubicBezTo>
                      <a:pt x="94" y="1036"/>
                      <a:pt x="96" y="1036"/>
                      <a:pt x="98" y="1034"/>
                    </a:cubicBezTo>
                    <a:cubicBezTo>
                      <a:pt x="99" y="1034"/>
                      <a:pt x="98" y="1031"/>
                      <a:pt x="99" y="1030"/>
                    </a:cubicBezTo>
                    <a:cubicBezTo>
                      <a:pt x="101" y="1030"/>
                      <a:pt x="107" y="1038"/>
                      <a:pt x="108" y="1038"/>
                    </a:cubicBezTo>
                    <a:cubicBezTo>
                      <a:pt x="119" y="1047"/>
                      <a:pt x="133" y="1055"/>
                      <a:pt x="146" y="1059"/>
                    </a:cubicBezTo>
                    <a:cubicBezTo>
                      <a:pt x="149" y="1067"/>
                      <a:pt x="152" y="1066"/>
                      <a:pt x="159" y="1064"/>
                    </a:cubicBezTo>
                    <a:cubicBezTo>
                      <a:pt x="163" y="1061"/>
                      <a:pt x="166" y="1059"/>
                      <a:pt x="169" y="1058"/>
                    </a:cubicBezTo>
                    <a:cubicBezTo>
                      <a:pt x="172" y="1056"/>
                      <a:pt x="178" y="1055"/>
                      <a:pt x="178" y="1055"/>
                    </a:cubicBezTo>
                    <a:cubicBezTo>
                      <a:pt x="192" y="1059"/>
                      <a:pt x="209" y="1061"/>
                      <a:pt x="224" y="1063"/>
                    </a:cubicBezTo>
                    <a:cubicBezTo>
                      <a:pt x="231" y="1067"/>
                      <a:pt x="229" y="1070"/>
                      <a:pt x="238" y="1069"/>
                    </a:cubicBezTo>
                    <a:cubicBezTo>
                      <a:pt x="238" y="1063"/>
                      <a:pt x="238" y="1056"/>
                      <a:pt x="238" y="1050"/>
                    </a:cubicBezTo>
                    <a:cubicBezTo>
                      <a:pt x="241" y="1041"/>
                      <a:pt x="257" y="1059"/>
                      <a:pt x="260" y="1061"/>
                    </a:cubicBezTo>
                    <a:cubicBezTo>
                      <a:pt x="266" y="1050"/>
                      <a:pt x="279" y="1052"/>
                      <a:pt x="291" y="1050"/>
                    </a:cubicBezTo>
                    <a:cubicBezTo>
                      <a:pt x="297" y="1049"/>
                      <a:pt x="302" y="1044"/>
                      <a:pt x="308" y="1041"/>
                    </a:cubicBezTo>
                    <a:cubicBezTo>
                      <a:pt x="319" y="1042"/>
                      <a:pt x="330" y="1045"/>
                      <a:pt x="341" y="1049"/>
                    </a:cubicBezTo>
                    <a:cubicBezTo>
                      <a:pt x="342" y="1050"/>
                      <a:pt x="344" y="1055"/>
                      <a:pt x="344" y="1058"/>
                    </a:cubicBezTo>
                    <a:cubicBezTo>
                      <a:pt x="344" y="1061"/>
                      <a:pt x="342" y="1067"/>
                      <a:pt x="342" y="1067"/>
                    </a:cubicBezTo>
                    <a:cubicBezTo>
                      <a:pt x="347" y="1070"/>
                      <a:pt x="355" y="1072"/>
                      <a:pt x="361" y="1075"/>
                    </a:cubicBezTo>
                    <a:cubicBezTo>
                      <a:pt x="362" y="1075"/>
                      <a:pt x="365" y="1077"/>
                      <a:pt x="365" y="1077"/>
                    </a:cubicBezTo>
                    <a:cubicBezTo>
                      <a:pt x="375" y="1074"/>
                      <a:pt x="384" y="1074"/>
                      <a:pt x="393" y="1080"/>
                    </a:cubicBezTo>
                    <a:cubicBezTo>
                      <a:pt x="396" y="1083"/>
                      <a:pt x="398" y="1088"/>
                      <a:pt x="401" y="1092"/>
                    </a:cubicBezTo>
                    <a:cubicBezTo>
                      <a:pt x="404" y="1095"/>
                      <a:pt x="407" y="1102"/>
                      <a:pt x="407" y="1102"/>
                    </a:cubicBezTo>
                    <a:cubicBezTo>
                      <a:pt x="404" y="1114"/>
                      <a:pt x="399" y="1127"/>
                      <a:pt x="396" y="1138"/>
                    </a:cubicBezTo>
                    <a:cubicBezTo>
                      <a:pt x="393" y="1147"/>
                      <a:pt x="395" y="1141"/>
                      <a:pt x="389" y="1152"/>
                    </a:cubicBezTo>
                    <a:cubicBezTo>
                      <a:pt x="387" y="1153"/>
                      <a:pt x="385" y="1156"/>
                      <a:pt x="385" y="1156"/>
                    </a:cubicBezTo>
                    <a:cubicBezTo>
                      <a:pt x="389" y="1185"/>
                      <a:pt x="396" y="1180"/>
                      <a:pt x="410" y="1197"/>
                    </a:cubicBezTo>
                    <a:cubicBezTo>
                      <a:pt x="427" y="1219"/>
                      <a:pt x="440" y="1239"/>
                      <a:pt x="447" y="1266"/>
                    </a:cubicBezTo>
                    <a:cubicBezTo>
                      <a:pt x="446" y="1280"/>
                      <a:pt x="452" y="1314"/>
                      <a:pt x="435" y="1325"/>
                    </a:cubicBezTo>
                    <a:cubicBezTo>
                      <a:pt x="427" y="1347"/>
                      <a:pt x="433" y="1325"/>
                      <a:pt x="430" y="1367"/>
                    </a:cubicBezTo>
                    <a:cubicBezTo>
                      <a:pt x="429" y="1377"/>
                      <a:pt x="421" y="1381"/>
                      <a:pt x="418" y="1391"/>
                    </a:cubicBezTo>
                    <a:cubicBezTo>
                      <a:pt x="421" y="1413"/>
                      <a:pt x="430" y="1422"/>
                      <a:pt x="446" y="1438"/>
                    </a:cubicBezTo>
                    <a:cubicBezTo>
                      <a:pt x="449" y="1441"/>
                      <a:pt x="450" y="1442"/>
                      <a:pt x="452" y="1447"/>
                    </a:cubicBezTo>
                    <a:cubicBezTo>
                      <a:pt x="454" y="1450"/>
                      <a:pt x="455" y="1456"/>
                      <a:pt x="455" y="1456"/>
                    </a:cubicBezTo>
                    <a:cubicBezTo>
                      <a:pt x="457" y="1475"/>
                      <a:pt x="458" y="1488"/>
                      <a:pt x="460" y="1505"/>
                    </a:cubicBezTo>
                    <a:cubicBezTo>
                      <a:pt x="461" y="1514"/>
                      <a:pt x="461" y="1511"/>
                      <a:pt x="464" y="1522"/>
                    </a:cubicBezTo>
                    <a:cubicBezTo>
                      <a:pt x="466" y="1524"/>
                      <a:pt x="466" y="1527"/>
                      <a:pt x="466" y="1527"/>
                    </a:cubicBezTo>
                    <a:cubicBezTo>
                      <a:pt x="468" y="1542"/>
                      <a:pt x="469" y="1552"/>
                      <a:pt x="481" y="1561"/>
                    </a:cubicBezTo>
                    <a:cubicBezTo>
                      <a:pt x="485" y="1566"/>
                      <a:pt x="488" y="1569"/>
                      <a:pt x="494" y="1572"/>
                    </a:cubicBezTo>
                    <a:cubicBezTo>
                      <a:pt x="497" y="1585"/>
                      <a:pt x="503" y="1597"/>
                      <a:pt x="506" y="1610"/>
                    </a:cubicBezTo>
                    <a:cubicBezTo>
                      <a:pt x="506" y="1614"/>
                      <a:pt x="508" y="1619"/>
                      <a:pt x="505" y="1622"/>
                    </a:cubicBezTo>
                    <a:cubicBezTo>
                      <a:pt x="503" y="1625"/>
                      <a:pt x="497" y="1628"/>
                      <a:pt x="497" y="1628"/>
                    </a:cubicBezTo>
                    <a:cubicBezTo>
                      <a:pt x="488" y="1642"/>
                      <a:pt x="509" y="1644"/>
                      <a:pt x="517" y="1644"/>
                    </a:cubicBezTo>
                    <a:cubicBezTo>
                      <a:pt x="539" y="1639"/>
                      <a:pt x="557" y="1635"/>
                      <a:pt x="579" y="1633"/>
                    </a:cubicBezTo>
                    <a:cubicBezTo>
                      <a:pt x="598" y="1630"/>
                      <a:pt x="613" y="1627"/>
                      <a:pt x="632" y="1624"/>
                    </a:cubicBezTo>
                    <a:cubicBezTo>
                      <a:pt x="635" y="1624"/>
                      <a:pt x="638" y="1622"/>
                      <a:pt x="641" y="1621"/>
                    </a:cubicBezTo>
                    <a:cubicBezTo>
                      <a:pt x="642" y="1621"/>
                      <a:pt x="644" y="1619"/>
                      <a:pt x="646" y="1617"/>
                    </a:cubicBezTo>
                    <a:cubicBezTo>
                      <a:pt x="649" y="1617"/>
                      <a:pt x="655" y="1616"/>
                      <a:pt x="655" y="1616"/>
                    </a:cubicBezTo>
                    <a:cubicBezTo>
                      <a:pt x="659" y="1610"/>
                      <a:pt x="664" y="1603"/>
                      <a:pt x="670" y="1600"/>
                    </a:cubicBezTo>
                    <a:cubicBezTo>
                      <a:pt x="675" y="1594"/>
                      <a:pt x="678" y="1591"/>
                      <a:pt x="683" y="1588"/>
                    </a:cubicBezTo>
                    <a:cubicBezTo>
                      <a:pt x="687" y="1581"/>
                      <a:pt x="697" y="1577"/>
                      <a:pt x="704" y="1574"/>
                    </a:cubicBezTo>
                    <a:cubicBezTo>
                      <a:pt x="715" y="1563"/>
                      <a:pt x="726" y="1550"/>
                      <a:pt x="731" y="1535"/>
                    </a:cubicBezTo>
                    <a:cubicBezTo>
                      <a:pt x="731" y="1531"/>
                      <a:pt x="729" y="1528"/>
                      <a:pt x="729" y="1525"/>
                    </a:cubicBezTo>
                    <a:cubicBezTo>
                      <a:pt x="729" y="1494"/>
                      <a:pt x="737" y="1505"/>
                      <a:pt x="754" y="1494"/>
                    </a:cubicBezTo>
                    <a:cubicBezTo>
                      <a:pt x="759" y="1488"/>
                      <a:pt x="762" y="1483"/>
                      <a:pt x="765" y="1475"/>
                    </a:cubicBezTo>
                    <a:cubicBezTo>
                      <a:pt x="763" y="1458"/>
                      <a:pt x="765" y="1439"/>
                      <a:pt x="755" y="1424"/>
                    </a:cubicBezTo>
                    <a:cubicBezTo>
                      <a:pt x="759" y="1413"/>
                      <a:pt x="771" y="1419"/>
                      <a:pt x="779" y="1422"/>
                    </a:cubicBezTo>
                    <a:cubicBezTo>
                      <a:pt x="782" y="1427"/>
                      <a:pt x="782" y="1435"/>
                      <a:pt x="785" y="1427"/>
                    </a:cubicBezTo>
                    <a:cubicBezTo>
                      <a:pt x="786" y="1416"/>
                      <a:pt x="786" y="1405"/>
                      <a:pt x="786" y="1396"/>
                    </a:cubicBezTo>
                    <a:cubicBezTo>
                      <a:pt x="788" y="1386"/>
                      <a:pt x="810" y="1385"/>
                      <a:pt x="817" y="1380"/>
                    </a:cubicBezTo>
                    <a:cubicBezTo>
                      <a:pt x="820" y="1374"/>
                      <a:pt x="831" y="1367"/>
                      <a:pt x="837" y="1363"/>
                    </a:cubicBezTo>
                    <a:cubicBezTo>
                      <a:pt x="841" y="1361"/>
                      <a:pt x="847" y="1356"/>
                      <a:pt x="847" y="1356"/>
                    </a:cubicBezTo>
                    <a:cubicBezTo>
                      <a:pt x="855" y="1345"/>
                      <a:pt x="845" y="1333"/>
                      <a:pt x="844" y="1320"/>
                    </a:cubicBezTo>
                    <a:cubicBezTo>
                      <a:pt x="845" y="1310"/>
                      <a:pt x="847" y="1308"/>
                      <a:pt x="850" y="1299"/>
                    </a:cubicBezTo>
                    <a:cubicBezTo>
                      <a:pt x="847" y="1288"/>
                      <a:pt x="842" y="1288"/>
                      <a:pt x="834" y="1280"/>
                    </a:cubicBezTo>
                    <a:cubicBezTo>
                      <a:pt x="833" y="1275"/>
                      <a:pt x="830" y="1266"/>
                      <a:pt x="830" y="1266"/>
                    </a:cubicBezTo>
                    <a:cubicBezTo>
                      <a:pt x="831" y="1250"/>
                      <a:pt x="831" y="1236"/>
                      <a:pt x="831" y="1220"/>
                    </a:cubicBezTo>
                    <a:cubicBezTo>
                      <a:pt x="833" y="1192"/>
                      <a:pt x="861" y="1183"/>
                      <a:pt x="876" y="1166"/>
                    </a:cubicBezTo>
                    <a:cubicBezTo>
                      <a:pt x="879" y="1160"/>
                      <a:pt x="884" y="1160"/>
                      <a:pt x="885" y="1153"/>
                    </a:cubicBezTo>
                    <a:cubicBezTo>
                      <a:pt x="890" y="1144"/>
                      <a:pt x="889" y="1142"/>
                      <a:pt x="895" y="1136"/>
                    </a:cubicBezTo>
                    <a:cubicBezTo>
                      <a:pt x="898" y="1127"/>
                      <a:pt x="906" y="1114"/>
                      <a:pt x="915" y="1111"/>
                    </a:cubicBezTo>
                    <a:cubicBezTo>
                      <a:pt x="920" y="1105"/>
                      <a:pt x="924" y="1099"/>
                      <a:pt x="930" y="1094"/>
                    </a:cubicBezTo>
                    <a:cubicBezTo>
                      <a:pt x="935" y="1089"/>
                      <a:pt x="938" y="1089"/>
                      <a:pt x="943" y="1084"/>
                    </a:cubicBezTo>
                    <a:cubicBezTo>
                      <a:pt x="947" y="1080"/>
                      <a:pt x="949" y="1078"/>
                      <a:pt x="955" y="1077"/>
                    </a:cubicBezTo>
                    <a:cubicBezTo>
                      <a:pt x="961" y="1066"/>
                      <a:pt x="958" y="1069"/>
                      <a:pt x="966" y="1064"/>
                    </a:cubicBezTo>
                    <a:cubicBezTo>
                      <a:pt x="972" y="1055"/>
                      <a:pt x="978" y="1045"/>
                      <a:pt x="983" y="1036"/>
                    </a:cubicBezTo>
                    <a:cubicBezTo>
                      <a:pt x="988" y="1030"/>
                      <a:pt x="989" y="1019"/>
                      <a:pt x="991" y="1013"/>
                    </a:cubicBezTo>
                    <a:cubicBezTo>
                      <a:pt x="994" y="1003"/>
                      <a:pt x="992" y="1009"/>
                      <a:pt x="998" y="999"/>
                    </a:cubicBezTo>
                    <a:cubicBezTo>
                      <a:pt x="1003" y="992"/>
                      <a:pt x="1003" y="984"/>
                      <a:pt x="1005" y="977"/>
                    </a:cubicBezTo>
                    <a:cubicBezTo>
                      <a:pt x="1003" y="966"/>
                      <a:pt x="1000" y="970"/>
                      <a:pt x="989" y="974"/>
                    </a:cubicBezTo>
                    <a:cubicBezTo>
                      <a:pt x="971" y="986"/>
                      <a:pt x="941" y="983"/>
                      <a:pt x="921" y="983"/>
                    </a:cubicBezTo>
                    <a:cubicBezTo>
                      <a:pt x="892" y="981"/>
                      <a:pt x="895" y="977"/>
                      <a:pt x="878" y="961"/>
                    </a:cubicBezTo>
                    <a:cubicBezTo>
                      <a:pt x="875" y="949"/>
                      <a:pt x="867" y="944"/>
                      <a:pt x="858" y="936"/>
                    </a:cubicBezTo>
                    <a:cubicBezTo>
                      <a:pt x="853" y="933"/>
                      <a:pt x="844" y="930"/>
                      <a:pt x="844" y="930"/>
                    </a:cubicBezTo>
                    <a:cubicBezTo>
                      <a:pt x="837" y="909"/>
                      <a:pt x="828" y="891"/>
                      <a:pt x="817" y="872"/>
                    </a:cubicBezTo>
                    <a:cubicBezTo>
                      <a:pt x="811" y="866"/>
                      <a:pt x="816" y="869"/>
                      <a:pt x="805" y="863"/>
                    </a:cubicBezTo>
                    <a:cubicBezTo>
                      <a:pt x="802" y="859"/>
                      <a:pt x="796" y="856"/>
                      <a:pt x="796" y="856"/>
                    </a:cubicBezTo>
                    <a:cubicBezTo>
                      <a:pt x="786" y="842"/>
                      <a:pt x="794" y="825"/>
                      <a:pt x="785" y="813"/>
                    </a:cubicBezTo>
                    <a:cubicBezTo>
                      <a:pt x="774" y="794"/>
                      <a:pt x="759" y="772"/>
                      <a:pt x="745" y="758"/>
                    </a:cubicBezTo>
                    <a:cubicBezTo>
                      <a:pt x="742" y="744"/>
                      <a:pt x="737" y="736"/>
                      <a:pt x="729" y="723"/>
                    </a:cubicBezTo>
                    <a:cubicBezTo>
                      <a:pt x="726" y="720"/>
                      <a:pt x="723" y="709"/>
                      <a:pt x="723" y="709"/>
                    </a:cubicBezTo>
                    <a:cubicBezTo>
                      <a:pt x="740" y="705"/>
                      <a:pt x="757" y="733"/>
                      <a:pt x="766" y="744"/>
                    </a:cubicBezTo>
                    <a:cubicBezTo>
                      <a:pt x="771" y="758"/>
                      <a:pt x="771" y="759"/>
                      <a:pt x="786" y="764"/>
                    </a:cubicBezTo>
                    <a:cubicBezTo>
                      <a:pt x="793" y="766"/>
                      <a:pt x="800" y="773"/>
                      <a:pt x="800" y="773"/>
                    </a:cubicBezTo>
                    <a:cubicBezTo>
                      <a:pt x="803" y="780"/>
                      <a:pt x="808" y="784"/>
                      <a:pt x="813" y="791"/>
                    </a:cubicBezTo>
                    <a:cubicBezTo>
                      <a:pt x="813" y="803"/>
                      <a:pt x="814" y="809"/>
                      <a:pt x="817" y="819"/>
                    </a:cubicBezTo>
                    <a:cubicBezTo>
                      <a:pt x="819" y="842"/>
                      <a:pt x="820" y="841"/>
                      <a:pt x="839" y="847"/>
                    </a:cubicBezTo>
                    <a:cubicBezTo>
                      <a:pt x="844" y="852"/>
                      <a:pt x="847" y="856"/>
                      <a:pt x="851" y="861"/>
                    </a:cubicBezTo>
                    <a:cubicBezTo>
                      <a:pt x="851" y="863"/>
                      <a:pt x="853" y="864"/>
                      <a:pt x="853" y="866"/>
                    </a:cubicBezTo>
                    <a:cubicBezTo>
                      <a:pt x="853" y="869"/>
                      <a:pt x="853" y="874"/>
                      <a:pt x="855" y="877"/>
                    </a:cubicBezTo>
                    <a:cubicBezTo>
                      <a:pt x="856" y="884"/>
                      <a:pt x="870" y="889"/>
                      <a:pt x="875" y="894"/>
                    </a:cubicBezTo>
                    <a:cubicBezTo>
                      <a:pt x="887" y="927"/>
                      <a:pt x="870" y="945"/>
                      <a:pt x="910" y="955"/>
                    </a:cubicBezTo>
                    <a:cubicBezTo>
                      <a:pt x="921" y="953"/>
                      <a:pt x="926" y="955"/>
                      <a:pt x="933" y="949"/>
                    </a:cubicBezTo>
                    <a:cubicBezTo>
                      <a:pt x="938" y="942"/>
                      <a:pt x="944" y="941"/>
                      <a:pt x="951" y="936"/>
                    </a:cubicBezTo>
                    <a:cubicBezTo>
                      <a:pt x="972" y="924"/>
                      <a:pt x="978" y="920"/>
                      <a:pt x="1003" y="916"/>
                    </a:cubicBezTo>
                    <a:cubicBezTo>
                      <a:pt x="1009" y="914"/>
                      <a:pt x="1017" y="911"/>
                      <a:pt x="1025" y="909"/>
                    </a:cubicBezTo>
                    <a:cubicBezTo>
                      <a:pt x="1031" y="906"/>
                      <a:pt x="1036" y="899"/>
                      <a:pt x="1042" y="897"/>
                    </a:cubicBezTo>
                    <a:cubicBezTo>
                      <a:pt x="1051" y="894"/>
                      <a:pt x="1060" y="894"/>
                      <a:pt x="1068" y="888"/>
                    </a:cubicBezTo>
                    <a:cubicBezTo>
                      <a:pt x="1073" y="881"/>
                      <a:pt x="1079" y="877"/>
                      <a:pt x="1084" y="869"/>
                    </a:cubicBezTo>
                    <a:cubicBezTo>
                      <a:pt x="1087" y="861"/>
                      <a:pt x="1088" y="850"/>
                      <a:pt x="1098" y="844"/>
                    </a:cubicBezTo>
                    <a:cubicBezTo>
                      <a:pt x="1104" y="836"/>
                      <a:pt x="1105" y="825"/>
                      <a:pt x="1108" y="816"/>
                    </a:cubicBezTo>
                    <a:cubicBezTo>
                      <a:pt x="1110" y="811"/>
                      <a:pt x="1115" y="808"/>
                      <a:pt x="1116" y="803"/>
                    </a:cubicBezTo>
                    <a:cubicBezTo>
                      <a:pt x="1110" y="800"/>
                      <a:pt x="1110" y="805"/>
                      <a:pt x="1102" y="808"/>
                    </a:cubicBezTo>
                    <a:cubicBezTo>
                      <a:pt x="1099" y="802"/>
                      <a:pt x="1104" y="795"/>
                      <a:pt x="1098" y="792"/>
                    </a:cubicBezTo>
                    <a:cubicBezTo>
                      <a:pt x="1094" y="789"/>
                      <a:pt x="1084" y="788"/>
                      <a:pt x="1084" y="788"/>
                    </a:cubicBezTo>
                    <a:cubicBezTo>
                      <a:pt x="1077" y="780"/>
                      <a:pt x="1076" y="783"/>
                      <a:pt x="1067" y="786"/>
                    </a:cubicBezTo>
                    <a:cubicBezTo>
                      <a:pt x="1064" y="788"/>
                      <a:pt x="1057" y="789"/>
                      <a:pt x="1057" y="789"/>
                    </a:cubicBezTo>
                    <a:cubicBezTo>
                      <a:pt x="1054" y="789"/>
                      <a:pt x="1051" y="789"/>
                      <a:pt x="1048" y="788"/>
                    </a:cubicBezTo>
                    <a:cubicBezTo>
                      <a:pt x="1046" y="786"/>
                      <a:pt x="1045" y="778"/>
                      <a:pt x="1045" y="778"/>
                    </a:cubicBezTo>
                    <a:cubicBezTo>
                      <a:pt x="1046" y="778"/>
                      <a:pt x="1048" y="777"/>
                      <a:pt x="1050" y="775"/>
                    </a:cubicBezTo>
                    <a:cubicBezTo>
                      <a:pt x="1060" y="772"/>
                      <a:pt x="1067" y="778"/>
                      <a:pt x="1060" y="763"/>
                    </a:cubicBezTo>
                    <a:cubicBezTo>
                      <a:pt x="1059" y="763"/>
                      <a:pt x="1057" y="761"/>
                      <a:pt x="1056" y="761"/>
                    </a:cubicBezTo>
                    <a:cubicBezTo>
                      <a:pt x="1053" y="761"/>
                      <a:pt x="1048" y="761"/>
                      <a:pt x="1046" y="763"/>
                    </a:cubicBezTo>
                    <a:cubicBezTo>
                      <a:pt x="1046" y="764"/>
                      <a:pt x="1045" y="766"/>
                      <a:pt x="1043" y="767"/>
                    </a:cubicBezTo>
                    <a:cubicBezTo>
                      <a:pt x="1036" y="775"/>
                      <a:pt x="1025" y="777"/>
                      <a:pt x="1016" y="780"/>
                    </a:cubicBezTo>
                    <a:cubicBezTo>
                      <a:pt x="1011" y="780"/>
                      <a:pt x="1006" y="778"/>
                      <a:pt x="1003" y="777"/>
                    </a:cubicBezTo>
                    <a:cubicBezTo>
                      <a:pt x="1002" y="777"/>
                      <a:pt x="997" y="775"/>
                      <a:pt x="997" y="775"/>
                    </a:cubicBezTo>
                    <a:cubicBezTo>
                      <a:pt x="988" y="763"/>
                      <a:pt x="986" y="761"/>
                      <a:pt x="971" y="758"/>
                    </a:cubicBezTo>
                    <a:cubicBezTo>
                      <a:pt x="971" y="753"/>
                      <a:pt x="974" y="747"/>
                      <a:pt x="971" y="742"/>
                    </a:cubicBezTo>
                    <a:cubicBezTo>
                      <a:pt x="969" y="739"/>
                      <a:pt x="960" y="736"/>
                      <a:pt x="957" y="734"/>
                    </a:cubicBezTo>
                    <a:cubicBezTo>
                      <a:pt x="954" y="733"/>
                      <a:pt x="947" y="731"/>
                      <a:pt x="947" y="731"/>
                    </a:cubicBezTo>
                    <a:cubicBezTo>
                      <a:pt x="941" y="725"/>
                      <a:pt x="935" y="722"/>
                      <a:pt x="929" y="716"/>
                    </a:cubicBezTo>
                    <a:cubicBezTo>
                      <a:pt x="930" y="706"/>
                      <a:pt x="932" y="700"/>
                      <a:pt x="941" y="697"/>
                    </a:cubicBezTo>
                    <a:cubicBezTo>
                      <a:pt x="955" y="698"/>
                      <a:pt x="968" y="702"/>
                      <a:pt x="980" y="705"/>
                    </a:cubicBezTo>
                    <a:cubicBezTo>
                      <a:pt x="986" y="711"/>
                      <a:pt x="988" y="716"/>
                      <a:pt x="995" y="720"/>
                    </a:cubicBezTo>
                    <a:cubicBezTo>
                      <a:pt x="1005" y="734"/>
                      <a:pt x="1012" y="736"/>
                      <a:pt x="1025" y="744"/>
                    </a:cubicBezTo>
                    <a:cubicBezTo>
                      <a:pt x="1033" y="742"/>
                      <a:pt x="1045" y="747"/>
                      <a:pt x="1051" y="741"/>
                    </a:cubicBezTo>
                    <a:cubicBezTo>
                      <a:pt x="1060" y="733"/>
                      <a:pt x="1048" y="738"/>
                      <a:pt x="1059" y="734"/>
                    </a:cubicBezTo>
                    <a:cubicBezTo>
                      <a:pt x="1064" y="738"/>
                      <a:pt x="1068" y="739"/>
                      <a:pt x="1073" y="742"/>
                    </a:cubicBezTo>
                    <a:cubicBezTo>
                      <a:pt x="1079" y="752"/>
                      <a:pt x="1093" y="750"/>
                      <a:pt x="1104" y="753"/>
                    </a:cubicBezTo>
                    <a:cubicBezTo>
                      <a:pt x="1121" y="764"/>
                      <a:pt x="1110" y="759"/>
                      <a:pt x="1141" y="761"/>
                    </a:cubicBezTo>
                    <a:cubicBezTo>
                      <a:pt x="1152" y="763"/>
                      <a:pt x="1156" y="766"/>
                      <a:pt x="1163" y="775"/>
                    </a:cubicBezTo>
                    <a:cubicBezTo>
                      <a:pt x="1159" y="788"/>
                      <a:pt x="1167" y="781"/>
                      <a:pt x="1173" y="777"/>
                    </a:cubicBezTo>
                    <a:cubicBezTo>
                      <a:pt x="1175" y="770"/>
                      <a:pt x="1178" y="770"/>
                      <a:pt x="1181" y="764"/>
                    </a:cubicBezTo>
                    <a:cubicBezTo>
                      <a:pt x="1190" y="767"/>
                      <a:pt x="1189" y="772"/>
                      <a:pt x="1187" y="783"/>
                    </a:cubicBezTo>
                    <a:cubicBezTo>
                      <a:pt x="1195" y="789"/>
                      <a:pt x="1206" y="786"/>
                      <a:pt x="1215" y="789"/>
                    </a:cubicBezTo>
                    <a:cubicBezTo>
                      <a:pt x="1221" y="791"/>
                      <a:pt x="1226" y="797"/>
                      <a:pt x="1234" y="800"/>
                    </a:cubicBezTo>
                    <a:cubicBezTo>
                      <a:pt x="1245" y="803"/>
                      <a:pt x="1255" y="808"/>
                      <a:pt x="1265" y="816"/>
                    </a:cubicBezTo>
                    <a:cubicBezTo>
                      <a:pt x="1268" y="827"/>
                      <a:pt x="1272" y="831"/>
                      <a:pt x="1282" y="834"/>
                    </a:cubicBezTo>
                    <a:cubicBezTo>
                      <a:pt x="1286" y="842"/>
                      <a:pt x="1288" y="847"/>
                      <a:pt x="1296" y="852"/>
                    </a:cubicBezTo>
                    <a:cubicBezTo>
                      <a:pt x="1308" y="849"/>
                      <a:pt x="1302" y="850"/>
                      <a:pt x="1314" y="847"/>
                    </a:cubicBezTo>
                    <a:cubicBezTo>
                      <a:pt x="1316" y="845"/>
                      <a:pt x="1319" y="845"/>
                      <a:pt x="1319" y="845"/>
                    </a:cubicBezTo>
                    <a:cubicBezTo>
                      <a:pt x="1328" y="852"/>
                      <a:pt x="1322" y="842"/>
                      <a:pt x="1319" y="839"/>
                    </a:cubicBezTo>
                    <a:cubicBezTo>
                      <a:pt x="1316" y="844"/>
                      <a:pt x="1311" y="847"/>
                      <a:pt x="1310" y="853"/>
                    </a:cubicBezTo>
                    <a:cubicBezTo>
                      <a:pt x="1310" y="856"/>
                      <a:pt x="1307" y="863"/>
                      <a:pt x="1307" y="863"/>
                    </a:cubicBezTo>
                    <a:cubicBezTo>
                      <a:pt x="1308" y="869"/>
                      <a:pt x="1310" y="880"/>
                      <a:pt x="1319" y="880"/>
                    </a:cubicBezTo>
                    <a:lnTo>
                      <a:pt x="1320" y="916"/>
                    </a:lnTo>
                    <a:lnTo>
                      <a:pt x="1348" y="1005"/>
                    </a:lnTo>
                    <a:lnTo>
                      <a:pt x="1373" y="1033"/>
                    </a:lnTo>
                    <a:lnTo>
                      <a:pt x="1416" y="994"/>
                    </a:lnTo>
                    <a:lnTo>
                      <a:pt x="1413" y="967"/>
                    </a:lnTo>
                    <a:lnTo>
                      <a:pt x="1424" y="959"/>
                    </a:lnTo>
                    <a:lnTo>
                      <a:pt x="1423" y="925"/>
                    </a:lnTo>
                    <a:lnTo>
                      <a:pt x="1452" y="916"/>
                    </a:lnTo>
                    <a:lnTo>
                      <a:pt x="1520" y="855"/>
                    </a:lnTo>
                    <a:lnTo>
                      <a:pt x="1533" y="839"/>
                    </a:lnTo>
                    <a:lnTo>
                      <a:pt x="1588" y="824"/>
                    </a:lnTo>
                    <a:lnTo>
                      <a:pt x="1608" y="847"/>
                    </a:lnTo>
                    <a:lnTo>
                      <a:pt x="1602" y="858"/>
                    </a:lnTo>
                    <a:lnTo>
                      <a:pt x="1619" y="875"/>
                    </a:lnTo>
                    <a:lnTo>
                      <a:pt x="1624" y="899"/>
                    </a:lnTo>
                    <a:lnTo>
                      <a:pt x="1641" y="906"/>
                    </a:lnTo>
                    <a:lnTo>
                      <a:pt x="1677" y="892"/>
                    </a:lnTo>
                    <a:lnTo>
                      <a:pt x="1675" y="975"/>
                    </a:lnTo>
                    <a:lnTo>
                      <a:pt x="1684" y="956"/>
                    </a:lnTo>
                    <a:lnTo>
                      <a:pt x="1707" y="1000"/>
                    </a:lnTo>
                    <a:lnTo>
                      <a:pt x="1704" y="1030"/>
                    </a:lnTo>
                    <a:lnTo>
                      <a:pt x="1718" y="1013"/>
                    </a:lnTo>
                    <a:lnTo>
                      <a:pt x="1721" y="997"/>
                    </a:lnTo>
                    <a:lnTo>
                      <a:pt x="1738" y="972"/>
                    </a:lnTo>
                    <a:lnTo>
                      <a:pt x="1728" y="958"/>
                    </a:lnTo>
                    <a:lnTo>
                      <a:pt x="1737" y="942"/>
                    </a:lnTo>
                    <a:lnTo>
                      <a:pt x="1725" y="913"/>
                    </a:lnTo>
                    <a:lnTo>
                      <a:pt x="1732" y="889"/>
                    </a:lnTo>
                    <a:lnTo>
                      <a:pt x="1715" y="895"/>
                    </a:lnTo>
                    <a:lnTo>
                      <a:pt x="1707" y="874"/>
                    </a:lnTo>
                    <a:lnTo>
                      <a:pt x="1701" y="844"/>
                    </a:lnTo>
                    <a:lnTo>
                      <a:pt x="1714" y="816"/>
                    </a:lnTo>
                    <a:lnTo>
                      <a:pt x="1728" y="834"/>
                    </a:lnTo>
                    <a:lnTo>
                      <a:pt x="1721" y="880"/>
                    </a:lnTo>
                    <a:lnTo>
                      <a:pt x="1738" y="849"/>
                    </a:lnTo>
                    <a:lnTo>
                      <a:pt x="1732" y="824"/>
                    </a:lnTo>
                    <a:lnTo>
                      <a:pt x="1752" y="808"/>
                    </a:lnTo>
                    <a:lnTo>
                      <a:pt x="1752" y="797"/>
                    </a:lnTo>
                    <a:lnTo>
                      <a:pt x="1759" y="800"/>
                    </a:lnTo>
                    <a:lnTo>
                      <a:pt x="1796" y="756"/>
                    </a:lnTo>
                    <a:lnTo>
                      <a:pt x="1805" y="684"/>
                    </a:lnTo>
                    <a:lnTo>
                      <a:pt x="1810" y="655"/>
                    </a:lnTo>
                    <a:lnTo>
                      <a:pt x="1794" y="664"/>
                    </a:lnTo>
                    <a:lnTo>
                      <a:pt x="1788" y="655"/>
                    </a:lnTo>
                    <a:lnTo>
                      <a:pt x="1800" y="638"/>
                    </a:lnTo>
                    <a:lnTo>
                      <a:pt x="1776" y="592"/>
                    </a:lnTo>
                    <a:lnTo>
                      <a:pt x="1763" y="580"/>
                    </a:lnTo>
                    <a:lnTo>
                      <a:pt x="1783" y="544"/>
                    </a:lnTo>
                    <a:lnTo>
                      <a:pt x="1762" y="539"/>
                    </a:lnTo>
                    <a:lnTo>
                      <a:pt x="1743" y="531"/>
                    </a:lnTo>
                    <a:lnTo>
                      <a:pt x="1751" y="503"/>
                    </a:lnTo>
                    <a:lnTo>
                      <a:pt x="1763" y="487"/>
                    </a:lnTo>
                    <a:lnTo>
                      <a:pt x="1766" y="519"/>
                    </a:lnTo>
                    <a:lnTo>
                      <a:pt x="1788" y="498"/>
                    </a:lnTo>
                    <a:lnTo>
                      <a:pt x="1805" y="497"/>
                    </a:lnTo>
                    <a:lnTo>
                      <a:pt x="1797" y="519"/>
                    </a:lnTo>
                    <a:lnTo>
                      <a:pt x="1824" y="528"/>
                    </a:lnTo>
                    <a:lnTo>
                      <a:pt x="1816" y="545"/>
                    </a:lnTo>
                    <a:lnTo>
                      <a:pt x="1830" y="559"/>
                    </a:lnTo>
                    <a:lnTo>
                      <a:pt x="1830" y="588"/>
                    </a:lnTo>
                    <a:lnTo>
                      <a:pt x="1861" y="559"/>
                    </a:lnTo>
                    <a:lnTo>
                      <a:pt x="1850" y="531"/>
                    </a:lnTo>
                    <a:lnTo>
                      <a:pt x="1821" y="489"/>
                    </a:lnTo>
                    <a:lnTo>
                      <a:pt x="1830" y="473"/>
                    </a:lnTo>
                    <a:lnTo>
                      <a:pt x="1824" y="448"/>
                    </a:lnTo>
                    <a:lnTo>
                      <a:pt x="1844" y="427"/>
                    </a:lnTo>
                    <a:lnTo>
                      <a:pt x="1868" y="416"/>
                    </a:lnTo>
                    <a:lnTo>
                      <a:pt x="1867" y="367"/>
                    </a:lnTo>
                    <a:lnTo>
                      <a:pt x="1865" y="333"/>
                    </a:lnTo>
                    <a:lnTo>
                      <a:pt x="1858" y="302"/>
                    </a:lnTo>
                    <a:lnTo>
                      <a:pt x="1830" y="248"/>
                    </a:lnTo>
                    <a:lnTo>
                      <a:pt x="1825" y="275"/>
                    </a:lnTo>
                    <a:lnTo>
                      <a:pt x="1807" y="258"/>
                    </a:lnTo>
                    <a:lnTo>
                      <a:pt x="1790" y="266"/>
                    </a:lnTo>
                    <a:lnTo>
                      <a:pt x="1805" y="226"/>
                    </a:lnTo>
                    <a:lnTo>
                      <a:pt x="1821" y="192"/>
                    </a:lnTo>
                    <a:lnTo>
                      <a:pt x="1850" y="176"/>
                    </a:lnTo>
                    <a:lnTo>
                      <a:pt x="1853" y="161"/>
                    </a:lnTo>
                    <a:lnTo>
                      <a:pt x="1873" y="155"/>
                    </a:lnTo>
                    <a:lnTo>
                      <a:pt x="1873" y="170"/>
                    </a:lnTo>
                    <a:lnTo>
                      <a:pt x="1896" y="145"/>
                    </a:lnTo>
                    <a:lnTo>
                      <a:pt x="1882" y="139"/>
                    </a:lnTo>
                    <a:lnTo>
                      <a:pt x="1882" y="120"/>
                    </a:lnTo>
                    <a:lnTo>
                      <a:pt x="1899" y="108"/>
                    </a:lnTo>
                    <a:lnTo>
                      <a:pt x="1906" y="122"/>
                    </a:lnTo>
                    <a:lnTo>
                      <a:pt x="1929" y="100"/>
                    </a:lnTo>
                    <a:lnTo>
                      <a:pt x="1926" y="120"/>
                    </a:lnTo>
                    <a:lnTo>
                      <a:pt x="1927" y="136"/>
                    </a:lnTo>
                    <a:lnTo>
                      <a:pt x="1926" y="158"/>
                    </a:lnTo>
                    <a:lnTo>
                      <a:pt x="1918" y="175"/>
                    </a:lnTo>
                    <a:lnTo>
                      <a:pt x="1932" y="197"/>
                    </a:lnTo>
                    <a:lnTo>
                      <a:pt x="1938" y="212"/>
                    </a:lnTo>
                    <a:lnTo>
                      <a:pt x="1947" y="209"/>
                    </a:lnTo>
                    <a:lnTo>
                      <a:pt x="1992" y="256"/>
                    </a:lnTo>
                    <a:lnTo>
                      <a:pt x="2002" y="233"/>
                    </a:lnTo>
                    <a:lnTo>
                      <a:pt x="2014" y="216"/>
                    </a:lnTo>
                    <a:lnTo>
                      <a:pt x="1994" y="205"/>
                    </a:lnTo>
                    <a:lnTo>
                      <a:pt x="1999" y="184"/>
                    </a:lnTo>
                    <a:lnTo>
                      <a:pt x="1999" y="172"/>
                    </a:lnTo>
                    <a:lnTo>
                      <a:pt x="1978" y="150"/>
                    </a:lnTo>
                    <a:lnTo>
                      <a:pt x="1960" y="147"/>
                    </a:lnTo>
                    <a:lnTo>
                      <a:pt x="1943" y="123"/>
                    </a:lnTo>
                    <a:lnTo>
                      <a:pt x="1966" y="119"/>
                    </a:lnTo>
                    <a:lnTo>
                      <a:pt x="1977" y="100"/>
                    </a:lnTo>
                    <a:lnTo>
                      <a:pt x="1991" y="106"/>
                    </a:lnTo>
                    <a:lnTo>
                      <a:pt x="2005" y="98"/>
                    </a:lnTo>
                    <a:lnTo>
                      <a:pt x="1990" y="80"/>
                    </a:lnTo>
                    <a:lnTo>
                      <a:pt x="2002" y="69"/>
                    </a:lnTo>
                    <a:lnTo>
                      <a:pt x="2021" y="68"/>
                    </a:lnTo>
                    <a:lnTo>
                      <a:pt x="2000" y="53"/>
                    </a:lnTo>
                    <a:lnTo>
                      <a:pt x="1975" y="51"/>
                    </a:lnTo>
                    <a:lnTo>
                      <a:pt x="1990" y="32"/>
                    </a:lnTo>
                    <a:lnTo>
                      <a:pt x="1989" y="11"/>
                    </a:lnTo>
                    <a:lnTo>
                      <a:pt x="2005" y="27"/>
                    </a:lnTo>
                    <a:lnTo>
                      <a:pt x="2015" y="18"/>
                    </a:lnTo>
                    <a:lnTo>
                      <a:pt x="2024" y="21"/>
                    </a:lnTo>
                    <a:lnTo>
                      <a:pt x="2038" y="36"/>
                    </a:lnTo>
                    <a:lnTo>
                      <a:pt x="2060" y="33"/>
                    </a:lnTo>
                    <a:lnTo>
                      <a:pt x="2042" y="15"/>
                    </a:lnTo>
                    <a:lnTo>
                      <a:pt x="2038" y="0"/>
                    </a:lnTo>
                    <a:lnTo>
                      <a:pt x="2006" y="5"/>
                    </a:lnTo>
                    <a:lnTo>
                      <a:pt x="1994" y="0"/>
                    </a:lnTo>
                    <a:lnTo>
                      <a:pt x="1955" y="11"/>
                    </a:lnTo>
                    <a:lnTo>
                      <a:pt x="1913" y="18"/>
                    </a:lnTo>
                    <a:lnTo>
                      <a:pt x="1886" y="30"/>
                    </a:lnTo>
                    <a:lnTo>
                      <a:pt x="1885" y="47"/>
                    </a:lnTo>
                    <a:lnTo>
                      <a:pt x="1864" y="50"/>
                    </a:lnTo>
                    <a:cubicBezTo>
                      <a:pt x="1858" y="55"/>
                      <a:pt x="1854" y="75"/>
                      <a:pt x="1847" y="77"/>
                    </a:cubicBezTo>
                    <a:cubicBezTo>
                      <a:pt x="1839" y="82"/>
                      <a:pt x="1830" y="65"/>
                      <a:pt x="1820" y="63"/>
                    </a:cubicBezTo>
                    <a:lnTo>
                      <a:pt x="1786" y="66"/>
                    </a:lnTo>
                    <a:lnTo>
                      <a:pt x="1732" y="56"/>
                    </a:lnTo>
                    <a:lnTo>
                      <a:pt x="1709" y="62"/>
                    </a:lnTo>
                    <a:lnTo>
                      <a:pt x="1678" y="56"/>
                    </a:lnTo>
                    <a:lnTo>
                      <a:pt x="1666" y="47"/>
                    </a:lnTo>
                    <a:lnTo>
                      <a:pt x="1643" y="50"/>
                    </a:lnTo>
                    <a:cubicBezTo>
                      <a:pt x="1635" y="52"/>
                      <a:pt x="1626" y="57"/>
                      <a:pt x="1618" y="60"/>
                    </a:cubicBezTo>
                    <a:cubicBezTo>
                      <a:pt x="1610" y="63"/>
                      <a:pt x="1603" y="67"/>
                      <a:pt x="1597" y="71"/>
                    </a:cubicBezTo>
                    <a:cubicBezTo>
                      <a:pt x="1591" y="75"/>
                      <a:pt x="1587" y="84"/>
                      <a:pt x="1583" y="83"/>
                    </a:cubicBezTo>
                    <a:cubicBezTo>
                      <a:pt x="1571" y="90"/>
                      <a:pt x="1576" y="67"/>
                      <a:pt x="1571" y="65"/>
                    </a:cubicBezTo>
                    <a:lnTo>
                      <a:pt x="1553" y="69"/>
                    </a:lnTo>
                    <a:cubicBezTo>
                      <a:pt x="1544" y="66"/>
                      <a:pt x="1531" y="50"/>
                      <a:pt x="1517" y="47"/>
                    </a:cubicBezTo>
                    <a:cubicBezTo>
                      <a:pt x="1503" y="46"/>
                      <a:pt x="1479" y="45"/>
                      <a:pt x="1468" y="48"/>
                    </a:cubicBezTo>
                    <a:cubicBezTo>
                      <a:pt x="1457" y="51"/>
                      <a:pt x="1461" y="63"/>
                      <a:pt x="1451" y="63"/>
                    </a:cubicBezTo>
                    <a:cubicBezTo>
                      <a:pt x="1439" y="66"/>
                      <a:pt x="1419" y="48"/>
                      <a:pt x="1408" y="47"/>
                    </a:cubicBezTo>
                    <a:cubicBezTo>
                      <a:pt x="1397" y="46"/>
                      <a:pt x="1390" y="59"/>
                      <a:pt x="1382" y="59"/>
                    </a:cubicBezTo>
                    <a:cubicBezTo>
                      <a:pt x="1374" y="59"/>
                      <a:pt x="1362" y="52"/>
                      <a:pt x="1357" y="47"/>
                    </a:cubicBezTo>
                    <a:cubicBezTo>
                      <a:pt x="1352" y="42"/>
                      <a:pt x="1356" y="36"/>
                      <a:pt x="1349" y="30"/>
                    </a:cubicBezTo>
                    <a:cubicBezTo>
                      <a:pt x="1333" y="26"/>
                      <a:pt x="1330" y="13"/>
                      <a:pt x="1318" y="11"/>
                    </a:cubicBezTo>
                    <a:cubicBezTo>
                      <a:pt x="1306" y="9"/>
                      <a:pt x="1287" y="20"/>
                      <a:pt x="1277" y="20"/>
                    </a:cubicBezTo>
                    <a:cubicBezTo>
                      <a:pt x="1267" y="20"/>
                      <a:pt x="1268" y="10"/>
                      <a:pt x="1259" y="9"/>
                    </a:cubicBezTo>
                    <a:lnTo>
                      <a:pt x="1222" y="14"/>
                    </a:lnTo>
                    <a:lnTo>
                      <a:pt x="1210" y="32"/>
                    </a:lnTo>
                    <a:cubicBezTo>
                      <a:pt x="1203" y="35"/>
                      <a:pt x="1187" y="28"/>
                      <a:pt x="1178" y="29"/>
                    </a:cubicBezTo>
                    <a:cubicBezTo>
                      <a:pt x="1169" y="30"/>
                      <a:pt x="1164" y="36"/>
                      <a:pt x="1154" y="39"/>
                    </a:cubicBezTo>
                    <a:cubicBezTo>
                      <a:pt x="1144" y="42"/>
                      <a:pt x="1124" y="44"/>
                      <a:pt x="1120" y="48"/>
                    </a:cubicBezTo>
                    <a:cubicBezTo>
                      <a:pt x="1109" y="57"/>
                      <a:pt x="1132" y="61"/>
                      <a:pt x="1132" y="65"/>
                    </a:cubicBezTo>
                    <a:cubicBezTo>
                      <a:pt x="1132" y="69"/>
                      <a:pt x="1126" y="70"/>
                      <a:pt x="1118" y="72"/>
                    </a:cubicBezTo>
                    <a:cubicBezTo>
                      <a:pt x="1110" y="74"/>
                      <a:pt x="1084" y="72"/>
                      <a:pt x="1085" y="77"/>
                    </a:cubicBezTo>
                    <a:cubicBezTo>
                      <a:pt x="1085" y="86"/>
                      <a:pt x="1126" y="103"/>
                      <a:pt x="1127" y="105"/>
                    </a:cubicBezTo>
                    <a:lnTo>
                      <a:pt x="1090" y="90"/>
                    </a:lnTo>
                    <a:lnTo>
                      <a:pt x="1072" y="95"/>
                    </a:lnTo>
                    <a:cubicBezTo>
                      <a:pt x="1063" y="93"/>
                      <a:pt x="1039" y="65"/>
                      <a:pt x="1033" y="80"/>
                    </a:cubicBezTo>
                    <a:cubicBezTo>
                      <a:pt x="1027" y="95"/>
                      <a:pt x="1077" y="132"/>
                      <a:pt x="1084" y="147"/>
                    </a:cubicBezTo>
                    <a:lnTo>
                      <a:pt x="1075" y="171"/>
                    </a:lnTo>
                    <a:lnTo>
                      <a:pt x="1040" y="170"/>
                    </a:lnTo>
                    <a:cubicBezTo>
                      <a:pt x="1040" y="170"/>
                      <a:pt x="1061" y="164"/>
                      <a:pt x="1060" y="155"/>
                    </a:cubicBezTo>
                    <a:cubicBezTo>
                      <a:pt x="1059" y="146"/>
                      <a:pt x="1043" y="127"/>
                      <a:pt x="1031" y="113"/>
                    </a:cubicBezTo>
                    <a:cubicBezTo>
                      <a:pt x="1025" y="101"/>
                      <a:pt x="1030" y="84"/>
                      <a:pt x="1024" y="81"/>
                    </a:cubicBezTo>
                    <a:cubicBezTo>
                      <a:pt x="1018" y="78"/>
                      <a:pt x="997" y="65"/>
                      <a:pt x="989" y="71"/>
                    </a:cubicBezTo>
                    <a:cubicBezTo>
                      <a:pt x="968" y="74"/>
                      <a:pt x="970" y="107"/>
                      <a:pt x="974" y="116"/>
                    </a:cubicBezTo>
                    <a:cubicBezTo>
                      <a:pt x="978" y="125"/>
                      <a:pt x="1009" y="122"/>
                      <a:pt x="1012" y="125"/>
                    </a:cubicBezTo>
                    <a:cubicBezTo>
                      <a:pt x="1028" y="153"/>
                      <a:pt x="1005" y="143"/>
                      <a:pt x="989" y="134"/>
                    </a:cubicBezTo>
                    <a:cubicBezTo>
                      <a:pt x="973" y="125"/>
                      <a:pt x="968" y="128"/>
                      <a:pt x="958" y="128"/>
                    </a:cubicBezTo>
                    <a:cubicBezTo>
                      <a:pt x="948" y="128"/>
                      <a:pt x="931" y="133"/>
                      <a:pt x="926" y="137"/>
                    </a:cubicBezTo>
                    <a:cubicBezTo>
                      <a:pt x="921" y="141"/>
                      <a:pt x="939" y="157"/>
                      <a:pt x="926" y="152"/>
                    </a:cubicBezTo>
                    <a:cubicBezTo>
                      <a:pt x="913" y="147"/>
                      <a:pt x="899" y="149"/>
                      <a:pt x="886" y="147"/>
                    </a:cubicBezTo>
                    <a:cubicBezTo>
                      <a:pt x="873" y="145"/>
                      <a:pt x="863" y="136"/>
                      <a:pt x="847" y="140"/>
                    </a:cubicBezTo>
                    <a:cubicBezTo>
                      <a:pt x="825" y="147"/>
                      <a:pt x="794" y="185"/>
                      <a:pt x="787" y="171"/>
                    </a:cubicBezTo>
                    <a:cubicBezTo>
                      <a:pt x="780" y="157"/>
                      <a:pt x="800" y="155"/>
                      <a:pt x="800" y="150"/>
                    </a:cubicBezTo>
                    <a:cubicBezTo>
                      <a:pt x="800" y="145"/>
                      <a:pt x="796" y="138"/>
                      <a:pt x="790" y="138"/>
                    </a:cubicBezTo>
                    <a:cubicBezTo>
                      <a:pt x="784" y="138"/>
                      <a:pt x="764" y="144"/>
                      <a:pt x="763" y="152"/>
                    </a:cubicBezTo>
                    <a:cubicBezTo>
                      <a:pt x="761" y="163"/>
                      <a:pt x="783" y="181"/>
                      <a:pt x="782" y="186"/>
                    </a:cubicBezTo>
                    <a:cubicBezTo>
                      <a:pt x="781" y="191"/>
                      <a:pt x="765" y="180"/>
                      <a:pt x="758" y="183"/>
                    </a:cubicBezTo>
                    <a:cubicBezTo>
                      <a:pt x="751" y="186"/>
                      <a:pt x="746" y="207"/>
                      <a:pt x="742" y="203"/>
                    </a:cubicBezTo>
                    <a:lnTo>
                      <a:pt x="728" y="189"/>
                    </a:lnTo>
                    <a:lnTo>
                      <a:pt x="746" y="170"/>
                    </a:lnTo>
                    <a:lnTo>
                      <a:pt x="733" y="158"/>
                    </a:lnTo>
                    <a:cubicBezTo>
                      <a:pt x="727" y="155"/>
                      <a:pt x="718" y="150"/>
                      <a:pt x="712" y="149"/>
                    </a:cubicBezTo>
                    <a:cubicBezTo>
                      <a:pt x="706" y="148"/>
                      <a:pt x="701" y="154"/>
                      <a:pt x="698" y="152"/>
                    </a:cubicBezTo>
                    <a:cubicBezTo>
                      <a:pt x="695" y="150"/>
                      <a:pt x="698" y="139"/>
                      <a:pt x="695" y="138"/>
                    </a:cubicBezTo>
                    <a:cubicBezTo>
                      <a:pt x="692" y="137"/>
                      <a:pt x="685" y="146"/>
                      <a:pt x="680" y="146"/>
                    </a:cubicBezTo>
                    <a:cubicBezTo>
                      <a:pt x="675" y="146"/>
                      <a:pt x="677" y="142"/>
                      <a:pt x="667" y="140"/>
                    </a:cubicBezTo>
                    <a:cubicBezTo>
                      <a:pt x="657" y="138"/>
                      <a:pt x="632" y="139"/>
                      <a:pt x="622" y="135"/>
                    </a:cubicBezTo>
                    <a:cubicBezTo>
                      <a:pt x="612" y="131"/>
                      <a:pt x="632" y="117"/>
                      <a:pt x="608" y="113"/>
                    </a:cubicBezTo>
                    <a:cubicBezTo>
                      <a:pt x="584" y="109"/>
                      <a:pt x="590" y="119"/>
                      <a:pt x="583" y="119"/>
                    </a:cubicBezTo>
                    <a:lnTo>
                      <a:pt x="568" y="114"/>
                    </a:lnTo>
                    <a:cubicBezTo>
                      <a:pt x="555" y="116"/>
                      <a:pt x="521" y="125"/>
                      <a:pt x="505" y="131"/>
                    </a:cubicBezTo>
                    <a:cubicBezTo>
                      <a:pt x="482" y="140"/>
                      <a:pt x="485" y="140"/>
                      <a:pt x="472" y="152"/>
                    </a:cubicBezTo>
                    <a:cubicBezTo>
                      <a:pt x="459" y="164"/>
                      <a:pt x="443" y="192"/>
                      <a:pt x="428" y="204"/>
                    </a:cubicBezTo>
                    <a:cubicBezTo>
                      <a:pt x="410" y="223"/>
                      <a:pt x="393" y="217"/>
                      <a:pt x="382" y="224"/>
                    </a:cubicBezTo>
                    <a:lnTo>
                      <a:pt x="364" y="248"/>
                    </a:lnTo>
                    <a:lnTo>
                      <a:pt x="368" y="290"/>
                    </a:lnTo>
                    <a:lnTo>
                      <a:pt x="389" y="306"/>
                    </a:lnTo>
                    <a:lnTo>
                      <a:pt x="436" y="290"/>
                    </a:lnTo>
                    <a:cubicBezTo>
                      <a:pt x="447" y="296"/>
                      <a:pt x="448" y="335"/>
                      <a:pt x="457" y="341"/>
                    </a:cubicBezTo>
                    <a:cubicBezTo>
                      <a:pt x="468" y="348"/>
                      <a:pt x="486" y="330"/>
                      <a:pt x="491" y="324"/>
                    </a:cubicBezTo>
                    <a:lnTo>
                      <a:pt x="496" y="300"/>
                    </a:lnTo>
                    <a:lnTo>
                      <a:pt x="514" y="281"/>
                    </a:lnTo>
                    <a:cubicBezTo>
                      <a:pt x="515" y="270"/>
                      <a:pt x="499" y="245"/>
                      <a:pt x="502" y="234"/>
                    </a:cubicBezTo>
                    <a:cubicBezTo>
                      <a:pt x="505" y="225"/>
                      <a:pt x="526" y="220"/>
                      <a:pt x="535" y="213"/>
                    </a:cubicBezTo>
                    <a:cubicBezTo>
                      <a:pt x="544" y="206"/>
                      <a:pt x="546" y="192"/>
                      <a:pt x="554" y="191"/>
                    </a:cubicBezTo>
                    <a:cubicBezTo>
                      <a:pt x="567" y="190"/>
                      <a:pt x="580" y="200"/>
                      <a:pt x="581" y="204"/>
                    </a:cubicBezTo>
                    <a:cubicBezTo>
                      <a:pt x="581" y="208"/>
                      <a:pt x="560" y="200"/>
                      <a:pt x="557" y="215"/>
                    </a:cubicBezTo>
                    <a:cubicBezTo>
                      <a:pt x="554" y="230"/>
                      <a:pt x="535" y="233"/>
                      <a:pt x="533" y="242"/>
                    </a:cubicBezTo>
                    <a:lnTo>
                      <a:pt x="548" y="267"/>
                    </a:lnTo>
                    <a:lnTo>
                      <a:pt x="571" y="276"/>
                    </a:lnTo>
                    <a:lnTo>
                      <a:pt x="598" y="264"/>
                    </a:lnTo>
                    <a:lnTo>
                      <a:pt x="625" y="261"/>
                    </a:lnTo>
                    <a:cubicBezTo>
                      <a:pt x="632" y="263"/>
                      <a:pt x="645" y="271"/>
                      <a:pt x="638" y="276"/>
                    </a:cubicBezTo>
                    <a:cubicBezTo>
                      <a:pt x="631" y="281"/>
                      <a:pt x="593" y="287"/>
                      <a:pt x="584" y="293"/>
                    </a:cubicBezTo>
                    <a:cubicBezTo>
                      <a:pt x="575" y="299"/>
                      <a:pt x="587" y="309"/>
                      <a:pt x="581" y="311"/>
                    </a:cubicBezTo>
                    <a:cubicBezTo>
                      <a:pt x="567" y="319"/>
                      <a:pt x="556" y="301"/>
                      <a:pt x="550" y="303"/>
                    </a:cubicBezTo>
                    <a:lnTo>
                      <a:pt x="547" y="323"/>
                    </a:lnTo>
                    <a:lnTo>
                      <a:pt x="536" y="350"/>
                    </a:lnTo>
                    <a:lnTo>
                      <a:pt x="512" y="351"/>
                    </a:lnTo>
                    <a:lnTo>
                      <a:pt x="476" y="360"/>
                    </a:lnTo>
                    <a:lnTo>
                      <a:pt x="457" y="351"/>
                    </a:lnTo>
                    <a:lnTo>
                      <a:pt x="443" y="357"/>
                    </a:lnTo>
                    <a:lnTo>
                      <a:pt x="419" y="342"/>
                    </a:lnTo>
                    <a:cubicBezTo>
                      <a:pt x="417" y="335"/>
                      <a:pt x="433" y="329"/>
                      <a:pt x="428" y="317"/>
                    </a:cubicBezTo>
                    <a:cubicBezTo>
                      <a:pt x="423" y="305"/>
                      <a:pt x="396" y="313"/>
                      <a:pt x="392" y="321"/>
                    </a:cubicBezTo>
                    <a:lnTo>
                      <a:pt x="397" y="362"/>
                    </a:lnTo>
                    <a:lnTo>
                      <a:pt x="373" y="362"/>
                    </a:lnTo>
                    <a:cubicBezTo>
                      <a:pt x="365" y="366"/>
                      <a:pt x="355" y="380"/>
                      <a:pt x="347" y="386"/>
                    </a:cubicBezTo>
                    <a:cubicBezTo>
                      <a:pt x="339" y="392"/>
                      <a:pt x="332" y="379"/>
                      <a:pt x="322" y="399"/>
                    </a:cubicBezTo>
                    <a:cubicBezTo>
                      <a:pt x="312" y="419"/>
                      <a:pt x="301" y="411"/>
                      <a:pt x="293" y="414"/>
                    </a:cubicBezTo>
                    <a:cubicBezTo>
                      <a:pt x="285" y="417"/>
                      <a:pt x="280" y="414"/>
                      <a:pt x="275" y="416"/>
                    </a:cubicBezTo>
                    <a:cubicBezTo>
                      <a:pt x="270" y="418"/>
                      <a:pt x="267" y="426"/>
                      <a:pt x="260" y="426"/>
                    </a:cubicBezTo>
                    <a:cubicBezTo>
                      <a:pt x="253" y="426"/>
                      <a:pt x="238" y="417"/>
                      <a:pt x="232" y="419"/>
                    </a:cubicBezTo>
                    <a:cubicBezTo>
                      <a:pt x="226" y="421"/>
                      <a:pt x="221" y="432"/>
                      <a:pt x="226" y="437"/>
                    </a:cubicBezTo>
                    <a:lnTo>
                      <a:pt x="263" y="449"/>
                    </a:lnTo>
                    <a:lnTo>
                      <a:pt x="272" y="474"/>
                    </a:lnTo>
                    <a:lnTo>
                      <a:pt x="262" y="503"/>
                    </a:lnTo>
                    <a:cubicBezTo>
                      <a:pt x="251" y="507"/>
                      <a:pt x="223" y="499"/>
                      <a:pt x="206" y="498"/>
                    </a:cubicBezTo>
                    <a:cubicBezTo>
                      <a:pt x="189" y="497"/>
                      <a:pt x="164" y="492"/>
                      <a:pt x="158" y="498"/>
                    </a:cubicBezTo>
                    <a:cubicBezTo>
                      <a:pt x="152" y="504"/>
                      <a:pt x="167" y="527"/>
                      <a:pt x="167" y="537"/>
                    </a:cubicBezTo>
                    <a:cubicBezTo>
                      <a:pt x="167" y="547"/>
                      <a:pt x="159" y="551"/>
                      <a:pt x="157" y="557"/>
                    </a:cubicBezTo>
                    <a:cubicBezTo>
                      <a:pt x="155" y="563"/>
                      <a:pt x="161" y="569"/>
                      <a:pt x="157" y="576"/>
                    </a:cubicBezTo>
                    <a:cubicBezTo>
                      <a:pt x="153" y="583"/>
                      <a:pt x="127" y="594"/>
                      <a:pt x="130" y="597"/>
                    </a:cubicBezTo>
                    <a:cubicBezTo>
                      <a:pt x="139" y="606"/>
                      <a:pt x="160" y="592"/>
                      <a:pt x="176" y="592"/>
                    </a:cubicBezTo>
                    <a:lnTo>
                      <a:pt x="226" y="598"/>
                    </a:lnTo>
                    <a:lnTo>
                      <a:pt x="260" y="588"/>
                    </a:lnTo>
                    <a:lnTo>
                      <a:pt x="274" y="576"/>
                    </a:lnTo>
                    <a:cubicBezTo>
                      <a:pt x="282" y="573"/>
                      <a:pt x="306" y="573"/>
                      <a:pt x="307" y="569"/>
                    </a:cubicBezTo>
                    <a:cubicBezTo>
                      <a:pt x="321" y="557"/>
                      <a:pt x="283" y="559"/>
                      <a:pt x="283" y="552"/>
                    </a:cubicBezTo>
                    <a:cubicBezTo>
                      <a:pt x="283" y="545"/>
                      <a:pt x="300" y="533"/>
                      <a:pt x="307" y="528"/>
                    </a:cubicBezTo>
                    <a:lnTo>
                      <a:pt x="325" y="522"/>
                    </a:lnTo>
                    <a:lnTo>
                      <a:pt x="320" y="503"/>
                    </a:lnTo>
                    <a:cubicBezTo>
                      <a:pt x="323" y="499"/>
                      <a:pt x="336" y="495"/>
                      <a:pt x="342" y="495"/>
                    </a:cubicBezTo>
                    <a:cubicBezTo>
                      <a:pt x="348" y="495"/>
                      <a:pt x="350" y="506"/>
                      <a:pt x="358" y="505"/>
                    </a:cubicBezTo>
                    <a:cubicBezTo>
                      <a:pt x="366" y="504"/>
                      <a:pt x="384" y="490"/>
                      <a:pt x="393" y="491"/>
                    </a:cubicBezTo>
                    <a:lnTo>
                      <a:pt x="415" y="510"/>
                    </a:lnTo>
                    <a:cubicBezTo>
                      <a:pt x="416" y="517"/>
                      <a:pt x="407" y="520"/>
                      <a:pt x="401" y="530"/>
                    </a:cubicBezTo>
                    <a:lnTo>
                      <a:pt x="381" y="573"/>
                    </a:lnTo>
                    <a:lnTo>
                      <a:pt x="406" y="576"/>
                    </a:lnTo>
                    <a:lnTo>
                      <a:pt x="412" y="561"/>
                    </a:lnTo>
                    <a:lnTo>
                      <a:pt x="404" y="543"/>
                    </a:lnTo>
                    <a:cubicBezTo>
                      <a:pt x="406" y="539"/>
                      <a:pt x="417" y="541"/>
                      <a:pt x="423" y="538"/>
                    </a:cubicBezTo>
                    <a:cubicBezTo>
                      <a:pt x="430" y="537"/>
                      <a:pt x="435" y="526"/>
                      <a:pt x="441" y="527"/>
                    </a:cubicBezTo>
                    <a:cubicBezTo>
                      <a:pt x="447" y="528"/>
                      <a:pt x="453" y="542"/>
                      <a:pt x="460" y="547"/>
                    </a:cubicBezTo>
                    <a:lnTo>
                      <a:pt x="483" y="559"/>
                    </a:lnTo>
                    <a:lnTo>
                      <a:pt x="490" y="573"/>
                    </a:lnTo>
                    <a:lnTo>
                      <a:pt x="493" y="590"/>
                    </a:lnTo>
                    <a:lnTo>
                      <a:pt x="508" y="579"/>
                    </a:lnTo>
                    <a:cubicBezTo>
                      <a:pt x="508" y="579"/>
                      <a:pt x="507" y="566"/>
                      <a:pt x="509" y="564"/>
                    </a:cubicBezTo>
                    <a:cubicBezTo>
                      <a:pt x="513" y="561"/>
                      <a:pt x="512" y="581"/>
                      <a:pt x="521" y="569"/>
                    </a:cubicBezTo>
                    <a:cubicBezTo>
                      <a:pt x="530" y="557"/>
                      <a:pt x="525" y="556"/>
                      <a:pt x="515" y="549"/>
                    </a:cubicBezTo>
                    <a:lnTo>
                      <a:pt x="468" y="523"/>
                    </a:lnTo>
                    <a:lnTo>
                      <a:pt x="441" y="508"/>
                    </a:lnTo>
                    <a:lnTo>
                      <a:pt x="455" y="480"/>
                    </a:lnTo>
                    <a:lnTo>
                      <a:pt x="464" y="498"/>
                    </a:lnTo>
                    <a:lnTo>
                      <a:pt x="487" y="512"/>
                    </a:lnTo>
                    <a:lnTo>
                      <a:pt x="517" y="527"/>
                    </a:lnTo>
                    <a:cubicBezTo>
                      <a:pt x="526" y="535"/>
                      <a:pt x="529" y="546"/>
                      <a:pt x="539" y="559"/>
                    </a:cubicBezTo>
                    <a:cubicBezTo>
                      <a:pt x="549" y="572"/>
                      <a:pt x="570" y="602"/>
                      <a:pt x="579" y="608"/>
                    </a:cubicBezTo>
                    <a:cubicBezTo>
                      <a:pt x="588" y="614"/>
                      <a:pt x="588" y="598"/>
                      <a:pt x="592" y="597"/>
                    </a:cubicBezTo>
                    <a:cubicBezTo>
                      <a:pt x="596" y="594"/>
                      <a:pt x="604" y="602"/>
                      <a:pt x="604" y="599"/>
                    </a:cubicBezTo>
                    <a:cubicBezTo>
                      <a:pt x="604" y="596"/>
                      <a:pt x="596" y="583"/>
                      <a:pt x="593" y="578"/>
                    </a:cubicBezTo>
                    <a:cubicBezTo>
                      <a:pt x="589" y="574"/>
                      <a:pt x="590" y="568"/>
                      <a:pt x="587" y="567"/>
                    </a:cubicBezTo>
                    <a:cubicBezTo>
                      <a:pt x="585" y="563"/>
                      <a:pt x="583" y="558"/>
                      <a:pt x="584" y="555"/>
                    </a:cubicBezTo>
                    <a:cubicBezTo>
                      <a:pt x="585" y="552"/>
                      <a:pt x="589" y="550"/>
                      <a:pt x="592" y="548"/>
                    </a:cubicBezTo>
                    <a:lnTo>
                      <a:pt x="601" y="542"/>
                    </a:lnTo>
                    <a:cubicBezTo>
                      <a:pt x="607" y="541"/>
                      <a:pt x="621" y="541"/>
                      <a:pt x="627" y="541"/>
                    </a:cubicBezTo>
                    <a:cubicBezTo>
                      <a:pt x="633" y="541"/>
                      <a:pt x="636" y="541"/>
                      <a:pt x="640" y="539"/>
                    </a:cubicBezTo>
                    <a:cubicBezTo>
                      <a:pt x="644" y="537"/>
                      <a:pt x="648" y="532"/>
                      <a:pt x="650" y="528"/>
                    </a:cubicBezTo>
                    <a:lnTo>
                      <a:pt x="653" y="513"/>
                    </a:lnTo>
                    <a:lnTo>
                      <a:pt x="639" y="505"/>
                    </a:lnTo>
                    <a:cubicBezTo>
                      <a:pt x="639" y="503"/>
                      <a:pt x="650" y="505"/>
                      <a:pt x="655" y="501"/>
                    </a:cubicBezTo>
                    <a:cubicBezTo>
                      <a:pt x="660" y="497"/>
                      <a:pt x="665" y="488"/>
                      <a:pt x="670" y="483"/>
                    </a:cubicBezTo>
                    <a:cubicBezTo>
                      <a:pt x="675" y="478"/>
                      <a:pt x="681" y="471"/>
                      <a:pt x="686" y="470"/>
                    </a:cubicBezTo>
                    <a:lnTo>
                      <a:pt x="703" y="476"/>
                    </a:lnTo>
                    <a:lnTo>
                      <a:pt x="718" y="494"/>
                    </a:lnTo>
                    <a:cubicBezTo>
                      <a:pt x="723" y="498"/>
                      <a:pt x="727" y="503"/>
                      <a:pt x="731" y="501"/>
                    </a:cubicBezTo>
                    <a:cubicBezTo>
                      <a:pt x="735" y="499"/>
                      <a:pt x="742" y="488"/>
                      <a:pt x="742" y="482"/>
                    </a:cubicBezTo>
                    <a:lnTo>
                      <a:pt x="728" y="466"/>
                    </a:lnTo>
                    <a:cubicBezTo>
                      <a:pt x="730" y="462"/>
                      <a:pt x="746" y="463"/>
                      <a:pt x="755" y="459"/>
                    </a:cubicBezTo>
                    <a:cubicBezTo>
                      <a:pt x="764" y="455"/>
                      <a:pt x="777" y="444"/>
                      <a:pt x="782" y="444"/>
                    </a:cubicBezTo>
                    <a:cubicBezTo>
                      <a:pt x="787" y="444"/>
                      <a:pt x="786" y="452"/>
                      <a:pt x="784" y="458"/>
                    </a:cubicBezTo>
                    <a:cubicBezTo>
                      <a:pt x="782" y="464"/>
                      <a:pt x="765" y="469"/>
                      <a:pt x="772" y="480"/>
                    </a:cubicBezTo>
                    <a:cubicBezTo>
                      <a:pt x="779" y="491"/>
                      <a:pt x="820" y="516"/>
                      <a:pt x="824" y="525"/>
                    </a:cubicBezTo>
                    <a:cubicBezTo>
                      <a:pt x="828" y="534"/>
                      <a:pt x="808" y="535"/>
                      <a:pt x="796" y="537"/>
                    </a:cubicBezTo>
                    <a:cubicBezTo>
                      <a:pt x="784" y="539"/>
                      <a:pt x="763" y="541"/>
                      <a:pt x="751" y="539"/>
                    </a:cubicBezTo>
                    <a:cubicBezTo>
                      <a:pt x="739" y="537"/>
                      <a:pt x="739" y="524"/>
                      <a:pt x="722" y="524"/>
                    </a:cubicBezTo>
                    <a:cubicBezTo>
                      <a:pt x="705" y="524"/>
                      <a:pt x="707" y="533"/>
                      <a:pt x="697" y="537"/>
                    </a:cubicBezTo>
                    <a:lnTo>
                      <a:pt x="667" y="538"/>
                    </a:lnTo>
                    <a:lnTo>
                      <a:pt x="623" y="560"/>
                    </a:lnTo>
                    <a:lnTo>
                      <a:pt x="634" y="576"/>
                    </a:lnTo>
                    <a:lnTo>
                      <a:pt x="639" y="598"/>
                    </a:lnTo>
                    <a:lnTo>
                      <a:pt x="669" y="617"/>
                    </a:lnTo>
                    <a:lnTo>
                      <a:pt x="700" y="602"/>
                    </a:lnTo>
                    <a:lnTo>
                      <a:pt x="718" y="611"/>
                    </a:lnTo>
                    <a:lnTo>
                      <a:pt x="752" y="608"/>
                    </a:lnTo>
                    <a:lnTo>
                      <a:pt x="757" y="644"/>
                    </a:lnTo>
                    <a:lnTo>
                      <a:pt x="697" y="677"/>
                    </a:ln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9259" name="Group 107">
              <a:extLst>
                <a:ext uri="{FF2B5EF4-FFF2-40B4-BE49-F238E27FC236}">
                  <a16:creationId xmlns:a16="http://schemas.microsoft.com/office/drawing/2014/main" id="{D535B911-5F99-4033-9005-6DDF284D1B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9" y="1680"/>
              <a:ext cx="1874" cy="2024"/>
              <a:chOff x="4383" y="1774"/>
              <a:chExt cx="1874" cy="2024"/>
            </a:xfrm>
          </p:grpSpPr>
          <p:sp>
            <p:nvSpPr>
              <p:cNvPr id="49260" name="Freeform 108">
                <a:extLst>
                  <a:ext uri="{FF2B5EF4-FFF2-40B4-BE49-F238E27FC236}">
                    <a16:creationId xmlns:a16="http://schemas.microsoft.com/office/drawing/2014/main" id="{57921490-FFC5-4DD5-BC91-D2AD4D5BE4A5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464" y="1868"/>
                <a:ext cx="1299" cy="1930"/>
              </a:xfrm>
              <a:custGeom>
                <a:avLst/>
                <a:gdLst>
                  <a:gd name="T0" fmla="*/ 116 w 1692"/>
                  <a:gd name="T1" fmla="*/ 258 h 2586"/>
                  <a:gd name="T2" fmla="*/ 320 w 1692"/>
                  <a:gd name="T3" fmla="*/ 210 h 2586"/>
                  <a:gd name="T4" fmla="*/ 434 w 1692"/>
                  <a:gd name="T5" fmla="*/ 240 h 2586"/>
                  <a:gd name="T6" fmla="*/ 416 w 1692"/>
                  <a:gd name="T7" fmla="*/ 444 h 2586"/>
                  <a:gd name="T8" fmla="*/ 272 w 1692"/>
                  <a:gd name="T9" fmla="*/ 582 h 2586"/>
                  <a:gd name="T10" fmla="*/ 218 w 1692"/>
                  <a:gd name="T11" fmla="*/ 714 h 2586"/>
                  <a:gd name="T12" fmla="*/ 284 w 1692"/>
                  <a:gd name="T13" fmla="*/ 964 h 2586"/>
                  <a:gd name="T14" fmla="*/ 316 w 1692"/>
                  <a:gd name="T15" fmla="*/ 960 h 2586"/>
                  <a:gd name="T16" fmla="*/ 328 w 1692"/>
                  <a:gd name="T17" fmla="*/ 906 h 2586"/>
                  <a:gd name="T18" fmla="*/ 478 w 1692"/>
                  <a:gd name="T19" fmla="*/ 1154 h 2586"/>
                  <a:gd name="T20" fmla="*/ 650 w 1692"/>
                  <a:gd name="T21" fmla="*/ 1200 h 2586"/>
                  <a:gd name="T22" fmla="*/ 794 w 1692"/>
                  <a:gd name="T23" fmla="*/ 1350 h 2586"/>
                  <a:gd name="T24" fmla="*/ 854 w 1692"/>
                  <a:gd name="T25" fmla="*/ 1422 h 2586"/>
                  <a:gd name="T26" fmla="*/ 770 w 1692"/>
                  <a:gd name="T27" fmla="*/ 1608 h 2586"/>
                  <a:gd name="T28" fmla="*/ 916 w 1692"/>
                  <a:gd name="T29" fmla="*/ 1782 h 2586"/>
                  <a:gd name="T30" fmla="*/ 1034 w 1692"/>
                  <a:gd name="T31" fmla="*/ 2022 h 2586"/>
                  <a:gd name="T32" fmla="*/ 1094 w 1692"/>
                  <a:gd name="T33" fmla="*/ 2310 h 2586"/>
                  <a:gd name="T34" fmla="*/ 1194 w 1692"/>
                  <a:gd name="T35" fmla="*/ 2540 h 2586"/>
                  <a:gd name="T36" fmla="*/ 1280 w 1692"/>
                  <a:gd name="T37" fmla="*/ 2520 h 2586"/>
                  <a:gd name="T38" fmla="*/ 1244 w 1692"/>
                  <a:gd name="T39" fmla="*/ 2394 h 2586"/>
                  <a:gd name="T40" fmla="*/ 1288 w 1692"/>
                  <a:gd name="T41" fmla="*/ 2306 h 2586"/>
                  <a:gd name="T42" fmla="*/ 1368 w 1692"/>
                  <a:gd name="T43" fmla="*/ 2228 h 2586"/>
                  <a:gd name="T44" fmla="*/ 1448 w 1692"/>
                  <a:gd name="T45" fmla="*/ 2076 h 2586"/>
                  <a:gd name="T46" fmla="*/ 1568 w 1692"/>
                  <a:gd name="T47" fmla="*/ 1950 h 2586"/>
                  <a:gd name="T48" fmla="*/ 1622 w 1692"/>
                  <a:gd name="T49" fmla="*/ 1746 h 2586"/>
                  <a:gd name="T50" fmla="*/ 1552 w 1692"/>
                  <a:gd name="T51" fmla="*/ 1538 h 2586"/>
                  <a:gd name="T52" fmla="*/ 1376 w 1692"/>
                  <a:gd name="T53" fmla="*/ 1410 h 2586"/>
                  <a:gd name="T54" fmla="*/ 1104 w 1692"/>
                  <a:gd name="T55" fmla="*/ 1280 h 2586"/>
                  <a:gd name="T56" fmla="*/ 974 w 1692"/>
                  <a:gd name="T57" fmla="*/ 1260 h 2586"/>
                  <a:gd name="T58" fmla="*/ 904 w 1692"/>
                  <a:gd name="T59" fmla="*/ 1268 h 2586"/>
                  <a:gd name="T60" fmla="*/ 794 w 1692"/>
                  <a:gd name="T61" fmla="*/ 1308 h 2586"/>
                  <a:gd name="T62" fmla="*/ 758 w 1692"/>
                  <a:gd name="T63" fmla="*/ 1174 h 2586"/>
                  <a:gd name="T64" fmla="*/ 736 w 1692"/>
                  <a:gd name="T65" fmla="*/ 1062 h 2586"/>
                  <a:gd name="T66" fmla="*/ 632 w 1692"/>
                  <a:gd name="T67" fmla="*/ 1104 h 2586"/>
                  <a:gd name="T68" fmla="*/ 568 w 1692"/>
                  <a:gd name="T69" fmla="*/ 950 h 2586"/>
                  <a:gd name="T70" fmla="*/ 740 w 1692"/>
                  <a:gd name="T71" fmla="*/ 912 h 2586"/>
                  <a:gd name="T72" fmla="*/ 842 w 1692"/>
                  <a:gd name="T73" fmla="*/ 906 h 2586"/>
                  <a:gd name="T74" fmla="*/ 896 w 1692"/>
                  <a:gd name="T75" fmla="*/ 900 h 2586"/>
                  <a:gd name="T76" fmla="*/ 1058 w 1692"/>
                  <a:gd name="T77" fmla="*/ 750 h 2586"/>
                  <a:gd name="T78" fmla="*/ 1184 w 1692"/>
                  <a:gd name="T79" fmla="*/ 678 h 2586"/>
                  <a:gd name="T80" fmla="*/ 1278 w 1692"/>
                  <a:gd name="T81" fmla="*/ 636 h 2586"/>
                  <a:gd name="T82" fmla="*/ 1340 w 1692"/>
                  <a:gd name="T83" fmla="*/ 538 h 2586"/>
                  <a:gd name="T84" fmla="*/ 1288 w 1692"/>
                  <a:gd name="T85" fmla="*/ 512 h 2586"/>
                  <a:gd name="T86" fmla="*/ 1526 w 1692"/>
                  <a:gd name="T87" fmla="*/ 456 h 2586"/>
                  <a:gd name="T88" fmla="*/ 1406 w 1692"/>
                  <a:gd name="T89" fmla="*/ 342 h 2586"/>
                  <a:gd name="T90" fmla="*/ 1328 w 1692"/>
                  <a:gd name="T91" fmla="*/ 264 h 2586"/>
                  <a:gd name="T92" fmla="*/ 1222 w 1692"/>
                  <a:gd name="T93" fmla="*/ 364 h 2586"/>
                  <a:gd name="T94" fmla="*/ 1110 w 1692"/>
                  <a:gd name="T95" fmla="*/ 444 h 2586"/>
                  <a:gd name="T96" fmla="*/ 1022 w 1692"/>
                  <a:gd name="T97" fmla="*/ 304 h 2586"/>
                  <a:gd name="T98" fmla="*/ 1212 w 1692"/>
                  <a:gd name="T99" fmla="*/ 240 h 2586"/>
                  <a:gd name="T100" fmla="*/ 1266 w 1692"/>
                  <a:gd name="T101" fmla="*/ 198 h 2586"/>
                  <a:gd name="T102" fmla="*/ 1328 w 1692"/>
                  <a:gd name="T103" fmla="*/ 172 h 2586"/>
                  <a:gd name="T104" fmla="*/ 1286 w 1692"/>
                  <a:gd name="T105" fmla="*/ 144 h 2586"/>
                  <a:gd name="T106" fmla="*/ 1262 w 1692"/>
                  <a:gd name="T107" fmla="*/ 120 h 2586"/>
                  <a:gd name="T108" fmla="*/ 1202 w 1692"/>
                  <a:gd name="T109" fmla="*/ 102 h 2586"/>
                  <a:gd name="T110" fmla="*/ 1106 w 1692"/>
                  <a:gd name="T111" fmla="*/ 136 h 2586"/>
                  <a:gd name="T112" fmla="*/ 950 w 1692"/>
                  <a:gd name="T113" fmla="*/ 120 h 2586"/>
                  <a:gd name="T114" fmla="*/ 550 w 1692"/>
                  <a:gd name="T115" fmla="*/ 0 h 2586"/>
                  <a:gd name="T116" fmla="*/ 344 w 1692"/>
                  <a:gd name="T117" fmla="*/ 32 h 2586"/>
                  <a:gd name="T118" fmla="*/ 290 w 1692"/>
                  <a:gd name="T119" fmla="*/ 102 h 2586"/>
                  <a:gd name="T120" fmla="*/ 128 w 1692"/>
                  <a:gd name="T121" fmla="*/ 174 h 2586"/>
                  <a:gd name="T122" fmla="*/ 128 w 1692"/>
                  <a:gd name="T123" fmla="*/ 216 h 2586"/>
                  <a:gd name="T124" fmla="*/ 2 w 1692"/>
                  <a:gd name="T125" fmla="*/ 252 h 2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92" h="2586">
                    <a:moveTo>
                      <a:pt x="2" y="252"/>
                    </a:moveTo>
                    <a:lnTo>
                      <a:pt x="68" y="264"/>
                    </a:lnTo>
                    <a:lnTo>
                      <a:pt x="116" y="258"/>
                    </a:lnTo>
                    <a:lnTo>
                      <a:pt x="188" y="216"/>
                    </a:lnTo>
                    <a:lnTo>
                      <a:pt x="236" y="210"/>
                    </a:lnTo>
                    <a:lnTo>
                      <a:pt x="320" y="210"/>
                    </a:lnTo>
                    <a:lnTo>
                      <a:pt x="368" y="216"/>
                    </a:lnTo>
                    <a:lnTo>
                      <a:pt x="398" y="246"/>
                    </a:lnTo>
                    <a:lnTo>
                      <a:pt x="434" y="240"/>
                    </a:lnTo>
                    <a:lnTo>
                      <a:pt x="422" y="294"/>
                    </a:lnTo>
                    <a:lnTo>
                      <a:pt x="404" y="354"/>
                    </a:lnTo>
                    <a:lnTo>
                      <a:pt x="416" y="444"/>
                    </a:lnTo>
                    <a:lnTo>
                      <a:pt x="408" y="480"/>
                    </a:lnTo>
                    <a:lnTo>
                      <a:pt x="380" y="474"/>
                    </a:lnTo>
                    <a:lnTo>
                      <a:pt x="272" y="582"/>
                    </a:lnTo>
                    <a:lnTo>
                      <a:pt x="236" y="628"/>
                    </a:lnTo>
                    <a:lnTo>
                      <a:pt x="242" y="672"/>
                    </a:lnTo>
                    <a:lnTo>
                      <a:pt x="218" y="714"/>
                    </a:lnTo>
                    <a:lnTo>
                      <a:pt x="268" y="774"/>
                    </a:lnTo>
                    <a:lnTo>
                      <a:pt x="262" y="844"/>
                    </a:lnTo>
                    <a:lnTo>
                      <a:pt x="284" y="964"/>
                    </a:lnTo>
                    <a:lnTo>
                      <a:pt x="320" y="1010"/>
                    </a:lnTo>
                    <a:lnTo>
                      <a:pt x="324" y="970"/>
                    </a:lnTo>
                    <a:lnTo>
                      <a:pt x="316" y="960"/>
                    </a:lnTo>
                    <a:lnTo>
                      <a:pt x="302" y="834"/>
                    </a:lnTo>
                    <a:lnTo>
                      <a:pt x="326" y="830"/>
                    </a:lnTo>
                    <a:lnTo>
                      <a:pt x="328" y="906"/>
                    </a:lnTo>
                    <a:lnTo>
                      <a:pt x="380" y="996"/>
                    </a:lnTo>
                    <a:lnTo>
                      <a:pt x="368" y="1074"/>
                    </a:lnTo>
                    <a:lnTo>
                      <a:pt x="478" y="1154"/>
                    </a:lnTo>
                    <a:lnTo>
                      <a:pt x="564" y="1164"/>
                    </a:lnTo>
                    <a:lnTo>
                      <a:pt x="612" y="1208"/>
                    </a:lnTo>
                    <a:lnTo>
                      <a:pt x="650" y="1200"/>
                    </a:lnTo>
                    <a:lnTo>
                      <a:pt x="680" y="1224"/>
                    </a:lnTo>
                    <a:lnTo>
                      <a:pt x="698" y="1272"/>
                    </a:lnTo>
                    <a:lnTo>
                      <a:pt x="794" y="1350"/>
                    </a:lnTo>
                    <a:lnTo>
                      <a:pt x="842" y="1308"/>
                    </a:lnTo>
                    <a:lnTo>
                      <a:pt x="848" y="1350"/>
                    </a:lnTo>
                    <a:lnTo>
                      <a:pt x="854" y="1422"/>
                    </a:lnTo>
                    <a:lnTo>
                      <a:pt x="786" y="1490"/>
                    </a:lnTo>
                    <a:lnTo>
                      <a:pt x="788" y="1542"/>
                    </a:lnTo>
                    <a:lnTo>
                      <a:pt x="770" y="1608"/>
                    </a:lnTo>
                    <a:lnTo>
                      <a:pt x="802" y="1634"/>
                    </a:lnTo>
                    <a:lnTo>
                      <a:pt x="848" y="1668"/>
                    </a:lnTo>
                    <a:lnTo>
                      <a:pt x="916" y="1782"/>
                    </a:lnTo>
                    <a:lnTo>
                      <a:pt x="956" y="1800"/>
                    </a:lnTo>
                    <a:lnTo>
                      <a:pt x="1010" y="1848"/>
                    </a:lnTo>
                    <a:lnTo>
                      <a:pt x="1034" y="2022"/>
                    </a:lnTo>
                    <a:lnTo>
                      <a:pt x="1058" y="2178"/>
                    </a:lnTo>
                    <a:lnTo>
                      <a:pt x="1046" y="2244"/>
                    </a:lnTo>
                    <a:lnTo>
                      <a:pt x="1094" y="2310"/>
                    </a:lnTo>
                    <a:lnTo>
                      <a:pt x="1118" y="2364"/>
                    </a:lnTo>
                    <a:lnTo>
                      <a:pt x="1138" y="2458"/>
                    </a:lnTo>
                    <a:lnTo>
                      <a:pt x="1194" y="2540"/>
                    </a:lnTo>
                    <a:lnTo>
                      <a:pt x="1286" y="2586"/>
                    </a:lnTo>
                    <a:lnTo>
                      <a:pt x="1382" y="2574"/>
                    </a:lnTo>
                    <a:lnTo>
                      <a:pt x="1280" y="2520"/>
                    </a:lnTo>
                    <a:lnTo>
                      <a:pt x="1266" y="2472"/>
                    </a:lnTo>
                    <a:lnTo>
                      <a:pt x="1288" y="2428"/>
                    </a:lnTo>
                    <a:lnTo>
                      <a:pt x="1244" y="2394"/>
                    </a:lnTo>
                    <a:lnTo>
                      <a:pt x="1284" y="2334"/>
                    </a:lnTo>
                    <a:lnTo>
                      <a:pt x="1244" y="2300"/>
                    </a:lnTo>
                    <a:lnTo>
                      <a:pt x="1288" y="2306"/>
                    </a:lnTo>
                    <a:lnTo>
                      <a:pt x="1286" y="2244"/>
                    </a:lnTo>
                    <a:lnTo>
                      <a:pt x="1330" y="2268"/>
                    </a:lnTo>
                    <a:lnTo>
                      <a:pt x="1368" y="2228"/>
                    </a:lnTo>
                    <a:lnTo>
                      <a:pt x="1334" y="2160"/>
                    </a:lnTo>
                    <a:lnTo>
                      <a:pt x="1382" y="2184"/>
                    </a:lnTo>
                    <a:lnTo>
                      <a:pt x="1448" y="2076"/>
                    </a:lnTo>
                    <a:lnTo>
                      <a:pt x="1468" y="2052"/>
                    </a:lnTo>
                    <a:lnTo>
                      <a:pt x="1476" y="1982"/>
                    </a:lnTo>
                    <a:lnTo>
                      <a:pt x="1568" y="1950"/>
                    </a:lnTo>
                    <a:lnTo>
                      <a:pt x="1612" y="1880"/>
                    </a:lnTo>
                    <a:lnTo>
                      <a:pt x="1628" y="1830"/>
                    </a:lnTo>
                    <a:lnTo>
                      <a:pt x="1622" y="1746"/>
                    </a:lnTo>
                    <a:lnTo>
                      <a:pt x="1692" y="1644"/>
                    </a:lnTo>
                    <a:lnTo>
                      <a:pt x="1652" y="1578"/>
                    </a:lnTo>
                    <a:lnTo>
                      <a:pt x="1552" y="1538"/>
                    </a:lnTo>
                    <a:lnTo>
                      <a:pt x="1448" y="1500"/>
                    </a:lnTo>
                    <a:lnTo>
                      <a:pt x="1376" y="1494"/>
                    </a:lnTo>
                    <a:lnTo>
                      <a:pt x="1376" y="1410"/>
                    </a:lnTo>
                    <a:lnTo>
                      <a:pt x="1262" y="1356"/>
                    </a:lnTo>
                    <a:lnTo>
                      <a:pt x="1166" y="1272"/>
                    </a:lnTo>
                    <a:lnTo>
                      <a:pt x="1104" y="1280"/>
                    </a:lnTo>
                    <a:lnTo>
                      <a:pt x="1048" y="1276"/>
                    </a:lnTo>
                    <a:lnTo>
                      <a:pt x="1020" y="1244"/>
                    </a:lnTo>
                    <a:lnTo>
                      <a:pt x="974" y="1260"/>
                    </a:lnTo>
                    <a:lnTo>
                      <a:pt x="984" y="1238"/>
                    </a:lnTo>
                    <a:lnTo>
                      <a:pt x="934" y="1268"/>
                    </a:lnTo>
                    <a:lnTo>
                      <a:pt x="904" y="1268"/>
                    </a:lnTo>
                    <a:lnTo>
                      <a:pt x="872" y="1314"/>
                    </a:lnTo>
                    <a:lnTo>
                      <a:pt x="836" y="1272"/>
                    </a:lnTo>
                    <a:lnTo>
                      <a:pt x="794" y="1308"/>
                    </a:lnTo>
                    <a:lnTo>
                      <a:pt x="748" y="1278"/>
                    </a:lnTo>
                    <a:lnTo>
                      <a:pt x="758" y="1242"/>
                    </a:lnTo>
                    <a:lnTo>
                      <a:pt x="758" y="1174"/>
                    </a:lnTo>
                    <a:lnTo>
                      <a:pt x="698" y="1176"/>
                    </a:lnTo>
                    <a:lnTo>
                      <a:pt x="668" y="1140"/>
                    </a:lnTo>
                    <a:lnTo>
                      <a:pt x="736" y="1062"/>
                    </a:lnTo>
                    <a:lnTo>
                      <a:pt x="712" y="1050"/>
                    </a:lnTo>
                    <a:lnTo>
                      <a:pt x="658" y="1062"/>
                    </a:lnTo>
                    <a:lnTo>
                      <a:pt x="632" y="1104"/>
                    </a:lnTo>
                    <a:lnTo>
                      <a:pt x="596" y="1110"/>
                    </a:lnTo>
                    <a:lnTo>
                      <a:pt x="538" y="1066"/>
                    </a:lnTo>
                    <a:lnTo>
                      <a:pt x="568" y="950"/>
                    </a:lnTo>
                    <a:lnTo>
                      <a:pt x="632" y="894"/>
                    </a:lnTo>
                    <a:lnTo>
                      <a:pt x="686" y="894"/>
                    </a:lnTo>
                    <a:lnTo>
                      <a:pt x="740" y="912"/>
                    </a:lnTo>
                    <a:lnTo>
                      <a:pt x="736" y="900"/>
                    </a:lnTo>
                    <a:lnTo>
                      <a:pt x="766" y="868"/>
                    </a:lnTo>
                    <a:lnTo>
                      <a:pt x="842" y="906"/>
                    </a:lnTo>
                    <a:lnTo>
                      <a:pt x="848" y="966"/>
                    </a:lnTo>
                    <a:lnTo>
                      <a:pt x="884" y="984"/>
                    </a:lnTo>
                    <a:lnTo>
                      <a:pt x="896" y="900"/>
                    </a:lnTo>
                    <a:lnTo>
                      <a:pt x="878" y="858"/>
                    </a:lnTo>
                    <a:lnTo>
                      <a:pt x="998" y="806"/>
                    </a:lnTo>
                    <a:lnTo>
                      <a:pt x="1058" y="750"/>
                    </a:lnTo>
                    <a:lnTo>
                      <a:pt x="1100" y="696"/>
                    </a:lnTo>
                    <a:lnTo>
                      <a:pt x="1130" y="672"/>
                    </a:lnTo>
                    <a:lnTo>
                      <a:pt x="1184" y="678"/>
                    </a:lnTo>
                    <a:lnTo>
                      <a:pt x="1190" y="636"/>
                    </a:lnTo>
                    <a:lnTo>
                      <a:pt x="1280" y="588"/>
                    </a:lnTo>
                    <a:lnTo>
                      <a:pt x="1278" y="636"/>
                    </a:lnTo>
                    <a:lnTo>
                      <a:pt x="1360" y="602"/>
                    </a:lnTo>
                    <a:lnTo>
                      <a:pt x="1322" y="570"/>
                    </a:lnTo>
                    <a:lnTo>
                      <a:pt x="1340" y="538"/>
                    </a:lnTo>
                    <a:lnTo>
                      <a:pt x="1320" y="522"/>
                    </a:lnTo>
                    <a:lnTo>
                      <a:pt x="1286" y="546"/>
                    </a:lnTo>
                    <a:lnTo>
                      <a:pt x="1288" y="512"/>
                    </a:lnTo>
                    <a:lnTo>
                      <a:pt x="1400" y="504"/>
                    </a:lnTo>
                    <a:lnTo>
                      <a:pt x="1490" y="480"/>
                    </a:lnTo>
                    <a:lnTo>
                      <a:pt x="1526" y="456"/>
                    </a:lnTo>
                    <a:lnTo>
                      <a:pt x="1484" y="394"/>
                    </a:lnTo>
                    <a:cubicBezTo>
                      <a:pt x="1474" y="370"/>
                      <a:pt x="1479" y="319"/>
                      <a:pt x="1466" y="310"/>
                    </a:cubicBezTo>
                    <a:cubicBezTo>
                      <a:pt x="1456" y="300"/>
                      <a:pt x="1423" y="343"/>
                      <a:pt x="1406" y="342"/>
                    </a:cubicBezTo>
                    <a:lnTo>
                      <a:pt x="1376" y="312"/>
                    </a:lnTo>
                    <a:lnTo>
                      <a:pt x="1376" y="270"/>
                    </a:lnTo>
                    <a:lnTo>
                      <a:pt x="1328" y="264"/>
                    </a:lnTo>
                    <a:lnTo>
                      <a:pt x="1312" y="252"/>
                    </a:lnTo>
                    <a:lnTo>
                      <a:pt x="1256" y="314"/>
                    </a:lnTo>
                    <a:lnTo>
                      <a:pt x="1222" y="364"/>
                    </a:lnTo>
                    <a:lnTo>
                      <a:pt x="1172" y="402"/>
                    </a:lnTo>
                    <a:lnTo>
                      <a:pt x="1136" y="474"/>
                    </a:lnTo>
                    <a:lnTo>
                      <a:pt x="1110" y="444"/>
                    </a:lnTo>
                    <a:lnTo>
                      <a:pt x="1128" y="394"/>
                    </a:lnTo>
                    <a:lnTo>
                      <a:pt x="1038" y="334"/>
                    </a:lnTo>
                    <a:lnTo>
                      <a:pt x="1022" y="304"/>
                    </a:lnTo>
                    <a:lnTo>
                      <a:pt x="1122" y="226"/>
                    </a:lnTo>
                    <a:lnTo>
                      <a:pt x="1184" y="222"/>
                    </a:lnTo>
                    <a:lnTo>
                      <a:pt x="1212" y="240"/>
                    </a:lnTo>
                    <a:lnTo>
                      <a:pt x="1248" y="220"/>
                    </a:lnTo>
                    <a:lnTo>
                      <a:pt x="1300" y="220"/>
                    </a:lnTo>
                    <a:lnTo>
                      <a:pt x="1266" y="198"/>
                    </a:lnTo>
                    <a:lnTo>
                      <a:pt x="1208" y="196"/>
                    </a:lnTo>
                    <a:lnTo>
                      <a:pt x="1250" y="174"/>
                    </a:lnTo>
                    <a:lnTo>
                      <a:pt x="1328" y="172"/>
                    </a:lnTo>
                    <a:lnTo>
                      <a:pt x="1364" y="132"/>
                    </a:lnTo>
                    <a:cubicBezTo>
                      <a:pt x="1346" y="124"/>
                      <a:pt x="1343" y="119"/>
                      <a:pt x="1324" y="122"/>
                    </a:cubicBezTo>
                    <a:cubicBezTo>
                      <a:pt x="1310" y="124"/>
                      <a:pt x="1294" y="132"/>
                      <a:pt x="1286" y="144"/>
                    </a:cubicBezTo>
                    <a:cubicBezTo>
                      <a:pt x="1282" y="149"/>
                      <a:pt x="1274" y="148"/>
                      <a:pt x="1268" y="150"/>
                    </a:cubicBezTo>
                    <a:cubicBezTo>
                      <a:pt x="1266" y="144"/>
                      <a:pt x="1259" y="138"/>
                      <a:pt x="1262" y="132"/>
                    </a:cubicBezTo>
                    <a:cubicBezTo>
                      <a:pt x="1269" y="118"/>
                      <a:pt x="1303" y="134"/>
                      <a:pt x="1262" y="120"/>
                    </a:cubicBezTo>
                    <a:cubicBezTo>
                      <a:pt x="1221" y="134"/>
                      <a:pt x="1252" y="105"/>
                      <a:pt x="1262" y="90"/>
                    </a:cubicBezTo>
                    <a:cubicBezTo>
                      <a:pt x="1260" y="84"/>
                      <a:pt x="1262" y="75"/>
                      <a:pt x="1256" y="72"/>
                    </a:cubicBezTo>
                    <a:cubicBezTo>
                      <a:pt x="1238" y="63"/>
                      <a:pt x="1202" y="102"/>
                      <a:pt x="1202" y="102"/>
                    </a:cubicBezTo>
                    <a:cubicBezTo>
                      <a:pt x="1198" y="108"/>
                      <a:pt x="1186" y="140"/>
                      <a:pt x="1180" y="144"/>
                    </a:cubicBezTo>
                    <a:cubicBezTo>
                      <a:pt x="1169" y="151"/>
                      <a:pt x="1148" y="122"/>
                      <a:pt x="1148" y="122"/>
                    </a:cubicBezTo>
                    <a:cubicBezTo>
                      <a:pt x="1138" y="123"/>
                      <a:pt x="1121" y="137"/>
                      <a:pt x="1106" y="136"/>
                    </a:cubicBezTo>
                    <a:cubicBezTo>
                      <a:pt x="1091" y="135"/>
                      <a:pt x="1074" y="117"/>
                      <a:pt x="1056" y="116"/>
                    </a:cubicBezTo>
                    <a:cubicBezTo>
                      <a:pt x="1038" y="115"/>
                      <a:pt x="1016" y="131"/>
                      <a:pt x="998" y="132"/>
                    </a:cubicBezTo>
                    <a:cubicBezTo>
                      <a:pt x="997" y="132"/>
                      <a:pt x="956" y="125"/>
                      <a:pt x="950" y="120"/>
                    </a:cubicBezTo>
                    <a:cubicBezTo>
                      <a:pt x="918" y="94"/>
                      <a:pt x="960" y="108"/>
                      <a:pt x="920" y="90"/>
                    </a:cubicBezTo>
                    <a:cubicBezTo>
                      <a:pt x="852" y="60"/>
                      <a:pt x="806" y="58"/>
                      <a:pt x="730" y="54"/>
                    </a:cubicBezTo>
                    <a:cubicBezTo>
                      <a:pt x="656" y="39"/>
                      <a:pt x="625" y="15"/>
                      <a:pt x="550" y="0"/>
                    </a:cubicBezTo>
                    <a:cubicBezTo>
                      <a:pt x="510" y="2"/>
                      <a:pt x="486" y="5"/>
                      <a:pt x="446" y="8"/>
                    </a:cubicBezTo>
                    <a:cubicBezTo>
                      <a:pt x="424" y="9"/>
                      <a:pt x="423" y="14"/>
                      <a:pt x="406" y="18"/>
                    </a:cubicBezTo>
                    <a:cubicBezTo>
                      <a:pt x="389" y="22"/>
                      <a:pt x="353" y="24"/>
                      <a:pt x="344" y="32"/>
                    </a:cubicBezTo>
                    <a:cubicBezTo>
                      <a:pt x="346" y="38"/>
                      <a:pt x="354" y="60"/>
                      <a:pt x="350" y="64"/>
                    </a:cubicBezTo>
                    <a:cubicBezTo>
                      <a:pt x="274" y="50"/>
                      <a:pt x="250" y="81"/>
                      <a:pt x="236" y="82"/>
                    </a:cubicBezTo>
                    <a:cubicBezTo>
                      <a:pt x="278" y="110"/>
                      <a:pt x="270" y="72"/>
                      <a:pt x="290" y="102"/>
                    </a:cubicBezTo>
                    <a:cubicBezTo>
                      <a:pt x="234" y="121"/>
                      <a:pt x="178" y="104"/>
                      <a:pt x="128" y="138"/>
                    </a:cubicBezTo>
                    <a:cubicBezTo>
                      <a:pt x="126" y="144"/>
                      <a:pt x="122" y="150"/>
                      <a:pt x="122" y="156"/>
                    </a:cubicBezTo>
                    <a:cubicBezTo>
                      <a:pt x="122" y="162"/>
                      <a:pt x="132" y="170"/>
                      <a:pt x="128" y="174"/>
                    </a:cubicBezTo>
                    <a:cubicBezTo>
                      <a:pt x="126" y="182"/>
                      <a:pt x="109" y="197"/>
                      <a:pt x="112" y="202"/>
                    </a:cubicBezTo>
                    <a:cubicBezTo>
                      <a:pt x="124" y="206"/>
                      <a:pt x="137" y="195"/>
                      <a:pt x="146" y="204"/>
                    </a:cubicBezTo>
                    <a:cubicBezTo>
                      <a:pt x="151" y="209"/>
                      <a:pt x="135" y="213"/>
                      <a:pt x="128" y="216"/>
                    </a:cubicBezTo>
                    <a:cubicBezTo>
                      <a:pt x="116" y="221"/>
                      <a:pt x="104" y="226"/>
                      <a:pt x="92" y="228"/>
                    </a:cubicBezTo>
                    <a:cubicBezTo>
                      <a:pt x="48" y="237"/>
                      <a:pt x="72" y="233"/>
                      <a:pt x="20" y="240"/>
                    </a:cubicBezTo>
                    <a:cubicBezTo>
                      <a:pt x="0" y="247"/>
                      <a:pt x="2" y="240"/>
                      <a:pt x="2" y="252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61" name="Freeform 109">
                <a:extLst>
                  <a:ext uri="{FF2B5EF4-FFF2-40B4-BE49-F238E27FC236}">
                    <a16:creationId xmlns:a16="http://schemas.microsoft.com/office/drawing/2014/main" id="{CB261FF2-2021-44AB-9C51-9EDED7F9C21A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423" y="2052"/>
                <a:ext cx="35" cy="28"/>
              </a:xfrm>
              <a:custGeom>
                <a:avLst/>
                <a:gdLst>
                  <a:gd name="T0" fmla="*/ 16 w 46"/>
                  <a:gd name="T1" fmla="*/ 4 h 38"/>
                  <a:gd name="T2" fmla="*/ 0 w 46"/>
                  <a:gd name="T3" fmla="*/ 22 h 38"/>
                  <a:gd name="T4" fmla="*/ 22 w 46"/>
                  <a:gd name="T5" fmla="*/ 38 h 38"/>
                  <a:gd name="T6" fmla="*/ 46 w 46"/>
                  <a:gd name="T7" fmla="*/ 26 h 38"/>
                  <a:gd name="T8" fmla="*/ 30 w 46"/>
                  <a:gd name="T9" fmla="*/ 0 h 38"/>
                  <a:gd name="T10" fmla="*/ 16 w 46"/>
                  <a:gd name="T11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38">
                    <a:moveTo>
                      <a:pt x="16" y="4"/>
                    </a:moveTo>
                    <a:lnTo>
                      <a:pt x="0" y="22"/>
                    </a:lnTo>
                    <a:lnTo>
                      <a:pt x="22" y="38"/>
                    </a:lnTo>
                    <a:lnTo>
                      <a:pt x="46" y="26"/>
                    </a:lnTo>
                    <a:lnTo>
                      <a:pt x="30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62" name="Freeform 110">
                <a:extLst>
                  <a:ext uri="{FF2B5EF4-FFF2-40B4-BE49-F238E27FC236}">
                    <a16:creationId xmlns:a16="http://schemas.microsoft.com/office/drawing/2014/main" id="{20702266-9737-4DA8-81A0-A3A22594F2B7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738" y="2174"/>
                <a:ext cx="40" cy="32"/>
              </a:xfrm>
              <a:custGeom>
                <a:avLst/>
                <a:gdLst>
                  <a:gd name="T0" fmla="*/ 12 w 52"/>
                  <a:gd name="T1" fmla="*/ 0 h 44"/>
                  <a:gd name="T2" fmla="*/ 26 w 52"/>
                  <a:gd name="T3" fmla="*/ 44 h 44"/>
                  <a:gd name="T4" fmla="*/ 42 w 52"/>
                  <a:gd name="T5" fmla="*/ 42 h 44"/>
                  <a:gd name="T6" fmla="*/ 38 w 52"/>
                  <a:gd name="T7" fmla="*/ 16 h 44"/>
                  <a:gd name="T8" fmla="*/ 26 w 52"/>
                  <a:gd name="T9" fmla="*/ 2 h 44"/>
                  <a:gd name="T10" fmla="*/ 12 w 52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4">
                    <a:moveTo>
                      <a:pt x="12" y="0"/>
                    </a:moveTo>
                    <a:cubicBezTo>
                      <a:pt x="16" y="14"/>
                      <a:pt x="18" y="32"/>
                      <a:pt x="26" y="44"/>
                    </a:cubicBezTo>
                    <a:cubicBezTo>
                      <a:pt x="31" y="43"/>
                      <a:pt x="37" y="44"/>
                      <a:pt x="42" y="42"/>
                    </a:cubicBezTo>
                    <a:cubicBezTo>
                      <a:pt x="52" y="38"/>
                      <a:pt x="48" y="19"/>
                      <a:pt x="38" y="16"/>
                    </a:cubicBezTo>
                    <a:cubicBezTo>
                      <a:pt x="33" y="9"/>
                      <a:pt x="34" y="5"/>
                      <a:pt x="26" y="2"/>
                    </a:cubicBezTo>
                    <a:cubicBezTo>
                      <a:pt x="4" y="4"/>
                      <a:pt x="0" y="8"/>
                      <a:pt x="12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63" name="Freeform 111">
                <a:extLst>
                  <a:ext uri="{FF2B5EF4-FFF2-40B4-BE49-F238E27FC236}">
                    <a16:creationId xmlns:a16="http://schemas.microsoft.com/office/drawing/2014/main" id="{AF6BFEC6-55DD-4735-98DA-FF90DBF26A9C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5539" y="2230"/>
                <a:ext cx="101" cy="74"/>
              </a:xfrm>
              <a:custGeom>
                <a:avLst/>
                <a:gdLst>
                  <a:gd name="T0" fmla="*/ 97 w 131"/>
                  <a:gd name="T1" fmla="*/ 0 h 98"/>
                  <a:gd name="T2" fmla="*/ 79 w 131"/>
                  <a:gd name="T3" fmla="*/ 8 h 98"/>
                  <a:gd name="T4" fmla="*/ 53 w 131"/>
                  <a:gd name="T5" fmla="*/ 24 h 98"/>
                  <a:gd name="T6" fmla="*/ 39 w 131"/>
                  <a:gd name="T7" fmla="*/ 40 h 98"/>
                  <a:gd name="T8" fmla="*/ 21 w 131"/>
                  <a:gd name="T9" fmla="*/ 52 h 98"/>
                  <a:gd name="T10" fmla="*/ 63 w 131"/>
                  <a:gd name="T11" fmla="*/ 82 h 98"/>
                  <a:gd name="T12" fmla="*/ 79 w 131"/>
                  <a:gd name="T13" fmla="*/ 94 h 98"/>
                  <a:gd name="T14" fmla="*/ 85 w 131"/>
                  <a:gd name="T15" fmla="*/ 92 h 98"/>
                  <a:gd name="T16" fmla="*/ 89 w 131"/>
                  <a:gd name="T17" fmla="*/ 86 h 98"/>
                  <a:gd name="T18" fmla="*/ 97 w 131"/>
                  <a:gd name="T19" fmla="*/ 98 h 98"/>
                  <a:gd name="T20" fmla="*/ 123 w 131"/>
                  <a:gd name="T21" fmla="*/ 86 h 98"/>
                  <a:gd name="T22" fmla="*/ 129 w 131"/>
                  <a:gd name="T23" fmla="*/ 74 h 98"/>
                  <a:gd name="T24" fmla="*/ 101 w 131"/>
                  <a:gd name="T25" fmla="*/ 40 h 98"/>
                  <a:gd name="T26" fmla="*/ 115 w 131"/>
                  <a:gd name="T27" fmla="*/ 24 h 98"/>
                  <a:gd name="T28" fmla="*/ 111 w 131"/>
                  <a:gd name="T29" fmla="*/ 4 h 98"/>
                  <a:gd name="T30" fmla="*/ 97 w 131"/>
                  <a:gd name="T3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1" h="98">
                    <a:moveTo>
                      <a:pt x="97" y="0"/>
                    </a:moveTo>
                    <a:cubicBezTo>
                      <a:pt x="83" y="5"/>
                      <a:pt x="89" y="2"/>
                      <a:pt x="79" y="8"/>
                    </a:cubicBezTo>
                    <a:cubicBezTo>
                      <a:pt x="76" y="18"/>
                      <a:pt x="62" y="18"/>
                      <a:pt x="53" y="24"/>
                    </a:cubicBezTo>
                    <a:cubicBezTo>
                      <a:pt x="49" y="29"/>
                      <a:pt x="44" y="36"/>
                      <a:pt x="39" y="40"/>
                    </a:cubicBezTo>
                    <a:cubicBezTo>
                      <a:pt x="34" y="45"/>
                      <a:pt x="21" y="52"/>
                      <a:pt x="21" y="52"/>
                    </a:cubicBezTo>
                    <a:cubicBezTo>
                      <a:pt x="0" y="84"/>
                      <a:pt x="41" y="75"/>
                      <a:pt x="63" y="82"/>
                    </a:cubicBezTo>
                    <a:cubicBezTo>
                      <a:pt x="68" y="89"/>
                      <a:pt x="71" y="91"/>
                      <a:pt x="79" y="94"/>
                    </a:cubicBezTo>
                    <a:cubicBezTo>
                      <a:pt x="81" y="93"/>
                      <a:pt x="83" y="93"/>
                      <a:pt x="85" y="92"/>
                    </a:cubicBezTo>
                    <a:cubicBezTo>
                      <a:pt x="87" y="90"/>
                      <a:pt x="87" y="85"/>
                      <a:pt x="89" y="86"/>
                    </a:cubicBezTo>
                    <a:cubicBezTo>
                      <a:pt x="93" y="88"/>
                      <a:pt x="97" y="98"/>
                      <a:pt x="97" y="98"/>
                    </a:cubicBezTo>
                    <a:cubicBezTo>
                      <a:pt x="112" y="95"/>
                      <a:pt x="111" y="90"/>
                      <a:pt x="123" y="86"/>
                    </a:cubicBezTo>
                    <a:cubicBezTo>
                      <a:pt x="124" y="82"/>
                      <a:pt x="128" y="78"/>
                      <a:pt x="129" y="74"/>
                    </a:cubicBezTo>
                    <a:cubicBezTo>
                      <a:pt x="131" y="61"/>
                      <a:pt x="108" y="47"/>
                      <a:pt x="101" y="40"/>
                    </a:cubicBezTo>
                    <a:cubicBezTo>
                      <a:pt x="103" y="33"/>
                      <a:pt x="115" y="24"/>
                      <a:pt x="115" y="24"/>
                    </a:cubicBezTo>
                    <a:cubicBezTo>
                      <a:pt x="121" y="15"/>
                      <a:pt x="124" y="8"/>
                      <a:pt x="111" y="4"/>
                    </a:cubicBezTo>
                    <a:cubicBezTo>
                      <a:pt x="101" y="7"/>
                      <a:pt x="97" y="13"/>
                      <a:pt x="97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64" name="Freeform 112">
                <a:extLst>
                  <a:ext uri="{FF2B5EF4-FFF2-40B4-BE49-F238E27FC236}">
                    <a16:creationId xmlns:a16="http://schemas.microsoft.com/office/drawing/2014/main" id="{CC557F64-D8E6-41D8-A066-C2A807879E46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5053" y="2613"/>
                <a:ext cx="162" cy="84"/>
              </a:xfrm>
              <a:custGeom>
                <a:avLst/>
                <a:gdLst>
                  <a:gd name="T0" fmla="*/ 47 w 212"/>
                  <a:gd name="T1" fmla="*/ 12 h 112"/>
                  <a:gd name="T2" fmla="*/ 17 w 212"/>
                  <a:gd name="T3" fmla="*/ 12 h 112"/>
                  <a:gd name="T4" fmla="*/ 5 w 212"/>
                  <a:gd name="T5" fmla="*/ 16 h 112"/>
                  <a:gd name="T6" fmla="*/ 25 w 212"/>
                  <a:gd name="T7" fmla="*/ 52 h 112"/>
                  <a:gd name="T8" fmla="*/ 51 w 212"/>
                  <a:gd name="T9" fmla="*/ 44 h 112"/>
                  <a:gd name="T10" fmla="*/ 93 w 212"/>
                  <a:gd name="T11" fmla="*/ 54 h 112"/>
                  <a:gd name="T12" fmla="*/ 111 w 212"/>
                  <a:gd name="T13" fmla="*/ 60 h 112"/>
                  <a:gd name="T14" fmla="*/ 133 w 212"/>
                  <a:gd name="T15" fmla="*/ 88 h 112"/>
                  <a:gd name="T16" fmla="*/ 141 w 212"/>
                  <a:gd name="T17" fmla="*/ 112 h 112"/>
                  <a:gd name="T18" fmla="*/ 157 w 212"/>
                  <a:gd name="T19" fmla="*/ 100 h 112"/>
                  <a:gd name="T20" fmla="*/ 169 w 212"/>
                  <a:gd name="T21" fmla="*/ 96 h 112"/>
                  <a:gd name="T22" fmla="*/ 187 w 212"/>
                  <a:gd name="T23" fmla="*/ 102 h 112"/>
                  <a:gd name="T24" fmla="*/ 195 w 212"/>
                  <a:gd name="T25" fmla="*/ 80 h 112"/>
                  <a:gd name="T26" fmla="*/ 153 w 212"/>
                  <a:gd name="T27" fmla="*/ 54 h 112"/>
                  <a:gd name="T28" fmla="*/ 105 w 212"/>
                  <a:gd name="T29" fmla="*/ 20 h 112"/>
                  <a:gd name="T30" fmla="*/ 53 w 212"/>
                  <a:gd name="T31" fmla="*/ 26 h 112"/>
                  <a:gd name="T32" fmla="*/ 47 w 212"/>
                  <a:gd name="T33" fmla="*/ 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2" h="112">
                    <a:moveTo>
                      <a:pt x="47" y="12"/>
                    </a:moveTo>
                    <a:cubicBezTo>
                      <a:pt x="39" y="0"/>
                      <a:pt x="28" y="7"/>
                      <a:pt x="17" y="12"/>
                    </a:cubicBezTo>
                    <a:cubicBezTo>
                      <a:pt x="13" y="14"/>
                      <a:pt x="5" y="16"/>
                      <a:pt x="5" y="16"/>
                    </a:cubicBezTo>
                    <a:cubicBezTo>
                      <a:pt x="0" y="31"/>
                      <a:pt x="10" y="48"/>
                      <a:pt x="25" y="52"/>
                    </a:cubicBezTo>
                    <a:cubicBezTo>
                      <a:pt x="37" y="50"/>
                      <a:pt x="41" y="47"/>
                      <a:pt x="51" y="44"/>
                    </a:cubicBezTo>
                    <a:cubicBezTo>
                      <a:pt x="65" y="53"/>
                      <a:pt x="76" y="53"/>
                      <a:pt x="93" y="54"/>
                    </a:cubicBezTo>
                    <a:cubicBezTo>
                      <a:pt x="99" y="56"/>
                      <a:pt x="111" y="60"/>
                      <a:pt x="111" y="60"/>
                    </a:cubicBezTo>
                    <a:cubicBezTo>
                      <a:pt x="120" y="69"/>
                      <a:pt x="129" y="75"/>
                      <a:pt x="133" y="88"/>
                    </a:cubicBezTo>
                    <a:cubicBezTo>
                      <a:pt x="125" y="100"/>
                      <a:pt x="126" y="107"/>
                      <a:pt x="141" y="112"/>
                    </a:cubicBezTo>
                    <a:cubicBezTo>
                      <a:pt x="145" y="106"/>
                      <a:pt x="150" y="103"/>
                      <a:pt x="157" y="100"/>
                    </a:cubicBezTo>
                    <a:cubicBezTo>
                      <a:pt x="161" y="98"/>
                      <a:pt x="169" y="96"/>
                      <a:pt x="169" y="96"/>
                    </a:cubicBezTo>
                    <a:cubicBezTo>
                      <a:pt x="175" y="98"/>
                      <a:pt x="187" y="102"/>
                      <a:pt x="187" y="102"/>
                    </a:cubicBezTo>
                    <a:cubicBezTo>
                      <a:pt x="203" y="100"/>
                      <a:pt x="212" y="94"/>
                      <a:pt x="195" y="80"/>
                    </a:cubicBezTo>
                    <a:cubicBezTo>
                      <a:pt x="183" y="70"/>
                      <a:pt x="165" y="66"/>
                      <a:pt x="153" y="54"/>
                    </a:cubicBezTo>
                    <a:cubicBezTo>
                      <a:pt x="141" y="42"/>
                      <a:pt x="122" y="26"/>
                      <a:pt x="105" y="20"/>
                    </a:cubicBezTo>
                    <a:cubicBezTo>
                      <a:pt x="85" y="21"/>
                      <a:pt x="71" y="20"/>
                      <a:pt x="53" y="26"/>
                    </a:cubicBezTo>
                    <a:cubicBezTo>
                      <a:pt x="47" y="24"/>
                      <a:pt x="33" y="12"/>
                      <a:pt x="47" y="12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65" name="Freeform 113">
                <a:extLst>
                  <a:ext uri="{FF2B5EF4-FFF2-40B4-BE49-F238E27FC236}">
                    <a16:creationId xmlns:a16="http://schemas.microsoft.com/office/drawing/2014/main" id="{3113604D-EA4A-4BB3-8EA8-F601C2E078DC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5187" y="2677"/>
                <a:ext cx="101" cy="40"/>
              </a:xfrm>
              <a:custGeom>
                <a:avLst/>
                <a:gdLst>
                  <a:gd name="T0" fmla="*/ 57 w 133"/>
                  <a:gd name="T1" fmla="*/ 0 h 54"/>
                  <a:gd name="T2" fmla="*/ 43 w 133"/>
                  <a:gd name="T3" fmla="*/ 6 h 54"/>
                  <a:gd name="T4" fmla="*/ 31 w 133"/>
                  <a:gd name="T5" fmla="*/ 30 h 54"/>
                  <a:gd name="T6" fmla="*/ 15 w 133"/>
                  <a:gd name="T7" fmla="*/ 34 h 54"/>
                  <a:gd name="T8" fmla="*/ 3 w 133"/>
                  <a:gd name="T9" fmla="*/ 42 h 54"/>
                  <a:gd name="T10" fmla="*/ 13 w 133"/>
                  <a:gd name="T11" fmla="*/ 54 h 54"/>
                  <a:gd name="T12" fmla="*/ 133 w 133"/>
                  <a:gd name="T13" fmla="*/ 34 h 54"/>
                  <a:gd name="T14" fmla="*/ 123 w 133"/>
                  <a:gd name="T15" fmla="*/ 16 h 54"/>
                  <a:gd name="T16" fmla="*/ 105 w 133"/>
                  <a:gd name="T17" fmla="*/ 8 h 54"/>
                  <a:gd name="T18" fmla="*/ 101 w 133"/>
                  <a:gd name="T19" fmla="*/ 24 h 54"/>
                  <a:gd name="T20" fmla="*/ 89 w 133"/>
                  <a:gd name="T21" fmla="*/ 18 h 54"/>
                  <a:gd name="T22" fmla="*/ 67 w 133"/>
                  <a:gd name="T23" fmla="*/ 14 h 54"/>
                  <a:gd name="T24" fmla="*/ 57 w 133"/>
                  <a:gd name="T2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3" h="54">
                    <a:moveTo>
                      <a:pt x="57" y="0"/>
                    </a:moveTo>
                    <a:cubicBezTo>
                      <a:pt x="53" y="3"/>
                      <a:pt x="46" y="2"/>
                      <a:pt x="43" y="6"/>
                    </a:cubicBezTo>
                    <a:cubicBezTo>
                      <a:pt x="36" y="14"/>
                      <a:pt x="43" y="26"/>
                      <a:pt x="31" y="30"/>
                    </a:cubicBezTo>
                    <a:cubicBezTo>
                      <a:pt x="26" y="32"/>
                      <a:pt x="20" y="31"/>
                      <a:pt x="15" y="34"/>
                    </a:cubicBezTo>
                    <a:cubicBezTo>
                      <a:pt x="11" y="36"/>
                      <a:pt x="3" y="42"/>
                      <a:pt x="3" y="42"/>
                    </a:cubicBezTo>
                    <a:cubicBezTo>
                      <a:pt x="0" y="51"/>
                      <a:pt x="5" y="51"/>
                      <a:pt x="13" y="54"/>
                    </a:cubicBezTo>
                    <a:cubicBezTo>
                      <a:pt x="51" y="51"/>
                      <a:pt x="97" y="46"/>
                      <a:pt x="133" y="34"/>
                    </a:cubicBezTo>
                    <a:cubicBezTo>
                      <a:pt x="129" y="28"/>
                      <a:pt x="128" y="21"/>
                      <a:pt x="123" y="16"/>
                    </a:cubicBezTo>
                    <a:cubicBezTo>
                      <a:pt x="118" y="11"/>
                      <a:pt x="105" y="8"/>
                      <a:pt x="105" y="8"/>
                    </a:cubicBezTo>
                    <a:cubicBezTo>
                      <a:pt x="84" y="13"/>
                      <a:pt x="106" y="19"/>
                      <a:pt x="101" y="24"/>
                    </a:cubicBezTo>
                    <a:cubicBezTo>
                      <a:pt x="99" y="26"/>
                      <a:pt x="89" y="18"/>
                      <a:pt x="89" y="18"/>
                    </a:cubicBezTo>
                    <a:cubicBezTo>
                      <a:pt x="83" y="15"/>
                      <a:pt x="73" y="15"/>
                      <a:pt x="67" y="14"/>
                    </a:cubicBezTo>
                    <a:cubicBezTo>
                      <a:pt x="58" y="8"/>
                      <a:pt x="62" y="12"/>
                      <a:pt x="57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66" name="Freeform 114">
                <a:extLst>
                  <a:ext uri="{FF2B5EF4-FFF2-40B4-BE49-F238E27FC236}">
                    <a16:creationId xmlns:a16="http://schemas.microsoft.com/office/drawing/2014/main" id="{2AA33D0C-08EB-489F-B0C7-2A7D17FF8809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5294" y="2702"/>
                <a:ext cx="39" cy="18"/>
              </a:xfrm>
              <a:custGeom>
                <a:avLst/>
                <a:gdLst>
                  <a:gd name="T0" fmla="*/ 13 w 51"/>
                  <a:gd name="T1" fmla="*/ 0 h 24"/>
                  <a:gd name="T2" fmla="*/ 7 w 51"/>
                  <a:gd name="T3" fmla="*/ 18 h 24"/>
                  <a:gd name="T4" fmla="*/ 27 w 51"/>
                  <a:gd name="T5" fmla="*/ 24 h 24"/>
                  <a:gd name="T6" fmla="*/ 33 w 51"/>
                  <a:gd name="T7" fmla="*/ 4 h 24"/>
                  <a:gd name="T8" fmla="*/ 13 w 5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67" name="Freeform 115">
                <a:extLst>
                  <a:ext uri="{FF2B5EF4-FFF2-40B4-BE49-F238E27FC236}">
                    <a16:creationId xmlns:a16="http://schemas.microsoft.com/office/drawing/2014/main" id="{166D2EC7-2BF1-45A3-81A5-1C4BB86BAA4D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5352" y="2705"/>
                <a:ext cx="12" cy="25"/>
              </a:xfrm>
              <a:custGeom>
                <a:avLst/>
                <a:gdLst>
                  <a:gd name="T0" fmla="*/ 14 w 16"/>
                  <a:gd name="T1" fmla="*/ 0 h 34"/>
                  <a:gd name="T2" fmla="*/ 0 w 16"/>
                  <a:gd name="T3" fmla="*/ 14 h 34"/>
                  <a:gd name="T4" fmla="*/ 16 w 16"/>
                  <a:gd name="T5" fmla="*/ 34 h 34"/>
                  <a:gd name="T6" fmla="*/ 12 w 16"/>
                  <a:gd name="T7" fmla="*/ 18 h 34"/>
                  <a:gd name="T8" fmla="*/ 16 w 16"/>
                  <a:gd name="T9" fmla="*/ 6 h 34"/>
                  <a:gd name="T10" fmla="*/ 14 w 16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4">
                    <a:moveTo>
                      <a:pt x="14" y="0"/>
                    </a:moveTo>
                    <a:cubicBezTo>
                      <a:pt x="5" y="3"/>
                      <a:pt x="2" y="4"/>
                      <a:pt x="0" y="14"/>
                    </a:cubicBezTo>
                    <a:cubicBezTo>
                      <a:pt x="3" y="26"/>
                      <a:pt x="4" y="30"/>
                      <a:pt x="16" y="34"/>
                    </a:cubicBezTo>
                    <a:cubicBezTo>
                      <a:pt x="15" y="29"/>
                      <a:pt x="11" y="23"/>
                      <a:pt x="12" y="18"/>
                    </a:cubicBezTo>
                    <a:cubicBezTo>
                      <a:pt x="12" y="14"/>
                      <a:pt x="16" y="6"/>
                      <a:pt x="16" y="6"/>
                    </a:cubicBezTo>
                    <a:cubicBezTo>
                      <a:pt x="9" y="1"/>
                      <a:pt x="8" y="3"/>
                      <a:pt x="14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68" name="Freeform 116">
                <a:extLst>
                  <a:ext uri="{FF2B5EF4-FFF2-40B4-BE49-F238E27FC236}">
                    <a16:creationId xmlns:a16="http://schemas.microsoft.com/office/drawing/2014/main" id="{B39EA2AA-CF33-4E8E-842F-9B6C0A96434C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5164" y="1863"/>
                <a:ext cx="185" cy="87"/>
              </a:xfrm>
              <a:custGeom>
                <a:avLst/>
                <a:gdLst>
                  <a:gd name="T0" fmla="*/ 64 w 240"/>
                  <a:gd name="T1" fmla="*/ 1 h 117"/>
                  <a:gd name="T2" fmla="*/ 24 w 240"/>
                  <a:gd name="T3" fmla="*/ 31 h 117"/>
                  <a:gd name="T4" fmla="*/ 6 w 240"/>
                  <a:gd name="T5" fmla="*/ 37 h 117"/>
                  <a:gd name="T6" fmla="*/ 0 w 240"/>
                  <a:gd name="T7" fmla="*/ 39 h 117"/>
                  <a:gd name="T8" fmla="*/ 26 w 240"/>
                  <a:gd name="T9" fmla="*/ 59 h 117"/>
                  <a:gd name="T10" fmla="*/ 38 w 240"/>
                  <a:gd name="T11" fmla="*/ 63 h 117"/>
                  <a:gd name="T12" fmla="*/ 68 w 240"/>
                  <a:gd name="T13" fmla="*/ 47 h 117"/>
                  <a:gd name="T14" fmla="*/ 80 w 240"/>
                  <a:gd name="T15" fmla="*/ 43 h 117"/>
                  <a:gd name="T16" fmla="*/ 82 w 240"/>
                  <a:gd name="T17" fmla="*/ 55 h 117"/>
                  <a:gd name="T18" fmla="*/ 64 w 240"/>
                  <a:gd name="T19" fmla="*/ 61 h 117"/>
                  <a:gd name="T20" fmla="*/ 72 w 240"/>
                  <a:gd name="T21" fmla="*/ 73 h 117"/>
                  <a:gd name="T22" fmla="*/ 40 w 240"/>
                  <a:gd name="T23" fmla="*/ 87 h 117"/>
                  <a:gd name="T24" fmla="*/ 70 w 240"/>
                  <a:gd name="T25" fmla="*/ 109 h 117"/>
                  <a:gd name="T26" fmla="*/ 82 w 240"/>
                  <a:gd name="T27" fmla="*/ 113 h 117"/>
                  <a:gd name="T28" fmla="*/ 118 w 240"/>
                  <a:gd name="T29" fmla="*/ 103 h 117"/>
                  <a:gd name="T30" fmla="*/ 150 w 240"/>
                  <a:gd name="T31" fmla="*/ 105 h 117"/>
                  <a:gd name="T32" fmla="*/ 168 w 240"/>
                  <a:gd name="T33" fmla="*/ 117 h 117"/>
                  <a:gd name="T34" fmla="*/ 204 w 240"/>
                  <a:gd name="T35" fmla="*/ 109 h 117"/>
                  <a:gd name="T36" fmla="*/ 224 w 240"/>
                  <a:gd name="T37" fmla="*/ 103 h 117"/>
                  <a:gd name="T38" fmla="*/ 222 w 240"/>
                  <a:gd name="T39" fmla="*/ 77 h 117"/>
                  <a:gd name="T40" fmla="*/ 234 w 240"/>
                  <a:gd name="T41" fmla="*/ 69 h 117"/>
                  <a:gd name="T42" fmla="*/ 238 w 240"/>
                  <a:gd name="T43" fmla="*/ 47 h 117"/>
                  <a:gd name="T44" fmla="*/ 210 w 240"/>
                  <a:gd name="T45" fmla="*/ 57 h 117"/>
                  <a:gd name="T46" fmla="*/ 200 w 240"/>
                  <a:gd name="T47" fmla="*/ 43 h 117"/>
                  <a:gd name="T48" fmla="*/ 172 w 240"/>
                  <a:gd name="T49" fmla="*/ 45 h 117"/>
                  <a:gd name="T50" fmla="*/ 134 w 240"/>
                  <a:gd name="T51" fmla="*/ 9 h 117"/>
                  <a:gd name="T52" fmla="*/ 94 w 240"/>
                  <a:gd name="T53" fmla="*/ 11 h 117"/>
                  <a:gd name="T54" fmla="*/ 82 w 240"/>
                  <a:gd name="T55" fmla="*/ 1 h 117"/>
                  <a:gd name="T56" fmla="*/ 64 w 240"/>
                  <a:gd name="T57" fmla="*/ 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0" h="117">
                    <a:moveTo>
                      <a:pt x="64" y="1"/>
                    </a:moveTo>
                    <a:cubicBezTo>
                      <a:pt x="57" y="21"/>
                      <a:pt x="44" y="24"/>
                      <a:pt x="24" y="31"/>
                    </a:cubicBezTo>
                    <a:cubicBezTo>
                      <a:pt x="18" y="33"/>
                      <a:pt x="12" y="35"/>
                      <a:pt x="6" y="37"/>
                    </a:cubicBezTo>
                    <a:cubicBezTo>
                      <a:pt x="4" y="38"/>
                      <a:pt x="0" y="39"/>
                      <a:pt x="0" y="39"/>
                    </a:cubicBezTo>
                    <a:cubicBezTo>
                      <a:pt x="3" y="55"/>
                      <a:pt x="12" y="54"/>
                      <a:pt x="26" y="59"/>
                    </a:cubicBezTo>
                    <a:cubicBezTo>
                      <a:pt x="30" y="60"/>
                      <a:pt x="38" y="63"/>
                      <a:pt x="38" y="63"/>
                    </a:cubicBezTo>
                    <a:cubicBezTo>
                      <a:pt x="50" y="59"/>
                      <a:pt x="57" y="54"/>
                      <a:pt x="68" y="47"/>
                    </a:cubicBezTo>
                    <a:cubicBezTo>
                      <a:pt x="72" y="45"/>
                      <a:pt x="80" y="43"/>
                      <a:pt x="80" y="43"/>
                    </a:cubicBezTo>
                    <a:cubicBezTo>
                      <a:pt x="82" y="46"/>
                      <a:pt x="88" y="51"/>
                      <a:pt x="82" y="55"/>
                    </a:cubicBezTo>
                    <a:cubicBezTo>
                      <a:pt x="77" y="59"/>
                      <a:pt x="64" y="61"/>
                      <a:pt x="64" y="61"/>
                    </a:cubicBezTo>
                    <a:cubicBezTo>
                      <a:pt x="58" y="70"/>
                      <a:pt x="63" y="70"/>
                      <a:pt x="72" y="73"/>
                    </a:cubicBezTo>
                    <a:cubicBezTo>
                      <a:pt x="77" y="88"/>
                      <a:pt x="50" y="86"/>
                      <a:pt x="40" y="87"/>
                    </a:cubicBezTo>
                    <a:cubicBezTo>
                      <a:pt x="47" y="94"/>
                      <a:pt x="60" y="106"/>
                      <a:pt x="70" y="109"/>
                    </a:cubicBezTo>
                    <a:cubicBezTo>
                      <a:pt x="74" y="110"/>
                      <a:pt x="82" y="113"/>
                      <a:pt x="82" y="113"/>
                    </a:cubicBezTo>
                    <a:cubicBezTo>
                      <a:pt x="99" y="111"/>
                      <a:pt x="104" y="108"/>
                      <a:pt x="118" y="103"/>
                    </a:cubicBezTo>
                    <a:cubicBezTo>
                      <a:pt x="129" y="104"/>
                      <a:pt x="140" y="103"/>
                      <a:pt x="150" y="105"/>
                    </a:cubicBezTo>
                    <a:cubicBezTo>
                      <a:pt x="157" y="107"/>
                      <a:pt x="168" y="117"/>
                      <a:pt x="168" y="117"/>
                    </a:cubicBezTo>
                    <a:cubicBezTo>
                      <a:pt x="193" y="115"/>
                      <a:pt x="188" y="116"/>
                      <a:pt x="204" y="109"/>
                    </a:cubicBezTo>
                    <a:cubicBezTo>
                      <a:pt x="210" y="106"/>
                      <a:pt x="224" y="103"/>
                      <a:pt x="224" y="103"/>
                    </a:cubicBezTo>
                    <a:cubicBezTo>
                      <a:pt x="223" y="98"/>
                      <a:pt x="217" y="82"/>
                      <a:pt x="222" y="77"/>
                    </a:cubicBezTo>
                    <a:cubicBezTo>
                      <a:pt x="225" y="73"/>
                      <a:pt x="234" y="69"/>
                      <a:pt x="234" y="69"/>
                    </a:cubicBezTo>
                    <a:cubicBezTo>
                      <a:pt x="237" y="59"/>
                      <a:pt x="240" y="59"/>
                      <a:pt x="238" y="47"/>
                    </a:cubicBezTo>
                    <a:cubicBezTo>
                      <a:pt x="228" y="49"/>
                      <a:pt x="219" y="51"/>
                      <a:pt x="210" y="57"/>
                    </a:cubicBezTo>
                    <a:cubicBezTo>
                      <a:pt x="201" y="71"/>
                      <a:pt x="201" y="50"/>
                      <a:pt x="200" y="43"/>
                    </a:cubicBezTo>
                    <a:cubicBezTo>
                      <a:pt x="189" y="45"/>
                      <a:pt x="182" y="48"/>
                      <a:pt x="172" y="45"/>
                    </a:cubicBezTo>
                    <a:cubicBezTo>
                      <a:pt x="161" y="34"/>
                      <a:pt x="148" y="14"/>
                      <a:pt x="134" y="9"/>
                    </a:cubicBezTo>
                    <a:cubicBezTo>
                      <a:pt x="119" y="11"/>
                      <a:pt x="108" y="13"/>
                      <a:pt x="94" y="11"/>
                    </a:cubicBezTo>
                    <a:cubicBezTo>
                      <a:pt x="92" y="9"/>
                      <a:pt x="85" y="2"/>
                      <a:pt x="82" y="1"/>
                    </a:cubicBezTo>
                    <a:cubicBezTo>
                      <a:pt x="74" y="0"/>
                      <a:pt x="72" y="9"/>
                      <a:pt x="64" y="1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69" name="Freeform 117">
                <a:extLst>
                  <a:ext uri="{FF2B5EF4-FFF2-40B4-BE49-F238E27FC236}">
                    <a16:creationId xmlns:a16="http://schemas.microsoft.com/office/drawing/2014/main" id="{22ACBA7F-010A-4442-B3EB-A4ABA157FF34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5246" y="1822"/>
                <a:ext cx="150" cy="60"/>
              </a:xfrm>
              <a:custGeom>
                <a:avLst/>
                <a:gdLst>
                  <a:gd name="T0" fmla="*/ 97 w 194"/>
                  <a:gd name="T1" fmla="*/ 10 h 80"/>
                  <a:gd name="T2" fmla="*/ 13 w 194"/>
                  <a:gd name="T3" fmla="*/ 24 h 80"/>
                  <a:gd name="T4" fmla="*/ 9 w 194"/>
                  <a:gd name="T5" fmla="*/ 34 h 80"/>
                  <a:gd name="T6" fmla="*/ 57 w 194"/>
                  <a:gd name="T7" fmla="*/ 52 h 80"/>
                  <a:gd name="T8" fmla="*/ 135 w 194"/>
                  <a:gd name="T9" fmla="*/ 74 h 80"/>
                  <a:gd name="T10" fmla="*/ 175 w 194"/>
                  <a:gd name="T11" fmla="*/ 68 h 80"/>
                  <a:gd name="T12" fmla="*/ 187 w 194"/>
                  <a:gd name="T13" fmla="*/ 64 h 80"/>
                  <a:gd name="T14" fmla="*/ 175 w 194"/>
                  <a:gd name="T15" fmla="*/ 44 h 80"/>
                  <a:gd name="T16" fmla="*/ 163 w 194"/>
                  <a:gd name="T17" fmla="*/ 36 h 80"/>
                  <a:gd name="T18" fmla="*/ 129 w 194"/>
                  <a:gd name="T19" fmla="*/ 26 h 80"/>
                  <a:gd name="T20" fmla="*/ 97 w 194"/>
                  <a:gd name="T21" fmla="*/ 1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4" h="80">
                    <a:moveTo>
                      <a:pt x="97" y="10"/>
                    </a:moveTo>
                    <a:cubicBezTo>
                      <a:pt x="70" y="19"/>
                      <a:pt x="42" y="22"/>
                      <a:pt x="13" y="24"/>
                    </a:cubicBezTo>
                    <a:cubicBezTo>
                      <a:pt x="9" y="25"/>
                      <a:pt x="0" y="26"/>
                      <a:pt x="9" y="34"/>
                    </a:cubicBezTo>
                    <a:cubicBezTo>
                      <a:pt x="21" y="44"/>
                      <a:pt x="43" y="43"/>
                      <a:pt x="57" y="52"/>
                    </a:cubicBezTo>
                    <a:cubicBezTo>
                      <a:pt x="75" y="80"/>
                      <a:pt x="104" y="73"/>
                      <a:pt x="135" y="74"/>
                    </a:cubicBezTo>
                    <a:cubicBezTo>
                      <a:pt x="153" y="73"/>
                      <a:pt x="159" y="73"/>
                      <a:pt x="175" y="68"/>
                    </a:cubicBezTo>
                    <a:cubicBezTo>
                      <a:pt x="179" y="67"/>
                      <a:pt x="187" y="64"/>
                      <a:pt x="187" y="64"/>
                    </a:cubicBezTo>
                    <a:cubicBezTo>
                      <a:pt x="194" y="53"/>
                      <a:pt x="184" y="49"/>
                      <a:pt x="175" y="44"/>
                    </a:cubicBezTo>
                    <a:cubicBezTo>
                      <a:pt x="171" y="42"/>
                      <a:pt x="163" y="36"/>
                      <a:pt x="163" y="36"/>
                    </a:cubicBezTo>
                    <a:cubicBezTo>
                      <a:pt x="140" y="41"/>
                      <a:pt x="147" y="38"/>
                      <a:pt x="129" y="26"/>
                    </a:cubicBezTo>
                    <a:cubicBezTo>
                      <a:pt x="123" y="17"/>
                      <a:pt x="107" y="0"/>
                      <a:pt x="97" y="1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70" name="Freeform 118">
                <a:extLst>
                  <a:ext uri="{FF2B5EF4-FFF2-40B4-BE49-F238E27FC236}">
                    <a16:creationId xmlns:a16="http://schemas.microsoft.com/office/drawing/2014/main" id="{8C032072-8A0B-4EC6-8F23-0F23BCCF85E1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5456" y="1892"/>
                <a:ext cx="239" cy="189"/>
              </a:xfrm>
              <a:custGeom>
                <a:avLst/>
                <a:gdLst>
                  <a:gd name="T0" fmla="*/ 67 w 310"/>
                  <a:gd name="T1" fmla="*/ 9 h 254"/>
                  <a:gd name="T2" fmla="*/ 51 w 310"/>
                  <a:gd name="T3" fmla="*/ 23 h 254"/>
                  <a:gd name="T4" fmla="*/ 21 w 310"/>
                  <a:gd name="T5" fmla="*/ 39 h 254"/>
                  <a:gd name="T6" fmla="*/ 53 w 310"/>
                  <a:gd name="T7" fmla="*/ 77 h 254"/>
                  <a:gd name="T8" fmla="*/ 79 w 310"/>
                  <a:gd name="T9" fmla="*/ 85 h 254"/>
                  <a:gd name="T10" fmla="*/ 103 w 310"/>
                  <a:gd name="T11" fmla="*/ 99 h 254"/>
                  <a:gd name="T12" fmla="*/ 127 w 310"/>
                  <a:gd name="T13" fmla="*/ 85 h 254"/>
                  <a:gd name="T14" fmla="*/ 143 w 310"/>
                  <a:gd name="T15" fmla="*/ 101 h 254"/>
                  <a:gd name="T16" fmla="*/ 149 w 310"/>
                  <a:gd name="T17" fmla="*/ 127 h 254"/>
                  <a:gd name="T18" fmla="*/ 115 w 310"/>
                  <a:gd name="T19" fmla="*/ 151 h 254"/>
                  <a:gd name="T20" fmla="*/ 89 w 310"/>
                  <a:gd name="T21" fmla="*/ 173 h 254"/>
                  <a:gd name="T22" fmla="*/ 69 w 310"/>
                  <a:gd name="T23" fmla="*/ 169 h 254"/>
                  <a:gd name="T24" fmla="*/ 57 w 310"/>
                  <a:gd name="T25" fmla="*/ 165 h 254"/>
                  <a:gd name="T26" fmla="*/ 43 w 310"/>
                  <a:gd name="T27" fmla="*/ 187 h 254"/>
                  <a:gd name="T28" fmla="*/ 39 w 310"/>
                  <a:gd name="T29" fmla="*/ 199 h 254"/>
                  <a:gd name="T30" fmla="*/ 73 w 310"/>
                  <a:gd name="T31" fmla="*/ 205 h 254"/>
                  <a:gd name="T32" fmla="*/ 95 w 310"/>
                  <a:gd name="T33" fmla="*/ 203 h 254"/>
                  <a:gd name="T34" fmla="*/ 115 w 310"/>
                  <a:gd name="T35" fmla="*/ 231 h 254"/>
                  <a:gd name="T36" fmla="*/ 127 w 310"/>
                  <a:gd name="T37" fmla="*/ 235 h 254"/>
                  <a:gd name="T38" fmla="*/ 139 w 310"/>
                  <a:gd name="T39" fmla="*/ 239 h 254"/>
                  <a:gd name="T40" fmla="*/ 155 w 310"/>
                  <a:gd name="T41" fmla="*/ 251 h 254"/>
                  <a:gd name="T42" fmla="*/ 181 w 310"/>
                  <a:gd name="T43" fmla="*/ 237 h 254"/>
                  <a:gd name="T44" fmla="*/ 203 w 310"/>
                  <a:gd name="T45" fmla="*/ 235 h 254"/>
                  <a:gd name="T46" fmla="*/ 229 w 310"/>
                  <a:gd name="T47" fmla="*/ 213 h 254"/>
                  <a:gd name="T48" fmla="*/ 225 w 310"/>
                  <a:gd name="T49" fmla="*/ 185 h 254"/>
                  <a:gd name="T50" fmla="*/ 217 w 310"/>
                  <a:gd name="T51" fmla="*/ 173 h 254"/>
                  <a:gd name="T52" fmla="*/ 233 w 310"/>
                  <a:gd name="T53" fmla="*/ 167 h 254"/>
                  <a:gd name="T54" fmla="*/ 245 w 310"/>
                  <a:gd name="T55" fmla="*/ 183 h 254"/>
                  <a:gd name="T56" fmla="*/ 247 w 310"/>
                  <a:gd name="T57" fmla="*/ 197 h 254"/>
                  <a:gd name="T58" fmla="*/ 261 w 310"/>
                  <a:gd name="T59" fmla="*/ 193 h 254"/>
                  <a:gd name="T60" fmla="*/ 303 w 310"/>
                  <a:gd name="T61" fmla="*/ 169 h 254"/>
                  <a:gd name="T62" fmla="*/ 293 w 310"/>
                  <a:gd name="T63" fmla="*/ 147 h 254"/>
                  <a:gd name="T64" fmla="*/ 259 w 310"/>
                  <a:gd name="T65" fmla="*/ 123 h 254"/>
                  <a:gd name="T66" fmla="*/ 265 w 310"/>
                  <a:gd name="T67" fmla="*/ 107 h 254"/>
                  <a:gd name="T68" fmla="*/ 277 w 310"/>
                  <a:gd name="T69" fmla="*/ 103 h 254"/>
                  <a:gd name="T70" fmla="*/ 253 w 310"/>
                  <a:gd name="T71" fmla="*/ 63 h 254"/>
                  <a:gd name="T72" fmla="*/ 233 w 310"/>
                  <a:gd name="T73" fmla="*/ 59 h 254"/>
                  <a:gd name="T74" fmla="*/ 221 w 310"/>
                  <a:gd name="T75" fmla="*/ 55 h 254"/>
                  <a:gd name="T76" fmla="*/ 201 w 310"/>
                  <a:gd name="T77" fmla="*/ 33 h 254"/>
                  <a:gd name="T78" fmla="*/ 155 w 310"/>
                  <a:gd name="T79" fmla="*/ 45 h 254"/>
                  <a:gd name="T80" fmla="*/ 167 w 310"/>
                  <a:gd name="T81" fmla="*/ 25 h 254"/>
                  <a:gd name="T82" fmla="*/ 139 w 310"/>
                  <a:gd name="T83" fmla="*/ 17 h 254"/>
                  <a:gd name="T84" fmla="*/ 119 w 310"/>
                  <a:gd name="T85" fmla="*/ 19 h 254"/>
                  <a:gd name="T86" fmla="*/ 67 w 310"/>
                  <a:gd name="T87" fmla="*/ 9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10" h="254">
                    <a:moveTo>
                      <a:pt x="67" y="9"/>
                    </a:moveTo>
                    <a:cubicBezTo>
                      <a:pt x="63" y="15"/>
                      <a:pt x="51" y="23"/>
                      <a:pt x="51" y="23"/>
                    </a:cubicBezTo>
                    <a:cubicBezTo>
                      <a:pt x="43" y="34"/>
                      <a:pt x="33" y="35"/>
                      <a:pt x="21" y="39"/>
                    </a:cubicBezTo>
                    <a:cubicBezTo>
                      <a:pt x="0" y="71"/>
                      <a:pt x="30" y="74"/>
                      <a:pt x="53" y="77"/>
                    </a:cubicBezTo>
                    <a:cubicBezTo>
                      <a:pt x="61" y="89"/>
                      <a:pt x="63" y="87"/>
                      <a:pt x="79" y="85"/>
                    </a:cubicBezTo>
                    <a:cubicBezTo>
                      <a:pt x="88" y="88"/>
                      <a:pt x="93" y="96"/>
                      <a:pt x="103" y="99"/>
                    </a:cubicBezTo>
                    <a:cubicBezTo>
                      <a:pt x="117" y="96"/>
                      <a:pt x="116" y="89"/>
                      <a:pt x="127" y="85"/>
                    </a:cubicBezTo>
                    <a:cubicBezTo>
                      <a:pt x="134" y="90"/>
                      <a:pt x="138" y="94"/>
                      <a:pt x="143" y="101"/>
                    </a:cubicBezTo>
                    <a:cubicBezTo>
                      <a:pt x="140" y="116"/>
                      <a:pt x="134" y="117"/>
                      <a:pt x="149" y="127"/>
                    </a:cubicBezTo>
                    <a:cubicBezTo>
                      <a:pt x="161" y="144"/>
                      <a:pt x="126" y="147"/>
                      <a:pt x="115" y="151"/>
                    </a:cubicBezTo>
                    <a:cubicBezTo>
                      <a:pt x="109" y="160"/>
                      <a:pt x="100" y="169"/>
                      <a:pt x="89" y="173"/>
                    </a:cubicBezTo>
                    <a:cubicBezTo>
                      <a:pt x="81" y="172"/>
                      <a:pt x="76" y="171"/>
                      <a:pt x="69" y="169"/>
                    </a:cubicBezTo>
                    <a:cubicBezTo>
                      <a:pt x="65" y="168"/>
                      <a:pt x="57" y="165"/>
                      <a:pt x="57" y="165"/>
                    </a:cubicBezTo>
                    <a:cubicBezTo>
                      <a:pt x="46" y="169"/>
                      <a:pt x="46" y="177"/>
                      <a:pt x="43" y="187"/>
                    </a:cubicBezTo>
                    <a:cubicBezTo>
                      <a:pt x="42" y="191"/>
                      <a:pt x="39" y="199"/>
                      <a:pt x="39" y="199"/>
                    </a:cubicBezTo>
                    <a:cubicBezTo>
                      <a:pt x="50" y="203"/>
                      <a:pt x="61" y="204"/>
                      <a:pt x="73" y="205"/>
                    </a:cubicBezTo>
                    <a:cubicBezTo>
                      <a:pt x="82" y="203"/>
                      <a:pt x="86" y="201"/>
                      <a:pt x="95" y="203"/>
                    </a:cubicBezTo>
                    <a:cubicBezTo>
                      <a:pt x="107" y="211"/>
                      <a:pt x="111" y="218"/>
                      <a:pt x="115" y="231"/>
                    </a:cubicBezTo>
                    <a:cubicBezTo>
                      <a:pt x="116" y="235"/>
                      <a:pt x="123" y="234"/>
                      <a:pt x="127" y="235"/>
                    </a:cubicBezTo>
                    <a:cubicBezTo>
                      <a:pt x="131" y="236"/>
                      <a:pt x="139" y="239"/>
                      <a:pt x="139" y="239"/>
                    </a:cubicBezTo>
                    <a:cubicBezTo>
                      <a:pt x="144" y="246"/>
                      <a:pt x="147" y="248"/>
                      <a:pt x="155" y="251"/>
                    </a:cubicBezTo>
                    <a:cubicBezTo>
                      <a:pt x="169" y="250"/>
                      <a:pt x="187" y="254"/>
                      <a:pt x="181" y="237"/>
                    </a:cubicBezTo>
                    <a:cubicBezTo>
                      <a:pt x="184" y="220"/>
                      <a:pt x="192" y="228"/>
                      <a:pt x="203" y="235"/>
                    </a:cubicBezTo>
                    <a:cubicBezTo>
                      <a:pt x="224" y="233"/>
                      <a:pt x="224" y="232"/>
                      <a:pt x="229" y="213"/>
                    </a:cubicBezTo>
                    <a:cubicBezTo>
                      <a:pt x="229" y="211"/>
                      <a:pt x="229" y="192"/>
                      <a:pt x="225" y="185"/>
                    </a:cubicBezTo>
                    <a:cubicBezTo>
                      <a:pt x="223" y="181"/>
                      <a:pt x="217" y="173"/>
                      <a:pt x="217" y="173"/>
                    </a:cubicBezTo>
                    <a:cubicBezTo>
                      <a:pt x="220" y="163"/>
                      <a:pt x="224" y="165"/>
                      <a:pt x="233" y="167"/>
                    </a:cubicBezTo>
                    <a:cubicBezTo>
                      <a:pt x="240" y="172"/>
                      <a:pt x="242" y="175"/>
                      <a:pt x="245" y="183"/>
                    </a:cubicBezTo>
                    <a:cubicBezTo>
                      <a:pt x="246" y="188"/>
                      <a:pt x="244" y="193"/>
                      <a:pt x="247" y="197"/>
                    </a:cubicBezTo>
                    <a:cubicBezTo>
                      <a:pt x="250" y="201"/>
                      <a:pt x="256" y="194"/>
                      <a:pt x="261" y="193"/>
                    </a:cubicBezTo>
                    <a:cubicBezTo>
                      <a:pt x="276" y="188"/>
                      <a:pt x="290" y="178"/>
                      <a:pt x="303" y="169"/>
                    </a:cubicBezTo>
                    <a:cubicBezTo>
                      <a:pt x="310" y="158"/>
                      <a:pt x="302" y="153"/>
                      <a:pt x="293" y="147"/>
                    </a:cubicBezTo>
                    <a:cubicBezTo>
                      <a:pt x="281" y="129"/>
                      <a:pt x="283" y="126"/>
                      <a:pt x="259" y="123"/>
                    </a:cubicBezTo>
                    <a:cubicBezTo>
                      <a:pt x="256" y="115"/>
                      <a:pt x="257" y="111"/>
                      <a:pt x="265" y="107"/>
                    </a:cubicBezTo>
                    <a:cubicBezTo>
                      <a:pt x="269" y="105"/>
                      <a:pt x="277" y="103"/>
                      <a:pt x="277" y="103"/>
                    </a:cubicBezTo>
                    <a:cubicBezTo>
                      <a:pt x="287" y="88"/>
                      <a:pt x="269" y="66"/>
                      <a:pt x="253" y="63"/>
                    </a:cubicBezTo>
                    <a:cubicBezTo>
                      <a:pt x="239" y="60"/>
                      <a:pt x="244" y="62"/>
                      <a:pt x="233" y="59"/>
                    </a:cubicBezTo>
                    <a:cubicBezTo>
                      <a:pt x="229" y="58"/>
                      <a:pt x="221" y="55"/>
                      <a:pt x="221" y="55"/>
                    </a:cubicBezTo>
                    <a:cubicBezTo>
                      <a:pt x="200" y="60"/>
                      <a:pt x="217" y="38"/>
                      <a:pt x="201" y="33"/>
                    </a:cubicBezTo>
                    <a:cubicBezTo>
                      <a:pt x="185" y="35"/>
                      <a:pt x="169" y="36"/>
                      <a:pt x="155" y="45"/>
                    </a:cubicBezTo>
                    <a:cubicBezTo>
                      <a:pt x="145" y="30"/>
                      <a:pt x="152" y="30"/>
                      <a:pt x="167" y="25"/>
                    </a:cubicBezTo>
                    <a:cubicBezTo>
                      <a:pt x="163" y="10"/>
                      <a:pt x="155" y="15"/>
                      <a:pt x="139" y="17"/>
                    </a:cubicBezTo>
                    <a:cubicBezTo>
                      <a:pt x="131" y="20"/>
                      <a:pt x="127" y="22"/>
                      <a:pt x="119" y="19"/>
                    </a:cubicBezTo>
                    <a:cubicBezTo>
                      <a:pt x="106" y="0"/>
                      <a:pt x="74" y="29"/>
                      <a:pt x="67" y="9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71" name="Freeform 119">
                <a:extLst>
                  <a:ext uri="{FF2B5EF4-FFF2-40B4-BE49-F238E27FC236}">
                    <a16:creationId xmlns:a16="http://schemas.microsoft.com/office/drawing/2014/main" id="{B8EAC108-25F9-4563-94B5-4693517F73EE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5454" y="1810"/>
                <a:ext cx="45" cy="37"/>
              </a:xfrm>
              <a:custGeom>
                <a:avLst/>
                <a:gdLst>
                  <a:gd name="T0" fmla="*/ 26 w 59"/>
                  <a:gd name="T1" fmla="*/ 0 h 50"/>
                  <a:gd name="T2" fmla="*/ 0 w 59"/>
                  <a:gd name="T3" fmla="*/ 10 h 50"/>
                  <a:gd name="T4" fmla="*/ 30 w 59"/>
                  <a:gd name="T5" fmla="*/ 40 h 50"/>
                  <a:gd name="T6" fmla="*/ 48 w 59"/>
                  <a:gd name="T7" fmla="*/ 50 h 50"/>
                  <a:gd name="T8" fmla="*/ 58 w 59"/>
                  <a:gd name="T9" fmla="*/ 28 h 50"/>
                  <a:gd name="T10" fmla="*/ 44 w 59"/>
                  <a:gd name="T11" fmla="*/ 8 h 50"/>
                  <a:gd name="T12" fmla="*/ 26 w 59"/>
                  <a:gd name="T1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50">
                    <a:moveTo>
                      <a:pt x="26" y="0"/>
                    </a:moveTo>
                    <a:cubicBezTo>
                      <a:pt x="13" y="2"/>
                      <a:pt x="7" y="0"/>
                      <a:pt x="0" y="10"/>
                    </a:cubicBezTo>
                    <a:cubicBezTo>
                      <a:pt x="4" y="22"/>
                      <a:pt x="18" y="36"/>
                      <a:pt x="30" y="40"/>
                    </a:cubicBezTo>
                    <a:cubicBezTo>
                      <a:pt x="37" y="42"/>
                      <a:pt x="48" y="50"/>
                      <a:pt x="48" y="50"/>
                    </a:cubicBezTo>
                    <a:cubicBezTo>
                      <a:pt x="57" y="44"/>
                      <a:pt x="55" y="37"/>
                      <a:pt x="58" y="28"/>
                    </a:cubicBezTo>
                    <a:cubicBezTo>
                      <a:pt x="55" y="11"/>
                      <a:pt x="59" y="18"/>
                      <a:pt x="44" y="8"/>
                    </a:cubicBezTo>
                    <a:cubicBezTo>
                      <a:pt x="42" y="6"/>
                      <a:pt x="26" y="5"/>
                      <a:pt x="26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72" name="Freeform 120">
                <a:extLst>
                  <a:ext uri="{FF2B5EF4-FFF2-40B4-BE49-F238E27FC236}">
                    <a16:creationId xmlns:a16="http://schemas.microsoft.com/office/drawing/2014/main" id="{66B9E1D5-3450-4865-A50B-250275E12EEA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5368" y="1880"/>
                <a:ext cx="67" cy="41"/>
              </a:xfrm>
              <a:custGeom>
                <a:avLst/>
                <a:gdLst>
                  <a:gd name="T0" fmla="*/ 44 w 86"/>
                  <a:gd name="T1" fmla="*/ 7 h 57"/>
                  <a:gd name="T2" fmla="*/ 24 w 86"/>
                  <a:gd name="T3" fmla="*/ 25 h 57"/>
                  <a:gd name="T4" fmla="*/ 4 w 86"/>
                  <a:gd name="T5" fmla="*/ 27 h 57"/>
                  <a:gd name="T6" fmla="*/ 16 w 86"/>
                  <a:gd name="T7" fmla="*/ 57 h 57"/>
                  <a:gd name="T8" fmla="*/ 74 w 86"/>
                  <a:gd name="T9" fmla="*/ 35 h 57"/>
                  <a:gd name="T10" fmla="*/ 86 w 86"/>
                  <a:gd name="T11" fmla="*/ 17 h 57"/>
                  <a:gd name="T12" fmla="*/ 56 w 86"/>
                  <a:gd name="T13" fmla="*/ 7 h 57"/>
                  <a:gd name="T14" fmla="*/ 44 w 86"/>
                  <a:gd name="T15" fmla="*/ 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" h="57">
                    <a:moveTo>
                      <a:pt x="44" y="7"/>
                    </a:moveTo>
                    <a:cubicBezTo>
                      <a:pt x="39" y="14"/>
                      <a:pt x="31" y="20"/>
                      <a:pt x="24" y="25"/>
                    </a:cubicBezTo>
                    <a:cubicBezTo>
                      <a:pt x="16" y="19"/>
                      <a:pt x="12" y="22"/>
                      <a:pt x="4" y="27"/>
                    </a:cubicBezTo>
                    <a:cubicBezTo>
                      <a:pt x="0" y="38"/>
                      <a:pt x="4" y="53"/>
                      <a:pt x="16" y="57"/>
                    </a:cubicBezTo>
                    <a:cubicBezTo>
                      <a:pt x="33" y="51"/>
                      <a:pt x="60" y="45"/>
                      <a:pt x="74" y="35"/>
                    </a:cubicBezTo>
                    <a:cubicBezTo>
                      <a:pt x="78" y="29"/>
                      <a:pt x="86" y="17"/>
                      <a:pt x="86" y="17"/>
                    </a:cubicBezTo>
                    <a:cubicBezTo>
                      <a:pt x="80" y="0"/>
                      <a:pt x="74" y="5"/>
                      <a:pt x="56" y="7"/>
                    </a:cubicBezTo>
                    <a:cubicBezTo>
                      <a:pt x="43" y="11"/>
                      <a:pt x="44" y="15"/>
                      <a:pt x="44" y="7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73" name="Freeform 121">
                <a:extLst>
                  <a:ext uri="{FF2B5EF4-FFF2-40B4-BE49-F238E27FC236}">
                    <a16:creationId xmlns:a16="http://schemas.microsoft.com/office/drawing/2014/main" id="{87FADF94-6051-4198-8C62-FDF492DC1E31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5438" y="1888"/>
                <a:ext cx="55" cy="24"/>
              </a:xfrm>
              <a:custGeom>
                <a:avLst/>
                <a:gdLst>
                  <a:gd name="T0" fmla="*/ 40 w 73"/>
                  <a:gd name="T1" fmla="*/ 0 h 34"/>
                  <a:gd name="T2" fmla="*/ 10 w 73"/>
                  <a:gd name="T3" fmla="*/ 16 h 34"/>
                  <a:gd name="T4" fmla="*/ 24 w 73"/>
                  <a:gd name="T5" fmla="*/ 34 h 34"/>
                  <a:gd name="T6" fmla="*/ 52 w 73"/>
                  <a:gd name="T7" fmla="*/ 28 h 34"/>
                  <a:gd name="T8" fmla="*/ 64 w 73"/>
                  <a:gd name="T9" fmla="*/ 20 h 34"/>
                  <a:gd name="T10" fmla="*/ 40 w 73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34">
                    <a:moveTo>
                      <a:pt x="40" y="0"/>
                    </a:moveTo>
                    <a:cubicBezTo>
                      <a:pt x="30" y="6"/>
                      <a:pt x="20" y="10"/>
                      <a:pt x="10" y="16"/>
                    </a:cubicBezTo>
                    <a:cubicBezTo>
                      <a:pt x="0" y="31"/>
                      <a:pt x="13" y="30"/>
                      <a:pt x="24" y="34"/>
                    </a:cubicBezTo>
                    <a:cubicBezTo>
                      <a:pt x="44" y="31"/>
                      <a:pt x="35" y="34"/>
                      <a:pt x="52" y="28"/>
                    </a:cubicBezTo>
                    <a:cubicBezTo>
                      <a:pt x="57" y="26"/>
                      <a:pt x="64" y="20"/>
                      <a:pt x="64" y="20"/>
                    </a:cubicBezTo>
                    <a:cubicBezTo>
                      <a:pt x="73" y="7"/>
                      <a:pt x="48" y="8"/>
                      <a:pt x="40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74" name="Freeform 122">
                <a:extLst>
                  <a:ext uri="{FF2B5EF4-FFF2-40B4-BE49-F238E27FC236}">
                    <a16:creationId xmlns:a16="http://schemas.microsoft.com/office/drawing/2014/main" id="{885C802F-D869-4682-9FFF-412E4578B2B0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5408" y="1852"/>
                <a:ext cx="66" cy="34"/>
              </a:xfrm>
              <a:custGeom>
                <a:avLst/>
                <a:gdLst>
                  <a:gd name="T0" fmla="*/ 58 w 85"/>
                  <a:gd name="T1" fmla="*/ 10 h 45"/>
                  <a:gd name="T2" fmla="*/ 28 w 85"/>
                  <a:gd name="T3" fmla="*/ 4 h 45"/>
                  <a:gd name="T4" fmla="*/ 0 w 85"/>
                  <a:gd name="T5" fmla="*/ 18 h 45"/>
                  <a:gd name="T6" fmla="*/ 40 w 85"/>
                  <a:gd name="T7" fmla="*/ 32 h 45"/>
                  <a:gd name="T8" fmla="*/ 64 w 85"/>
                  <a:gd name="T9" fmla="*/ 40 h 45"/>
                  <a:gd name="T10" fmla="*/ 84 w 85"/>
                  <a:gd name="T11" fmla="*/ 18 h 45"/>
                  <a:gd name="T12" fmla="*/ 82 w 85"/>
                  <a:gd name="T13" fmla="*/ 6 h 45"/>
                  <a:gd name="T14" fmla="*/ 64 w 85"/>
                  <a:gd name="T15" fmla="*/ 0 h 45"/>
                  <a:gd name="T16" fmla="*/ 58 w 85"/>
                  <a:gd name="T17" fmla="*/ 1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45">
                    <a:moveTo>
                      <a:pt x="58" y="10"/>
                    </a:moveTo>
                    <a:cubicBezTo>
                      <a:pt x="39" y="16"/>
                      <a:pt x="45" y="10"/>
                      <a:pt x="28" y="4"/>
                    </a:cubicBezTo>
                    <a:cubicBezTo>
                      <a:pt x="7" y="6"/>
                      <a:pt x="5" y="2"/>
                      <a:pt x="0" y="18"/>
                    </a:cubicBezTo>
                    <a:cubicBezTo>
                      <a:pt x="5" y="34"/>
                      <a:pt x="26" y="31"/>
                      <a:pt x="40" y="32"/>
                    </a:cubicBezTo>
                    <a:cubicBezTo>
                      <a:pt x="50" y="42"/>
                      <a:pt x="49" y="45"/>
                      <a:pt x="64" y="40"/>
                    </a:cubicBezTo>
                    <a:cubicBezTo>
                      <a:pt x="69" y="32"/>
                      <a:pt x="77" y="25"/>
                      <a:pt x="84" y="18"/>
                    </a:cubicBezTo>
                    <a:cubicBezTo>
                      <a:pt x="83" y="14"/>
                      <a:pt x="85" y="9"/>
                      <a:pt x="82" y="6"/>
                    </a:cubicBezTo>
                    <a:cubicBezTo>
                      <a:pt x="78" y="1"/>
                      <a:pt x="64" y="0"/>
                      <a:pt x="64" y="0"/>
                    </a:cubicBezTo>
                    <a:cubicBezTo>
                      <a:pt x="56" y="3"/>
                      <a:pt x="47" y="21"/>
                      <a:pt x="58" y="1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75" name="Freeform 123">
                <a:extLst>
                  <a:ext uri="{FF2B5EF4-FFF2-40B4-BE49-F238E27FC236}">
                    <a16:creationId xmlns:a16="http://schemas.microsoft.com/office/drawing/2014/main" id="{D4588C1D-8199-4A2F-9E09-87404630019F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5380" y="1820"/>
                <a:ext cx="45" cy="24"/>
              </a:xfrm>
              <a:custGeom>
                <a:avLst/>
                <a:gdLst>
                  <a:gd name="T0" fmla="*/ 16 w 58"/>
                  <a:gd name="T1" fmla="*/ 4 h 31"/>
                  <a:gd name="T2" fmla="*/ 0 w 58"/>
                  <a:gd name="T3" fmla="*/ 18 h 31"/>
                  <a:gd name="T4" fmla="*/ 20 w 58"/>
                  <a:gd name="T5" fmla="*/ 28 h 31"/>
                  <a:gd name="T6" fmla="*/ 28 w 58"/>
                  <a:gd name="T7" fmla="*/ 20 h 31"/>
                  <a:gd name="T8" fmla="*/ 52 w 58"/>
                  <a:gd name="T9" fmla="*/ 12 h 31"/>
                  <a:gd name="T10" fmla="*/ 44 w 58"/>
                  <a:gd name="T11" fmla="*/ 0 h 31"/>
                  <a:gd name="T12" fmla="*/ 16 w 58"/>
                  <a:gd name="T13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31">
                    <a:moveTo>
                      <a:pt x="16" y="4"/>
                    </a:moveTo>
                    <a:cubicBezTo>
                      <a:pt x="2" y="13"/>
                      <a:pt x="7" y="8"/>
                      <a:pt x="0" y="18"/>
                    </a:cubicBezTo>
                    <a:cubicBezTo>
                      <a:pt x="5" y="26"/>
                      <a:pt x="11" y="25"/>
                      <a:pt x="20" y="28"/>
                    </a:cubicBezTo>
                    <a:cubicBezTo>
                      <a:pt x="36" y="23"/>
                      <a:pt x="17" y="31"/>
                      <a:pt x="28" y="20"/>
                    </a:cubicBezTo>
                    <a:cubicBezTo>
                      <a:pt x="33" y="15"/>
                      <a:pt x="46" y="13"/>
                      <a:pt x="52" y="12"/>
                    </a:cubicBezTo>
                    <a:cubicBezTo>
                      <a:pt x="58" y="3"/>
                      <a:pt x="53" y="3"/>
                      <a:pt x="44" y="0"/>
                    </a:cubicBezTo>
                    <a:cubicBezTo>
                      <a:pt x="38" y="1"/>
                      <a:pt x="20" y="8"/>
                      <a:pt x="16" y="4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76" name="Freeform 124">
                <a:extLst>
                  <a:ext uri="{FF2B5EF4-FFF2-40B4-BE49-F238E27FC236}">
                    <a16:creationId xmlns:a16="http://schemas.microsoft.com/office/drawing/2014/main" id="{0039D628-C7A5-4440-9AAA-50386E6EE0C7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5497" y="1823"/>
                <a:ext cx="117" cy="77"/>
              </a:xfrm>
              <a:custGeom>
                <a:avLst/>
                <a:gdLst>
                  <a:gd name="T0" fmla="*/ 38 w 152"/>
                  <a:gd name="T1" fmla="*/ 0 h 102"/>
                  <a:gd name="T2" fmla="*/ 14 w 152"/>
                  <a:gd name="T3" fmla="*/ 6 h 102"/>
                  <a:gd name="T4" fmla="*/ 4 w 152"/>
                  <a:gd name="T5" fmla="*/ 38 h 102"/>
                  <a:gd name="T6" fmla="*/ 12 w 152"/>
                  <a:gd name="T7" fmla="*/ 56 h 102"/>
                  <a:gd name="T8" fmla="*/ 0 w 152"/>
                  <a:gd name="T9" fmla="*/ 72 h 102"/>
                  <a:gd name="T10" fmla="*/ 56 w 152"/>
                  <a:gd name="T11" fmla="*/ 86 h 102"/>
                  <a:gd name="T12" fmla="*/ 82 w 152"/>
                  <a:gd name="T13" fmla="*/ 92 h 102"/>
                  <a:gd name="T14" fmla="*/ 152 w 152"/>
                  <a:gd name="T15" fmla="*/ 86 h 102"/>
                  <a:gd name="T16" fmla="*/ 76 w 152"/>
                  <a:gd name="T17" fmla="*/ 70 h 102"/>
                  <a:gd name="T18" fmla="*/ 54 w 152"/>
                  <a:gd name="T19" fmla="*/ 62 h 102"/>
                  <a:gd name="T20" fmla="*/ 44 w 152"/>
                  <a:gd name="T21" fmla="*/ 52 h 102"/>
                  <a:gd name="T22" fmla="*/ 50 w 152"/>
                  <a:gd name="T23" fmla="*/ 34 h 102"/>
                  <a:gd name="T24" fmla="*/ 38 w 152"/>
                  <a:gd name="T2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2" h="102">
                    <a:moveTo>
                      <a:pt x="38" y="0"/>
                    </a:moveTo>
                    <a:cubicBezTo>
                      <a:pt x="22" y="5"/>
                      <a:pt x="30" y="3"/>
                      <a:pt x="14" y="6"/>
                    </a:cubicBezTo>
                    <a:cubicBezTo>
                      <a:pt x="18" y="22"/>
                      <a:pt x="22" y="32"/>
                      <a:pt x="4" y="38"/>
                    </a:cubicBezTo>
                    <a:cubicBezTo>
                      <a:pt x="1" y="47"/>
                      <a:pt x="7" y="49"/>
                      <a:pt x="12" y="56"/>
                    </a:cubicBezTo>
                    <a:cubicBezTo>
                      <a:pt x="10" y="65"/>
                      <a:pt x="9" y="69"/>
                      <a:pt x="0" y="72"/>
                    </a:cubicBezTo>
                    <a:cubicBezTo>
                      <a:pt x="5" y="88"/>
                      <a:pt x="45" y="85"/>
                      <a:pt x="56" y="86"/>
                    </a:cubicBezTo>
                    <a:cubicBezTo>
                      <a:pt x="72" y="97"/>
                      <a:pt x="63" y="95"/>
                      <a:pt x="82" y="92"/>
                    </a:cubicBezTo>
                    <a:cubicBezTo>
                      <a:pt x="86" y="92"/>
                      <a:pt x="147" y="102"/>
                      <a:pt x="152" y="86"/>
                    </a:cubicBezTo>
                    <a:cubicBezTo>
                      <a:pt x="123" y="66"/>
                      <a:pt x="128" y="72"/>
                      <a:pt x="76" y="70"/>
                    </a:cubicBezTo>
                    <a:cubicBezTo>
                      <a:pt x="62" y="56"/>
                      <a:pt x="81" y="73"/>
                      <a:pt x="54" y="62"/>
                    </a:cubicBezTo>
                    <a:cubicBezTo>
                      <a:pt x="50" y="60"/>
                      <a:pt x="48" y="55"/>
                      <a:pt x="44" y="52"/>
                    </a:cubicBezTo>
                    <a:cubicBezTo>
                      <a:pt x="41" y="43"/>
                      <a:pt x="42" y="39"/>
                      <a:pt x="50" y="34"/>
                    </a:cubicBezTo>
                    <a:cubicBezTo>
                      <a:pt x="52" y="27"/>
                      <a:pt x="42" y="9"/>
                      <a:pt x="38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77" name="Freeform 125">
                <a:extLst>
                  <a:ext uri="{FF2B5EF4-FFF2-40B4-BE49-F238E27FC236}">
                    <a16:creationId xmlns:a16="http://schemas.microsoft.com/office/drawing/2014/main" id="{1346CC9C-6FE2-481F-B73B-EF09D37859EE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4383" y="2067"/>
                <a:ext cx="26" cy="15"/>
              </a:xfrm>
              <a:custGeom>
                <a:avLst/>
                <a:gdLst>
                  <a:gd name="T0" fmla="*/ 34 w 34"/>
                  <a:gd name="T1" fmla="*/ 0 h 20"/>
                  <a:gd name="T2" fmla="*/ 24 w 34"/>
                  <a:gd name="T3" fmla="*/ 20 h 20"/>
                  <a:gd name="T4" fmla="*/ 4 w 34"/>
                  <a:gd name="T5" fmla="*/ 18 h 20"/>
                  <a:gd name="T6" fmla="*/ 4 w 34"/>
                  <a:gd name="T7" fmla="*/ 6 h 20"/>
                  <a:gd name="T8" fmla="*/ 34 w 3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">
                    <a:moveTo>
                      <a:pt x="34" y="0"/>
                    </a:moveTo>
                    <a:cubicBezTo>
                      <a:pt x="32" y="10"/>
                      <a:pt x="34" y="17"/>
                      <a:pt x="24" y="20"/>
                    </a:cubicBezTo>
                    <a:cubicBezTo>
                      <a:pt x="17" y="19"/>
                      <a:pt x="10" y="20"/>
                      <a:pt x="4" y="18"/>
                    </a:cubicBezTo>
                    <a:cubicBezTo>
                      <a:pt x="0" y="17"/>
                      <a:pt x="2" y="7"/>
                      <a:pt x="4" y="6"/>
                    </a:cubicBezTo>
                    <a:cubicBezTo>
                      <a:pt x="12" y="0"/>
                      <a:pt x="24" y="0"/>
                      <a:pt x="34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78" name="Freeform 126">
                <a:extLst>
                  <a:ext uri="{FF2B5EF4-FFF2-40B4-BE49-F238E27FC236}">
                    <a16:creationId xmlns:a16="http://schemas.microsoft.com/office/drawing/2014/main" id="{E9AAF1F7-B79F-4659-81AF-6D619FDE75A2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5159" y="2576"/>
                <a:ext cx="16" cy="12"/>
              </a:xfrm>
              <a:custGeom>
                <a:avLst/>
                <a:gdLst>
                  <a:gd name="T0" fmla="*/ 3 w 21"/>
                  <a:gd name="T1" fmla="*/ 0 h 16"/>
                  <a:gd name="T2" fmla="*/ 13 w 21"/>
                  <a:gd name="T3" fmla="*/ 16 h 16"/>
                  <a:gd name="T4" fmla="*/ 3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3" y="0"/>
                    </a:moveTo>
                    <a:cubicBezTo>
                      <a:pt x="0" y="9"/>
                      <a:pt x="6" y="11"/>
                      <a:pt x="13" y="16"/>
                    </a:cubicBezTo>
                    <a:cubicBezTo>
                      <a:pt x="21" y="4"/>
                      <a:pt x="16" y="2"/>
                      <a:pt x="3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79" name="Freeform 127">
                <a:extLst>
                  <a:ext uri="{FF2B5EF4-FFF2-40B4-BE49-F238E27FC236}">
                    <a16:creationId xmlns:a16="http://schemas.microsoft.com/office/drawing/2014/main" id="{02C915C3-6200-4CA7-BAA1-6BCAC847B723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5162" y="2601"/>
                <a:ext cx="16" cy="12"/>
              </a:xfrm>
              <a:custGeom>
                <a:avLst/>
                <a:gdLst>
                  <a:gd name="T0" fmla="*/ 3 w 21"/>
                  <a:gd name="T1" fmla="*/ 0 h 16"/>
                  <a:gd name="T2" fmla="*/ 13 w 21"/>
                  <a:gd name="T3" fmla="*/ 16 h 16"/>
                  <a:gd name="T4" fmla="*/ 3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3" y="0"/>
                    </a:moveTo>
                    <a:cubicBezTo>
                      <a:pt x="0" y="9"/>
                      <a:pt x="6" y="11"/>
                      <a:pt x="13" y="16"/>
                    </a:cubicBezTo>
                    <a:cubicBezTo>
                      <a:pt x="21" y="4"/>
                      <a:pt x="16" y="2"/>
                      <a:pt x="3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80" name="Freeform 128">
                <a:extLst>
                  <a:ext uri="{FF2B5EF4-FFF2-40B4-BE49-F238E27FC236}">
                    <a16:creationId xmlns:a16="http://schemas.microsoft.com/office/drawing/2014/main" id="{8CB3F63F-AF0B-4ED3-A428-1EBF2D72E185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5371" y="2732"/>
                <a:ext cx="16" cy="12"/>
              </a:xfrm>
              <a:custGeom>
                <a:avLst/>
                <a:gdLst>
                  <a:gd name="T0" fmla="*/ 3 w 21"/>
                  <a:gd name="T1" fmla="*/ 0 h 16"/>
                  <a:gd name="T2" fmla="*/ 13 w 21"/>
                  <a:gd name="T3" fmla="*/ 16 h 16"/>
                  <a:gd name="T4" fmla="*/ 3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3" y="0"/>
                    </a:moveTo>
                    <a:cubicBezTo>
                      <a:pt x="0" y="9"/>
                      <a:pt x="6" y="11"/>
                      <a:pt x="13" y="16"/>
                    </a:cubicBezTo>
                    <a:cubicBezTo>
                      <a:pt x="21" y="4"/>
                      <a:pt x="16" y="2"/>
                      <a:pt x="3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81" name="Freeform 129">
                <a:extLst>
                  <a:ext uri="{FF2B5EF4-FFF2-40B4-BE49-F238E27FC236}">
                    <a16:creationId xmlns:a16="http://schemas.microsoft.com/office/drawing/2014/main" id="{07C68EEC-BA79-4BD0-A3B0-E3AF59120E73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5498" y="2250"/>
                <a:ext cx="39" cy="18"/>
              </a:xfrm>
              <a:custGeom>
                <a:avLst/>
                <a:gdLst>
                  <a:gd name="T0" fmla="*/ 13 w 51"/>
                  <a:gd name="T1" fmla="*/ 0 h 24"/>
                  <a:gd name="T2" fmla="*/ 7 w 51"/>
                  <a:gd name="T3" fmla="*/ 18 h 24"/>
                  <a:gd name="T4" fmla="*/ 27 w 51"/>
                  <a:gd name="T5" fmla="*/ 24 h 24"/>
                  <a:gd name="T6" fmla="*/ 33 w 51"/>
                  <a:gd name="T7" fmla="*/ 4 h 24"/>
                  <a:gd name="T8" fmla="*/ 13 w 5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82" name="Freeform 130">
                <a:extLst>
                  <a:ext uri="{FF2B5EF4-FFF2-40B4-BE49-F238E27FC236}">
                    <a16:creationId xmlns:a16="http://schemas.microsoft.com/office/drawing/2014/main" id="{653B35CD-A854-4443-9E18-56A9AF9BD888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5396" y="2046"/>
                <a:ext cx="39" cy="18"/>
              </a:xfrm>
              <a:custGeom>
                <a:avLst/>
                <a:gdLst>
                  <a:gd name="T0" fmla="*/ 13 w 51"/>
                  <a:gd name="T1" fmla="*/ 0 h 24"/>
                  <a:gd name="T2" fmla="*/ 7 w 51"/>
                  <a:gd name="T3" fmla="*/ 18 h 24"/>
                  <a:gd name="T4" fmla="*/ 27 w 51"/>
                  <a:gd name="T5" fmla="*/ 24 h 24"/>
                  <a:gd name="T6" fmla="*/ 33 w 51"/>
                  <a:gd name="T7" fmla="*/ 4 h 24"/>
                  <a:gd name="T8" fmla="*/ 13 w 5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83" name="Freeform 131">
                <a:extLst>
                  <a:ext uri="{FF2B5EF4-FFF2-40B4-BE49-F238E27FC236}">
                    <a16:creationId xmlns:a16="http://schemas.microsoft.com/office/drawing/2014/main" id="{88EE68B2-71EB-4B0E-A87F-6871397EC96F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5462" y="1868"/>
                <a:ext cx="40" cy="18"/>
              </a:xfrm>
              <a:custGeom>
                <a:avLst/>
                <a:gdLst>
                  <a:gd name="T0" fmla="*/ 13 w 51"/>
                  <a:gd name="T1" fmla="*/ 0 h 24"/>
                  <a:gd name="T2" fmla="*/ 7 w 51"/>
                  <a:gd name="T3" fmla="*/ 18 h 24"/>
                  <a:gd name="T4" fmla="*/ 27 w 51"/>
                  <a:gd name="T5" fmla="*/ 24 h 24"/>
                  <a:gd name="T6" fmla="*/ 33 w 51"/>
                  <a:gd name="T7" fmla="*/ 4 h 24"/>
                  <a:gd name="T8" fmla="*/ 13 w 5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84" name="Freeform 132">
                <a:extLst>
                  <a:ext uri="{FF2B5EF4-FFF2-40B4-BE49-F238E27FC236}">
                    <a16:creationId xmlns:a16="http://schemas.microsoft.com/office/drawing/2014/main" id="{93441EB4-7292-44BE-8B50-662A5E2868DF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5527" y="1975"/>
                <a:ext cx="39" cy="18"/>
              </a:xfrm>
              <a:custGeom>
                <a:avLst/>
                <a:gdLst>
                  <a:gd name="T0" fmla="*/ 13 w 51"/>
                  <a:gd name="T1" fmla="*/ 0 h 24"/>
                  <a:gd name="T2" fmla="*/ 7 w 51"/>
                  <a:gd name="T3" fmla="*/ 18 h 24"/>
                  <a:gd name="T4" fmla="*/ 27 w 51"/>
                  <a:gd name="T5" fmla="*/ 24 h 24"/>
                  <a:gd name="T6" fmla="*/ 33 w 51"/>
                  <a:gd name="T7" fmla="*/ 4 h 24"/>
                  <a:gd name="T8" fmla="*/ 13 w 5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85" name="Freeform 133">
                <a:extLst>
                  <a:ext uri="{FF2B5EF4-FFF2-40B4-BE49-F238E27FC236}">
                    <a16:creationId xmlns:a16="http://schemas.microsoft.com/office/drawing/2014/main" id="{75504257-011F-4B13-8D6E-02DD3E41004C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5543" y="1774"/>
                <a:ext cx="714" cy="345"/>
              </a:xfrm>
              <a:custGeom>
                <a:avLst/>
                <a:gdLst>
                  <a:gd name="T0" fmla="*/ 28 w 929"/>
                  <a:gd name="T1" fmla="*/ 56 h 462"/>
                  <a:gd name="T2" fmla="*/ 6 w 929"/>
                  <a:gd name="T3" fmla="*/ 92 h 462"/>
                  <a:gd name="T4" fmla="*/ 36 w 929"/>
                  <a:gd name="T5" fmla="*/ 100 h 462"/>
                  <a:gd name="T6" fmla="*/ 16 w 929"/>
                  <a:gd name="T7" fmla="*/ 116 h 462"/>
                  <a:gd name="T8" fmla="*/ 104 w 929"/>
                  <a:gd name="T9" fmla="*/ 136 h 462"/>
                  <a:gd name="T10" fmla="*/ 142 w 929"/>
                  <a:gd name="T11" fmla="*/ 130 h 462"/>
                  <a:gd name="T12" fmla="*/ 250 w 929"/>
                  <a:gd name="T13" fmla="*/ 78 h 462"/>
                  <a:gd name="T14" fmla="*/ 300 w 929"/>
                  <a:gd name="T15" fmla="*/ 66 h 462"/>
                  <a:gd name="T16" fmla="*/ 324 w 929"/>
                  <a:gd name="T17" fmla="*/ 80 h 462"/>
                  <a:gd name="T18" fmla="*/ 272 w 929"/>
                  <a:gd name="T19" fmla="*/ 88 h 462"/>
                  <a:gd name="T20" fmla="*/ 242 w 929"/>
                  <a:gd name="T21" fmla="*/ 112 h 462"/>
                  <a:gd name="T22" fmla="*/ 254 w 929"/>
                  <a:gd name="T23" fmla="*/ 120 h 462"/>
                  <a:gd name="T24" fmla="*/ 260 w 929"/>
                  <a:gd name="T25" fmla="*/ 158 h 462"/>
                  <a:gd name="T26" fmla="*/ 350 w 929"/>
                  <a:gd name="T27" fmla="*/ 192 h 462"/>
                  <a:gd name="T28" fmla="*/ 336 w 929"/>
                  <a:gd name="T29" fmla="*/ 210 h 462"/>
                  <a:gd name="T30" fmla="*/ 368 w 929"/>
                  <a:gd name="T31" fmla="*/ 246 h 462"/>
                  <a:gd name="T32" fmla="*/ 348 w 929"/>
                  <a:gd name="T33" fmla="*/ 266 h 462"/>
                  <a:gd name="T34" fmla="*/ 324 w 929"/>
                  <a:gd name="T35" fmla="*/ 294 h 462"/>
                  <a:gd name="T36" fmla="*/ 294 w 929"/>
                  <a:gd name="T37" fmla="*/ 324 h 462"/>
                  <a:gd name="T38" fmla="*/ 292 w 929"/>
                  <a:gd name="T39" fmla="*/ 420 h 462"/>
                  <a:gd name="T40" fmla="*/ 332 w 929"/>
                  <a:gd name="T41" fmla="*/ 446 h 462"/>
                  <a:gd name="T42" fmla="*/ 388 w 929"/>
                  <a:gd name="T43" fmla="*/ 448 h 462"/>
                  <a:gd name="T44" fmla="*/ 412 w 929"/>
                  <a:gd name="T45" fmla="*/ 422 h 462"/>
                  <a:gd name="T46" fmla="*/ 506 w 929"/>
                  <a:gd name="T47" fmla="*/ 356 h 462"/>
                  <a:gd name="T48" fmla="*/ 572 w 929"/>
                  <a:gd name="T49" fmla="*/ 334 h 462"/>
                  <a:gd name="T50" fmla="*/ 646 w 929"/>
                  <a:gd name="T51" fmla="*/ 308 h 462"/>
                  <a:gd name="T52" fmla="*/ 720 w 929"/>
                  <a:gd name="T53" fmla="*/ 290 h 462"/>
                  <a:gd name="T54" fmla="*/ 762 w 929"/>
                  <a:gd name="T55" fmla="*/ 260 h 462"/>
                  <a:gd name="T56" fmla="*/ 800 w 929"/>
                  <a:gd name="T57" fmla="*/ 200 h 462"/>
                  <a:gd name="T58" fmla="*/ 802 w 929"/>
                  <a:gd name="T59" fmla="*/ 154 h 462"/>
                  <a:gd name="T60" fmla="*/ 802 w 929"/>
                  <a:gd name="T61" fmla="*/ 124 h 462"/>
                  <a:gd name="T62" fmla="*/ 832 w 929"/>
                  <a:gd name="T63" fmla="*/ 90 h 462"/>
                  <a:gd name="T64" fmla="*/ 876 w 929"/>
                  <a:gd name="T65" fmla="*/ 94 h 462"/>
                  <a:gd name="T66" fmla="*/ 922 w 929"/>
                  <a:gd name="T67" fmla="*/ 52 h 462"/>
                  <a:gd name="T68" fmla="*/ 888 w 929"/>
                  <a:gd name="T69" fmla="*/ 56 h 462"/>
                  <a:gd name="T70" fmla="*/ 848 w 929"/>
                  <a:gd name="T71" fmla="*/ 46 h 462"/>
                  <a:gd name="T72" fmla="*/ 794 w 929"/>
                  <a:gd name="T73" fmla="*/ 22 h 462"/>
                  <a:gd name="T74" fmla="*/ 642 w 929"/>
                  <a:gd name="T75" fmla="*/ 26 h 462"/>
                  <a:gd name="T76" fmla="*/ 584 w 929"/>
                  <a:gd name="T77" fmla="*/ 38 h 462"/>
                  <a:gd name="T78" fmla="*/ 556 w 929"/>
                  <a:gd name="T79" fmla="*/ 38 h 462"/>
                  <a:gd name="T80" fmla="*/ 516 w 929"/>
                  <a:gd name="T81" fmla="*/ 54 h 462"/>
                  <a:gd name="T82" fmla="*/ 478 w 929"/>
                  <a:gd name="T83" fmla="*/ 30 h 462"/>
                  <a:gd name="T84" fmla="*/ 432 w 929"/>
                  <a:gd name="T85" fmla="*/ 40 h 462"/>
                  <a:gd name="T86" fmla="*/ 366 w 929"/>
                  <a:gd name="T87" fmla="*/ 52 h 462"/>
                  <a:gd name="T88" fmla="*/ 410 w 929"/>
                  <a:gd name="T89" fmla="*/ 38 h 462"/>
                  <a:gd name="T90" fmla="*/ 352 w 929"/>
                  <a:gd name="T91" fmla="*/ 8 h 462"/>
                  <a:gd name="T92" fmla="*/ 334 w 929"/>
                  <a:gd name="T93" fmla="*/ 2 h 462"/>
                  <a:gd name="T94" fmla="*/ 314 w 929"/>
                  <a:gd name="T95" fmla="*/ 8 h 462"/>
                  <a:gd name="T96" fmla="*/ 240 w 929"/>
                  <a:gd name="T97" fmla="*/ 16 h 462"/>
                  <a:gd name="T98" fmla="*/ 160 w 929"/>
                  <a:gd name="T99" fmla="*/ 28 h 462"/>
                  <a:gd name="T100" fmla="*/ 108 w 929"/>
                  <a:gd name="T101" fmla="*/ 26 h 462"/>
                  <a:gd name="T102" fmla="*/ 114 w 929"/>
                  <a:gd name="T103" fmla="*/ 68 h 462"/>
                  <a:gd name="T104" fmla="*/ 104 w 929"/>
                  <a:gd name="T105" fmla="*/ 52 h 462"/>
                  <a:gd name="T106" fmla="*/ 60 w 929"/>
                  <a:gd name="T107" fmla="*/ 42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29" h="462">
                    <a:moveTo>
                      <a:pt x="60" y="42"/>
                    </a:moveTo>
                    <a:cubicBezTo>
                      <a:pt x="40" y="45"/>
                      <a:pt x="42" y="46"/>
                      <a:pt x="28" y="56"/>
                    </a:cubicBezTo>
                    <a:cubicBezTo>
                      <a:pt x="26" y="74"/>
                      <a:pt x="27" y="75"/>
                      <a:pt x="10" y="78"/>
                    </a:cubicBezTo>
                    <a:cubicBezTo>
                      <a:pt x="4" y="82"/>
                      <a:pt x="0" y="82"/>
                      <a:pt x="6" y="92"/>
                    </a:cubicBezTo>
                    <a:cubicBezTo>
                      <a:pt x="10" y="98"/>
                      <a:pt x="21" y="96"/>
                      <a:pt x="28" y="98"/>
                    </a:cubicBezTo>
                    <a:cubicBezTo>
                      <a:pt x="31" y="99"/>
                      <a:pt x="36" y="100"/>
                      <a:pt x="36" y="100"/>
                    </a:cubicBezTo>
                    <a:cubicBezTo>
                      <a:pt x="47" y="99"/>
                      <a:pt x="69" y="97"/>
                      <a:pt x="50" y="110"/>
                    </a:cubicBezTo>
                    <a:cubicBezTo>
                      <a:pt x="37" y="108"/>
                      <a:pt x="24" y="104"/>
                      <a:pt x="16" y="116"/>
                    </a:cubicBezTo>
                    <a:cubicBezTo>
                      <a:pt x="24" y="141"/>
                      <a:pt x="68" y="125"/>
                      <a:pt x="94" y="126"/>
                    </a:cubicBezTo>
                    <a:cubicBezTo>
                      <a:pt x="98" y="129"/>
                      <a:pt x="100" y="134"/>
                      <a:pt x="104" y="136"/>
                    </a:cubicBezTo>
                    <a:cubicBezTo>
                      <a:pt x="108" y="138"/>
                      <a:pt x="116" y="140"/>
                      <a:pt x="116" y="140"/>
                    </a:cubicBezTo>
                    <a:cubicBezTo>
                      <a:pt x="129" y="138"/>
                      <a:pt x="133" y="139"/>
                      <a:pt x="142" y="130"/>
                    </a:cubicBezTo>
                    <a:cubicBezTo>
                      <a:pt x="151" y="104"/>
                      <a:pt x="179" y="110"/>
                      <a:pt x="202" y="102"/>
                    </a:cubicBezTo>
                    <a:cubicBezTo>
                      <a:pt x="219" y="96"/>
                      <a:pt x="233" y="84"/>
                      <a:pt x="250" y="78"/>
                    </a:cubicBezTo>
                    <a:cubicBezTo>
                      <a:pt x="260" y="75"/>
                      <a:pt x="269" y="74"/>
                      <a:pt x="280" y="72"/>
                    </a:cubicBezTo>
                    <a:cubicBezTo>
                      <a:pt x="287" y="71"/>
                      <a:pt x="300" y="66"/>
                      <a:pt x="300" y="66"/>
                    </a:cubicBezTo>
                    <a:cubicBezTo>
                      <a:pt x="311" y="49"/>
                      <a:pt x="336" y="54"/>
                      <a:pt x="354" y="60"/>
                    </a:cubicBezTo>
                    <a:cubicBezTo>
                      <a:pt x="367" y="79"/>
                      <a:pt x="335" y="79"/>
                      <a:pt x="324" y="80"/>
                    </a:cubicBezTo>
                    <a:cubicBezTo>
                      <a:pt x="312" y="83"/>
                      <a:pt x="306" y="93"/>
                      <a:pt x="292" y="96"/>
                    </a:cubicBezTo>
                    <a:cubicBezTo>
                      <a:pt x="284" y="94"/>
                      <a:pt x="279" y="90"/>
                      <a:pt x="272" y="88"/>
                    </a:cubicBezTo>
                    <a:cubicBezTo>
                      <a:pt x="253" y="91"/>
                      <a:pt x="232" y="96"/>
                      <a:pt x="214" y="102"/>
                    </a:cubicBezTo>
                    <a:cubicBezTo>
                      <a:pt x="223" y="108"/>
                      <a:pt x="231" y="109"/>
                      <a:pt x="242" y="112"/>
                    </a:cubicBezTo>
                    <a:cubicBezTo>
                      <a:pt x="245" y="113"/>
                      <a:pt x="250" y="114"/>
                      <a:pt x="250" y="114"/>
                    </a:cubicBezTo>
                    <a:cubicBezTo>
                      <a:pt x="251" y="116"/>
                      <a:pt x="255" y="118"/>
                      <a:pt x="254" y="120"/>
                    </a:cubicBezTo>
                    <a:cubicBezTo>
                      <a:pt x="252" y="124"/>
                      <a:pt x="242" y="128"/>
                      <a:pt x="242" y="128"/>
                    </a:cubicBezTo>
                    <a:cubicBezTo>
                      <a:pt x="233" y="141"/>
                      <a:pt x="247" y="154"/>
                      <a:pt x="260" y="158"/>
                    </a:cubicBezTo>
                    <a:cubicBezTo>
                      <a:pt x="282" y="155"/>
                      <a:pt x="295" y="151"/>
                      <a:pt x="318" y="150"/>
                    </a:cubicBezTo>
                    <a:cubicBezTo>
                      <a:pt x="334" y="155"/>
                      <a:pt x="345" y="176"/>
                      <a:pt x="350" y="192"/>
                    </a:cubicBezTo>
                    <a:cubicBezTo>
                      <a:pt x="349" y="195"/>
                      <a:pt x="350" y="199"/>
                      <a:pt x="348" y="202"/>
                    </a:cubicBezTo>
                    <a:cubicBezTo>
                      <a:pt x="345" y="206"/>
                      <a:pt x="336" y="210"/>
                      <a:pt x="336" y="210"/>
                    </a:cubicBezTo>
                    <a:cubicBezTo>
                      <a:pt x="327" y="224"/>
                      <a:pt x="332" y="235"/>
                      <a:pt x="348" y="240"/>
                    </a:cubicBezTo>
                    <a:cubicBezTo>
                      <a:pt x="358" y="237"/>
                      <a:pt x="362" y="237"/>
                      <a:pt x="368" y="246"/>
                    </a:cubicBezTo>
                    <a:cubicBezTo>
                      <a:pt x="360" y="252"/>
                      <a:pt x="346" y="246"/>
                      <a:pt x="338" y="252"/>
                    </a:cubicBezTo>
                    <a:cubicBezTo>
                      <a:pt x="326" y="260"/>
                      <a:pt x="346" y="265"/>
                      <a:pt x="348" y="266"/>
                    </a:cubicBezTo>
                    <a:cubicBezTo>
                      <a:pt x="352" y="278"/>
                      <a:pt x="347" y="279"/>
                      <a:pt x="336" y="286"/>
                    </a:cubicBezTo>
                    <a:cubicBezTo>
                      <a:pt x="332" y="289"/>
                      <a:pt x="324" y="294"/>
                      <a:pt x="324" y="294"/>
                    </a:cubicBezTo>
                    <a:cubicBezTo>
                      <a:pt x="315" y="308"/>
                      <a:pt x="320" y="303"/>
                      <a:pt x="310" y="310"/>
                    </a:cubicBezTo>
                    <a:cubicBezTo>
                      <a:pt x="306" y="316"/>
                      <a:pt x="294" y="324"/>
                      <a:pt x="294" y="324"/>
                    </a:cubicBezTo>
                    <a:cubicBezTo>
                      <a:pt x="285" y="338"/>
                      <a:pt x="288" y="331"/>
                      <a:pt x="284" y="342"/>
                    </a:cubicBezTo>
                    <a:cubicBezTo>
                      <a:pt x="285" y="374"/>
                      <a:pt x="283" y="393"/>
                      <a:pt x="292" y="420"/>
                    </a:cubicBezTo>
                    <a:cubicBezTo>
                      <a:pt x="295" y="429"/>
                      <a:pt x="307" y="435"/>
                      <a:pt x="314" y="440"/>
                    </a:cubicBezTo>
                    <a:cubicBezTo>
                      <a:pt x="319" y="444"/>
                      <a:pt x="332" y="446"/>
                      <a:pt x="332" y="446"/>
                    </a:cubicBezTo>
                    <a:cubicBezTo>
                      <a:pt x="340" y="457"/>
                      <a:pt x="345" y="459"/>
                      <a:pt x="358" y="462"/>
                    </a:cubicBezTo>
                    <a:cubicBezTo>
                      <a:pt x="376" y="459"/>
                      <a:pt x="375" y="457"/>
                      <a:pt x="388" y="448"/>
                    </a:cubicBezTo>
                    <a:cubicBezTo>
                      <a:pt x="390" y="441"/>
                      <a:pt x="394" y="435"/>
                      <a:pt x="400" y="430"/>
                    </a:cubicBezTo>
                    <a:cubicBezTo>
                      <a:pt x="404" y="427"/>
                      <a:pt x="412" y="422"/>
                      <a:pt x="412" y="422"/>
                    </a:cubicBezTo>
                    <a:cubicBezTo>
                      <a:pt x="417" y="415"/>
                      <a:pt x="451" y="367"/>
                      <a:pt x="458" y="364"/>
                    </a:cubicBezTo>
                    <a:cubicBezTo>
                      <a:pt x="475" y="356"/>
                      <a:pt x="486" y="357"/>
                      <a:pt x="506" y="356"/>
                    </a:cubicBezTo>
                    <a:cubicBezTo>
                      <a:pt x="525" y="350"/>
                      <a:pt x="533" y="342"/>
                      <a:pt x="554" y="340"/>
                    </a:cubicBezTo>
                    <a:cubicBezTo>
                      <a:pt x="560" y="338"/>
                      <a:pt x="566" y="336"/>
                      <a:pt x="572" y="334"/>
                    </a:cubicBezTo>
                    <a:cubicBezTo>
                      <a:pt x="576" y="333"/>
                      <a:pt x="584" y="330"/>
                      <a:pt x="584" y="330"/>
                    </a:cubicBezTo>
                    <a:cubicBezTo>
                      <a:pt x="603" y="311"/>
                      <a:pt x="618" y="310"/>
                      <a:pt x="646" y="308"/>
                    </a:cubicBezTo>
                    <a:cubicBezTo>
                      <a:pt x="665" y="304"/>
                      <a:pt x="684" y="303"/>
                      <a:pt x="704" y="302"/>
                    </a:cubicBezTo>
                    <a:cubicBezTo>
                      <a:pt x="712" y="299"/>
                      <a:pt x="712" y="293"/>
                      <a:pt x="720" y="290"/>
                    </a:cubicBezTo>
                    <a:cubicBezTo>
                      <a:pt x="732" y="285"/>
                      <a:pt x="743" y="285"/>
                      <a:pt x="754" y="278"/>
                    </a:cubicBezTo>
                    <a:cubicBezTo>
                      <a:pt x="756" y="271"/>
                      <a:pt x="760" y="267"/>
                      <a:pt x="762" y="260"/>
                    </a:cubicBezTo>
                    <a:cubicBezTo>
                      <a:pt x="763" y="247"/>
                      <a:pt x="762" y="233"/>
                      <a:pt x="764" y="220"/>
                    </a:cubicBezTo>
                    <a:cubicBezTo>
                      <a:pt x="764" y="219"/>
                      <a:pt x="794" y="204"/>
                      <a:pt x="800" y="200"/>
                    </a:cubicBezTo>
                    <a:cubicBezTo>
                      <a:pt x="807" y="189"/>
                      <a:pt x="808" y="186"/>
                      <a:pt x="820" y="182"/>
                    </a:cubicBezTo>
                    <a:cubicBezTo>
                      <a:pt x="825" y="166"/>
                      <a:pt x="814" y="162"/>
                      <a:pt x="802" y="154"/>
                    </a:cubicBezTo>
                    <a:cubicBezTo>
                      <a:pt x="797" y="151"/>
                      <a:pt x="790" y="142"/>
                      <a:pt x="790" y="142"/>
                    </a:cubicBezTo>
                    <a:cubicBezTo>
                      <a:pt x="786" y="131"/>
                      <a:pt x="792" y="127"/>
                      <a:pt x="802" y="124"/>
                    </a:cubicBezTo>
                    <a:cubicBezTo>
                      <a:pt x="810" y="116"/>
                      <a:pt x="813" y="98"/>
                      <a:pt x="820" y="94"/>
                    </a:cubicBezTo>
                    <a:cubicBezTo>
                      <a:pt x="824" y="92"/>
                      <a:pt x="832" y="90"/>
                      <a:pt x="832" y="90"/>
                    </a:cubicBezTo>
                    <a:cubicBezTo>
                      <a:pt x="844" y="92"/>
                      <a:pt x="848" y="92"/>
                      <a:pt x="856" y="100"/>
                    </a:cubicBezTo>
                    <a:cubicBezTo>
                      <a:pt x="863" y="98"/>
                      <a:pt x="876" y="94"/>
                      <a:pt x="876" y="94"/>
                    </a:cubicBezTo>
                    <a:cubicBezTo>
                      <a:pt x="889" y="81"/>
                      <a:pt x="906" y="77"/>
                      <a:pt x="924" y="74"/>
                    </a:cubicBezTo>
                    <a:cubicBezTo>
                      <a:pt x="929" y="67"/>
                      <a:pt x="929" y="58"/>
                      <a:pt x="922" y="52"/>
                    </a:cubicBezTo>
                    <a:cubicBezTo>
                      <a:pt x="918" y="49"/>
                      <a:pt x="910" y="44"/>
                      <a:pt x="910" y="44"/>
                    </a:cubicBezTo>
                    <a:cubicBezTo>
                      <a:pt x="894" y="47"/>
                      <a:pt x="899" y="49"/>
                      <a:pt x="888" y="56"/>
                    </a:cubicBezTo>
                    <a:cubicBezTo>
                      <a:pt x="884" y="58"/>
                      <a:pt x="876" y="60"/>
                      <a:pt x="876" y="60"/>
                    </a:cubicBezTo>
                    <a:cubicBezTo>
                      <a:pt x="853" y="59"/>
                      <a:pt x="810" y="59"/>
                      <a:pt x="848" y="46"/>
                    </a:cubicBezTo>
                    <a:cubicBezTo>
                      <a:pt x="844" y="33"/>
                      <a:pt x="831" y="37"/>
                      <a:pt x="818" y="36"/>
                    </a:cubicBezTo>
                    <a:cubicBezTo>
                      <a:pt x="809" y="33"/>
                      <a:pt x="802" y="27"/>
                      <a:pt x="794" y="22"/>
                    </a:cubicBezTo>
                    <a:cubicBezTo>
                      <a:pt x="790" y="20"/>
                      <a:pt x="782" y="18"/>
                      <a:pt x="782" y="18"/>
                    </a:cubicBezTo>
                    <a:cubicBezTo>
                      <a:pt x="727" y="19"/>
                      <a:pt x="688" y="11"/>
                      <a:pt x="642" y="26"/>
                    </a:cubicBezTo>
                    <a:cubicBezTo>
                      <a:pt x="635" y="16"/>
                      <a:pt x="632" y="18"/>
                      <a:pt x="620" y="20"/>
                    </a:cubicBezTo>
                    <a:cubicBezTo>
                      <a:pt x="611" y="34"/>
                      <a:pt x="600" y="36"/>
                      <a:pt x="584" y="38"/>
                    </a:cubicBezTo>
                    <a:cubicBezTo>
                      <a:pt x="575" y="44"/>
                      <a:pt x="581" y="46"/>
                      <a:pt x="578" y="56"/>
                    </a:cubicBezTo>
                    <a:cubicBezTo>
                      <a:pt x="572" y="47"/>
                      <a:pt x="566" y="41"/>
                      <a:pt x="556" y="38"/>
                    </a:cubicBezTo>
                    <a:cubicBezTo>
                      <a:pt x="553" y="38"/>
                      <a:pt x="539" y="39"/>
                      <a:pt x="534" y="42"/>
                    </a:cubicBezTo>
                    <a:cubicBezTo>
                      <a:pt x="528" y="46"/>
                      <a:pt x="516" y="54"/>
                      <a:pt x="516" y="54"/>
                    </a:cubicBezTo>
                    <a:cubicBezTo>
                      <a:pt x="507" y="52"/>
                      <a:pt x="503" y="51"/>
                      <a:pt x="500" y="42"/>
                    </a:cubicBezTo>
                    <a:cubicBezTo>
                      <a:pt x="505" y="28"/>
                      <a:pt x="488" y="31"/>
                      <a:pt x="478" y="30"/>
                    </a:cubicBezTo>
                    <a:cubicBezTo>
                      <a:pt x="469" y="33"/>
                      <a:pt x="473" y="37"/>
                      <a:pt x="464" y="40"/>
                    </a:cubicBezTo>
                    <a:cubicBezTo>
                      <a:pt x="447" y="34"/>
                      <a:pt x="451" y="27"/>
                      <a:pt x="432" y="40"/>
                    </a:cubicBezTo>
                    <a:cubicBezTo>
                      <a:pt x="427" y="54"/>
                      <a:pt x="427" y="52"/>
                      <a:pt x="410" y="50"/>
                    </a:cubicBezTo>
                    <a:cubicBezTo>
                      <a:pt x="391" y="52"/>
                      <a:pt x="385" y="54"/>
                      <a:pt x="366" y="52"/>
                    </a:cubicBezTo>
                    <a:cubicBezTo>
                      <a:pt x="357" y="49"/>
                      <a:pt x="356" y="46"/>
                      <a:pt x="364" y="40"/>
                    </a:cubicBezTo>
                    <a:cubicBezTo>
                      <a:pt x="380" y="42"/>
                      <a:pt x="395" y="43"/>
                      <a:pt x="410" y="38"/>
                    </a:cubicBezTo>
                    <a:cubicBezTo>
                      <a:pt x="426" y="15"/>
                      <a:pt x="386" y="21"/>
                      <a:pt x="370" y="20"/>
                    </a:cubicBezTo>
                    <a:cubicBezTo>
                      <a:pt x="364" y="16"/>
                      <a:pt x="358" y="12"/>
                      <a:pt x="352" y="8"/>
                    </a:cubicBezTo>
                    <a:cubicBezTo>
                      <a:pt x="348" y="5"/>
                      <a:pt x="340" y="0"/>
                      <a:pt x="340" y="0"/>
                    </a:cubicBezTo>
                    <a:cubicBezTo>
                      <a:pt x="338" y="1"/>
                      <a:pt x="336" y="1"/>
                      <a:pt x="334" y="2"/>
                    </a:cubicBezTo>
                    <a:cubicBezTo>
                      <a:pt x="331" y="3"/>
                      <a:pt x="329" y="3"/>
                      <a:pt x="326" y="4"/>
                    </a:cubicBezTo>
                    <a:cubicBezTo>
                      <a:pt x="322" y="5"/>
                      <a:pt x="314" y="8"/>
                      <a:pt x="314" y="8"/>
                    </a:cubicBezTo>
                    <a:cubicBezTo>
                      <a:pt x="305" y="22"/>
                      <a:pt x="288" y="6"/>
                      <a:pt x="276" y="2"/>
                    </a:cubicBezTo>
                    <a:cubicBezTo>
                      <a:pt x="270" y="3"/>
                      <a:pt x="241" y="16"/>
                      <a:pt x="240" y="16"/>
                    </a:cubicBezTo>
                    <a:cubicBezTo>
                      <a:pt x="226" y="17"/>
                      <a:pt x="212" y="17"/>
                      <a:pt x="198" y="18"/>
                    </a:cubicBezTo>
                    <a:cubicBezTo>
                      <a:pt x="183" y="19"/>
                      <a:pt x="172" y="20"/>
                      <a:pt x="160" y="28"/>
                    </a:cubicBezTo>
                    <a:cubicBezTo>
                      <a:pt x="146" y="26"/>
                      <a:pt x="141" y="27"/>
                      <a:pt x="130" y="20"/>
                    </a:cubicBezTo>
                    <a:cubicBezTo>
                      <a:pt x="123" y="22"/>
                      <a:pt x="115" y="24"/>
                      <a:pt x="108" y="26"/>
                    </a:cubicBezTo>
                    <a:cubicBezTo>
                      <a:pt x="102" y="35"/>
                      <a:pt x="113" y="41"/>
                      <a:pt x="122" y="44"/>
                    </a:cubicBezTo>
                    <a:cubicBezTo>
                      <a:pt x="125" y="52"/>
                      <a:pt x="114" y="68"/>
                      <a:pt x="114" y="68"/>
                    </a:cubicBezTo>
                    <a:cubicBezTo>
                      <a:pt x="112" y="79"/>
                      <a:pt x="111" y="82"/>
                      <a:pt x="100" y="78"/>
                    </a:cubicBezTo>
                    <a:cubicBezTo>
                      <a:pt x="93" y="67"/>
                      <a:pt x="100" y="63"/>
                      <a:pt x="104" y="52"/>
                    </a:cubicBezTo>
                    <a:cubicBezTo>
                      <a:pt x="96" y="44"/>
                      <a:pt x="91" y="36"/>
                      <a:pt x="80" y="32"/>
                    </a:cubicBezTo>
                    <a:cubicBezTo>
                      <a:pt x="73" y="34"/>
                      <a:pt x="67" y="39"/>
                      <a:pt x="60" y="42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86" name="Freeform 134">
                <a:extLst>
                  <a:ext uri="{FF2B5EF4-FFF2-40B4-BE49-F238E27FC236}">
                    <a16:creationId xmlns:a16="http://schemas.microsoft.com/office/drawing/2014/main" id="{69F1814E-371D-4269-968C-2C8167EDD657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5762" y="1957"/>
                <a:ext cx="40" cy="24"/>
              </a:xfrm>
              <a:custGeom>
                <a:avLst/>
                <a:gdLst>
                  <a:gd name="T0" fmla="*/ 34 w 52"/>
                  <a:gd name="T1" fmla="*/ 0 h 32"/>
                  <a:gd name="T2" fmla="*/ 8 w 52"/>
                  <a:gd name="T3" fmla="*/ 20 h 32"/>
                  <a:gd name="T4" fmla="*/ 24 w 52"/>
                  <a:gd name="T5" fmla="*/ 32 h 32"/>
                  <a:gd name="T6" fmla="*/ 42 w 52"/>
                  <a:gd name="T7" fmla="*/ 30 h 32"/>
                  <a:gd name="T8" fmla="*/ 34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34" y="0"/>
                    </a:moveTo>
                    <a:cubicBezTo>
                      <a:pt x="30" y="12"/>
                      <a:pt x="19" y="16"/>
                      <a:pt x="8" y="20"/>
                    </a:cubicBezTo>
                    <a:cubicBezTo>
                      <a:pt x="0" y="32"/>
                      <a:pt x="14" y="31"/>
                      <a:pt x="24" y="32"/>
                    </a:cubicBezTo>
                    <a:cubicBezTo>
                      <a:pt x="30" y="31"/>
                      <a:pt x="36" y="32"/>
                      <a:pt x="42" y="30"/>
                    </a:cubicBezTo>
                    <a:cubicBezTo>
                      <a:pt x="52" y="26"/>
                      <a:pt x="34" y="3"/>
                      <a:pt x="34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87" name="Freeform 135">
                <a:extLst>
                  <a:ext uri="{FF2B5EF4-FFF2-40B4-BE49-F238E27FC236}">
                    <a16:creationId xmlns:a16="http://schemas.microsoft.com/office/drawing/2014/main" id="{686FFDD5-0532-4D0B-9B20-78DBE0D9E4E3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6052" y="2023"/>
                <a:ext cx="131" cy="54"/>
              </a:xfrm>
              <a:custGeom>
                <a:avLst/>
                <a:gdLst>
                  <a:gd name="T0" fmla="*/ 102 w 172"/>
                  <a:gd name="T1" fmla="*/ 8 h 72"/>
                  <a:gd name="T2" fmla="*/ 66 w 172"/>
                  <a:gd name="T3" fmla="*/ 4 h 72"/>
                  <a:gd name="T4" fmla="*/ 54 w 172"/>
                  <a:gd name="T5" fmla="*/ 0 h 72"/>
                  <a:gd name="T6" fmla="*/ 0 w 172"/>
                  <a:gd name="T7" fmla="*/ 28 h 72"/>
                  <a:gd name="T8" fmla="*/ 28 w 172"/>
                  <a:gd name="T9" fmla="*/ 40 h 72"/>
                  <a:gd name="T10" fmla="*/ 42 w 172"/>
                  <a:gd name="T11" fmla="*/ 60 h 72"/>
                  <a:gd name="T12" fmla="*/ 66 w 172"/>
                  <a:gd name="T13" fmla="*/ 68 h 72"/>
                  <a:gd name="T14" fmla="*/ 78 w 172"/>
                  <a:gd name="T15" fmla="*/ 72 h 72"/>
                  <a:gd name="T16" fmla="*/ 130 w 172"/>
                  <a:gd name="T17" fmla="*/ 60 h 72"/>
                  <a:gd name="T18" fmla="*/ 172 w 172"/>
                  <a:gd name="T19" fmla="*/ 44 h 72"/>
                  <a:gd name="T20" fmla="*/ 148 w 172"/>
                  <a:gd name="T21" fmla="*/ 18 h 72"/>
                  <a:gd name="T22" fmla="*/ 136 w 172"/>
                  <a:gd name="T23" fmla="*/ 4 h 72"/>
                  <a:gd name="T24" fmla="*/ 102 w 172"/>
                  <a:gd name="T25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" h="72">
                    <a:moveTo>
                      <a:pt x="102" y="8"/>
                    </a:moveTo>
                    <a:cubicBezTo>
                      <a:pt x="89" y="12"/>
                      <a:pt x="78" y="8"/>
                      <a:pt x="66" y="4"/>
                    </a:cubicBezTo>
                    <a:cubicBezTo>
                      <a:pt x="62" y="3"/>
                      <a:pt x="54" y="0"/>
                      <a:pt x="54" y="0"/>
                    </a:cubicBezTo>
                    <a:cubicBezTo>
                      <a:pt x="38" y="5"/>
                      <a:pt x="12" y="16"/>
                      <a:pt x="0" y="28"/>
                    </a:cubicBezTo>
                    <a:cubicBezTo>
                      <a:pt x="4" y="39"/>
                      <a:pt x="18" y="39"/>
                      <a:pt x="28" y="40"/>
                    </a:cubicBezTo>
                    <a:cubicBezTo>
                      <a:pt x="39" y="44"/>
                      <a:pt x="41" y="60"/>
                      <a:pt x="42" y="60"/>
                    </a:cubicBezTo>
                    <a:cubicBezTo>
                      <a:pt x="50" y="63"/>
                      <a:pt x="58" y="65"/>
                      <a:pt x="66" y="68"/>
                    </a:cubicBezTo>
                    <a:cubicBezTo>
                      <a:pt x="70" y="69"/>
                      <a:pt x="78" y="72"/>
                      <a:pt x="78" y="72"/>
                    </a:cubicBezTo>
                    <a:cubicBezTo>
                      <a:pt x="92" y="71"/>
                      <a:pt x="117" y="69"/>
                      <a:pt x="130" y="60"/>
                    </a:cubicBezTo>
                    <a:cubicBezTo>
                      <a:pt x="148" y="48"/>
                      <a:pt x="150" y="46"/>
                      <a:pt x="172" y="44"/>
                    </a:cubicBezTo>
                    <a:cubicBezTo>
                      <a:pt x="169" y="29"/>
                      <a:pt x="162" y="23"/>
                      <a:pt x="148" y="18"/>
                    </a:cubicBezTo>
                    <a:cubicBezTo>
                      <a:pt x="145" y="10"/>
                      <a:pt x="144" y="7"/>
                      <a:pt x="136" y="4"/>
                    </a:cubicBezTo>
                    <a:cubicBezTo>
                      <a:pt x="134" y="4"/>
                      <a:pt x="105" y="11"/>
                      <a:pt x="102" y="8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88" name="Freeform 136">
                <a:extLst>
                  <a:ext uri="{FF2B5EF4-FFF2-40B4-BE49-F238E27FC236}">
                    <a16:creationId xmlns:a16="http://schemas.microsoft.com/office/drawing/2014/main" id="{BD6F14B5-4C03-4378-AF40-B60B6B53E753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6155" y="1861"/>
                <a:ext cx="40" cy="24"/>
              </a:xfrm>
              <a:custGeom>
                <a:avLst/>
                <a:gdLst>
                  <a:gd name="T0" fmla="*/ 34 w 52"/>
                  <a:gd name="T1" fmla="*/ 0 h 32"/>
                  <a:gd name="T2" fmla="*/ 8 w 52"/>
                  <a:gd name="T3" fmla="*/ 20 h 32"/>
                  <a:gd name="T4" fmla="*/ 24 w 52"/>
                  <a:gd name="T5" fmla="*/ 32 h 32"/>
                  <a:gd name="T6" fmla="*/ 42 w 52"/>
                  <a:gd name="T7" fmla="*/ 30 h 32"/>
                  <a:gd name="T8" fmla="*/ 34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34" y="0"/>
                    </a:moveTo>
                    <a:cubicBezTo>
                      <a:pt x="30" y="12"/>
                      <a:pt x="19" y="16"/>
                      <a:pt x="8" y="20"/>
                    </a:cubicBezTo>
                    <a:cubicBezTo>
                      <a:pt x="0" y="32"/>
                      <a:pt x="14" y="31"/>
                      <a:pt x="24" y="32"/>
                    </a:cubicBezTo>
                    <a:cubicBezTo>
                      <a:pt x="30" y="31"/>
                      <a:pt x="36" y="32"/>
                      <a:pt x="42" y="30"/>
                    </a:cubicBezTo>
                    <a:cubicBezTo>
                      <a:pt x="52" y="26"/>
                      <a:pt x="34" y="3"/>
                      <a:pt x="34" y="0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89" name="Freeform 137">
                <a:extLst>
                  <a:ext uri="{FF2B5EF4-FFF2-40B4-BE49-F238E27FC236}">
                    <a16:creationId xmlns:a16="http://schemas.microsoft.com/office/drawing/2014/main" id="{977C8CB1-8AE6-4252-8106-85CFFEFEAE59}"/>
                  </a:ext>
                </a:extLst>
              </p:cNvPr>
              <p:cNvSpPr>
                <a:spLocks/>
              </p:cNvSpPr>
              <p:nvPr/>
            </p:nvSpPr>
            <p:spPr bwMode="black">
              <a:xfrm>
                <a:off x="6240" y="2081"/>
                <a:ext cx="11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chemeClr val="tx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aphicFrame>
        <p:nvGraphicFramePr>
          <p:cNvPr id="49290" name="Object 138">
            <a:extLst>
              <a:ext uri="{FF2B5EF4-FFF2-40B4-BE49-F238E27FC236}">
                <a16:creationId xmlns:a16="http://schemas.microsoft.com/office/drawing/2014/main" id="{126404A4-E13D-465A-9C54-7C9E6467CD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1725" y="2032000"/>
          <a:ext cx="1709738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4" name="Chart" r:id="rId3" imgW="2047875" imgH="2095398" progId="MSGraph.Chart.8">
                  <p:embed followColorScheme="full"/>
                </p:oleObj>
              </mc:Choice>
              <mc:Fallback>
                <p:oleObj name="Chart" r:id="rId3" imgW="2047875" imgH="2095398" progId="MSGraph.Chart.8">
                  <p:embed followColorScheme="full"/>
                  <p:pic>
                    <p:nvPicPr>
                      <p:cNvPr id="0" name="Object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101725" y="2032000"/>
                        <a:ext cx="1709738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53882" dir="2700000" algn="ctr" rotWithShape="0">
                          <a:srgbClr val="080808">
                            <a:alpha val="50000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91" name="Object 139">
            <a:extLst>
              <a:ext uri="{FF2B5EF4-FFF2-40B4-BE49-F238E27FC236}">
                <a16:creationId xmlns:a16="http://schemas.microsoft.com/office/drawing/2014/main" id="{C5E6133E-F1A8-483D-9E55-EBA034D643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54725" y="2487613"/>
          <a:ext cx="1666875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5" name="Chart" r:id="rId5" imgW="1990725" imgH="1923898" progId="MSGraph.Chart.8">
                  <p:embed followColorScheme="full"/>
                </p:oleObj>
              </mc:Choice>
              <mc:Fallback>
                <p:oleObj name="Chart" r:id="rId5" imgW="1990725" imgH="1923898" progId="MSGraph.Chart.8">
                  <p:embed followColorScheme="full"/>
                  <p:pic>
                    <p:nvPicPr>
                      <p:cNvPr id="0" name="Object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6054725" y="2487613"/>
                        <a:ext cx="1666875" cy="160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53882" dir="2700000" algn="ctr" rotWithShape="0">
                          <a:srgbClr val="080808">
                            <a:alpha val="50000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92" name="Object 140">
            <a:extLst>
              <a:ext uri="{FF2B5EF4-FFF2-40B4-BE49-F238E27FC236}">
                <a16:creationId xmlns:a16="http://schemas.microsoft.com/office/drawing/2014/main" id="{87805297-08DB-42D9-B886-27D7CBD3A2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90938" y="3024188"/>
          <a:ext cx="1657350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6" name="Chart" r:id="rId7" imgW="2000250" imgH="1914550" progId="MSGraph.Chart.8">
                  <p:embed followColorScheme="full"/>
                </p:oleObj>
              </mc:Choice>
              <mc:Fallback>
                <p:oleObj name="Chart" r:id="rId7" imgW="2000250" imgH="1914550" progId="MSGraph.Chart.8">
                  <p:embed followColorScheme="full"/>
                  <p:pic>
                    <p:nvPicPr>
                      <p:cNvPr id="0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690938" y="3024188"/>
                        <a:ext cx="1657350" cy="160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53882" dir="2700000" algn="ctr" rotWithShape="0">
                          <a:srgbClr val="080808">
                            <a:alpha val="50000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293" name="Line 141">
            <a:extLst>
              <a:ext uri="{FF2B5EF4-FFF2-40B4-BE49-F238E27FC236}">
                <a16:creationId xmlns:a16="http://schemas.microsoft.com/office/drawing/2014/main" id="{C007F748-1423-486E-8EFD-F60D5F706B2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0325" y="5083175"/>
            <a:ext cx="7010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294" name="Text Box 9">
            <a:extLst>
              <a:ext uri="{FF2B5EF4-FFF2-40B4-BE49-F238E27FC236}">
                <a16:creationId xmlns:a16="http://schemas.microsoft.com/office/drawing/2014/main" id="{D63D174B-52E7-4412-8B33-D220FCE11A17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1635125" y="5181600"/>
            <a:ext cx="3124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zh-CN" sz="1600" b="0">
                <a:ea typeface="宋体" panose="02010600030101010101" pitchFamily="2" charset="-122"/>
              </a:rPr>
              <a:t>ThemeGallery is a Design Digital Content &amp; Contents mall developed by Guild Design Inc.</a:t>
            </a:r>
          </a:p>
        </p:txBody>
      </p:sp>
      <p:sp>
        <p:nvSpPr>
          <p:cNvPr id="49295" name="Line 143">
            <a:extLst>
              <a:ext uri="{FF2B5EF4-FFF2-40B4-BE49-F238E27FC236}">
                <a16:creationId xmlns:a16="http://schemas.microsoft.com/office/drawing/2014/main" id="{7DBA0AD3-B4D3-45EF-BAD7-F1A4B6D2F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5525" y="5083175"/>
            <a:ext cx="0" cy="914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296" name="AutoShape 144">
            <a:extLst>
              <a:ext uri="{FF2B5EF4-FFF2-40B4-BE49-F238E27FC236}">
                <a16:creationId xmlns:a16="http://schemas.microsoft.com/office/drawing/2014/main" id="{F50FBEDC-79B6-4935-9F7F-EA44AA347D78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09600" y="1557338"/>
            <a:ext cx="2667000" cy="371475"/>
          </a:xfrm>
          <a:prstGeom prst="wedgeRectCallout">
            <a:avLst>
              <a:gd name="adj1" fmla="val -5833"/>
              <a:gd name="adj2" fmla="val 123505"/>
            </a:avLst>
          </a:prstGeom>
          <a:solidFill>
            <a:schemeClr val="accent2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en-US" altLang="zh-CN" sz="1400">
                <a:solidFill>
                  <a:srgbClr val="FFFFFF"/>
                </a:solidFill>
                <a:ea typeface="宋体" panose="02010600030101010101" pitchFamily="2" charset="-122"/>
              </a:rPr>
              <a:t>Description of the contents</a:t>
            </a:r>
          </a:p>
        </p:txBody>
      </p:sp>
      <p:sp>
        <p:nvSpPr>
          <p:cNvPr id="49297" name="AutoShape 145">
            <a:extLst>
              <a:ext uri="{FF2B5EF4-FFF2-40B4-BE49-F238E27FC236}">
                <a16:creationId xmlns:a16="http://schemas.microsoft.com/office/drawing/2014/main" id="{19511D44-6ACD-4C4D-AFE7-C9944A7E6E66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3048000" y="2547938"/>
            <a:ext cx="2590800" cy="371475"/>
          </a:xfrm>
          <a:prstGeom prst="wedgeRectCallout">
            <a:avLst>
              <a:gd name="adj1" fmla="val 13907"/>
              <a:gd name="adj2" fmla="val 124361"/>
            </a:avLst>
          </a:prstGeom>
          <a:solidFill>
            <a:schemeClr val="hlink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en-US" altLang="zh-CN" sz="1400">
                <a:solidFill>
                  <a:srgbClr val="FFFFFF"/>
                </a:solidFill>
                <a:ea typeface="宋体" panose="02010600030101010101" pitchFamily="2" charset="-122"/>
              </a:rPr>
              <a:t>Description of the contents</a:t>
            </a:r>
          </a:p>
        </p:txBody>
      </p:sp>
      <p:sp>
        <p:nvSpPr>
          <p:cNvPr id="49298" name="AutoShape 146">
            <a:extLst>
              <a:ext uri="{FF2B5EF4-FFF2-40B4-BE49-F238E27FC236}">
                <a16:creationId xmlns:a16="http://schemas.microsoft.com/office/drawing/2014/main" id="{84181DB4-B0FB-4314-B22C-1FB9C9BDAEFA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172200" y="2024063"/>
            <a:ext cx="2514600" cy="371475"/>
          </a:xfrm>
          <a:prstGeom prst="wedgeRectCallout">
            <a:avLst>
              <a:gd name="adj1" fmla="val -25694"/>
              <a:gd name="adj2" fmla="val 119231"/>
            </a:avLst>
          </a:prstGeom>
          <a:solidFill>
            <a:schemeClr val="accent1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en-US" altLang="zh-CN" sz="1400">
                <a:solidFill>
                  <a:srgbClr val="FFFFFF"/>
                </a:solidFill>
                <a:ea typeface="宋体" panose="02010600030101010101" pitchFamily="2" charset="-122"/>
              </a:rPr>
              <a:t>Description of the contents</a:t>
            </a:r>
          </a:p>
        </p:txBody>
      </p:sp>
      <p:sp>
        <p:nvSpPr>
          <p:cNvPr id="49299" name="Oval 147">
            <a:extLst>
              <a:ext uri="{FF2B5EF4-FFF2-40B4-BE49-F238E27FC236}">
                <a16:creationId xmlns:a16="http://schemas.microsoft.com/office/drawing/2014/main" id="{CC11237E-6D22-485A-A18F-0C34F537CBD8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64125" y="5211763"/>
            <a:ext cx="180975" cy="180975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300" name="Rectangle 148">
            <a:extLst>
              <a:ext uri="{FF2B5EF4-FFF2-40B4-BE49-F238E27FC236}">
                <a16:creationId xmlns:a16="http://schemas.microsoft.com/office/drawing/2014/main" id="{6D8D6756-E1FD-4DE5-B59B-0FC72701E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6850" y="5154613"/>
            <a:ext cx="2590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0">
                <a:ea typeface="宋体" panose="02010600030101010101" pitchFamily="2" charset="-122"/>
              </a:rPr>
              <a:t>Description of the contents</a:t>
            </a:r>
          </a:p>
        </p:txBody>
      </p:sp>
      <p:sp>
        <p:nvSpPr>
          <p:cNvPr id="49301" name="Oval 149">
            <a:extLst>
              <a:ext uri="{FF2B5EF4-FFF2-40B4-BE49-F238E27FC236}">
                <a16:creationId xmlns:a16="http://schemas.microsoft.com/office/drawing/2014/main" id="{85FB47F9-E0D2-4B9A-8A77-E66C7CD35BBC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64125" y="5537200"/>
            <a:ext cx="180975" cy="180975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302" name="Rectangle 150">
            <a:extLst>
              <a:ext uri="{FF2B5EF4-FFF2-40B4-BE49-F238E27FC236}">
                <a16:creationId xmlns:a16="http://schemas.microsoft.com/office/drawing/2014/main" id="{457C02DF-5256-4BA7-A932-7F7BFD2EF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6850" y="5497513"/>
            <a:ext cx="2590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0">
                <a:ea typeface="宋体" panose="02010600030101010101" pitchFamily="2" charset="-122"/>
              </a:rPr>
              <a:t>Description of the contents</a:t>
            </a:r>
          </a:p>
        </p:txBody>
      </p:sp>
      <p:sp>
        <p:nvSpPr>
          <p:cNvPr id="49303" name="Oval 151">
            <a:extLst>
              <a:ext uri="{FF2B5EF4-FFF2-40B4-BE49-F238E27FC236}">
                <a16:creationId xmlns:a16="http://schemas.microsoft.com/office/drawing/2014/main" id="{827AEF1F-52DF-46AC-8B11-4B50B4E41022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64125" y="5859463"/>
            <a:ext cx="180975" cy="180975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304" name="Rectangle 152">
            <a:extLst>
              <a:ext uri="{FF2B5EF4-FFF2-40B4-BE49-F238E27FC236}">
                <a16:creationId xmlns:a16="http://schemas.microsoft.com/office/drawing/2014/main" id="{9074317E-5067-4608-9CCE-31E4430D7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6850" y="5802313"/>
            <a:ext cx="2590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0">
                <a:ea typeface="宋体" panose="02010600030101010101" pitchFamily="2" charset="-122"/>
              </a:rPr>
              <a:t>Description of the contents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5CD094F6-0A5F-48FC-BC44-4E0DA18EE7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Click to edit title style</a:t>
            </a:r>
          </a:p>
        </p:txBody>
      </p:sp>
      <p:pic>
        <p:nvPicPr>
          <p:cNvPr id="51246" name="Picture 46">
            <a:extLst>
              <a:ext uri="{FF2B5EF4-FFF2-40B4-BE49-F238E27FC236}">
                <a16:creationId xmlns:a16="http://schemas.microsoft.com/office/drawing/2014/main" id="{592BCE67-A71C-4332-8DF3-658BE602E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285875" y="4381500"/>
            <a:ext cx="27781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7" name="Picture 47">
            <a:extLst>
              <a:ext uri="{FF2B5EF4-FFF2-40B4-BE49-F238E27FC236}">
                <a16:creationId xmlns:a16="http://schemas.microsoft.com/office/drawing/2014/main" id="{63F04DB7-AA00-475E-B3C9-E9DD22597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5010150" y="4381500"/>
            <a:ext cx="27781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8" name="Freeform 48">
            <a:extLst>
              <a:ext uri="{FF2B5EF4-FFF2-40B4-BE49-F238E27FC236}">
                <a16:creationId xmlns:a16="http://schemas.microsoft.com/office/drawing/2014/main" id="{D0AC78F6-34D9-4F62-A77B-F8FB001E810D}"/>
              </a:ext>
            </a:extLst>
          </p:cNvPr>
          <p:cNvSpPr>
            <a:spLocks/>
          </p:cNvSpPr>
          <p:nvPr/>
        </p:nvSpPr>
        <p:spPr bwMode="gray">
          <a:xfrm>
            <a:off x="1881188" y="2346325"/>
            <a:ext cx="1066800" cy="2330450"/>
          </a:xfrm>
          <a:custGeom>
            <a:avLst/>
            <a:gdLst>
              <a:gd name="T0" fmla="*/ 682 w 1416"/>
              <a:gd name="T1" fmla="*/ 350 h 3094"/>
              <a:gd name="T2" fmla="*/ 720 w 1416"/>
              <a:gd name="T3" fmla="*/ 242 h 3094"/>
              <a:gd name="T4" fmla="*/ 660 w 1416"/>
              <a:gd name="T5" fmla="*/ 39 h 3094"/>
              <a:gd name="T6" fmla="*/ 409 w 1416"/>
              <a:gd name="T7" fmla="*/ 118 h 3094"/>
              <a:gd name="T8" fmla="*/ 330 w 1416"/>
              <a:gd name="T9" fmla="*/ 348 h 3094"/>
              <a:gd name="T10" fmla="*/ 319 w 1416"/>
              <a:gd name="T11" fmla="*/ 450 h 3094"/>
              <a:gd name="T12" fmla="*/ 42 w 1416"/>
              <a:gd name="T13" fmla="*/ 826 h 3094"/>
              <a:gd name="T14" fmla="*/ 126 w 1416"/>
              <a:gd name="T15" fmla="*/ 994 h 3094"/>
              <a:gd name="T16" fmla="*/ 397 w 1416"/>
              <a:gd name="T17" fmla="*/ 1105 h 3094"/>
              <a:gd name="T18" fmla="*/ 126 w 1416"/>
              <a:gd name="T19" fmla="*/ 879 h 3094"/>
              <a:gd name="T20" fmla="*/ 348 w 1416"/>
              <a:gd name="T21" fmla="*/ 655 h 3094"/>
              <a:gd name="T22" fmla="*/ 480 w 1416"/>
              <a:gd name="T23" fmla="*/ 957 h 3094"/>
              <a:gd name="T24" fmla="*/ 336 w 1416"/>
              <a:gd name="T25" fmla="*/ 1212 h 3094"/>
              <a:gd name="T26" fmla="*/ 343 w 1416"/>
              <a:gd name="T27" fmla="*/ 1683 h 3094"/>
              <a:gd name="T28" fmla="*/ 462 w 1416"/>
              <a:gd name="T29" fmla="*/ 2019 h 3094"/>
              <a:gd name="T30" fmla="*/ 427 w 1416"/>
              <a:gd name="T31" fmla="*/ 2716 h 3094"/>
              <a:gd name="T32" fmla="*/ 354 w 1416"/>
              <a:gd name="T33" fmla="*/ 2784 h 3094"/>
              <a:gd name="T34" fmla="*/ 376 w 1416"/>
              <a:gd name="T35" fmla="*/ 3013 h 3094"/>
              <a:gd name="T36" fmla="*/ 402 w 1416"/>
              <a:gd name="T37" fmla="*/ 2959 h 3094"/>
              <a:gd name="T38" fmla="*/ 430 w 1416"/>
              <a:gd name="T39" fmla="*/ 2925 h 3094"/>
              <a:gd name="T40" fmla="*/ 628 w 1416"/>
              <a:gd name="T41" fmla="*/ 3094 h 3094"/>
              <a:gd name="T42" fmla="*/ 636 w 1416"/>
              <a:gd name="T43" fmla="*/ 3036 h 3094"/>
              <a:gd name="T44" fmla="*/ 604 w 1416"/>
              <a:gd name="T45" fmla="*/ 2913 h 3094"/>
              <a:gd name="T46" fmla="*/ 619 w 1416"/>
              <a:gd name="T47" fmla="*/ 2146 h 3094"/>
              <a:gd name="T48" fmla="*/ 639 w 1416"/>
              <a:gd name="T49" fmla="*/ 1968 h 3094"/>
              <a:gd name="T50" fmla="*/ 724 w 1416"/>
              <a:gd name="T51" fmla="*/ 1692 h 3094"/>
              <a:gd name="T52" fmla="*/ 772 w 1416"/>
              <a:gd name="T53" fmla="*/ 1138 h 3094"/>
              <a:gd name="T54" fmla="*/ 712 w 1416"/>
              <a:gd name="T55" fmla="*/ 816 h 3094"/>
              <a:gd name="T56" fmla="*/ 820 w 1416"/>
              <a:gd name="T57" fmla="*/ 934 h 3094"/>
              <a:gd name="T58" fmla="*/ 1060 w 1416"/>
              <a:gd name="T59" fmla="*/ 838 h 3094"/>
              <a:gd name="T60" fmla="*/ 1314 w 1416"/>
              <a:gd name="T61" fmla="*/ 592 h 3094"/>
              <a:gd name="T62" fmla="*/ 1414 w 1416"/>
              <a:gd name="T63" fmla="*/ 445 h 3094"/>
              <a:gd name="T64" fmla="*/ 1288 w 1416"/>
              <a:gd name="T65" fmla="*/ 501 h 3094"/>
              <a:gd name="T66" fmla="*/ 1234 w 1416"/>
              <a:gd name="T67" fmla="*/ 445 h 3094"/>
              <a:gd name="T68" fmla="*/ 1167 w 1416"/>
              <a:gd name="T69" fmla="*/ 573 h 3094"/>
              <a:gd name="T70" fmla="*/ 775 w 1416"/>
              <a:gd name="T71" fmla="*/ 607 h 3094"/>
              <a:gd name="T72" fmla="*/ 664 w 1416"/>
              <a:gd name="T73" fmla="*/ 439 h 3094"/>
              <a:gd name="T74" fmla="*/ 609 w 1416"/>
              <a:gd name="T75" fmla="*/ 378 h 3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49" name="Freeform 49">
            <a:extLst>
              <a:ext uri="{FF2B5EF4-FFF2-40B4-BE49-F238E27FC236}">
                <a16:creationId xmlns:a16="http://schemas.microsoft.com/office/drawing/2014/main" id="{96F7FCF0-249C-4590-9E9A-19FCD6F5A343}"/>
              </a:ext>
            </a:extLst>
          </p:cNvPr>
          <p:cNvSpPr>
            <a:spLocks/>
          </p:cNvSpPr>
          <p:nvPr/>
        </p:nvSpPr>
        <p:spPr bwMode="gray">
          <a:xfrm>
            <a:off x="2379663" y="3232150"/>
            <a:ext cx="660400" cy="1444625"/>
          </a:xfrm>
          <a:custGeom>
            <a:avLst/>
            <a:gdLst>
              <a:gd name="T0" fmla="*/ 682 w 1416"/>
              <a:gd name="T1" fmla="*/ 350 h 3094"/>
              <a:gd name="T2" fmla="*/ 720 w 1416"/>
              <a:gd name="T3" fmla="*/ 242 h 3094"/>
              <a:gd name="T4" fmla="*/ 660 w 1416"/>
              <a:gd name="T5" fmla="*/ 39 h 3094"/>
              <a:gd name="T6" fmla="*/ 409 w 1416"/>
              <a:gd name="T7" fmla="*/ 118 h 3094"/>
              <a:gd name="T8" fmla="*/ 330 w 1416"/>
              <a:gd name="T9" fmla="*/ 348 h 3094"/>
              <a:gd name="T10" fmla="*/ 319 w 1416"/>
              <a:gd name="T11" fmla="*/ 450 h 3094"/>
              <a:gd name="T12" fmla="*/ 42 w 1416"/>
              <a:gd name="T13" fmla="*/ 826 h 3094"/>
              <a:gd name="T14" fmla="*/ 126 w 1416"/>
              <a:gd name="T15" fmla="*/ 994 h 3094"/>
              <a:gd name="T16" fmla="*/ 397 w 1416"/>
              <a:gd name="T17" fmla="*/ 1105 h 3094"/>
              <a:gd name="T18" fmla="*/ 126 w 1416"/>
              <a:gd name="T19" fmla="*/ 879 h 3094"/>
              <a:gd name="T20" fmla="*/ 348 w 1416"/>
              <a:gd name="T21" fmla="*/ 655 h 3094"/>
              <a:gd name="T22" fmla="*/ 480 w 1416"/>
              <a:gd name="T23" fmla="*/ 957 h 3094"/>
              <a:gd name="T24" fmla="*/ 336 w 1416"/>
              <a:gd name="T25" fmla="*/ 1212 h 3094"/>
              <a:gd name="T26" fmla="*/ 343 w 1416"/>
              <a:gd name="T27" fmla="*/ 1683 h 3094"/>
              <a:gd name="T28" fmla="*/ 462 w 1416"/>
              <a:gd name="T29" fmla="*/ 2019 h 3094"/>
              <a:gd name="T30" fmla="*/ 427 w 1416"/>
              <a:gd name="T31" fmla="*/ 2716 h 3094"/>
              <a:gd name="T32" fmla="*/ 354 w 1416"/>
              <a:gd name="T33" fmla="*/ 2784 h 3094"/>
              <a:gd name="T34" fmla="*/ 376 w 1416"/>
              <a:gd name="T35" fmla="*/ 3013 h 3094"/>
              <a:gd name="T36" fmla="*/ 402 w 1416"/>
              <a:gd name="T37" fmla="*/ 2959 h 3094"/>
              <a:gd name="T38" fmla="*/ 430 w 1416"/>
              <a:gd name="T39" fmla="*/ 2925 h 3094"/>
              <a:gd name="T40" fmla="*/ 628 w 1416"/>
              <a:gd name="T41" fmla="*/ 3094 h 3094"/>
              <a:gd name="T42" fmla="*/ 636 w 1416"/>
              <a:gd name="T43" fmla="*/ 3036 h 3094"/>
              <a:gd name="T44" fmla="*/ 604 w 1416"/>
              <a:gd name="T45" fmla="*/ 2913 h 3094"/>
              <a:gd name="T46" fmla="*/ 619 w 1416"/>
              <a:gd name="T47" fmla="*/ 2146 h 3094"/>
              <a:gd name="T48" fmla="*/ 639 w 1416"/>
              <a:gd name="T49" fmla="*/ 1968 h 3094"/>
              <a:gd name="T50" fmla="*/ 724 w 1416"/>
              <a:gd name="T51" fmla="*/ 1692 h 3094"/>
              <a:gd name="T52" fmla="*/ 772 w 1416"/>
              <a:gd name="T53" fmla="*/ 1138 h 3094"/>
              <a:gd name="T54" fmla="*/ 712 w 1416"/>
              <a:gd name="T55" fmla="*/ 816 h 3094"/>
              <a:gd name="T56" fmla="*/ 820 w 1416"/>
              <a:gd name="T57" fmla="*/ 934 h 3094"/>
              <a:gd name="T58" fmla="*/ 1060 w 1416"/>
              <a:gd name="T59" fmla="*/ 838 h 3094"/>
              <a:gd name="T60" fmla="*/ 1314 w 1416"/>
              <a:gd name="T61" fmla="*/ 592 h 3094"/>
              <a:gd name="T62" fmla="*/ 1414 w 1416"/>
              <a:gd name="T63" fmla="*/ 445 h 3094"/>
              <a:gd name="T64" fmla="*/ 1288 w 1416"/>
              <a:gd name="T65" fmla="*/ 501 h 3094"/>
              <a:gd name="T66" fmla="*/ 1234 w 1416"/>
              <a:gd name="T67" fmla="*/ 445 h 3094"/>
              <a:gd name="T68" fmla="*/ 1167 w 1416"/>
              <a:gd name="T69" fmla="*/ 573 h 3094"/>
              <a:gd name="T70" fmla="*/ 775 w 1416"/>
              <a:gd name="T71" fmla="*/ 607 h 3094"/>
              <a:gd name="T72" fmla="*/ 664 w 1416"/>
              <a:gd name="T73" fmla="*/ 439 h 3094"/>
              <a:gd name="T74" fmla="*/ 609 w 1416"/>
              <a:gd name="T75" fmla="*/ 378 h 3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50" name="Freeform 50">
            <a:extLst>
              <a:ext uri="{FF2B5EF4-FFF2-40B4-BE49-F238E27FC236}">
                <a16:creationId xmlns:a16="http://schemas.microsoft.com/office/drawing/2014/main" id="{444E595B-7DE8-4179-8C6C-39C0F4D53AB5}"/>
              </a:ext>
            </a:extLst>
          </p:cNvPr>
          <p:cNvSpPr>
            <a:spLocks noEditPoints="1"/>
          </p:cNvSpPr>
          <p:nvPr/>
        </p:nvSpPr>
        <p:spPr bwMode="gray">
          <a:xfrm>
            <a:off x="6037263" y="2490788"/>
            <a:ext cx="777875" cy="2185987"/>
          </a:xfrm>
          <a:custGeom>
            <a:avLst/>
            <a:gdLst>
              <a:gd name="T0" fmla="*/ 1128 w 1155"/>
              <a:gd name="T1" fmla="*/ 998 h 3334"/>
              <a:gd name="T2" fmla="*/ 1036 w 1155"/>
              <a:gd name="T3" fmla="*/ 783 h 3334"/>
              <a:gd name="T4" fmla="*/ 876 w 1155"/>
              <a:gd name="T5" fmla="*/ 566 h 3334"/>
              <a:gd name="T6" fmla="*/ 731 w 1155"/>
              <a:gd name="T7" fmla="*/ 471 h 3334"/>
              <a:gd name="T8" fmla="*/ 807 w 1155"/>
              <a:gd name="T9" fmla="*/ 326 h 3334"/>
              <a:gd name="T10" fmla="*/ 818 w 1155"/>
              <a:gd name="T11" fmla="*/ 199 h 3334"/>
              <a:gd name="T12" fmla="*/ 754 w 1155"/>
              <a:gd name="T13" fmla="*/ 87 h 3334"/>
              <a:gd name="T14" fmla="*/ 575 w 1155"/>
              <a:gd name="T15" fmla="*/ 7 h 3334"/>
              <a:gd name="T16" fmla="*/ 529 w 1155"/>
              <a:gd name="T17" fmla="*/ 49 h 3334"/>
              <a:gd name="T18" fmla="*/ 465 w 1155"/>
              <a:gd name="T19" fmla="*/ 78 h 3334"/>
              <a:gd name="T20" fmla="*/ 461 w 1155"/>
              <a:gd name="T21" fmla="*/ 166 h 3334"/>
              <a:gd name="T22" fmla="*/ 474 w 1155"/>
              <a:gd name="T23" fmla="*/ 204 h 3334"/>
              <a:gd name="T24" fmla="*/ 471 w 1155"/>
              <a:gd name="T25" fmla="*/ 353 h 3334"/>
              <a:gd name="T26" fmla="*/ 519 w 1155"/>
              <a:gd name="T27" fmla="*/ 416 h 3334"/>
              <a:gd name="T28" fmla="*/ 355 w 1155"/>
              <a:gd name="T29" fmla="*/ 527 h 3334"/>
              <a:gd name="T30" fmla="*/ 235 w 1155"/>
              <a:gd name="T31" fmla="*/ 581 h 3334"/>
              <a:gd name="T32" fmla="*/ 174 w 1155"/>
              <a:gd name="T33" fmla="*/ 867 h 3334"/>
              <a:gd name="T34" fmla="*/ 136 w 1155"/>
              <a:gd name="T35" fmla="*/ 1159 h 3334"/>
              <a:gd name="T36" fmla="*/ 114 w 1155"/>
              <a:gd name="T37" fmla="*/ 1456 h 3334"/>
              <a:gd name="T38" fmla="*/ 114 w 1155"/>
              <a:gd name="T39" fmla="*/ 1536 h 3334"/>
              <a:gd name="T40" fmla="*/ 177 w 1155"/>
              <a:gd name="T41" fmla="*/ 1709 h 3334"/>
              <a:gd name="T42" fmla="*/ 174 w 1155"/>
              <a:gd name="T43" fmla="*/ 1727 h 3334"/>
              <a:gd name="T44" fmla="*/ 132 w 1155"/>
              <a:gd name="T45" fmla="*/ 1779 h 3334"/>
              <a:gd name="T46" fmla="*/ 44 w 1155"/>
              <a:gd name="T47" fmla="*/ 2243 h 3334"/>
              <a:gd name="T48" fmla="*/ 108 w 1155"/>
              <a:gd name="T49" fmla="*/ 2220 h 3334"/>
              <a:gd name="T50" fmla="*/ 131 w 1155"/>
              <a:gd name="T51" fmla="*/ 2376 h 3334"/>
              <a:gd name="T52" fmla="*/ 28 w 1155"/>
              <a:gd name="T53" fmla="*/ 3062 h 3334"/>
              <a:gd name="T54" fmla="*/ 0 w 1155"/>
              <a:gd name="T55" fmla="*/ 3191 h 3334"/>
              <a:gd name="T56" fmla="*/ 36 w 1155"/>
              <a:gd name="T57" fmla="*/ 3276 h 3334"/>
              <a:gd name="T58" fmla="*/ 109 w 1155"/>
              <a:gd name="T59" fmla="*/ 3287 h 3334"/>
              <a:gd name="T60" fmla="*/ 196 w 1155"/>
              <a:gd name="T61" fmla="*/ 3239 h 3334"/>
              <a:gd name="T62" fmla="*/ 256 w 1155"/>
              <a:gd name="T63" fmla="*/ 3093 h 3334"/>
              <a:gd name="T64" fmla="*/ 285 w 1155"/>
              <a:gd name="T65" fmla="*/ 3008 h 3334"/>
              <a:gd name="T66" fmla="*/ 373 w 1155"/>
              <a:gd name="T67" fmla="*/ 2764 h 3334"/>
              <a:gd name="T68" fmla="*/ 590 w 1155"/>
              <a:gd name="T69" fmla="*/ 1862 h 3334"/>
              <a:gd name="T70" fmla="*/ 725 w 1155"/>
              <a:gd name="T71" fmla="*/ 2087 h 3334"/>
              <a:gd name="T72" fmla="*/ 765 w 1155"/>
              <a:gd name="T73" fmla="*/ 2409 h 3334"/>
              <a:gd name="T74" fmla="*/ 772 w 1155"/>
              <a:gd name="T75" fmla="*/ 3059 h 3334"/>
              <a:gd name="T76" fmla="*/ 810 w 1155"/>
              <a:gd name="T77" fmla="*/ 3135 h 3334"/>
              <a:gd name="T78" fmla="*/ 802 w 1155"/>
              <a:gd name="T79" fmla="*/ 3260 h 3334"/>
              <a:gd name="T80" fmla="*/ 876 w 1155"/>
              <a:gd name="T81" fmla="*/ 3332 h 3334"/>
              <a:gd name="T82" fmla="*/ 962 w 1155"/>
              <a:gd name="T83" fmla="*/ 3309 h 3334"/>
              <a:gd name="T84" fmla="*/ 1006 w 1155"/>
              <a:gd name="T85" fmla="*/ 3141 h 3334"/>
              <a:gd name="T86" fmla="*/ 1048 w 1155"/>
              <a:gd name="T87" fmla="*/ 3091 h 3334"/>
              <a:gd name="T88" fmla="*/ 1048 w 1155"/>
              <a:gd name="T89" fmla="*/ 3014 h 3334"/>
              <a:gd name="T90" fmla="*/ 1036 w 1155"/>
              <a:gd name="T91" fmla="*/ 2702 h 3334"/>
              <a:gd name="T92" fmla="*/ 993 w 1155"/>
              <a:gd name="T93" fmla="*/ 2132 h 3334"/>
              <a:gd name="T94" fmla="*/ 977 w 1155"/>
              <a:gd name="T95" fmla="*/ 1560 h 3334"/>
              <a:gd name="T96" fmla="*/ 915 w 1155"/>
              <a:gd name="T97" fmla="*/ 1317 h 3334"/>
              <a:gd name="T98" fmla="*/ 1093 w 1155"/>
              <a:gd name="T99" fmla="*/ 1217 h 3334"/>
              <a:gd name="T100" fmla="*/ 1147 w 1155"/>
              <a:gd name="T101" fmla="*/ 1181 h 3334"/>
              <a:gd name="T102" fmla="*/ 286 w 1155"/>
              <a:gd name="T103" fmla="*/ 1152 h 3334"/>
              <a:gd name="T104" fmla="*/ 304 w 1155"/>
              <a:gd name="T105" fmla="*/ 1059 h 3334"/>
              <a:gd name="T106" fmla="*/ 203 w 1155"/>
              <a:gd name="T107" fmla="*/ 1637 h 3334"/>
              <a:gd name="T108" fmla="*/ 210 w 1155"/>
              <a:gd name="T109" fmla="*/ 2070 h 3334"/>
              <a:gd name="T110" fmla="*/ 269 w 1155"/>
              <a:gd name="T111" fmla="*/ 1649 h 3334"/>
              <a:gd name="T112" fmla="*/ 235 w 1155"/>
              <a:gd name="T113" fmla="*/ 1755 h 3334"/>
              <a:gd name="T114" fmla="*/ 237 w 1155"/>
              <a:gd name="T115" fmla="*/ 1685 h 3334"/>
              <a:gd name="T116" fmla="*/ 259 w 1155"/>
              <a:gd name="T117" fmla="*/ 1579 h 3334"/>
              <a:gd name="T118" fmla="*/ 291 w 1155"/>
              <a:gd name="T119" fmla="*/ 1476 h 3334"/>
              <a:gd name="T120" fmla="*/ 894 w 1155"/>
              <a:gd name="T121" fmla="*/ 1063 h 3334"/>
              <a:gd name="T122" fmla="*/ 953 w 1155"/>
              <a:gd name="T123" fmla="*/ 1049 h 3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372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5400000" sy="50000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51" name="Freeform 51">
            <a:extLst>
              <a:ext uri="{FF2B5EF4-FFF2-40B4-BE49-F238E27FC236}">
                <a16:creationId xmlns:a16="http://schemas.microsoft.com/office/drawing/2014/main" id="{227EB6B5-85B6-4945-A9D0-00400435AB8D}"/>
              </a:ext>
            </a:extLst>
          </p:cNvPr>
          <p:cNvSpPr>
            <a:spLocks noEditPoints="1"/>
          </p:cNvSpPr>
          <p:nvPr/>
        </p:nvSpPr>
        <p:spPr bwMode="gray">
          <a:xfrm>
            <a:off x="5400675" y="3436938"/>
            <a:ext cx="444500" cy="1244600"/>
          </a:xfrm>
          <a:custGeom>
            <a:avLst/>
            <a:gdLst>
              <a:gd name="T0" fmla="*/ 1128 w 1155"/>
              <a:gd name="T1" fmla="*/ 998 h 3334"/>
              <a:gd name="T2" fmla="*/ 1036 w 1155"/>
              <a:gd name="T3" fmla="*/ 783 h 3334"/>
              <a:gd name="T4" fmla="*/ 876 w 1155"/>
              <a:gd name="T5" fmla="*/ 566 h 3334"/>
              <a:gd name="T6" fmla="*/ 731 w 1155"/>
              <a:gd name="T7" fmla="*/ 471 h 3334"/>
              <a:gd name="T8" fmla="*/ 807 w 1155"/>
              <a:gd name="T9" fmla="*/ 326 h 3334"/>
              <a:gd name="T10" fmla="*/ 818 w 1155"/>
              <a:gd name="T11" fmla="*/ 199 h 3334"/>
              <a:gd name="T12" fmla="*/ 754 w 1155"/>
              <a:gd name="T13" fmla="*/ 87 h 3334"/>
              <a:gd name="T14" fmla="*/ 575 w 1155"/>
              <a:gd name="T15" fmla="*/ 7 h 3334"/>
              <a:gd name="T16" fmla="*/ 529 w 1155"/>
              <a:gd name="T17" fmla="*/ 49 h 3334"/>
              <a:gd name="T18" fmla="*/ 465 w 1155"/>
              <a:gd name="T19" fmla="*/ 78 h 3334"/>
              <a:gd name="T20" fmla="*/ 461 w 1155"/>
              <a:gd name="T21" fmla="*/ 166 h 3334"/>
              <a:gd name="T22" fmla="*/ 474 w 1155"/>
              <a:gd name="T23" fmla="*/ 204 h 3334"/>
              <a:gd name="T24" fmla="*/ 471 w 1155"/>
              <a:gd name="T25" fmla="*/ 353 h 3334"/>
              <a:gd name="T26" fmla="*/ 519 w 1155"/>
              <a:gd name="T27" fmla="*/ 416 h 3334"/>
              <a:gd name="T28" fmla="*/ 355 w 1155"/>
              <a:gd name="T29" fmla="*/ 527 h 3334"/>
              <a:gd name="T30" fmla="*/ 235 w 1155"/>
              <a:gd name="T31" fmla="*/ 581 h 3334"/>
              <a:gd name="T32" fmla="*/ 174 w 1155"/>
              <a:gd name="T33" fmla="*/ 867 h 3334"/>
              <a:gd name="T34" fmla="*/ 136 w 1155"/>
              <a:gd name="T35" fmla="*/ 1159 h 3334"/>
              <a:gd name="T36" fmla="*/ 114 w 1155"/>
              <a:gd name="T37" fmla="*/ 1456 h 3334"/>
              <a:gd name="T38" fmla="*/ 114 w 1155"/>
              <a:gd name="T39" fmla="*/ 1536 h 3334"/>
              <a:gd name="T40" fmla="*/ 177 w 1155"/>
              <a:gd name="T41" fmla="*/ 1709 h 3334"/>
              <a:gd name="T42" fmla="*/ 174 w 1155"/>
              <a:gd name="T43" fmla="*/ 1727 h 3334"/>
              <a:gd name="T44" fmla="*/ 132 w 1155"/>
              <a:gd name="T45" fmla="*/ 1779 h 3334"/>
              <a:gd name="T46" fmla="*/ 44 w 1155"/>
              <a:gd name="T47" fmla="*/ 2243 h 3334"/>
              <a:gd name="T48" fmla="*/ 108 w 1155"/>
              <a:gd name="T49" fmla="*/ 2220 h 3334"/>
              <a:gd name="T50" fmla="*/ 131 w 1155"/>
              <a:gd name="T51" fmla="*/ 2376 h 3334"/>
              <a:gd name="T52" fmla="*/ 28 w 1155"/>
              <a:gd name="T53" fmla="*/ 3062 h 3334"/>
              <a:gd name="T54" fmla="*/ 0 w 1155"/>
              <a:gd name="T55" fmla="*/ 3191 h 3334"/>
              <a:gd name="T56" fmla="*/ 36 w 1155"/>
              <a:gd name="T57" fmla="*/ 3276 h 3334"/>
              <a:gd name="T58" fmla="*/ 109 w 1155"/>
              <a:gd name="T59" fmla="*/ 3287 h 3334"/>
              <a:gd name="T60" fmla="*/ 196 w 1155"/>
              <a:gd name="T61" fmla="*/ 3239 h 3334"/>
              <a:gd name="T62" fmla="*/ 256 w 1155"/>
              <a:gd name="T63" fmla="*/ 3093 h 3334"/>
              <a:gd name="T64" fmla="*/ 285 w 1155"/>
              <a:gd name="T65" fmla="*/ 3008 h 3334"/>
              <a:gd name="T66" fmla="*/ 373 w 1155"/>
              <a:gd name="T67" fmla="*/ 2764 h 3334"/>
              <a:gd name="T68" fmla="*/ 590 w 1155"/>
              <a:gd name="T69" fmla="*/ 1862 h 3334"/>
              <a:gd name="T70" fmla="*/ 725 w 1155"/>
              <a:gd name="T71" fmla="*/ 2087 h 3334"/>
              <a:gd name="T72" fmla="*/ 765 w 1155"/>
              <a:gd name="T73" fmla="*/ 2409 h 3334"/>
              <a:gd name="T74" fmla="*/ 772 w 1155"/>
              <a:gd name="T75" fmla="*/ 3059 h 3334"/>
              <a:gd name="T76" fmla="*/ 810 w 1155"/>
              <a:gd name="T77" fmla="*/ 3135 h 3334"/>
              <a:gd name="T78" fmla="*/ 802 w 1155"/>
              <a:gd name="T79" fmla="*/ 3260 h 3334"/>
              <a:gd name="T80" fmla="*/ 876 w 1155"/>
              <a:gd name="T81" fmla="*/ 3332 h 3334"/>
              <a:gd name="T82" fmla="*/ 962 w 1155"/>
              <a:gd name="T83" fmla="*/ 3309 h 3334"/>
              <a:gd name="T84" fmla="*/ 1006 w 1155"/>
              <a:gd name="T85" fmla="*/ 3141 h 3334"/>
              <a:gd name="T86" fmla="*/ 1048 w 1155"/>
              <a:gd name="T87" fmla="*/ 3091 h 3334"/>
              <a:gd name="T88" fmla="*/ 1048 w 1155"/>
              <a:gd name="T89" fmla="*/ 3014 h 3334"/>
              <a:gd name="T90" fmla="*/ 1036 w 1155"/>
              <a:gd name="T91" fmla="*/ 2702 h 3334"/>
              <a:gd name="T92" fmla="*/ 993 w 1155"/>
              <a:gd name="T93" fmla="*/ 2132 h 3334"/>
              <a:gd name="T94" fmla="*/ 977 w 1155"/>
              <a:gd name="T95" fmla="*/ 1560 h 3334"/>
              <a:gd name="T96" fmla="*/ 915 w 1155"/>
              <a:gd name="T97" fmla="*/ 1317 h 3334"/>
              <a:gd name="T98" fmla="*/ 1093 w 1155"/>
              <a:gd name="T99" fmla="*/ 1217 h 3334"/>
              <a:gd name="T100" fmla="*/ 1147 w 1155"/>
              <a:gd name="T101" fmla="*/ 1181 h 3334"/>
              <a:gd name="T102" fmla="*/ 286 w 1155"/>
              <a:gd name="T103" fmla="*/ 1152 h 3334"/>
              <a:gd name="T104" fmla="*/ 304 w 1155"/>
              <a:gd name="T105" fmla="*/ 1059 h 3334"/>
              <a:gd name="T106" fmla="*/ 203 w 1155"/>
              <a:gd name="T107" fmla="*/ 1637 h 3334"/>
              <a:gd name="T108" fmla="*/ 210 w 1155"/>
              <a:gd name="T109" fmla="*/ 2070 h 3334"/>
              <a:gd name="T110" fmla="*/ 269 w 1155"/>
              <a:gd name="T111" fmla="*/ 1649 h 3334"/>
              <a:gd name="T112" fmla="*/ 235 w 1155"/>
              <a:gd name="T113" fmla="*/ 1755 h 3334"/>
              <a:gd name="T114" fmla="*/ 237 w 1155"/>
              <a:gd name="T115" fmla="*/ 1685 h 3334"/>
              <a:gd name="T116" fmla="*/ 259 w 1155"/>
              <a:gd name="T117" fmla="*/ 1579 h 3334"/>
              <a:gd name="T118" fmla="*/ 291 w 1155"/>
              <a:gd name="T119" fmla="*/ 1476 h 3334"/>
              <a:gd name="T120" fmla="*/ 894 w 1155"/>
              <a:gd name="T121" fmla="*/ 1063 h 3334"/>
              <a:gd name="T122" fmla="*/ 953 w 1155"/>
              <a:gd name="T123" fmla="*/ 1049 h 3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372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5400000" sy="50000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52" name="Freeform 52">
            <a:extLst>
              <a:ext uri="{FF2B5EF4-FFF2-40B4-BE49-F238E27FC236}">
                <a16:creationId xmlns:a16="http://schemas.microsoft.com/office/drawing/2014/main" id="{6D5009B7-BC32-438B-8125-D185FD50108C}"/>
              </a:ext>
            </a:extLst>
          </p:cNvPr>
          <p:cNvSpPr>
            <a:spLocks noEditPoints="1"/>
          </p:cNvSpPr>
          <p:nvPr/>
        </p:nvSpPr>
        <p:spPr bwMode="gray">
          <a:xfrm>
            <a:off x="5702300" y="3436938"/>
            <a:ext cx="442913" cy="1244600"/>
          </a:xfrm>
          <a:custGeom>
            <a:avLst/>
            <a:gdLst>
              <a:gd name="T0" fmla="*/ 1128 w 1155"/>
              <a:gd name="T1" fmla="*/ 998 h 3334"/>
              <a:gd name="T2" fmla="*/ 1036 w 1155"/>
              <a:gd name="T3" fmla="*/ 783 h 3334"/>
              <a:gd name="T4" fmla="*/ 876 w 1155"/>
              <a:gd name="T5" fmla="*/ 566 h 3334"/>
              <a:gd name="T6" fmla="*/ 731 w 1155"/>
              <a:gd name="T7" fmla="*/ 471 h 3334"/>
              <a:gd name="T8" fmla="*/ 807 w 1155"/>
              <a:gd name="T9" fmla="*/ 326 h 3334"/>
              <a:gd name="T10" fmla="*/ 818 w 1155"/>
              <a:gd name="T11" fmla="*/ 199 h 3334"/>
              <a:gd name="T12" fmla="*/ 754 w 1155"/>
              <a:gd name="T13" fmla="*/ 87 h 3334"/>
              <a:gd name="T14" fmla="*/ 575 w 1155"/>
              <a:gd name="T15" fmla="*/ 7 h 3334"/>
              <a:gd name="T16" fmla="*/ 529 w 1155"/>
              <a:gd name="T17" fmla="*/ 49 h 3334"/>
              <a:gd name="T18" fmla="*/ 465 w 1155"/>
              <a:gd name="T19" fmla="*/ 78 h 3334"/>
              <a:gd name="T20" fmla="*/ 461 w 1155"/>
              <a:gd name="T21" fmla="*/ 166 h 3334"/>
              <a:gd name="T22" fmla="*/ 474 w 1155"/>
              <a:gd name="T23" fmla="*/ 204 h 3334"/>
              <a:gd name="T24" fmla="*/ 471 w 1155"/>
              <a:gd name="T25" fmla="*/ 353 h 3334"/>
              <a:gd name="T26" fmla="*/ 519 w 1155"/>
              <a:gd name="T27" fmla="*/ 416 h 3334"/>
              <a:gd name="T28" fmla="*/ 355 w 1155"/>
              <a:gd name="T29" fmla="*/ 527 h 3334"/>
              <a:gd name="T30" fmla="*/ 235 w 1155"/>
              <a:gd name="T31" fmla="*/ 581 h 3334"/>
              <a:gd name="T32" fmla="*/ 174 w 1155"/>
              <a:gd name="T33" fmla="*/ 867 h 3334"/>
              <a:gd name="T34" fmla="*/ 136 w 1155"/>
              <a:gd name="T35" fmla="*/ 1159 h 3334"/>
              <a:gd name="T36" fmla="*/ 114 w 1155"/>
              <a:gd name="T37" fmla="*/ 1456 h 3334"/>
              <a:gd name="T38" fmla="*/ 114 w 1155"/>
              <a:gd name="T39" fmla="*/ 1536 h 3334"/>
              <a:gd name="T40" fmla="*/ 177 w 1155"/>
              <a:gd name="T41" fmla="*/ 1709 h 3334"/>
              <a:gd name="T42" fmla="*/ 174 w 1155"/>
              <a:gd name="T43" fmla="*/ 1727 h 3334"/>
              <a:gd name="T44" fmla="*/ 132 w 1155"/>
              <a:gd name="T45" fmla="*/ 1779 h 3334"/>
              <a:gd name="T46" fmla="*/ 44 w 1155"/>
              <a:gd name="T47" fmla="*/ 2243 h 3334"/>
              <a:gd name="T48" fmla="*/ 108 w 1155"/>
              <a:gd name="T49" fmla="*/ 2220 h 3334"/>
              <a:gd name="T50" fmla="*/ 131 w 1155"/>
              <a:gd name="T51" fmla="*/ 2376 h 3334"/>
              <a:gd name="T52" fmla="*/ 28 w 1155"/>
              <a:gd name="T53" fmla="*/ 3062 h 3334"/>
              <a:gd name="T54" fmla="*/ 0 w 1155"/>
              <a:gd name="T55" fmla="*/ 3191 h 3334"/>
              <a:gd name="T56" fmla="*/ 36 w 1155"/>
              <a:gd name="T57" fmla="*/ 3276 h 3334"/>
              <a:gd name="T58" fmla="*/ 109 w 1155"/>
              <a:gd name="T59" fmla="*/ 3287 h 3334"/>
              <a:gd name="T60" fmla="*/ 196 w 1155"/>
              <a:gd name="T61" fmla="*/ 3239 h 3334"/>
              <a:gd name="T62" fmla="*/ 256 w 1155"/>
              <a:gd name="T63" fmla="*/ 3093 h 3334"/>
              <a:gd name="T64" fmla="*/ 285 w 1155"/>
              <a:gd name="T65" fmla="*/ 3008 h 3334"/>
              <a:gd name="T66" fmla="*/ 373 w 1155"/>
              <a:gd name="T67" fmla="*/ 2764 h 3334"/>
              <a:gd name="T68" fmla="*/ 590 w 1155"/>
              <a:gd name="T69" fmla="*/ 1862 h 3334"/>
              <a:gd name="T70" fmla="*/ 725 w 1155"/>
              <a:gd name="T71" fmla="*/ 2087 h 3334"/>
              <a:gd name="T72" fmla="*/ 765 w 1155"/>
              <a:gd name="T73" fmla="*/ 2409 h 3334"/>
              <a:gd name="T74" fmla="*/ 772 w 1155"/>
              <a:gd name="T75" fmla="*/ 3059 h 3334"/>
              <a:gd name="T76" fmla="*/ 810 w 1155"/>
              <a:gd name="T77" fmla="*/ 3135 h 3334"/>
              <a:gd name="T78" fmla="*/ 802 w 1155"/>
              <a:gd name="T79" fmla="*/ 3260 h 3334"/>
              <a:gd name="T80" fmla="*/ 876 w 1155"/>
              <a:gd name="T81" fmla="*/ 3332 h 3334"/>
              <a:gd name="T82" fmla="*/ 962 w 1155"/>
              <a:gd name="T83" fmla="*/ 3309 h 3334"/>
              <a:gd name="T84" fmla="*/ 1006 w 1155"/>
              <a:gd name="T85" fmla="*/ 3141 h 3334"/>
              <a:gd name="T86" fmla="*/ 1048 w 1155"/>
              <a:gd name="T87" fmla="*/ 3091 h 3334"/>
              <a:gd name="T88" fmla="*/ 1048 w 1155"/>
              <a:gd name="T89" fmla="*/ 3014 h 3334"/>
              <a:gd name="T90" fmla="*/ 1036 w 1155"/>
              <a:gd name="T91" fmla="*/ 2702 h 3334"/>
              <a:gd name="T92" fmla="*/ 993 w 1155"/>
              <a:gd name="T93" fmla="*/ 2132 h 3334"/>
              <a:gd name="T94" fmla="*/ 977 w 1155"/>
              <a:gd name="T95" fmla="*/ 1560 h 3334"/>
              <a:gd name="T96" fmla="*/ 915 w 1155"/>
              <a:gd name="T97" fmla="*/ 1317 h 3334"/>
              <a:gd name="T98" fmla="*/ 1093 w 1155"/>
              <a:gd name="T99" fmla="*/ 1217 h 3334"/>
              <a:gd name="T100" fmla="*/ 1147 w 1155"/>
              <a:gd name="T101" fmla="*/ 1181 h 3334"/>
              <a:gd name="T102" fmla="*/ 286 w 1155"/>
              <a:gd name="T103" fmla="*/ 1152 h 3334"/>
              <a:gd name="T104" fmla="*/ 304 w 1155"/>
              <a:gd name="T105" fmla="*/ 1059 h 3334"/>
              <a:gd name="T106" fmla="*/ 203 w 1155"/>
              <a:gd name="T107" fmla="*/ 1637 h 3334"/>
              <a:gd name="T108" fmla="*/ 210 w 1155"/>
              <a:gd name="T109" fmla="*/ 2070 h 3334"/>
              <a:gd name="T110" fmla="*/ 269 w 1155"/>
              <a:gd name="T111" fmla="*/ 1649 h 3334"/>
              <a:gd name="T112" fmla="*/ 235 w 1155"/>
              <a:gd name="T113" fmla="*/ 1755 h 3334"/>
              <a:gd name="T114" fmla="*/ 237 w 1155"/>
              <a:gd name="T115" fmla="*/ 1685 h 3334"/>
              <a:gd name="T116" fmla="*/ 259 w 1155"/>
              <a:gd name="T117" fmla="*/ 1579 h 3334"/>
              <a:gd name="T118" fmla="*/ 291 w 1155"/>
              <a:gd name="T119" fmla="*/ 1476 h 3334"/>
              <a:gd name="T120" fmla="*/ 894 w 1155"/>
              <a:gd name="T121" fmla="*/ 1063 h 3334"/>
              <a:gd name="T122" fmla="*/ 953 w 1155"/>
              <a:gd name="T123" fmla="*/ 1049 h 3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372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5400000" sy="50000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53" name="Freeform 53">
            <a:extLst>
              <a:ext uri="{FF2B5EF4-FFF2-40B4-BE49-F238E27FC236}">
                <a16:creationId xmlns:a16="http://schemas.microsoft.com/office/drawing/2014/main" id="{5AC1979C-D2E7-44CD-BC9F-12174AE3641C}"/>
              </a:ext>
            </a:extLst>
          </p:cNvPr>
          <p:cNvSpPr>
            <a:spLocks noEditPoints="1"/>
          </p:cNvSpPr>
          <p:nvPr/>
        </p:nvSpPr>
        <p:spPr bwMode="gray">
          <a:xfrm>
            <a:off x="6637338" y="3436938"/>
            <a:ext cx="442912" cy="1244600"/>
          </a:xfrm>
          <a:custGeom>
            <a:avLst/>
            <a:gdLst>
              <a:gd name="T0" fmla="*/ 1128 w 1155"/>
              <a:gd name="T1" fmla="*/ 998 h 3334"/>
              <a:gd name="T2" fmla="*/ 1036 w 1155"/>
              <a:gd name="T3" fmla="*/ 783 h 3334"/>
              <a:gd name="T4" fmla="*/ 876 w 1155"/>
              <a:gd name="T5" fmla="*/ 566 h 3334"/>
              <a:gd name="T6" fmla="*/ 731 w 1155"/>
              <a:gd name="T7" fmla="*/ 471 h 3334"/>
              <a:gd name="T8" fmla="*/ 807 w 1155"/>
              <a:gd name="T9" fmla="*/ 326 h 3334"/>
              <a:gd name="T10" fmla="*/ 818 w 1155"/>
              <a:gd name="T11" fmla="*/ 199 h 3334"/>
              <a:gd name="T12" fmla="*/ 754 w 1155"/>
              <a:gd name="T13" fmla="*/ 87 h 3334"/>
              <a:gd name="T14" fmla="*/ 575 w 1155"/>
              <a:gd name="T15" fmla="*/ 7 h 3334"/>
              <a:gd name="T16" fmla="*/ 529 w 1155"/>
              <a:gd name="T17" fmla="*/ 49 h 3334"/>
              <a:gd name="T18" fmla="*/ 465 w 1155"/>
              <a:gd name="T19" fmla="*/ 78 h 3334"/>
              <a:gd name="T20" fmla="*/ 461 w 1155"/>
              <a:gd name="T21" fmla="*/ 166 h 3334"/>
              <a:gd name="T22" fmla="*/ 474 w 1155"/>
              <a:gd name="T23" fmla="*/ 204 h 3334"/>
              <a:gd name="T24" fmla="*/ 471 w 1155"/>
              <a:gd name="T25" fmla="*/ 353 h 3334"/>
              <a:gd name="T26" fmla="*/ 519 w 1155"/>
              <a:gd name="T27" fmla="*/ 416 h 3334"/>
              <a:gd name="T28" fmla="*/ 355 w 1155"/>
              <a:gd name="T29" fmla="*/ 527 h 3334"/>
              <a:gd name="T30" fmla="*/ 235 w 1155"/>
              <a:gd name="T31" fmla="*/ 581 h 3334"/>
              <a:gd name="T32" fmla="*/ 174 w 1155"/>
              <a:gd name="T33" fmla="*/ 867 h 3334"/>
              <a:gd name="T34" fmla="*/ 136 w 1155"/>
              <a:gd name="T35" fmla="*/ 1159 h 3334"/>
              <a:gd name="T36" fmla="*/ 114 w 1155"/>
              <a:gd name="T37" fmla="*/ 1456 h 3334"/>
              <a:gd name="T38" fmla="*/ 114 w 1155"/>
              <a:gd name="T39" fmla="*/ 1536 h 3334"/>
              <a:gd name="T40" fmla="*/ 177 w 1155"/>
              <a:gd name="T41" fmla="*/ 1709 h 3334"/>
              <a:gd name="T42" fmla="*/ 174 w 1155"/>
              <a:gd name="T43" fmla="*/ 1727 h 3334"/>
              <a:gd name="T44" fmla="*/ 132 w 1155"/>
              <a:gd name="T45" fmla="*/ 1779 h 3334"/>
              <a:gd name="T46" fmla="*/ 44 w 1155"/>
              <a:gd name="T47" fmla="*/ 2243 h 3334"/>
              <a:gd name="T48" fmla="*/ 108 w 1155"/>
              <a:gd name="T49" fmla="*/ 2220 h 3334"/>
              <a:gd name="T50" fmla="*/ 131 w 1155"/>
              <a:gd name="T51" fmla="*/ 2376 h 3334"/>
              <a:gd name="T52" fmla="*/ 28 w 1155"/>
              <a:gd name="T53" fmla="*/ 3062 h 3334"/>
              <a:gd name="T54" fmla="*/ 0 w 1155"/>
              <a:gd name="T55" fmla="*/ 3191 h 3334"/>
              <a:gd name="T56" fmla="*/ 36 w 1155"/>
              <a:gd name="T57" fmla="*/ 3276 h 3334"/>
              <a:gd name="T58" fmla="*/ 109 w 1155"/>
              <a:gd name="T59" fmla="*/ 3287 h 3334"/>
              <a:gd name="T60" fmla="*/ 196 w 1155"/>
              <a:gd name="T61" fmla="*/ 3239 h 3334"/>
              <a:gd name="T62" fmla="*/ 256 w 1155"/>
              <a:gd name="T63" fmla="*/ 3093 h 3334"/>
              <a:gd name="T64" fmla="*/ 285 w 1155"/>
              <a:gd name="T65" fmla="*/ 3008 h 3334"/>
              <a:gd name="T66" fmla="*/ 373 w 1155"/>
              <a:gd name="T67" fmla="*/ 2764 h 3334"/>
              <a:gd name="T68" fmla="*/ 590 w 1155"/>
              <a:gd name="T69" fmla="*/ 1862 h 3334"/>
              <a:gd name="T70" fmla="*/ 725 w 1155"/>
              <a:gd name="T71" fmla="*/ 2087 h 3334"/>
              <a:gd name="T72" fmla="*/ 765 w 1155"/>
              <a:gd name="T73" fmla="*/ 2409 h 3334"/>
              <a:gd name="T74" fmla="*/ 772 w 1155"/>
              <a:gd name="T75" fmla="*/ 3059 h 3334"/>
              <a:gd name="T76" fmla="*/ 810 w 1155"/>
              <a:gd name="T77" fmla="*/ 3135 h 3334"/>
              <a:gd name="T78" fmla="*/ 802 w 1155"/>
              <a:gd name="T79" fmla="*/ 3260 h 3334"/>
              <a:gd name="T80" fmla="*/ 876 w 1155"/>
              <a:gd name="T81" fmla="*/ 3332 h 3334"/>
              <a:gd name="T82" fmla="*/ 962 w 1155"/>
              <a:gd name="T83" fmla="*/ 3309 h 3334"/>
              <a:gd name="T84" fmla="*/ 1006 w 1155"/>
              <a:gd name="T85" fmla="*/ 3141 h 3334"/>
              <a:gd name="T86" fmla="*/ 1048 w 1155"/>
              <a:gd name="T87" fmla="*/ 3091 h 3334"/>
              <a:gd name="T88" fmla="*/ 1048 w 1155"/>
              <a:gd name="T89" fmla="*/ 3014 h 3334"/>
              <a:gd name="T90" fmla="*/ 1036 w 1155"/>
              <a:gd name="T91" fmla="*/ 2702 h 3334"/>
              <a:gd name="T92" fmla="*/ 993 w 1155"/>
              <a:gd name="T93" fmla="*/ 2132 h 3334"/>
              <a:gd name="T94" fmla="*/ 977 w 1155"/>
              <a:gd name="T95" fmla="*/ 1560 h 3334"/>
              <a:gd name="T96" fmla="*/ 915 w 1155"/>
              <a:gd name="T97" fmla="*/ 1317 h 3334"/>
              <a:gd name="T98" fmla="*/ 1093 w 1155"/>
              <a:gd name="T99" fmla="*/ 1217 h 3334"/>
              <a:gd name="T100" fmla="*/ 1147 w 1155"/>
              <a:gd name="T101" fmla="*/ 1181 h 3334"/>
              <a:gd name="T102" fmla="*/ 286 w 1155"/>
              <a:gd name="T103" fmla="*/ 1152 h 3334"/>
              <a:gd name="T104" fmla="*/ 304 w 1155"/>
              <a:gd name="T105" fmla="*/ 1059 h 3334"/>
              <a:gd name="T106" fmla="*/ 203 w 1155"/>
              <a:gd name="T107" fmla="*/ 1637 h 3334"/>
              <a:gd name="T108" fmla="*/ 210 w 1155"/>
              <a:gd name="T109" fmla="*/ 2070 h 3334"/>
              <a:gd name="T110" fmla="*/ 269 w 1155"/>
              <a:gd name="T111" fmla="*/ 1649 h 3334"/>
              <a:gd name="T112" fmla="*/ 235 w 1155"/>
              <a:gd name="T113" fmla="*/ 1755 h 3334"/>
              <a:gd name="T114" fmla="*/ 237 w 1155"/>
              <a:gd name="T115" fmla="*/ 1685 h 3334"/>
              <a:gd name="T116" fmla="*/ 259 w 1155"/>
              <a:gd name="T117" fmla="*/ 1579 h 3334"/>
              <a:gd name="T118" fmla="*/ 291 w 1155"/>
              <a:gd name="T119" fmla="*/ 1476 h 3334"/>
              <a:gd name="T120" fmla="*/ 894 w 1155"/>
              <a:gd name="T121" fmla="*/ 1063 h 3334"/>
              <a:gd name="T122" fmla="*/ 953 w 1155"/>
              <a:gd name="T123" fmla="*/ 1049 h 3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372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5400000" sy="50000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54" name="Freeform 54">
            <a:extLst>
              <a:ext uri="{FF2B5EF4-FFF2-40B4-BE49-F238E27FC236}">
                <a16:creationId xmlns:a16="http://schemas.microsoft.com/office/drawing/2014/main" id="{B1EA200F-75F6-4325-8F5E-3919B204ABCF}"/>
              </a:ext>
            </a:extLst>
          </p:cNvPr>
          <p:cNvSpPr>
            <a:spLocks noEditPoints="1"/>
          </p:cNvSpPr>
          <p:nvPr/>
        </p:nvSpPr>
        <p:spPr bwMode="gray">
          <a:xfrm>
            <a:off x="6931025" y="3436938"/>
            <a:ext cx="442913" cy="1244600"/>
          </a:xfrm>
          <a:custGeom>
            <a:avLst/>
            <a:gdLst>
              <a:gd name="T0" fmla="*/ 1128 w 1155"/>
              <a:gd name="T1" fmla="*/ 998 h 3334"/>
              <a:gd name="T2" fmla="*/ 1036 w 1155"/>
              <a:gd name="T3" fmla="*/ 783 h 3334"/>
              <a:gd name="T4" fmla="*/ 876 w 1155"/>
              <a:gd name="T5" fmla="*/ 566 h 3334"/>
              <a:gd name="T6" fmla="*/ 731 w 1155"/>
              <a:gd name="T7" fmla="*/ 471 h 3334"/>
              <a:gd name="T8" fmla="*/ 807 w 1155"/>
              <a:gd name="T9" fmla="*/ 326 h 3334"/>
              <a:gd name="T10" fmla="*/ 818 w 1155"/>
              <a:gd name="T11" fmla="*/ 199 h 3334"/>
              <a:gd name="T12" fmla="*/ 754 w 1155"/>
              <a:gd name="T13" fmla="*/ 87 h 3334"/>
              <a:gd name="T14" fmla="*/ 575 w 1155"/>
              <a:gd name="T15" fmla="*/ 7 h 3334"/>
              <a:gd name="T16" fmla="*/ 529 w 1155"/>
              <a:gd name="T17" fmla="*/ 49 h 3334"/>
              <a:gd name="T18" fmla="*/ 465 w 1155"/>
              <a:gd name="T19" fmla="*/ 78 h 3334"/>
              <a:gd name="T20" fmla="*/ 461 w 1155"/>
              <a:gd name="T21" fmla="*/ 166 h 3334"/>
              <a:gd name="T22" fmla="*/ 474 w 1155"/>
              <a:gd name="T23" fmla="*/ 204 h 3334"/>
              <a:gd name="T24" fmla="*/ 471 w 1155"/>
              <a:gd name="T25" fmla="*/ 353 h 3334"/>
              <a:gd name="T26" fmla="*/ 519 w 1155"/>
              <a:gd name="T27" fmla="*/ 416 h 3334"/>
              <a:gd name="T28" fmla="*/ 355 w 1155"/>
              <a:gd name="T29" fmla="*/ 527 h 3334"/>
              <a:gd name="T30" fmla="*/ 235 w 1155"/>
              <a:gd name="T31" fmla="*/ 581 h 3334"/>
              <a:gd name="T32" fmla="*/ 174 w 1155"/>
              <a:gd name="T33" fmla="*/ 867 h 3334"/>
              <a:gd name="T34" fmla="*/ 136 w 1155"/>
              <a:gd name="T35" fmla="*/ 1159 h 3334"/>
              <a:gd name="T36" fmla="*/ 114 w 1155"/>
              <a:gd name="T37" fmla="*/ 1456 h 3334"/>
              <a:gd name="T38" fmla="*/ 114 w 1155"/>
              <a:gd name="T39" fmla="*/ 1536 h 3334"/>
              <a:gd name="T40" fmla="*/ 177 w 1155"/>
              <a:gd name="T41" fmla="*/ 1709 h 3334"/>
              <a:gd name="T42" fmla="*/ 174 w 1155"/>
              <a:gd name="T43" fmla="*/ 1727 h 3334"/>
              <a:gd name="T44" fmla="*/ 132 w 1155"/>
              <a:gd name="T45" fmla="*/ 1779 h 3334"/>
              <a:gd name="T46" fmla="*/ 44 w 1155"/>
              <a:gd name="T47" fmla="*/ 2243 h 3334"/>
              <a:gd name="T48" fmla="*/ 108 w 1155"/>
              <a:gd name="T49" fmla="*/ 2220 h 3334"/>
              <a:gd name="T50" fmla="*/ 131 w 1155"/>
              <a:gd name="T51" fmla="*/ 2376 h 3334"/>
              <a:gd name="T52" fmla="*/ 28 w 1155"/>
              <a:gd name="T53" fmla="*/ 3062 h 3334"/>
              <a:gd name="T54" fmla="*/ 0 w 1155"/>
              <a:gd name="T55" fmla="*/ 3191 h 3334"/>
              <a:gd name="T56" fmla="*/ 36 w 1155"/>
              <a:gd name="T57" fmla="*/ 3276 h 3334"/>
              <a:gd name="T58" fmla="*/ 109 w 1155"/>
              <a:gd name="T59" fmla="*/ 3287 h 3334"/>
              <a:gd name="T60" fmla="*/ 196 w 1155"/>
              <a:gd name="T61" fmla="*/ 3239 h 3334"/>
              <a:gd name="T62" fmla="*/ 256 w 1155"/>
              <a:gd name="T63" fmla="*/ 3093 h 3334"/>
              <a:gd name="T64" fmla="*/ 285 w 1155"/>
              <a:gd name="T65" fmla="*/ 3008 h 3334"/>
              <a:gd name="T66" fmla="*/ 373 w 1155"/>
              <a:gd name="T67" fmla="*/ 2764 h 3334"/>
              <a:gd name="T68" fmla="*/ 590 w 1155"/>
              <a:gd name="T69" fmla="*/ 1862 h 3334"/>
              <a:gd name="T70" fmla="*/ 725 w 1155"/>
              <a:gd name="T71" fmla="*/ 2087 h 3334"/>
              <a:gd name="T72" fmla="*/ 765 w 1155"/>
              <a:gd name="T73" fmla="*/ 2409 h 3334"/>
              <a:gd name="T74" fmla="*/ 772 w 1155"/>
              <a:gd name="T75" fmla="*/ 3059 h 3334"/>
              <a:gd name="T76" fmla="*/ 810 w 1155"/>
              <a:gd name="T77" fmla="*/ 3135 h 3334"/>
              <a:gd name="T78" fmla="*/ 802 w 1155"/>
              <a:gd name="T79" fmla="*/ 3260 h 3334"/>
              <a:gd name="T80" fmla="*/ 876 w 1155"/>
              <a:gd name="T81" fmla="*/ 3332 h 3334"/>
              <a:gd name="T82" fmla="*/ 962 w 1155"/>
              <a:gd name="T83" fmla="*/ 3309 h 3334"/>
              <a:gd name="T84" fmla="*/ 1006 w 1155"/>
              <a:gd name="T85" fmla="*/ 3141 h 3334"/>
              <a:gd name="T86" fmla="*/ 1048 w 1155"/>
              <a:gd name="T87" fmla="*/ 3091 h 3334"/>
              <a:gd name="T88" fmla="*/ 1048 w 1155"/>
              <a:gd name="T89" fmla="*/ 3014 h 3334"/>
              <a:gd name="T90" fmla="*/ 1036 w 1155"/>
              <a:gd name="T91" fmla="*/ 2702 h 3334"/>
              <a:gd name="T92" fmla="*/ 993 w 1155"/>
              <a:gd name="T93" fmla="*/ 2132 h 3334"/>
              <a:gd name="T94" fmla="*/ 977 w 1155"/>
              <a:gd name="T95" fmla="*/ 1560 h 3334"/>
              <a:gd name="T96" fmla="*/ 915 w 1155"/>
              <a:gd name="T97" fmla="*/ 1317 h 3334"/>
              <a:gd name="T98" fmla="*/ 1093 w 1155"/>
              <a:gd name="T99" fmla="*/ 1217 h 3334"/>
              <a:gd name="T100" fmla="*/ 1147 w 1155"/>
              <a:gd name="T101" fmla="*/ 1181 h 3334"/>
              <a:gd name="T102" fmla="*/ 286 w 1155"/>
              <a:gd name="T103" fmla="*/ 1152 h 3334"/>
              <a:gd name="T104" fmla="*/ 304 w 1155"/>
              <a:gd name="T105" fmla="*/ 1059 h 3334"/>
              <a:gd name="T106" fmla="*/ 203 w 1155"/>
              <a:gd name="T107" fmla="*/ 1637 h 3334"/>
              <a:gd name="T108" fmla="*/ 210 w 1155"/>
              <a:gd name="T109" fmla="*/ 2070 h 3334"/>
              <a:gd name="T110" fmla="*/ 269 w 1155"/>
              <a:gd name="T111" fmla="*/ 1649 h 3334"/>
              <a:gd name="T112" fmla="*/ 235 w 1155"/>
              <a:gd name="T113" fmla="*/ 1755 h 3334"/>
              <a:gd name="T114" fmla="*/ 237 w 1155"/>
              <a:gd name="T115" fmla="*/ 1685 h 3334"/>
              <a:gd name="T116" fmla="*/ 259 w 1155"/>
              <a:gd name="T117" fmla="*/ 1579 h 3334"/>
              <a:gd name="T118" fmla="*/ 291 w 1155"/>
              <a:gd name="T119" fmla="*/ 1476 h 3334"/>
              <a:gd name="T120" fmla="*/ 894 w 1155"/>
              <a:gd name="T121" fmla="*/ 1063 h 3334"/>
              <a:gd name="T122" fmla="*/ 953 w 1155"/>
              <a:gd name="T123" fmla="*/ 1049 h 3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372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5400000" sy="50000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55" name="Freeform 55">
            <a:extLst>
              <a:ext uri="{FF2B5EF4-FFF2-40B4-BE49-F238E27FC236}">
                <a16:creationId xmlns:a16="http://schemas.microsoft.com/office/drawing/2014/main" id="{91E8DA9B-080F-4853-99AB-A28A555605A9}"/>
              </a:ext>
            </a:extLst>
          </p:cNvPr>
          <p:cNvSpPr>
            <a:spLocks/>
          </p:cNvSpPr>
          <p:nvPr/>
        </p:nvSpPr>
        <p:spPr bwMode="gray">
          <a:xfrm>
            <a:off x="2574925" y="3232150"/>
            <a:ext cx="661988" cy="1444625"/>
          </a:xfrm>
          <a:custGeom>
            <a:avLst/>
            <a:gdLst>
              <a:gd name="T0" fmla="*/ 682 w 1416"/>
              <a:gd name="T1" fmla="*/ 350 h 3094"/>
              <a:gd name="T2" fmla="*/ 720 w 1416"/>
              <a:gd name="T3" fmla="*/ 242 h 3094"/>
              <a:gd name="T4" fmla="*/ 660 w 1416"/>
              <a:gd name="T5" fmla="*/ 39 h 3094"/>
              <a:gd name="T6" fmla="*/ 409 w 1416"/>
              <a:gd name="T7" fmla="*/ 118 h 3094"/>
              <a:gd name="T8" fmla="*/ 330 w 1416"/>
              <a:gd name="T9" fmla="*/ 348 h 3094"/>
              <a:gd name="T10" fmla="*/ 319 w 1416"/>
              <a:gd name="T11" fmla="*/ 450 h 3094"/>
              <a:gd name="T12" fmla="*/ 42 w 1416"/>
              <a:gd name="T13" fmla="*/ 826 h 3094"/>
              <a:gd name="T14" fmla="*/ 126 w 1416"/>
              <a:gd name="T15" fmla="*/ 994 h 3094"/>
              <a:gd name="T16" fmla="*/ 397 w 1416"/>
              <a:gd name="T17" fmla="*/ 1105 h 3094"/>
              <a:gd name="T18" fmla="*/ 126 w 1416"/>
              <a:gd name="T19" fmla="*/ 879 h 3094"/>
              <a:gd name="T20" fmla="*/ 348 w 1416"/>
              <a:gd name="T21" fmla="*/ 655 h 3094"/>
              <a:gd name="T22" fmla="*/ 480 w 1416"/>
              <a:gd name="T23" fmla="*/ 957 h 3094"/>
              <a:gd name="T24" fmla="*/ 336 w 1416"/>
              <a:gd name="T25" fmla="*/ 1212 h 3094"/>
              <a:gd name="T26" fmla="*/ 343 w 1416"/>
              <a:gd name="T27" fmla="*/ 1683 h 3094"/>
              <a:gd name="T28" fmla="*/ 462 w 1416"/>
              <a:gd name="T29" fmla="*/ 2019 h 3094"/>
              <a:gd name="T30" fmla="*/ 427 w 1416"/>
              <a:gd name="T31" fmla="*/ 2716 h 3094"/>
              <a:gd name="T32" fmla="*/ 354 w 1416"/>
              <a:gd name="T33" fmla="*/ 2784 h 3094"/>
              <a:gd name="T34" fmla="*/ 376 w 1416"/>
              <a:gd name="T35" fmla="*/ 3013 h 3094"/>
              <a:gd name="T36" fmla="*/ 402 w 1416"/>
              <a:gd name="T37" fmla="*/ 2959 h 3094"/>
              <a:gd name="T38" fmla="*/ 430 w 1416"/>
              <a:gd name="T39" fmla="*/ 2925 h 3094"/>
              <a:gd name="T40" fmla="*/ 628 w 1416"/>
              <a:gd name="T41" fmla="*/ 3094 h 3094"/>
              <a:gd name="T42" fmla="*/ 636 w 1416"/>
              <a:gd name="T43" fmla="*/ 3036 h 3094"/>
              <a:gd name="T44" fmla="*/ 604 w 1416"/>
              <a:gd name="T45" fmla="*/ 2913 h 3094"/>
              <a:gd name="T46" fmla="*/ 619 w 1416"/>
              <a:gd name="T47" fmla="*/ 2146 h 3094"/>
              <a:gd name="T48" fmla="*/ 639 w 1416"/>
              <a:gd name="T49" fmla="*/ 1968 h 3094"/>
              <a:gd name="T50" fmla="*/ 724 w 1416"/>
              <a:gd name="T51" fmla="*/ 1692 h 3094"/>
              <a:gd name="T52" fmla="*/ 772 w 1416"/>
              <a:gd name="T53" fmla="*/ 1138 h 3094"/>
              <a:gd name="T54" fmla="*/ 712 w 1416"/>
              <a:gd name="T55" fmla="*/ 816 h 3094"/>
              <a:gd name="T56" fmla="*/ 820 w 1416"/>
              <a:gd name="T57" fmla="*/ 934 h 3094"/>
              <a:gd name="T58" fmla="*/ 1060 w 1416"/>
              <a:gd name="T59" fmla="*/ 838 h 3094"/>
              <a:gd name="T60" fmla="*/ 1314 w 1416"/>
              <a:gd name="T61" fmla="*/ 592 h 3094"/>
              <a:gd name="T62" fmla="*/ 1414 w 1416"/>
              <a:gd name="T63" fmla="*/ 445 h 3094"/>
              <a:gd name="T64" fmla="*/ 1288 w 1416"/>
              <a:gd name="T65" fmla="*/ 501 h 3094"/>
              <a:gd name="T66" fmla="*/ 1234 w 1416"/>
              <a:gd name="T67" fmla="*/ 445 h 3094"/>
              <a:gd name="T68" fmla="*/ 1167 w 1416"/>
              <a:gd name="T69" fmla="*/ 573 h 3094"/>
              <a:gd name="T70" fmla="*/ 775 w 1416"/>
              <a:gd name="T71" fmla="*/ 607 h 3094"/>
              <a:gd name="T72" fmla="*/ 664 w 1416"/>
              <a:gd name="T73" fmla="*/ 439 h 3094"/>
              <a:gd name="T74" fmla="*/ 609 w 1416"/>
              <a:gd name="T75" fmla="*/ 378 h 3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56" name="Text Box 4">
            <a:extLst>
              <a:ext uri="{FF2B5EF4-FFF2-40B4-BE49-F238E27FC236}">
                <a16:creationId xmlns:a16="http://schemas.microsoft.com/office/drawing/2014/main" id="{BC91FDCE-D9CA-4904-8917-3CB7D134AE2A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1287463" y="4933950"/>
            <a:ext cx="26987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zh-CN" sz="160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ThemeGallery is a Design Digital Content &amp; Contents mall developed by Guild Design Inc.</a:t>
            </a:r>
          </a:p>
        </p:txBody>
      </p:sp>
      <p:sp>
        <p:nvSpPr>
          <p:cNvPr id="51257" name="Text Box 4">
            <a:extLst>
              <a:ext uri="{FF2B5EF4-FFF2-40B4-BE49-F238E27FC236}">
                <a16:creationId xmlns:a16="http://schemas.microsoft.com/office/drawing/2014/main" id="{6FBD7CC8-4927-48D2-BD82-A71866DF2208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5065713" y="4932363"/>
            <a:ext cx="27019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zh-CN" sz="1600">
                <a:solidFill>
                  <a:schemeClr val="bg2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ThemeGallery is a Design Digital Content &amp; Contents mall developed by Guild Design Inc.</a:t>
            </a:r>
          </a:p>
        </p:txBody>
      </p:sp>
      <p:sp>
        <p:nvSpPr>
          <p:cNvPr id="51258" name="AutoShape 58">
            <a:extLst>
              <a:ext uri="{FF2B5EF4-FFF2-40B4-BE49-F238E27FC236}">
                <a16:creationId xmlns:a16="http://schemas.microsoft.com/office/drawing/2014/main" id="{881F0D10-2E83-41BE-A769-36A35F823BDD}"/>
              </a:ext>
            </a:extLst>
          </p:cNvPr>
          <p:cNvSpPr>
            <a:spLocks/>
          </p:cNvSpPr>
          <p:nvPr/>
        </p:nvSpPr>
        <p:spPr bwMode="black">
          <a:xfrm flipH="1">
            <a:off x="1733550" y="1863725"/>
            <a:ext cx="1096963" cy="266700"/>
          </a:xfrm>
          <a:prstGeom prst="accentCallout3">
            <a:avLst>
              <a:gd name="adj1" fmla="val 42856"/>
              <a:gd name="adj2" fmla="val 106944"/>
              <a:gd name="adj3" fmla="val 42856"/>
              <a:gd name="adj4" fmla="val 158606"/>
              <a:gd name="adj5" fmla="val 205356"/>
              <a:gd name="adj6" fmla="val 158606"/>
              <a:gd name="adj7" fmla="val 349403"/>
              <a:gd name="adj8" fmla="val 11056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2400">
                <a:ea typeface="宋体" panose="02010600030101010101" pitchFamily="2" charset="-122"/>
                <a:cs typeface="Arial" panose="020B0604020202020204" pitchFamily="34" charset="0"/>
              </a:rPr>
              <a:t>120%</a:t>
            </a:r>
          </a:p>
        </p:txBody>
      </p:sp>
      <p:sp>
        <p:nvSpPr>
          <p:cNvPr id="51259" name="Text Box 9">
            <a:extLst>
              <a:ext uri="{FF2B5EF4-FFF2-40B4-BE49-F238E27FC236}">
                <a16:creationId xmlns:a16="http://schemas.microsoft.com/office/drawing/2014/main" id="{1C93F0CE-B1C3-4687-9D50-38FB7BA4C117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2789238" y="1797050"/>
            <a:ext cx="15446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Description of the contents</a:t>
            </a:r>
          </a:p>
        </p:txBody>
      </p:sp>
      <p:sp>
        <p:nvSpPr>
          <p:cNvPr id="51260" name="AutoShape 60">
            <a:extLst>
              <a:ext uri="{FF2B5EF4-FFF2-40B4-BE49-F238E27FC236}">
                <a16:creationId xmlns:a16="http://schemas.microsoft.com/office/drawing/2014/main" id="{904939C0-80E2-4EBC-9C30-1A0B101BEF5D}"/>
              </a:ext>
            </a:extLst>
          </p:cNvPr>
          <p:cNvSpPr>
            <a:spLocks/>
          </p:cNvSpPr>
          <p:nvPr/>
        </p:nvSpPr>
        <p:spPr bwMode="black">
          <a:xfrm flipH="1">
            <a:off x="5838825" y="1839913"/>
            <a:ext cx="1030288" cy="265112"/>
          </a:xfrm>
          <a:prstGeom prst="accentCallout3">
            <a:avLst>
              <a:gd name="adj1" fmla="val 43111"/>
              <a:gd name="adj2" fmla="val 107394"/>
              <a:gd name="adj3" fmla="val 43111"/>
              <a:gd name="adj4" fmla="val 162403"/>
              <a:gd name="adj5" fmla="val 216764"/>
              <a:gd name="adj6" fmla="val 162403"/>
              <a:gd name="adj7" fmla="val 371255"/>
              <a:gd name="adj8" fmla="val 11124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2400">
                <a:ea typeface="宋体" panose="02010600030101010101" pitchFamily="2" charset="-122"/>
                <a:cs typeface="Arial" panose="020B0604020202020204" pitchFamily="34" charset="0"/>
              </a:rPr>
              <a:t>140%</a:t>
            </a:r>
          </a:p>
        </p:txBody>
      </p:sp>
      <p:sp>
        <p:nvSpPr>
          <p:cNvPr id="51261" name="Text Box 9">
            <a:extLst>
              <a:ext uri="{FF2B5EF4-FFF2-40B4-BE49-F238E27FC236}">
                <a16:creationId xmlns:a16="http://schemas.microsoft.com/office/drawing/2014/main" id="{25966D51-F9E3-4C85-9A0D-AF79619E32D4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6913563" y="1743075"/>
            <a:ext cx="15446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Description of the contents</a:t>
            </a:r>
          </a:p>
        </p:txBody>
      </p:sp>
      <p:sp>
        <p:nvSpPr>
          <p:cNvPr id="51262" name="Text Box 8">
            <a:extLst>
              <a:ext uri="{FF2B5EF4-FFF2-40B4-BE49-F238E27FC236}">
                <a16:creationId xmlns:a16="http://schemas.microsoft.com/office/drawing/2014/main" id="{9D9264F9-552B-434F-A574-F022ED940024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3532188" y="2905125"/>
            <a:ext cx="1831975" cy="1066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u="sng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Title in here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>
            <a:extLst>
              <a:ext uri="{FF2B5EF4-FFF2-40B4-BE49-F238E27FC236}">
                <a16:creationId xmlns:a16="http://schemas.microsoft.com/office/drawing/2014/main" id="{EE6AA458-7A83-4F77-9AAC-45B125C4DA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Click to edit title style</a:t>
            </a:r>
          </a:p>
        </p:txBody>
      </p:sp>
      <p:pic>
        <p:nvPicPr>
          <p:cNvPr id="53272" name="Picture 24">
            <a:extLst>
              <a:ext uri="{FF2B5EF4-FFF2-40B4-BE49-F238E27FC236}">
                <a16:creationId xmlns:a16="http://schemas.microsoft.com/office/drawing/2014/main" id="{4D99EB4E-B1BD-44AE-AFB6-FD8EB83E2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2716213"/>
            <a:ext cx="2747962" cy="309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73" name="AutoShape 25">
            <a:extLst>
              <a:ext uri="{FF2B5EF4-FFF2-40B4-BE49-F238E27FC236}">
                <a16:creationId xmlns:a16="http://schemas.microsoft.com/office/drawing/2014/main" id="{B5A71C55-B5B9-4246-AA52-4FCEDCF39C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45000" y="3086100"/>
            <a:ext cx="2713038" cy="2574925"/>
          </a:xfrm>
          <a:prstGeom prst="homePlate">
            <a:avLst>
              <a:gd name="adj" fmla="val 26341"/>
            </a:avLst>
          </a:prstGeom>
          <a:gradFill rotWithShape="1">
            <a:gsLst>
              <a:gs pos="0">
                <a:srgbClr val="C0C0C0">
                  <a:gamma/>
                  <a:tint val="14118"/>
                  <a:invGamma/>
                </a:srgbClr>
              </a:gs>
              <a:gs pos="100000">
                <a:srgbClr val="C0C0C0"/>
              </a:gs>
            </a:gsLst>
            <a:lin ang="2700000" scaled="1"/>
          </a:gradFill>
          <a:ln>
            <a:noFill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274" name="AutoShape 26">
            <a:extLst>
              <a:ext uri="{FF2B5EF4-FFF2-40B4-BE49-F238E27FC236}">
                <a16:creationId xmlns:a16="http://schemas.microsoft.com/office/drawing/2014/main" id="{09BD86F2-3EDE-4028-B4CC-86879D79BB3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408238" y="3087688"/>
            <a:ext cx="2809875" cy="2574925"/>
          </a:xfrm>
          <a:prstGeom prst="homePlate">
            <a:avLst>
              <a:gd name="adj" fmla="val 27281"/>
            </a:avLst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275" name="Freeform 27">
            <a:extLst>
              <a:ext uri="{FF2B5EF4-FFF2-40B4-BE49-F238E27FC236}">
                <a16:creationId xmlns:a16="http://schemas.microsoft.com/office/drawing/2014/main" id="{1A802438-5039-40C1-A48C-F00C17EE3201}"/>
              </a:ext>
            </a:extLst>
          </p:cNvPr>
          <p:cNvSpPr>
            <a:spLocks/>
          </p:cNvSpPr>
          <p:nvPr/>
        </p:nvSpPr>
        <p:spPr bwMode="gray">
          <a:xfrm>
            <a:off x="2198688" y="2787650"/>
            <a:ext cx="4425950" cy="517525"/>
          </a:xfrm>
          <a:custGeom>
            <a:avLst/>
            <a:gdLst>
              <a:gd name="T0" fmla="*/ 0 w 3454"/>
              <a:gd name="T1" fmla="*/ 0 h 267"/>
              <a:gd name="T2" fmla="*/ 87 w 3454"/>
              <a:gd name="T3" fmla="*/ 267 h 267"/>
              <a:gd name="T4" fmla="*/ 3454 w 3454"/>
              <a:gd name="T5" fmla="*/ 267 h 267"/>
              <a:gd name="T6" fmla="*/ 3292 w 3454"/>
              <a:gd name="T7" fmla="*/ 8 h 267"/>
              <a:gd name="T8" fmla="*/ 0 w 3454"/>
              <a:gd name="T9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4" h="267">
                <a:moveTo>
                  <a:pt x="0" y="0"/>
                </a:moveTo>
                <a:lnTo>
                  <a:pt x="87" y="267"/>
                </a:lnTo>
                <a:lnTo>
                  <a:pt x="3454" y="267"/>
                </a:lnTo>
                <a:lnTo>
                  <a:pt x="3292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292929"/>
                </a:solidFill>
                <a:prstDash val="dash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76" name="AutoShape 28">
            <a:extLst>
              <a:ext uri="{FF2B5EF4-FFF2-40B4-BE49-F238E27FC236}">
                <a16:creationId xmlns:a16="http://schemas.microsoft.com/office/drawing/2014/main" id="{84B45D8C-DE44-4F98-8880-76EF6CBCC97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47738" y="2786063"/>
            <a:ext cx="2400300" cy="289560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2700000" scaled="1"/>
          </a:gradFill>
          <a:ln>
            <a:noFill/>
          </a:ln>
          <a:effectLst>
            <a:outerShdw dist="56796" dir="3806097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277" name="Rectangle 29">
            <a:extLst>
              <a:ext uri="{FF2B5EF4-FFF2-40B4-BE49-F238E27FC236}">
                <a16:creationId xmlns:a16="http://schemas.microsoft.com/office/drawing/2014/main" id="{B77B824B-3A57-4488-B897-FCE150330C27}"/>
              </a:ext>
            </a:extLst>
          </p:cNvPr>
          <p:cNvSpPr>
            <a:spLocks noChangeArrowheads="1"/>
          </p:cNvSpPr>
          <p:nvPr/>
        </p:nvSpPr>
        <p:spPr bwMode="black">
          <a:xfrm>
            <a:off x="1085850" y="3449638"/>
            <a:ext cx="182403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ThemeGallery  is a Design Digital Content &amp; Contents mall developed by Guild Design Inc.</a:t>
            </a:r>
          </a:p>
        </p:txBody>
      </p:sp>
      <p:sp>
        <p:nvSpPr>
          <p:cNvPr id="53278" name="Rectangle 30">
            <a:extLst>
              <a:ext uri="{FF2B5EF4-FFF2-40B4-BE49-F238E27FC236}">
                <a16:creationId xmlns:a16="http://schemas.microsoft.com/office/drawing/2014/main" id="{A5C984B9-46C3-49B3-A31F-577C68887F1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2886075" y="2833688"/>
            <a:ext cx="3497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0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Title in here</a:t>
            </a:r>
          </a:p>
        </p:txBody>
      </p:sp>
      <p:sp>
        <p:nvSpPr>
          <p:cNvPr id="53279" name="Rectangle 31">
            <a:extLst>
              <a:ext uri="{FF2B5EF4-FFF2-40B4-BE49-F238E27FC236}">
                <a16:creationId xmlns:a16="http://schemas.microsoft.com/office/drawing/2014/main" id="{C7925662-2F29-4C6B-B0BD-7BC76C52A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0650" y="3670300"/>
            <a:ext cx="16700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rgbClr val="11111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2.</a:t>
            </a:r>
          </a:p>
          <a:p>
            <a:pPr algn="ctr"/>
            <a:r>
              <a:rPr lang="en-US" altLang="zh-CN" sz="1600" b="0">
                <a:solidFill>
                  <a:srgbClr val="11111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Description of the company’s sub contents</a:t>
            </a:r>
          </a:p>
        </p:txBody>
      </p:sp>
      <p:sp>
        <p:nvSpPr>
          <p:cNvPr id="53280" name="Rectangle 32">
            <a:extLst>
              <a:ext uri="{FF2B5EF4-FFF2-40B4-BE49-F238E27FC236}">
                <a16:creationId xmlns:a16="http://schemas.microsoft.com/office/drawing/2014/main" id="{BF95AE43-05F8-4EE8-BA86-B8764840D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38" y="190500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altLang="zh-CN" sz="2000">
                <a:latin typeface="Calibri" panose="020F0502020204030204" pitchFamily="34" charset="0"/>
                <a:ea typeface="宋体" panose="02010600030101010101" pitchFamily="2" charset="-122"/>
              </a:rPr>
              <a:t>ThemeGallery  is a Design Digital Content &amp; Contents mall developed by Guild Design Inc.</a:t>
            </a:r>
            <a:endParaRPr lang="en-US" altLang="zh-CN" sz="2000"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3281" name="Rectangle 33">
            <a:extLst>
              <a:ext uri="{FF2B5EF4-FFF2-40B4-BE49-F238E27FC236}">
                <a16:creationId xmlns:a16="http://schemas.microsoft.com/office/drawing/2014/main" id="{4876531F-F3D5-4487-9D1D-E1B4D8053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188" y="3667125"/>
            <a:ext cx="16700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rgbClr val="11111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1.</a:t>
            </a:r>
          </a:p>
          <a:p>
            <a:pPr algn="ctr"/>
            <a:r>
              <a:rPr lang="en-US" altLang="zh-CN" sz="1600" b="0">
                <a:solidFill>
                  <a:srgbClr val="111111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Description of the company’s sub contents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6">
            <a:extLst>
              <a:ext uri="{FF2B5EF4-FFF2-40B4-BE49-F238E27FC236}">
                <a16:creationId xmlns:a16="http://schemas.microsoft.com/office/drawing/2014/main" id="{885AC724-C5FF-4F43-893A-25E78CE56FB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Click to edit title style</a:t>
            </a:r>
          </a:p>
        </p:txBody>
      </p:sp>
      <p:sp>
        <p:nvSpPr>
          <p:cNvPr id="28686" name="Oval 14">
            <a:extLst>
              <a:ext uri="{FF2B5EF4-FFF2-40B4-BE49-F238E27FC236}">
                <a16:creationId xmlns:a16="http://schemas.microsoft.com/office/drawing/2014/main" id="{5772E4FE-2C61-48FA-A6A2-EA445DED49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33988" y="2065338"/>
            <a:ext cx="2971800" cy="297180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87" name="Oval 15">
            <a:extLst>
              <a:ext uri="{FF2B5EF4-FFF2-40B4-BE49-F238E27FC236}">
                <a16:creationId xmlns:a16="http://schemas.microsoft.com/office/drawing/2014/main" id="{C4D4CC52-E65D-4F0A-98FA-31971EC29B69}"/>
              </a:ext>
            </a:extLst>
          </p:cNvPr>
          <p:cNvSpPr>
            <a:spLocks noChangeArrowheads="1"/>
          </p:cNvSpPr>
          <p:nvPr/>
        </p:nvSpPr>
        <p:spPr bwMode="gray">
          <a:xfrm>
            <a:off x="873125" y="2065338"/>
            <a:ext cx="2971800" cy="2971800"/>
          </a:xfrm>
          <a:prstGeom prst="ellips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88" name="Text Box 9">
            <a:extLst>
              <a:ext uri="{FF2B5EF4-FFF2-40B4-BE49-F238E27FC236}">
                <a16:creationId xmlns:a16="http://schemas.microsoft.com/office/drawing/2014/main" id="{1956BA65-C114-4545-9FF9-2B99E6226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950" y="3087688"/>
            <a:ext cx="164623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Description of the contents</a:t>
            </a:r>
          </a:p>
        </p:txBody>
      </p:sp>
      <p:grpSp>
        <p:nvGrpSpPr>
          <p:cNvPr id="28689" name="Group 15">
            <a:extLst>
              <a:ext uri="{FF2B5EF4-FFF2-40B4-BE49-F238E27FC236}">
                <a16:creationId xmlns:a16="http://schemas.microsoft.com/office/drawing/2014/main" id="{0D173481-C29A-45A2-83B1-8699AAE9ADC2}"/>
              </a:ext>
            </a:extLst>
          </p:cNvPr>
          <p:cNvGrpSpPr>
            <a:grpSpLocks/>
          </p:cNvGrpSpPr>
          <p:nvPr/>
        </p:nvGrpSpPr>
        <p:grpSpPr bwMode="auto">
          <a:xfrm>
            <a:off x="1298575" y="1676400"/>
            <a:ext cx="1000125" cy="977900"/>
            <a:chOff x="480" y="1200"/>
            <a:chExt cx="1042" cy="1019"/>
          </a:xfrm>
        </p:grpSpPr>
        <p:grpSp>
          <p:nvGrpSpPr>
            <p:cNvPr id="28690" name="Group 16">
              <a:extLst>
                <a:ext uri="{FF2B5EF4-FFF2-40B4-BE49-F238E27FC236}">
                  <a16:creationId xmlns:a16="http://schemas.microsoft.com/office/drawing/2014/main" id="{FF733D91-394F-47F8-92B9-FBEB734CF1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8691" name="Picture 17" descr="circuler_1">
                <a:extLst>
                  <a:ext uri="{FF2B5EF4-FFF2-40B4-BE49-F238E27FC236}">
                    <a16:creationId xmlns:a16="http://schemas.microsoft.com/office/drawing/2014/main" id="{2833C374-A252-4937-BD06-D8CA430C21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Oval 18">
                <a:extLst>
                  <a:ext uri="{FF2B5EF4-FFF2-40B4-BE49-F238E27FC236}">
                    <a16:creationId xmlns:a16="http://schemas.microsoft.com/office/drawing/2014/main" id="{8DF5EC85-8822-4E4E-BA9A-6C6DC2AA527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CN" altLang="zh-CN" b="0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28693" name="Picture 19" descr="Picture2">
              <a:extLst>
                <a:ext uri="{FF2B5EF4-FFF2-40B4-BE49-F238E27FC236}">
                  <a16:creationId xmlns:a16="http://schemas.microsoft.com/office/drawing/2014/main" id="{7A5F395B-0AD2-4860-8833-3EBBCF249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94" name="Text Box 30">
            <a:extLst>
              <a:ext uri="{FF2B5EF4-FFF2-40B4-BE49-F238E27FC236}">
                <a16:creationId xmlns:a16="http://schemas.microsoft.com/office/drawing/2014/main" id="{838BB3A4-574F-4A09-A179-879B62615624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327150" y="1885950"/>
            <a:ext cx="936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rgbClr val="F8F8F8"/>
                </a:solidFill>
                <a:ea typeface="宋体" panose="02010600030101010101" pitchFamily="2" charset="-122"/>
              </a:rPr>
              <a:t>Text in here</a:t>
            </a:r>
          </a:p>
        </p:txBody>
      </p:sp>
      <p:sp>
        <p:nvSpPr>
          <p:cNvPr id="28695" name="Text Box 9">
            <a:extLst>
              <a:ext uri="{FF2B5EF4-FFF2-40B4-BE49-F238E27FC236}">
                <a16:creationId xmlns:a16="http://schemas.microsoft.com/office/drawing/2014/main" id="{8E3AF21C-E7D7-48EC-B25C-375AB0F29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3087688"/>
            <a:ext cx="164623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Description of the contents</a:t>
            </a:r>
          </a:p>
        </p:txBody>
      </p:sp>
      <p:grpSp>
        <p:nvGrpSpPr>
          <p:cNvPr id="28696" name="Group 45">
            <a:extLst>
              <a:ext uri="{FF2B5EF4-FFF2-40B4-BE49-F238E27FC236}">
                <a16:creationId xmlns:a16="http://schemas.microsoft.com/office/drawing/2014/main" id="{C92D0B93-739C-4854-8C89-E3BF08348B53}"/>
              </a:ext>
            </a:extLst>
          </p:cNvPr>
          <p:cNvGrpSpPr>
            <a:grpSpLocks/>
          </p:cNvGrpSpPr>
          <p:nvPr/>
        </p:nvGrpSpPr>
        <p:grpSpPr bwMode="auto">
          <a:xfrm>
            <a:off x="6811963" y="1706563"/>
            <a:ext cx="1000125" cy="977900"/>
            <a:chOff x="480" y="1200"/>
            <a:chExt cx="1042" cy="1019"/>
          </a:xfrm>
        </p:grpSpPr>
        <p:grpSp>
          <p:nvGrpSpPr>
            <p:cNvPr id="28697" name="Group 46">
              <a:extLst>
                <a:ext uri="{FF2B5EF4-FFF2-40B4-BE49-F238E27FC236}">
                  <a16:creationId xmlns:a16="http://schemas.microsoft.com/office/drawing/2014/main" id="{7AF6BD40-91C3-4244-99E5-F60D237C35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8698" name="Picture 47" descr="circuler_1">
                <a:extLst>
                  <a:ext uri="{FF2B5EF4-FFF2-40B4-BE49-F238E27FC236}">
                    <a16:creationId xmlns:a16="http://schemas.microsoft.com/office/drawing/2014/main" id="{45B2A331-24B5-42B9-BCFA-F961F16228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Oval 48">
                <a:extLst>
                  <a:ext uri="{FF2B5EF4-FFF2-40B4-BE49-F238E27FC236}">
                    <a16:creationId xmlns:a16="http://schemas.microsoft.com/office/drawing/2014/main" id="{CC774443-2165-4B18-B237-9B4B5459C22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54118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CN" altLang="zh-CN" b="0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28700" name="Picture 49" descr="Picture2">
              <a:extLst>
                <a:ext uri="{FF2B5EF4-FFF2-40B4-BE49-F238E27FC236}">
                  <a16:creationId xmlns:a16="http://schemas.microsoft.com/office/drawing/2014/main" id="{7EBCB1C0-D156-4AB9-993E-5F069925F8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701" name="Text Box 50">
            <a:extLst>
              <a:ext uri="{FF2B5EF4-FFF2-40B4-BE49-F238E27FC236}">
                <a16:creationId xmlns:a16="http://schemas.microsoft.com/office/drawing/2014/main" id="{39D9D9DB-015A-46F1-A3FB-84A6CE6093DA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6778625" y="1916113"/>
            <a:ext cx="1060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rgbClr val="F8F8F8"/>
                </a:solidFill>
                <a:ea typeface="宋体" panose="02010600030101010101" pitchFamily="2" charset="-122"/>
              </a:rPr>
              <a:t>Text in here</a:t>
            </a:r>
          </a:p>
        </p:txBody>
      </p:sp>
      <p:sp>
        <p:nvSpPr>
          <p:cNvPr id="28702" name="Text Box 4">
            <a:extLst>
              <a:ext uri="{FF2B5EF4-FFF2-40B4-BE49-F238E27FC236}">
                <a16:creationId xmlns:a16="http://schemas.microsoft.com/office/drawing/2014/main" id="{CF957861-0BDD-40CE-8842-B7DE8CC3F003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1400175" y="5683250"/>
            <a:ext cx="6286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zh-CN">
                <a:ea typeface="宋体" panose="02010600030101010101" pitchFamily="2" charset="-122"/>
              </a:rPr>
              <a:t>ThemeGallery is a Design Digital Content &amp; Contents mall developed by Guild Design Inc.</a:t>
            </a:r>
          </a:p>
        </p:txBody>
      </p:sp>
      <p:grpSp>
        <p:nvGrpSpPr>
          <p:cNvPr id="28703" name="Group 15">
            <a:extLst>
              <a:ext uri="{FF2B5EF4-FFF2-40B4-BE49-F238E27FC236}">
                <a16:creationId xmlns:a16="http://schemas.microsoft.com/office/drawing/2014/main" id="{AC871878-76B2-4F80-B59C-2FFAAE1D218C}"/>
              </a:ext>
            </a:extLst>
          </p:cNvPr>
          <p:cNvGrpSpPr>
            <a:grpSpLocks/>
          </p:cNvGrpSpPr>
          <p:nvPr/>
        </p:nvGrpSpPr>
        <p:grpSpPr bwMode="auto">
          <a:xfrm>
            <a:off x="1298575" y="4429125"/>
            <a:ext cx="1000125" cy="977900"/>
            <a:chOff x="480" y="1200"/>
            <a:chExt cx="1042" cy="1019"/>
          </a:xfrm>
        </p:grpSpPr>
        <p:grpSp>
          <p:nvGrpSpPr>
            <p:cNvPr id="28704" name="Group 16">
              <a:extLst>
                <a:ext uri="{FF2B5EF4-FFF2-40B4-BE49-F238E27FC236}">
                  <a16:creationId xmlns:a16="http://schemas.microsoft.com/office/drawing/2014/main" id="{BFDDD889-3D46-48EE-912A-22C2AF1FBF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8705" name="Picture 17" descr="circuler_1">
                <a:extLst>
                  <a:ext uri="{FF2B5EF4-FFF2-40B4-BE49-F238E27FC236}">
                    <a16:creationId xmlns:a16="http://schemas.microsoft.com/office/drawing/2014/main" id="{3983FF91-34C5-4E3B-90D5-21E08BF40E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Oval 18">
                <a:extLst>
                  <a:ext uri="{FF2B5EF4-FFF2-40B4-BE49-F238E27FC236}">
                    <a16:creationId xmlns:a16="http://schemas.microsoft.com/office/drawing/2014/main" id="{F2E03208-87E3-4D23-9DB7-07F46223611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shade val="5607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CN" altLang="zh-CN" b="0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28707" name="Picture 19" descr="Picture2">
              <a:extLst>
                <a:ext uri="{FF2B5EF4-FFF2-40B4-BE49-F238E27FC236}">
                  <a16:creationId xmlns:a16="http://schemas.microsoft.com/office/drawing/2014/main" id="{D54880DF-42C3-4667-90B2-6016890E45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708" name="Text Box 30">
            <a:extLst>
              <a:ext uri="{FF2B5EF4-FFF2-40B4-BE49-F238E27FC236}">
                <a16:creationId xmlns:a16="http://schemas.microsoft.com/office/drawing/2014/main" id="{AD457C8B-D6CC-444A-A80F-88029DECCF2D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327150" y="4638675"/>
            <a:ext cx="936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rgbClr val="F8F8F8"/>
                </a:solidFill>
                <a:ea typeface="宋体" panose="02010600030101010101" pitchFamily="2" charset="-122"/>
              </a:rPr>
              <a:t>Text in here</a:t>
            </a:r>
          </a:p>
        </p:txBody>
      </p:sp>
      <p:grpSp>
        <p:nvGrpSpPr>
          <p:cNvPr id="28709" name="Group 15">
            <a:extLst>
              <a:ext uri="{FF2B5EF4-FFF2-40B4-BE49-F238E27FC236}">
                <a16:creationId xmlns:a16="http://schemas.microsoft.com/office/drawing/2014/main" id="{5488A82A-A96A-4D2F-B746-9AD3DC13C13B}"/>
              </a:ext>
            </a:extLst>
          </p:cNvPr>
          <p:cNvGrpSpPr>
            <a:grpSpLocks/>
          </p:cNvGrpSpPr>
          <p:nvPr/>
        </p:nvGrpSpPr>
        <p:grpSpPr bwMode="auto">
          <a:xfrm>
            <a:off x="393700" y="3133725"/>
            <a:ext cx="1000125" cy="977900"/>
            <a:chOff x="480" y="1200"/>
            <a:chExt cx="1042" cy="1019"/>
          </a:xfrm>
        </p:grpSpPr>
        <p:grpSp>
          <p:nvGrpSpPr>
            <p:cNvPr id="28710" name="Group 16">
              <a:extLst>
                <a:ext uri="{FF2B5EF4-FFF2-40B4-BE49-F238E27FC236}">
                  <a16:creationId xmlns:a16="http://schemas.microsoft.com/office/drawing/2014/main" id="{3318708D-71F5-4D1E-AFC9-8E961D74AC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8711" name="Picture 17" descr="circuler_1">
                <a:extLst>
                  <a:ext uri="{FF2B5EF4-FFF2-40B4-BE49-F238E27FC236}">
                    <a16:creationId xmlns:a16="http://schemas.microsoft.com/office/drawing/2014/main" id="{EB73E046-9F58-4194-A0CF-D12FE68E06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2882" name="Oval 18">
                <a:extLst>
                  <a:ext uri="{FF2B5EF4-FFF2-40B4-BE49-F238E27FC236}">
                    <a16:creationId xmlns:a16="http://schemas.microsoft.com/office/drawing/2014/main" id="{19B09386-0685-43B4-A3B8-710DBFDDC1F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shade val="5607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CN" altLang="zh-CN" b="0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28713" name="Picture 19" descr="Picture2">
              <a:extLst>
                <a:ext uri="{FF2B5EF4-FFF2-40B4-BE49-F238E27FC236}">
                  <a16:creationId xmlns:a16="http://schemas.microsoft.com/office/drawing/2014/main" id="{04DD48CE-2798-46DE-AAC8-B2942D4AD0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714" name="Text Box 30">
            <a:extLst>
              <a:ext uri="{FF2B5EF4-FFF2-40B4-BE49-F238E27FC236}">
                <a16:creationId xmlns:a16="http://schemas.microsoft.com/office/drawing/2014/main" id="{C9486E1C-76C1-477F-B705-2E700D08EC5E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422275" y="3343275"/>
            <a:ext cx="936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rgbClr val="F8F8F8"/>
                </a:solidFill>
                <a:ea typeface="宋体" panose="02010600030101010101" pitchFamily="2" charset="-122"/>
              </a:rPr>
              <a:t>Text in here</a:t>
            </a:r>
          </a:p>
        </p:txBody>
      </p:sp>
      <p:grpSp>
        <p:nvGrpSpPr>
          <p:cNvPr id="28715" name="Group 45">
            <a:extLst>
              <a:ext uri="{FF2B5EF4-FFF2-40B4-BE49-F238E27FC236}">
                <a16:creationId xmlns:a16="http://schemas.microsoft.com/office/drawing/2014/main" id="{ADC5BFFF-BABE-4D4F-8931-9ACD9CA2F6DF}"/>
              </a:ext>
            </a:extLst>
          </p:cNvPr>
          <p:cNvGrpSpPr>
            <a:grpSpLocks/>
          </p:cNvGrpSpPr>
          <p:nvPr/>
        </p:nvGrpSpPr>
        <p:grpSpPr bwMode="auto">
          <a:xfrm>
            <a:off x="6811963" y="4316413"/>
            <a:ext cx="1000125" cy="977900"/>
            <a:chOff x="480" y="1200"/>
            <a:chExt cx="1042" cy="1019"/>
          </a:xfrm>
        </p:grpSpPr>
        <p:grpSp>
          <p:nvGrpSpPr>
            <p:cNvPr id="28716" name="Group 46">
              <a:extLst>
                <a:ext uri="{FF2B5EF4-FFF2-40B4-BE49-F238E27FC236}">
                  <a16:creationId xmlns:a16="http://schemas.microsoft.com/office/drawing/2014/main" id="{DC39C839-A884-400D-B7CA-2660E3E26C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8717" name="Picture 47" descr="circuler_1">
                <a:extLst>
                  <a:ext uri="{FF2B5EF4-FFF2-40B4-BE49-F238E27FC236}">
                    <a16:creationId xmlns:a16="http://schemas.microsoft.com/office/drawing/2014/main" id="{B89DAD09-10C4-4AE9-B183-F70B44A4D2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Oval 48">
                <a:extLst>
                  <a:ext uri="{FF2B5EF4-FFF2-40B4-BE49-F238E27FC236}">
                    <a16:creationId xmlns:a16="http://schemas.microsoft.com/office/drawing/2014/main" id="{9DF31B69-7A49-4023-8C7D-AA53C355523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54118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CN" altLang="zh-CN" b="0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28719" name="Picture 49" descr="Picture2">
              <a:extLst>
                <a:ext uri="{FF2B5EF4-FFF2-40B4-BE49-F238E27FC236}">
                  <a16:creationId xmlns:a16="http://schemas.microsoft.com/office/drawing/2014/main" id="{634B3279-1181-462D-80D4-C73CA43C24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720" name="Text Box 50">
            <a:extLst>
              <a:ext uri="{FF2B5EF4-FFF2-40B4-BE49-F238E27FC236}">
                <a16:creationId xmlns:a16="http://schemas.microsoft.com/office/drawing/2014/main" id="{B7B1DEC7-BF04-489F-AB28-9D8CC4DFF6DA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6778625" y="4525963"/>
            <a:ext cx="1060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rgbClr val="F8F8F8"/>
                </a:solidFill>
                <a:ea typeface="宋体" panose="02010600030101010101" pitchFamily="2" charset="-122"/>
              </a:rPr>
              <a:t>Text in here</a:t>
            </a:r>
          </a:p>
        </p:txBody>
      </p:sp>
      <p:grpSp>
        <p:nvGrpSpPr>
          <p:cNvPr id="28721" name="Group 45">
            <a:extLst>
              <a:ext uri="{FF2B5EF4-FFF2-40B4-BE49-F238E27FC236}">
                <a16:creationId xmlns:a16="http://schemas.microsoft.com/office/drawing/2014/main" id="{4CD5A1DE-47F6-4656-999D-B30656B61113}"/>
              </a:ext>
            </a:extLst>
          </p:cNvPr>
          <p:cNvGrpSpPr>
            <a:grpSpLocks/>
          </p:cNvGrpSpPr>
          <p:nvPr/>
        </p:nvGrpSpPr>
        <p:grpSpPr bwMode="auto">
          <a:xfrm>
            <a:off x="7659688" y="3078163"/>
            <a:ext cx="1000125" cy="977900"/>
            <a:chOff x="480" y="1200"/>
            <a:chExt cx="1042" cy="1019"/>
          </a:xfrm>
        </p:grpSpPr>
        <p:grpSp>
          <p:nvGrpSpPr>
            <p:cNvPr id="28722" name="Group 46">
              <a:extLst>
                <a:ext uri="{FF2B5EF4-FFF2-40B4-BE49-F238E27FC236}">
                  <a16:creationId xmlns:a16="http://schemas.microsoft.com/office/drawing/2014/main" id="{575103D4-1BB4-440F-908D-9C786FD4DB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8723" name="Picture 47" descr="circuler_1">
                <a:extLst>
                  <a:ext uri="{FF2B5EF4-FFF2-40B4-BE49-F238E27FC236}">
                    <a16:creationId xmlns:a16="http://schemas.microsoft.com/office/drawing/2014/main" id="{7625EC0A-2BD8-4831-BDA8-3B0C013825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2912" name="Oval 48">
                <a:extLst>
                  <a:ext uri="{FF2B5EF4-FFF2-40B4-BE49-F238E27FC236}">
                    <a16:creationId xmlns:a16="http://schemas.microsoft.com/office/drawing/2014/main" id="{DFD301D2-6E51-4097-879E-CFE7B711BA5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54118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CN" altLang="zh-CN" b="0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28725" name="Picture 49" descr="Picture2">
              <a:extLst>
                <a:ext uri="{FF2B5EF4-FFF2-40B4-BE49-F238E27FC236}">
                  <a16:creationId xmlns:a16="http://schemas.microsoft.com/office/drawing/2014/main" id="{BDFB842F-422A-4054-AEEC-60D92D6D6C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726" name="Text Box 50">
            <a:extLst>
              <a:ext uri="{FF2B5EF4-FFF2-40B4-BE49-F238E27FC236}">
                <a16:creationId xmlns:a16="http://schemas.microsoft.com/office/drawing/2014/main" id="{1E58328F-4948-4F7E-84B0-F1E78E26C332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7626350" y="3287713"/>
            <a:ext cx="1060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rgbClr val="F8F8F8"/>
                </a:solidFill>
                <a:ea typeface="宋体" panose="02010600030101010101" pitchFamily="2" charset="-122"/>
              </a:rPr>
              <a:t>Text in here</a:t>
            </a:r>
          </a:p>
        </p:txBody>
      </p:sp>
      <p:sp>
        <p:nvSpPr>
          <p:cNvPr id="28727" name="AutoShape 55">
            <a:extLst>
              <a:ext uri="{FF2B5EF4-FFF2-40B4-BE49-F238E27FC236}">
                <a16:creationId xmlns:a16="http://schemas.microsoft.com/office/drawing/2014/main" id="{ED42B307-1111-4C29-8267-715F781BA19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44925" y="2141538"/>
            <a:ext cx="1371600" cy="1162050"/>
          </a:xfrm>
          <a:custGeom>
            <a:avLst/>
            <a:gdLst>
              <a:gd name="G0" fmla="+- -1698628 0 0"/>
              <a:gd name="G1" fmla="+- -11512247 0 0"/>
              <a:gd name="G2" fmla="+- -1698628 0 -11512247"/>
              <a:gd name="G3" fmla="+- 10800 0 0"/>
              <a:gd name="G4" fmla="+- 0 0 -169862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130 0 0"/>
              <a:gd name="G9" fmla="+- 0 0 -11512247"/>
              <a:gd name="G10" fmla="+- 8130 0 2700"/>
              <a:gd name="G11" fmla="cos G10 -1698628"/>
              <a:gd name="G12" fmla="sin G10 -1698628"/>
              <a:gd name="G13" fmla="cos 13500 -1698628"/>
              <a:gd name="G14" fmla="sin 13500 -1698628"/>
              <a:gd name="G15" fmla="+- G11 10800 0"/>
              <a:gd name="G16" fmla="+- G12 10800 0"/>
              <a:gd name="G17" fmla="+- G13 10800 0"/>
              <a:gd name="G18" fmla="+- G14 10800 0"/>
              <a:gd name="G19" fmla="*/ 8130 1 2"/>
              <a:gd name="G20" fmla="+- G19 5400 0"/>
              <a:gd name="G21" fmla="cos G20 -1698628"/>
              <a:gd name="G22" fmla="sin G20 -1698628"/>
              <a:gd name="G23" fmla="+- G21 10800 0"/>
              <a:gd name="G24" fmla="+- G12 G23 G22"/>
              <a:gd name="G25" fmla="+- G22 G23 G11"/>
              <a:gd name="G26" fmla="cos 10800 -1698628"/>
              <a:gd name="G27" fmla="sin 10800 -1698628"/>
              <a:gd name="G28" fmla="cos 8130 -1698628"/>
              <a:gd name="G29" fmla="sin 8130 -169862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512247"/>
              <a:gd name="G36" fmla="sin G34 -11512247"/>
              <a:gd name="G37" fmla="+/ -11512247 -169862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130 G39"/>
              <a:gd name="G43" fmla="sin 813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777 w 21600"/>
              <a:gd name="T5" fmla="*/ 190 h 21600"/>
              <a:gd name="T6" fmla="*/ 1362 w 21600"/>
              <a:gd name="T7" fmla="*/ 10084 h 21600"/>
              <a:gd name="T8" fmla="*/ 9277 w 21600"/>
              <a:gd name="T9" fmla="*/ 2813 h 21600"/>
              <a:gd name="T10" fmla="*/ 22942 w 21600"/>
              <a:gd name="T11" fmla="*/ 4899 h 21600"/>
              <a:gd name="T12" fmla="*/ 21076 w 21600"/>
              <a:gd name="T13" fmla="*/ 10291 h 21600"/>
              <a:gd name="T14" fmla="*/ 15683 w 21600"/>
              <a:gd name="T15" fmla="*/ 842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112" y="7246"/>
                </a:moveTo>
                <a:cubicBezTo>
                  <a:pt x="16751" y="4446"/>
                  <a:pt x="13912" y="2670"/>
                  <a:pt x="10800" y="2670"/>
                </a:cubicBezTo>
                <a:cubicBezTo>
                  <a:pt x="6548" y="2670"/>
                  <a:pt x="3014" y="5945"/>
                  <a:pt x="2693" y="10185"/>
                </a:cubicBezTo>
                <a:lnTo>
                  <a:pt x="30" y="9983"/>
                </a:lnTo>
                <a:cubicBezTo>
                  <a:pt x="458" y="4351"/>
                  <a:pt x="5152" y="0"/>
                  <a:pt x="10800" y="0"/>
                </a:cubicBezTo>
                <a:cubicBezTo>
                  <a:pt x="14934" y="0"/>
                  <a:pt x="18706" y="2360"/>
                  <a:pt x="20513" y="6079"/>
                </a:cubicBezTo>
                <a:lnTo>
                  <a:pt x="22942" y="4899"/>
                </a:lnTo>
                <a:lnTo>
                  <a:pt x="21076" y="10291"/>
                </a:lnTo>
                <a:lnTo>
                  <a:pt x="15683" y="8426"/>
                </a:lnTo>
                <a:lnTo>
                  <a:pt x="18112" y="7246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8728" name="Group 56">
            <a:extLst>
              <a:ext uri="{FF2B5EF4-FFF2-40B4-BE49-F238E27FC236}">
                <a16:creationId xmlns:a16="http://schemas.microsoft.com/office/drawing/2014/main" id="{E4A99AA5-0BEA-4517-A4C9-39E0BE479281}"/>
              </a:ext>
            </a:extLst>
          </p:cNvPr>
          <p:cNvGrpSpPr>
            <a:grpSpLocks/>
          </p:cNvGrpSpPr>
          <p:nvPr/>
        </p:nvGrpSpPr>
        <p:grpSpPr bwMode="auto">
          <a:xfrm>
            <a:off x="4578350" y="2847975"/>
            <a:ext cx="1676400" cy="1403350"/>
            <a:chOff x="480" y="336"/>
            <a:chExt cx="1486" cy="884"/>
          </a:xfrm>
        </p:grpSpPr>
        <p:sp>
          <p:nvSpPr>
            <p:cNvPr id="28729" name="AutoShape 57">
              <a:extLst>
                <a:ext uri="{FF2B5EF4-FFF2-40B4-BE49-F238E27FC236}">
                  <a16:creationId xmlns:a16="http://schemas.microsoft.com/office/drawing/2014/main" id="{E7C4D15C-D38C-46D8-877E-A9E538816FF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336"/>
              <a:ext cx="1486" cy="884"/>
            </a:xfrm>
            <a:prstGeom prst="homePlate">
              <a:avLst>
                <a:gd name="adj" fmla="val 42025"/>
              </a:avLst>
            </a:prstGeom>
            <a:gradFill rotWithShape="1">
              <a:gsLst>
                <a:gs pos="0">
                  <a:schemeClr val="folHlink">
                    <a:gamma/>
                    <a:tint val="41176"/>
                    <a:invGamma/>
                  </a:schemeClr>
                </a:gs>
                <a:gs pos="100000">
                  <a:schemeClr val="folHlink"/>
                </a:gs>
              </a:gsLst>
              <a:lin ang="18900000" scaled="1"/>
            </a:gradFill>
            <a:ln w="25400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730" name="AutoShape 58">
              <a:extLst>
                <a:ext uri="{FF2B5EF4-FFF2-40B4-BE49-F238E27FC236}">
                  <a16:creationId xmlns:a16="http://schemas.microsoft.com/office/drawing/2014/main" id="{91D5A471-3A2E-4B3B-81FC-098C6D7ADEE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29" y="371"/>
              <a:ext cx="1375" cy="811"/>
            </a:xfrm>
            <a:prstGeom prst="homePlate">
              <a:avLst>
                <a:gd name="adj" fmla="val 42386"/>
              </a:avLst>
            </a:prstGeom>
            <a:gradFill rotWithShape="1">
              <a:gsLst>
                <a:gs pos="0">
                  <a:schemeClr val="folHlink">
                    <a:gamma/>
                    <a:shade val="69804"/>
                    <a:invGamma/>
                  </a:schemeClr>
                </a:gs>
                <a:gs pos="100000">
                  <a:schemeClr val="folHlink"/>
                </a:gs>
              </a:gsLst>
              <a:lin ang="18900000" scaled="1"/>
            </a:gradFill>
            <a:ln w="12700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8731" name="Group 59">
            <a:extLst>
              <a:ext uri="{FF2B5EF4-FFF2-40B4-BE49-F238E27FC236}">
                <a16:creationId xmlns:a16="http://schemas.microsoft.com/office/drawing/2014/main" id="{72880370-3082-4C37-A1DD-65AF8DF64BE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854325" y="2865438"/>
            <a:ext cx="1676400" cy="1403350"/>
            <a:chOff x="480" y="336"/>
            <a:chExt cx="1486" cy="884"/>
          </a:xfrm>
        </p:grpSpPr>
        <p:sp>
          <p:nvSpPr>
            <p:cNvPr id="28732" name="AutoShape 60">
              <a:extLst>
                <a:ext uri="{FF2B5EF4-FFF2-40B4-BE49-F238E27FC236}">
                  <a16:creationId xmlns:a16="http://schemas.microsoft.com/office/drawing/2014/main" id="{4923BA21-2877-4DC9-A085-E3651AC6B73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336"/>
              <a:ext cx="1486" cy="884"/>
            </a:xfrm>
            <a:prstGeom prst="homePlate">
              <a:avLst>
                <a:gd name="adj" fmla="val 42025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0980"/>
                    <a:invGamma/>
                  </a:schemeClr>
                </a:gs>
              </a:gsLst>
              <a:lin ang="2700000" scaled="1"/>
            </a:gradFill>
            <a:ln w="25400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733" name="AutoShape 61">
              <a:extLst>
                <a:ext uri="{FF2B5EF4-FFF2-40B4-BE49-F238E27FC236}">
                  <a16:creationId xmlns:a16="http://schemas.microsoft.com/office/drawing/2014/main" id="{DF82E72F-1B1B-4ECE-B828-DC9DFFBD98F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29" y="371"/>
              <a:ext cx="1375" cy="811"/>
            </a:xfrm>
            <a:prstGeom prst="homePlate">
              <a:avLst>
                <a:gd name="adj" fmla="val 42386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12700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8734" name="Text Box 8">
            <a:extLst>
              <a:ext uri="{FF2B5EF4-FFF2-40B4-BE49-F238E27FC236}">
                <a16:creationId xmlns:a16="http://schemas.microsoft.com/office/drawing/2014/main" id="{C65ED6D6-9A08-4E50-A2F8-E799C856F069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3119438" y="3143250"/>
            <a:ext cx="1281112" cy="8223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>
                <a:solidFill>
                  <a:srgbClr val="F8F8F8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Title in here</a:t>
            </a:r>
          </a:p>
        </p:txBody>
      </p:sp>
      <p:sp>
        <p:nvSpPr>
          <p:cNvPr id="28735" name="Text Box 8">
            <a:extLst>
              <a:ext uri="{FF2B5EF4-FFF2-40B4-BE49-F238E27FC236}">
                <a16:creationId xmlns:a16="http://schemas.microsoft.com/office/drawing/2014/main" id="{9CB75AD5-E51B-4CDF-9610-E8F4C0A886E4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4705350" y="3143250"/>
            <a:ext cx="1281113" cy="8223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>
                <a:solidFill>
                  <a:srgbClr val="F8F8F8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Title in here</a:t>
            </a:r>
          </a:p>
        </p:txBody>
      </p:sp>
      <p:sp>
        <p:nvSpPr>
          <p:cNvPr id="28736" name="Text Box 30">
            <a:extLst>
              <a:ext uri="{FF2B5EF4-FFF2-40B4-BE49-F238E27FC236}">
                <a16:creationId xmlns:a16="http://schemas.microsoft.com/office/drawing/2014/main" id="{3F5C089C-F01B-4A07-9D45-5380A1801409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3616325" y="1760538"/>
            <a:ext cx="182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b="0">
                <a:ea typeface="宋体" panose="02010600030101010101" pitchFamily="2" charset="-122"/>
              </a:rPr>
              <a:t>Text in here</a:t>
            </a:r>
          </a:p>
        </p:txBody>
      </p:sp>
      <p:sp>
        <p:nvSpPr>
          <p:cNvPr id="28737" name="Text Box 30">
            <a:extLst>
              <a:ext uri="{FF2B5EF4-FFF2-40B4-BE49-F238E27FC236}">
                <a16:creationId xmlns:a16="http://schemas.microsoft.com/office/drawing/2014/main" id="{97554DEE-7258-47CF-9A04-CA1162BF5A70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3616325" y="49911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b="0">
                <a:ea typeface="宋体" panose="02010600030101010101" pitchFamily="2" charset="-122"/>
              </a:rPr>
              <a:t>Text in here</a:t>
            </a:r>
          </a:p>
        </p:txBody>
      </p:sp>
      <p:sp>
        <p:nvSpPr>
          <p:cNvPr id="28738" name="AutoShape 66">
            <a:extLst>
              <a:ext uri="{FF2B5EF4-FFF2-40B4-BE49-F238E27FC236}">
                <a16:creationId xmlns:a16="http://schemas.microsoft.com/office/drawing/2014/main" id="{24DE72EF-51DC-42FE-B7F6-2E9D8AC76B64}"/>
              </a:ext>
            </a:extLst>
          </p:cNvPr>
          <p:cNvSpPr>
            <a:spLocks noChangeArrowheads="1"/>
          </p:cNvSpPr>
          <p:nvPr/>
        </p:nvSpPr>
        <p:spPr bwMode="gray">
          <a:xfrm flipH="1" flipV="1">
            <a:off x="3844925" y="3798888"/>
            <a:ext cx="1371600" cy="1162050"/>
          </a:xfrm>
          <a:custGeom>
            <a:avLst/>
            <a:gdLst>
              <a:gd name="G0" fmla="+- -1698628 0 0"/>
              <a:gd name="G1" fmla="+- -11236449 0 0"/>
              <a:gd name="G2" fmla="+- -1698628 0 -11236449"/>
              <a:gd name="G3" fmla="+- 10800 0 0"/>
              <a:gd name="G4" fmla="+- 0 0 -169862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130 0 0"/>
              <a:gd name="G9" fmla="+- 0 0 -11236449"/>
              <a:gd name="G10" fmla="+- 8130 0 2700"/>
              <a:gd name="G11" fmla="cos G10 -1698628"/>
              <a:gd name="G12" fmla="sin G10 -1698628"/>
              <a:gd name="G13" fmla="cos 13500 -1698628"/>
              <a:gd name="G14" fmla="sin 13500 -1698628"/>
              <a:gd name="G15" fmla="+- G11 10800 0"/>
              <a:gd name="G16" fmla="+- G12 10800 0"/>
              <a:gd name="G17" fmla="+- G13 10800 0"/>
              <a:gd name="G18" fmla="+- G14 10800 0"/>
              <a:gd name="G19" fmla="*/ 8130 1 2"/>
              <a:gd name="G20" fmla="+- G19 5400 0"/>
              <a:gd name="G21" fmla="cos G20 -1698628"/>
              <a:gd name="G22" fmla="sin G20 -1698628"/>
              <a:gd name="G23" fmla="+- G21 10800 0"/>
              <a:gd name="G24" fmla="+- G12 G23 G22"/>
              <a:gd name="G25" fmla="+- G22 G23 G11"/>
              <a:gd name="G26" fmla="cos 10800 -1698628"/>
              <a:gd name="G27" fmla="sin 10800 -1698628"/>
              <a:gd name="G28" fmla="cos 8130 -1698628"/>
              <a:gd name="G29" fmla="sin 8130 -169862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236449"/>
              <a:gd name="G36" fmla="sin G34 -11236449"/>
              <a:gd name="G37" fmla="+/ -11236449 -169862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130 G39"/>
              <a:gd name="G43" fmla="sin 813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168 w 21600"/>
              <a:gd name="T5" fmla="*/ 123 h 21600"/>
              <a:gd name="T6" fmla="*/ 1440 w 21600"/>
              <a:gd name="T7" fmla="*/ 9393 h 21600"/>
              <a:gd name="T8" fmla="*/ 9572 w 21600"/>
              <a:gd name="T9" fmla="*/ 2763 h 21600"/>
              <a:gd name="T10" fmla="*/ 22942 w 21600"/>
              <a:gd name="T11" fmla="*/ 4899 h 21600"/>
              <a:gd name="T12" fmla="*/ 21076 w 21600"/>
              <a:gd name="T13" fmla="*/ 10291 h 21600"/>
              <a:gd name="T14" fmla="*/ 15683 w 21600"/>
              <a:gd name="T15" fmla="*/ 842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112" y="7246"/>
                </a:moveTo>
                <a:cubicBezTo>
                  <a:pt x="16751" y="4446"/>
                  <a:pt x="13912" y="2670"/>
                  <a:pt x="10800" y="2670"/>
                </a:cubicBezTo>
                <a:cubicBezTo>
                  <a:pt x="6776" y="2670"/>
                  <a:pt x="3358" y="5613"/>
                  <a:pt x="2760" y="9591"/>
                </a:cubicBezTo>
                <a:lnTo>
                  <a:pt x="119" y="9195"/>
                </a:lnTo>
                <a:cubicBezTo>
                  <a:pt x="914" y="3909"/>
                  <a:pt x="5455" y="0"/>
                  <a:pt x="10800" y="0"/>
                </a:cubicBezTo>
                <a:cubicBezTo>
                  <a:pt x="14934" y="0"/>
                  <a:pt x="18706" y="2360"/>
                  <a:pt x="20513" y="6079"/>
                </a:cubicBezTo>
                <a:lnTo>
                  <a:pt x="22942" y="4899"/>
                </a:lnTo>
                <a:lnTo>
                  <a:pt x="21076" y="10291"/>
                </a:lnTo>
                <a:lnTo>
                  <a:pt x="15683" y="8426"/>
                </a:lnTo>
                <a:lnTo>
                  <a:pt x="18112" y="7246"/>
                </a:lnTo>
                <a:close/>
              </a:path>
            </a:pathLst>
          </a:custGeom>
          <a:solidFill>
            <a:schemeClr val="folHlink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https://www.freeppt7.com">
  <a:themeElements>
    <a:clrScheme name="Default Design 2">
      <a:dk1>
        <a:srgbClr val="000000"/>
      </a:dk1>
      <a:lt1>
        <a:srgbClr val="FFFFFF"/>
      </a:lt1>
      <a:dk2>
        <a:srgbClr val="15559B"/>
      </a:dk2>
      <a:lt2>
        <a:srgbClr val="E7F9FF"/>
      </a:lt2>
      <a:accent1>
        <a:srgbClr val="1A98C0"/>
      </a:accent1>
      <a:accent2>
        <a:srgbClr val="B46C0C"/>
      </a:accent2>
      <a:accent3>
        <a:srgbClr val="AAB4CB"/>
      </a:accent3>
      <a:accent4>
        <a:srgbClr val="DADADA"/>
      </a:accent4>
      <a:accent5>
        <a:srgbClr val="ABCADC"/>
      </a:accent5>
      <a:accent6>
        <a:srgbClr val="A3610A"/>
      </a:accent6>
      <a:hlink>
        <a:srgbClr val="BCB808"/>
      </a:hlink>
      <a:folHlink>
        <a:srgbClr val="169E74"/>
      </a:folHlink>
    </a:clrScheme>
    <a:fontScheme name="Default Design">
      <a:majorFont>
        <a:latin typeface="Tw Cen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19EAF"/>
        </a:dk2>
        <a:lt2>
          <a:srgbClr val="E7FFED"/>
        </a:lt2>
        <a:accent1>
          <a:srgbClr val="CE5F0C"/>
        </a:accent1>
        <a:accent2>
          <a:srgbClr val="93A719"/>
        </a:accent2>
        <a:accent3>
          <a:srgbClr val="AACCD4"/>
        </a:accent3>
        <a:accent4>
          <a:srgbClr val="DADADA"/>
        </a:accent4>
        <a:accent5>
          <a:srgbClr val="E3B6AA"/>
        </a:accent5>
        <a:accent6>
          <a:srgbClr val="859716"/>
        </a:accent6>
        <a:hlink>
          <a:srgbClr val="9720A0"/>
        </a:hlink>
        <a:folHlink>
          <a:srgbClr val="1C459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15559B"/>
        </a:dk2>
        <a:lt2>
          <a:srgbClr val="E7F9FF"/>
        </a:lt2>
        <a:accent1>
          <a:srgbClr val="1A98C0"/>
        </a:accent1>
        <a:accent2>
          <a:srgbClr val="B46C0C"/>
        </a:accent2>
        <a:accent3>
          <a:srgbClr val="AAB4CB"/>
        </a:accent3>
        <a:accent4>
          <a:srgbClr val="DADADA"/>
        </a:accent4>
        <a:accent5>
          <a:srgbClr val="ABCADC"/>
        </a:accent5>
        <a:accent6>
          <a:srgbClr val="A3610A"/>
        </a:accent6>
        <a:hlink>
          <a:srgbClr val="BCB808"/>
        </a:hlink>
        <a:folHlink>
          <a:srgbClr val="169E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8E7A00"/>
        </a:dk2>
        <a:lt2>
          <a:srgbClr val="FFF2E7"/>
        </a:lt2>
        <a:accent1>
          <a:srgbClr val="5AB02A"/>
        </a:accent1>
        <a:accent2>
          <a:srgbClr val="0D97B3"/>
        </a:accent2>
        <a:accent3>
          <a:srgbClr val="C6BEAA"/>
        </a:accent3>
        <a:accent4>
          <a:srgbClr val="DADADA"/>
        </a:accent4>
        <a:accent5>
          <a:srgbClr val="B5D4AC"/>
        </a:accent5>
        <a:accent6>
          <a:srgbClr val="0B88A2"/>
        </a:accent6>
        <a:hlink>
          <a:srgbClr val="C85E2E"/>
        </a:hlink>
        <a:folHlink>
          <a:srgbClr val="755F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3137</TotalTime>
  <Words>1252</Words>
  <Application>Microsoft Office PowerPoint</Application>
  <PresentationFormat>全屏显示(4:3)</PresentationFormat>
  <Paragraphs>241</Paragraphs>
  <Slides>20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Tw Cen MT</vt:lpstr>
      <vt:lpstr>Verdana</vt:lpstr>
      <vt:lpstr>Wingdings</vt:lpstr>
      <vt:lpstr>Calibri</vt:lpstr>
      <vt:lpstr>Arial Black</vt:lpstr>
      <vt:lpstr>宋体</vt:lpstr>
      <vt:lpstr>https://www.freeppt7.com</vt:lpstr>
      <vt:lpstr>Microsoft Graph Chart</vt:lpstr>
      <vt:lpstr>Free Powerpoint template</vt:lpstr>
      <vt:lpstr>Contents</vt:lpstr>
      <vt:lpstr>Hot Tip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Thank You!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freeppt7.com</dc:creator>
  <cp:keywords>https:/www.freeppt7.com</cp:keywords>
  <dc:description>https://www.freeppt7.com</dc:description>
  <cp:lastModifiedBy>宇 之灵</cp:lastModifiedBy>
  <cp:revision>50</cp:revision>
  <dcterms:created xsi:type="dcterms:W3CDTF">2007-04-17T01:52:24Z</dcterms:created>
  <dcterms:modified xsi:type="dcterms:W3CDTF">2020-02-11T23:50:18Z</dcterms:modified>
</cp:coreProperties>
</file>