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3" r:id="rId4"/>
    <p:sldId id="265" r:id="rId5"/>
    <p:sldId id="262" r:id="rId6"/>
    <p:sldId id="266" r:id="rId7"/>
    <p:sldId id="267" r:id="rId8"/>
    <p:sldId id="273" r:id="rId9"/>
    <p:sldId id="268" r:id="rId10"/>
    <p:sldId id="269" r:id="rId11"/>
    <p:sldId id="271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8000"/>
    <a:srgbClr val="3333FF"/>
    <a:srgbClr val="EAEAEA"/>
    <a:srgbClr val="00CCFF"/>
    <a:srgbClr val="FF3300"/>
    <a:srgbClr val="FF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6569" autoAdjust="0"/>
  </p:normalViewPr>
  <p:slideViewPr>
    <p:cSldViewPr>
      <p:cViewPr varScale="1">
        <p:scale>
          <a:sx n="95" d="100"/>
          <a:sy n="95" d="100"/>
        </p:scale>
        <p:origin x="122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6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-https://www.freeppt7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Oval 8">
            <a:extLst>
              <a:ext uri="{FF2B5EF4-FFF2-40B4-BE49-F238E27FC236}">
                <a16:creationId xmlns:a16="http://schemas.microsoft.com/office/drawing/2014/main" id="{C7878BBC-DD61-48B2-8038-482E517BA5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60363" y="4545013"/>
            <a:ext cx="6516688" cy="1584325"/>
          </a:xfrm>
          <a:prstGeom prst="ellipse">
            <a:avLst/>
          </a:prstGeom>
          <a:gradFill rotWithShape="1">
            <a:gsLst>
              <a:gs pos="0">
                <a:srgbClr val="005E5C">
                  <a:alpha val="60001"/>
                </a:srgbClr>
              </a:gs>
              <a:gs pos="100000">
                <a:srgbClr val="005E5C">
                  <a:gamma/>
                  <a:shade val="57647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1853" name="Group 589">
            <a:extLst>
              <a:ext uri="{FF2B5EF4-FFF2-40B4-BE49-F238E27FC236}">
                <a16:creationId xmlns:a16="http://schemas.microsoft.com/office/drawing/2014/main" id="{3745D0C1-99BC-4862-8434-3FEF938DD6D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36513" y="-26988"/>
            <a:ext cx="9217026" cy="5638801"/>
            <a:chOff x="-23" y="-17"/>
            <a:chExt cx="5806" cy="3552"/>
          </a:xfrm>
        </p:grpSpPr>
        <p:sp>
          <p:nvSpPr>
            <p:cNvPr id="11274" name="Freeform 10">
              <a:extLst>
                <a:ext uri="{FF2B5EF4-FFF2-40B4-BE49-F238E27FC236}">
                  <a16:creationId xmlns:a16="http://schemas.microsoft.com/office/drawing/2014/main" id="{04F8A961-DF2B-45FC-8F67-3C2B4A60AD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02" y="5"/>
              <a:ext cx="336" cy="1566"/>
            </a:xfrm>
            <a:custGeom>
              <a:avLst/>
              <a:gdLst>
                <a:gd name="T0" fmla="*/ 325 w 336"/>
                <a:gd name="T1" fmla="*/ 0 h 1566"/>
                <a:gd name="T2" fmla="*/ 212 w 336"/>
                <a:gd name="T3" fmla="*/ 273 h 1566"/>
                <a:gd name="T4" fmla="*/ 76 w 336"/>
                <a:gd name="T5" fmla="*/ 794 h 1566"/>
                <a:gd name="T6" fmla="*/ 7 w 336"/>
                <a:gd name="T7" fmla="*/ 1384 h 1566"/>
                <a:gd name="T8" fmla="*/ 121 w 336"/>
                <a:gd name="T9" fmla="*/ 1543 h 1566"/>
                <a:gd name="T10" fmla="*/ 280 w 336"/>
                <a:gd name="T11" fmla="*/ 1520 h 1566"/>
                <a:gd name="T12" fmla="*/ 325 w 336"/>
                <a:gd name="T13" fmla="*/ 1339 h 1566"/>
                <a:gd name="T14" fmla="*/ 212 w 336"/>
                <a:gd name="T15" fmla="*/ 1248 h 1566"/>
                <a:gd name="T16" fmla="*/ 98 w 336"/>
                <a:gd name="T17" fmla="*/ 1293 h 1566"/>
                <a:gd name="T18" fmla="*/ 76 w 336"/>
                <a:gd name="T19" fmla="*/ 1407 h 1566"/>
                <a:gd name="T20" fmla="*/ 166 w 336"/>
                <a:gd name="T21" fmla="*/ 1497 h 1566"/>
                <a:gd name="T22" fmla="*/ 234 w 336"/>
                <a:gd name="T23" fmla="*/ 1475 h 1566"/>
                <a:gd name="T24" fmla="*/ 257 w 336"/>
                <a:gd name="T25" fmla="*/ 1407 h 1566"/>
                <a:gd name="T26" fmla="*/ 234 w 336"/>
                <a:gd name="T27" fmla="*/ 1339 h 1566"/>
                <a:gd name="T28" fmla="*/ 166 w 336"/>
                <a:gd name="T29" fmla="*/ 1339 h 1566"/>
                <a:gd name="T30" fmla="*/ 144 w 336"/>
                <a:gd name="T31" fmla="*/ 1407 h 1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6" h="1566">
                  <a:moveTo>
                    <a:pt x="325" y="0"/>
                  </a:moveTo>
                  <a:cubicBezTo>
                    <a:pt x="289" y="70"/>
                    <a:pt x="253" y="141"/>
                    <a:pt x="212" y="273"/>
                  </a:cubicBezTo>
                  <a:cubicBezTo>
                    <a:pt x="171" y="405"/>
                    <a:pt x="110" y="609"/>
                    <a:pt x="76" y="794"/>
                  </a:cubicBezTo>
                  <a:cubicBezTo>
                    <a:pt x="42" y="979"/>
                    <a:pt x="0" y="1259"/>
                    <a:pt x="7" y="1384"/>
                  </a:cubicBezTo>
                  <a:cubicBezTo>
                    <a:pt x="14" y="1509"/>
                    <a:pt x="76" y="1520"/>
                    <a:pt x="121" y="1543"/>
                  </a:cubicBezTo>
                  <a:cubicBezTo>
                    <a:pt x="166" y="1566"/>
                    <a:pt x="246" y="1554"/>
                    <a:pt x="280" y="1520"/>
                  </a:cubicBezTo>
                  <a:cubicBezTo>
                    <a:pt x="314" y="1486"/>
                    <a:pt x="336" y="1384"/>
                    <a:pt x="325" y="1339"/>
                  </a:cubicBezTo>
                  <a:cubicBezTo>
                    <a:pt x="314" y="1294"/>
                    <a:pt x="250" y="1256"/>
                    <a:pt x="212" y="1248"/>
                  </a:cubicBezTo>
                  <a:cubicBezTo>
                    <a:pt x="174" y="1240"/>
                    <a:pt x="121" y="1267"/>
                    <a:pt x="98" y="1293"/>
                  </a:cubicBezTo>
                  <a:cubicBezTo>
                    <a:pt x="75" y="1319"/>
                    <a:pt x="65" y="1373"/>
                    <a:pt x="76" y="1407"/>
                  </a:cubicBezTo>
                  <a:cubicBezTo>
                    <a:pt x="87" y="1441"/>
                    <a:pt x="140" y="1486"/>
                    <a:pt x="166" y="1497"/>
                  </a:cubicBezTo>
                  <a:cubicBezTo>
                    <a:pt x="192" y="1508"/>
                    <a:pt x="219" y="1490"/>
                    <a:pt x="234" y="1475"/>
                  </a:cubicBezTo>
                  <a:cubicBezTo>
                    <a:pt x="249" y="1460"/>
                    <a:pt x="257" y="1430"/>
                    <a:pt x="257" y="1407"/>
                  </a:cubicBezTo>
                  <a:cubicBezTo>
                    <a:pt x="257" y="1384"/>
                    <a:pt x="249" y="1350"/>
                    <a:pt x="234" y="1339"/>
                  </a:cubicBezTo>
                  <a:cubicBezTo>
                    <a:pt x="219" y="1328"/>
                    <a:pt x="181" y="1328"/>
                    <a:pt x="166" y="1339"/>
                  </a:cubicBezTo>
                  <a:cubicBezTo>
                    <a:pt x="151" y="1350"/>
                    <a:pt x="144" y="1400"/>
                    <a:pt x="144" y="1407"/>
                  </a:cubicBezTo>
                </a:path>
              </a:pathLst>
            </a:custGeom>
            <a:noFill/>
            <a:ln w="1587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BF83FB91-0C80-47DA-A69D-6E98378282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74" y="-17"/>
              <a:ext cx="276" cy="1542"/>
            </a:xfrm>
            <a:custGeom>
              <a:avLst/>
              <a:gdLst>
                <a:gd name="T0" fmla="*/ 94 w 276"/>
                <a:gd name="T1" fmla="*/ 0 h 1316"/>
                <a:gd name="T2" fmla="*/ 4 w 276"/>
                <a:gd name="T3" fmla="*/ 544 h 1316"/>
                <a:gd name="T4" fmla="*/ 117 w 276"/>
                <a:gd name="T5" fmla="*/ 1179 h 1316"/>
                <a:gd name="T6" fmla="*/ 276 w 276"/>
                <a:gd name="T7" fmla="*/ 1316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" h="1316">
                  <a:moveTo>
                    <a:pt x="94" y="0"/>
                  </a:moveTo>
                  <a:cubicBezTo>
                    <a:pt x="47" y="174"/>
                    <a:pt x="0" y="348"/>
                    <a:pt x="4" y="544"/>
                  </a:cubicBezTo>
                  <a:cubicBezTo>
                    <a:pt x="8" y="740"/>
                    <a:pt x="72" y="1050"/>
                    <a:pt x="117" y="1179"/>
                  </a:cubicBezTo>
                  <a:cubicBezTo>
                    <a:pt x="162" y="1308"/>
                    <a:pt x="246" y="1293"/>
                    <a:pt x="276" y="1316"/>
                  </a:cubicBezTo>
                </a:path>
              </a:pathLst>
            </a:custGeom>
            <a:noFill/>
            <a:ln w="158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264D6121-E478-4A32-9F93-C772B84EF2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23" y="5"/>
              <a:ext cx="265" cy="1270"/>
            </a:xfrm>
            <a:custGeom>
              <a:avLst/>
              <a:gdLst>
                <a:gd name="T0" fmla="*/ 287 w 514"/>
                <a:gd name="T1" fmla="*/ 0 h 2155"/>
                <a:gd name="T2" fmla="*/ 401 w 514"/>
                <a:gd name="T3" fmla="*/ 159 h 2155"/>
                <a:gd name="T4" fmla="*/ 514 w 514"/>
                <a:gd name="T5" fmla="*/ 635 h 2155"/>
                <a:gd name="T6" fmla="*/ 401 w 514"/>
                <a:gd name="T7" fmla="*/ 1815 h 2155"/>
                <a:gd name="T8" fmla="*/ 174 w 514"/>
                <a:gd name="T9" fmla="*/ 2110 h 2155"/>
                <a:gd name="T10" fmla="*/ 61 w 514"/>
                <a:gd name="T11" fmla="*/ 2087 h 2155"/>
                <a:gd name="T12" fmla="*/ 15 w 514"/>
                <a:gd name="T13" fmla="*/ 1951 h 2155"/>
                <a:gd name="T14" fmla="*/ 151 w 514"/>
                <a:gd name="T15" fmla="*/ 1883 h 2155"/>
                <a:gd name="T16" fmla="*/ 242 w 514"/>
                <a:gd name="T17" fmla="*/ 1951 h 2155"/>
                <a:gd name="T18" fmla="*/ 242 w 514"/>
                <a:gd name="T19" fmla="*/ 2042 h 2155"/>
                <a:gd name="T20" fmla="*/ 151 w 514"/>
                <a:gd name="T21" fmla="*/ 2064 h 2155"/>
                <a:gd name="T22" fmla="*/ 83 w 514"/>
                <a:gd name="T23" fmla="*/ 1996 h 2155"/>
                <a:gd name="T24" fmla="*/ 129 w 514"/>
                <a:gd name="T25" fmla="*/ 1928 h 2155"/>
                <a:gd name="T26" fmla="*/ 174 w 514"/>
                <a:gd name="T27" fmla="*/ 1928 h 2155"/>
                <a:gd name="T28" fmla="*/ 197 w 514"/>
                <a:gd name="T29" fmla="*/ 1996 h 2155"/>
                <a:gd name="T30" fmla="*/ 151 w 514"/>
                <a:gd name="T31" fmla="*/ 2019 h 2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4" h="2155">
                  <a:moveTo>
                    <a:pt x="287" y="0"/>
                  </a:moveTo>
                  <a:cubicBezTo>
                    <a:pt x="325" y="26"/>
                    <a:pt x="363" y="53"/>
                    <a:pt x="401" y="159"/>
                  </a:cubicBezTo>
                  <a:cubicBezTo>
                    <a:pt x="439" y="265"/>
                    <a:pt x="514" y="359"/>
                    <a:pt x="514" y="635"/>
                  </a:cubicBezTo>
                  <a:cubicBezTo>
                    <a:pt x="514" y="911"/>
                    <a:pt x="458" y="1569"/>
                    <a:pt x="401" y="1815"/>
                  </a:cubicBezTo>
                  <a:cubicBezTo>
                    <a:pt x="344" y="2061"/>
                    <a:pt x="231" y="2065"/>
                    <a:pt x="174" y="2110"/>
                  </a:cubicBezTo>
                  <a:cubicBezTo>
                    <a:pt x="117" y="2155"/>
                    <a:pt x="87" y="2113"/>
                    <a:pt x="61" y="2087"/>
                  </a:cubicBezTo>
                  <a:cubicBezTo>
                    <a:pt x="35" y="2061"/>
                    <a:pt x="0" y="1985"/>
                    <a:pt x="15" y="1951"/>
                  </a:cubicBezTo>
                  <a:cubicBezTo>
                    <a:pt x="30" y="1917"/>
                    <a:pt x="113" y="1883"/>
                    <a:pt x="151" y="1883"/>
                  </a:cubicBezTo>
                  <a:cubicBezTo>
                    <a:pt x="189" y="1883"/>
                    <a:pt x="227" y="1925"/>
                    <a:pt x="242" y="1951"/>
                  </a:cubicBezTo>
                  <a:cubicBezTo>
                    <a:pt x="257" y="1977"/>
                    <a:pt x="257" y="2023"/>
                    <a:pt x="242" y="2042"/>
                  </a:cubicBezTo>
                  <a:cubicBezTo>
                    <a:pt x="227" y="2061"/>
                    <a:pt x="177" y="2072"/>
                    <a:pt x="151" y="2064"/>
                  </a:cubicBezTo>
                  <a:cubicBezTo>
                    <a:pt x="125" y="2056"/>
                    <a:pt x="87" y="2019"/>
                    <a:pt x="83" y="1996"/>
                  </a:cubicBezTo>
                  <a:cubicBezTo>
                    <a:pt x="79" y="1973"/>
                    <a:pt x="114" y="1939"/>
                    <a:pt x="129" y="1928"/>
                  </a:cubicBezTo>
                  <a:cubicBezTo>
                    <a:pt x="144" y="1917"/>
                    <a:pt x="163" y="1917"/>
                    <a:pt x="174" y="1928"/>
                  </a:cubicBezTo>
                  <a:cubicBezTo>
                    <a:pt x="185" y="1939"/>
                    <a:pt x="201" y="1981"/>
                    <a:pt x="197" y="1996"/>
                  </a:cubicBezTo>
                  <a:cubicBezTo>
                    <a:pt x="193" y="2011"/>
                    <a:pt x="162" y="2027"/>
                    <a:pt x="151" y="2019"/>
                  </a:cubicBezTo>
                </a:path>
              </a:pathLst>
            </a:custGeom>
            <a:noFill/>
            <a:ln w="12700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7" name="Freeform 13">
              <a:extLst>
                <a:ext uri="{FF2B5EF4-FFF2-40B4-BE49-F238E27FC236}">
                  <a16:creationId xmlns:a16="http://schemas.microsoft.com/office/drawing/2014/main" id="{7D3DB654-0D05-4E82-A605-C81B477238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54" y="28"/>
              <a:ext cx="389" cy="1535"/>
            </a:xfrm>
            <a:custGeom>
              <a:avLst/>
              <a:gdLst>
                <a:gd name="T0" fmla="*/ 359 w 389"/>
                <a:gd name="T1" fmla="*/ 0 h 1535"/>
                <a:gd name="T2" fmla="*/ 178 w 389"/>
                <a:gd name="T3" fmla="*/ 386 h 1535"/>
                <a:gd name="T4" fmla="*/ 19 w 389"/>
                <a:gd name="T5" fmla="*/ 1021 h 1535"/>
                <a:gd name="T6" fmla="*/ 64 w 389"/>
                <a:gd name="T7" fmla="*/ 1452 h 1535"/>
                <a:gd name="T8" fmla="*/ 291 w 389"/>
                <a:gd name="T9" fmla="*/ 1520 h 1535"/>
                <a:gd name="T10" fmla="*/ 382 w 389"/>
                <a:gd name="T11" fmla="*/ 1384 h 1535"/>
                <a:gd name="T12" fmla="*/ 336 w 389"/>
                <a:gd name="T13" fmla="*/ 1225 h 1535"/>
                <a:gd name="T14" fmla="*/ 155 w 389"/>
                <a:gd name="T15" fmla="*/ 1157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9" h="1535">
                  <a:moveTo>
                    <a:pt x="359" y="0"/>
                  </a:moveTo>
                  <a:cubicBezTo>
                    <a:pt x="297" y="108"/>
                    <a:pt x="235" y="216"/>
                    <a:pt x="178" y="386"/>
                  </a:cubicBezTo>
                  <a:cubicBezTo>
                    <a:pt x="121" y="556"/>
                    <a:pt x="38" y="843"/>
                    <a:pt x="19" y="1021"/>
                  </a:cubicBezTo>
                  <a:cubicBezTo>
                    <a:pt x="0" y="1199"/>
                    <a:pt x="19" y="1369"/>
                    <a:pt x="64" y="1452"/>
                  </a:cubicBezTo>
                  <a:cubicBezTo>
                    <a:pt x="109" y="1535"/>
                    <a:pt x="238" y="1531"/>
                    <a:pt x="291" y="1520"/>
                  </a:cubicBezTo>
                  <a:cubicBezTo>
                    <a:pt x="344" y="1509"/>
                    <a:pt x="375" y="1433"/>
                    <a:pt x="382" y="1384"/>
                  </a:cubicBezTo>
                  <a:cubicBezTo>
                    <a:pt x="389" y="1335"/>
                    <a:pt x="374" y="1263"/>
                    <a:pt x="336" y="1225"/>
                  </a:cubicBezTo>
                  <a:cubicBezTo>
                    <a:pt x="298" y="1187"/>
                    <a:pt x="189" y="1168"/>
                    <a:pt x="155" y="1157"/>
                  </a:cubicBezTo>
                </a:path>
              </a:pathLst>
            </a:custGeom>
            <a:noFill/>
            <a:ln w="19050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8" name="Freeform 14">
              <a:extLst>
                <a:ext uri="{FF2B5EF4-FFF2-40B4-BE49-F238E27FC236}">
                  <a16:creationId xmlns:a16="http://schemas.microsoft.com/office/drawing/2014/main" id="{71089F48-A32D-48A7-AC7E-FE0BBECDCE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75" y="5"/>
              <a:ext cx="408" cy="1792"/>
            </a:xfrm>
            <a:custGeom>
              <a:avLst/>
              <a:gdLst>
                <a:gd name="T0" fmla="*/ 0 w 408"/>
                <a:gd name="T1" fmla="*/ 0 h 1792"/>
                <a:gd name="T2" fmla="*/ 45 w 408"/>
                <a:gd name="T3" fmla="*/ 612 h 1792"/>
                <a:gd name="T4" fmla="*/ 136 w 408"/>
                <a:gd name="T5" fmla="*/ 1384 h 1792"/>
                <a:gd name="T6" fmla="*/ 408 w 408"/>
                <a:gd name="T7" fmla="*/ 1792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8" h="1792">
                  <a:moveTo>
                    <a:pt x="0" y="0"/>
                  </a:moveTo>
                  <a:cubicBezTo>
                    <a:pt x="11" y="190"/>
                    <a:pt x="22" y="381"/>
                    <a:pt x="45" y="612"/>
                  </a:cubicBezTo>
                  <a:cubicBezTo>
                    <a:pt x="68" y="843"/>
                    <a:pt x="75" y="1187"/>
                    <a:pt x="136" y="1384"/>
                  </a:cubicBezTo>
                  <a:cubicBezTo>
                    <a:pt x="197" y="1581"/>
                    <a:pt x="340" y="1694"/>
                    <a:pt x="408" y="1792"/>
                  </a:cubicBezTo>
                </a:path>
              </a:pathLst>
            </a:cu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9" name="Freeform 15">
              <a:extLst>
                <a:ext uri="{FF2B5EF4-FFF2-40B4-BE49-F238E27FC236}">
                  <a16:creationId xmlns:a16="http://schemas.microsoft.com/office/drawing/2014/main" id="{0205B91A-CD64-4568-9139-A39E1B9649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98" y="5"/>
              <a:ext cx="567" cy="2420"/>
            </a:xfrm>
            <a:custGeom>
              <a:avLst/>
              <a:gdLst>
                <a:gd name="T0" fmla="*/ 0 w 567"/>
                <a:gd name="T1" fmla="*/ 0 h 2420"/>
                <a:gd name="T2" fmla="*/ 114 w 567"/>
                <a:gd name="T3" fmla="*/ 499 h 2420"/>
                <a:gd name="T4" fmla="*/ 205 w 567"/>
                <a:gd name="T5" fmla="*/ 2110 h 2420"/>
                <a:gd name="T6" fmla="*/ 454 w 567"/>
                <a:gd name="T7" fmla="*/ 2359 h 2420"/>
                <a:gd name="T8" fmla="*/ 567 w 567"/>
                <a:gd name="T9" fmla="*/ 2178 h 2420"/>
                <a:gd name="T10" fmla="*/ 454 w 567"/>
                <a:gd name="T11" fmla="*/ 2042 h 2420"/>
                <a:gd name="T12" fmla="*/ 341 w 567"/>
                <a:gd name="T13" fmla="*/ 2110 h 2420"/>
                <a:gd name="T14" fmla="*/ 341 w 567"/>
                <a:gd name="T15" fmla="*/ 2246 h 2420"/>
                <a:gd name="T16" fmla="*/ 454 w 567"/>
                <a:gd name="T17" fmla="*/ 2268 h 2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7" h="2420">
                  <a:moveTo>
                    <a:pt x="0" y="0"/>
                  </a:moveTo>
                  <a:cubicBezTo>
                    <a:pt x="40" y="73"/>
                    <a:pt x="80" y="147"/>
                    <a:pt x="114" y="499"/>
                  </a:cubicBezTo>
                  <a:cubicBezTo>
                    <a:pt x="148" y="851"/>
                    <a:pt x="148" y="1800"/>
                    <a:pt x="205" y="2110"/>
                  </a:cubicBezTo>
                  <a:cubicBezTo>
                    <a:pt x="262" y="2420"/>
                    <a:pt x="394" y="2348"/>
                    <a:pt x="454" y="2359"/>
                  </a:cubicBezTo>
                  <a:cubicBezTo>
                    <a:pt x="514" y="2370"/>
                    <a:pt x="567" y="2231"/>
                    <a:pt x="567" y="2178"/>
                  </a:cubicBezTo>
                  <a:cubicBezTo>
                    <a:pt x="567" y="2125"/>
                    <a:pt x="492" y="2053"/>
                    <a:pt x="454" y="2042"/>
                  </a:cubicBezTo>
                  <a:cubicBezTo>
                    <a:pt x="416" y="2031"/>
                    <a:pt x="360" y="2076"/>
                    <a:pt x="341" y="2110"/>
                  </a:cubicBezTo>
                  <a:cubicBezTo>
                    <a:pt x="322" y="2144"/>
                    <a:pt x="322" y="2220"/>
                    <a:pt x="341" y="2246"/>
                  </a:cubicBezTo>
                  <a:cubicBezTo>
                    <a:pt x="360" y="2272"/>
                    <a:pt x="431" y="2279"/>
                    <a:pt x="454" y="2268"/>
                  </a:cubicBezTo>
                </a:path>
              </a:pathLst>
            </a:cu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0" name="Freeform 16">
              <a:extLst>
                <a:ext uri="{FF2B5EF4-FFF2-40B4-BE49-F238E27FC236}">
                  <a16:creationId xmlns:a16="http://schemas.microsoft.com/office/drawing/2014/main" id="{2A276318-4B8E-493C-BFE1-68733BFC7C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604" y="5"/>
              <a:ext cx="385" cy="1860"/>
            </a:xfrm>
            <a:custGeom>
              <a:avLst/>
              <a:gdLst>
                <a:gd name="T0" fmla="*/ 242 w 321"/>
                <a:gd name="T1" fmla="*/ 0 h 1916"/>
                <a:gd name="T2" fmla="*/ 310 w 321"/>
                <a:gd name="T3" fmla="*/ 976 h 1916"/>
                <a:gd name="T4" fmla="*/ 287 w 321"/>
                <a:gd name="T5" fmla="*/ 1769 h 1916"/>
                <a:gd name="T6" fmla="*/ 105 w 321"/>
                <a:gd name="T7" fmla="*/ 1860 h 1916"/>
                <a:gd name="T8" fmla="*/ 15 w 321"/>
                <a:gd name="T9" fmla="*/ 1747 h 1916"/>
                <a:gd name="T10" fmla="*/ 15 w 321"/>
                <a:gd name="T11" fmla="*/ 1656 h 1916"/>
                <a:gd name="T12" fmla="*/ 60 w 321"/>
                <a:gd name="T13" fmla="*/ 1588 h 1916"/>
                <a:gd name="T14" fmla="*/ 173 w 321"/>
                <a:gd name="T15" fmla="*/ 1565 h 1916"/>
                <a:gd name="T16" fmla="*/ 219 w 321"/>
                <a:gd name="T17" fmla="*/ 1588 h 1916"/>
                <a:gd name="T18" fmla="*/ 242 w 321"/>
                <a:gd name="T19" fmla="*/ 1633 h 1916"/>
                <a:gd name="T20" fmla="*/ 264 w 321"/>
                <a:gd name="T21" fmla="*/ 1679 h 1916"/>
                <a:gd name="T22" fmla="*/ 264 w 321"/>
                <a:gd name="T23" fmla="*/ 1747 h 1916"/>
                <a:gd name="T24" fmla="*/ 219 w 321"/>
                <a:gd name="T25" fmla="*/ 1792 h 1916"/>
                <a:gd name="T26" fmla="*/ 105 w 321"/>
                <a:gd name="T27" fmla="*/ 1815 h 1916"/>
                <a:gd name="T28" fmla="*/ 60 w 321"/>
                <a:gd name="T29" fmla="*/ 1747 h 1916"/>
                <a:gd name="T30" fmla="*/ 37 w 321"/>
                <a:gd name="T31" fmla="*/ 1679 h 1916"/>
                <a:gd name="T32" fmla="*/ 60 w 321"/>
                <a:gd name="T33" fmla="*/ 1633 h 1916"/>
                <a:gd name="T34" fmla="*/ 128 w 321"/>
                <a:gd name="T35" fmla="*/ 1611 h 1916"/>
                <a:gd name="T36" fmla="*/ 173 w 321"/>
                <a:gd name="T37" fmla="*/ 1611 h 1916"/>
                <a:gd name="T38" fmla="*/ 219 w 321"/>
                <a:gd name="T39" fmla="*/ 1679 h 1916"/>
                <a:gd name="T40" fmla="*/ 196 w 321"/>
                <a:gd name="T41" fmla="*/ 1747 h 1916"/>
                <a:gd name="T42" fmla="*/ 128 w 321"/>
                <a:gd name="T43" fmla="*/ 1747 h 1916"/>
                <a:gd name="T44" fmla="*/ 105 w 321"/>
                <a:gd name="T45" fmla="*/ 1701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1916">
                  <a:moveTo>
                    <a:pt x="242" y="0"/>
                  </a:moveTo>
                  <a:cubicBezTo>
                    <a:pt x="272" y="340"/>
                    <a:pt x="303" y="681"/>
                    <a:pt x="310" y="976"/>
                  </a:cubicBezTo>
                  <a:cubicBezTo>
                    <a:pt x="317" y="1271"/>
                    <a:pt x="321" y="1622"/>
                    <a:pt x="287" y="1769"/>
                  </a:cubicBezTo>
                  <a:cubicBezTo>
                    <a:pt x="253" y="1916"/>
                    <a:pt x="150" y="1864"/>
                    <a:pt x="105" y="1860"/>
                  </a:cubicBezTo>
                  <a:cubicBezTo>
                    <a:pt x="60" y="1856"/>
                    <a:pt x="30" y="1781"/>
                    <a:pt x="15" y="1747"/>
                  </a:cubicBezTo>
                  <a:cubicBezTo>
                    <a:pt x="0" y="1713"/>
                    <a:pt x="8" y="1682"/>
                    <a:pt x="15" y="1656"/>
                  </a:cubicBezTo>
                  <a:cubicBezTo>
                    <a:pt x="22" y="1630"/>
                    <a:pt x="34" y="1603"/>
                    <a:pt x="60" y="1588"/>
                  </a:cubicBezTo>
                  <a:cubicBezTo>
                    <a:pt x="86" y="1573"/>
                    <a:pt x="147" y="1565"/>
                    <a:pt x="173" y="1565"/>
                  </a:cubicBezTo>
                  <a:cubicBezTo>
                    <a:pt x="199" y="1565"/>
                    <a:pt x="208" y="1577"/>
                    <a:pt x="219" y="1588"/>
                  </a:cubicBezTo>
                  <a:cubicBezTo>
                    <a:pt x="230" y="1599"/>
                    <a:pt x="235" y="1618"/>
                    <a:pt x="242" y="1633"/>
                  </a:cubicBezTo>
                  <a:cubicBezTo>
                    <a:pt x="249" y="1648"/>
                    <a:pt x="260" y="1660"/>
                    <a:pt x="264" y="1679"/>
                  </a:cubicBezTo>
                  <a:cubicBezTo>
                    <a:pt x="268" y="1698"/>
                    <a:pt x="271" y="1728"/>
                    <a:pt x="264" y="1747"/>
                  </a:cubicBezTo>
                  <a:cubicBezTo>
                    <a:pt x="257" y="1766"/>
                    <a:pt x="245" y="1781"/>
                    <a:pt x="219" y="1792"/>
                  </a:cubicBezTo>
                  <a:cubicBezTo>
                    <a:pt x="193" y="1803"/>
                    <a:pt x="131" y="1822"/>
                    <a:pt x="105" y="1815"/>
                  </a:cubicBezTo>
                  <a:cubicBezTo>
                    <a:pt x="79" y="1808"/>
                    <a:pt x="71" y="1770"/>
                    <a:pt x="60" y="1747"/>
                  </a:cubicBezTo>
                  <a:cubicBezTo>
                    <a:pt x="49" y="1724"/>
                    <a:pt x="37" y="1698"/>
                    <a:pt x="37" y="1679"/>
                  </a:cubicBezTo>
                  <a:cubicBezTo>
                    <a:pt x="37" y="1660"/>
                    <a:pt x="45" y="1644"/>
                    <a:pt x="60" y="1633"/>
                  </a:cubicBezTo>
                  <a:cubicBezTo>
                    <a:pt x="75" y="1622"/>
                    <a:pt x="109" y="1615"/>
                    <a:pt x="128" y="1611"/>
                  </a:cubicBezTo>
                  <a:cubicBezTo>
                    <a:pt x="147" y="1607"/>
                    <a:pt x="158" y="1600"/>
                    <a:pt x="173" y="1611"/>
                  </a:cubicBezTo>
                  <a:cubicBezTo>
                    <a:pt x="188" y="1622"/>
                    <a:pt x="215" y="1656"/>
                    <a:pt x="219" y="1679"/>
                  </a:cubicBezTo>
                  <a:cubicBezTo>
                    <a:pt x="223" y="1702"/>
                    <a:pt x="211" y="1736"/>
                    <a:pt x="196" y="1747"/>
                  </a:cubicBezTo>
                  <a:cubicBezTo>
                    <a:pt x="181" y="1758"/>
                    <a:pt x="143" y="1755"/>
                    <a:pt x="128" y="1747"/>
                  </a:cubicBezTo>
                  <a:cubicBezTo>
                    <a:pt x="113" y="1739"/>
                    <a:pt x="112" y="1709"/>
                    <a:pt x="105" y="1701"/>
                  </a:cubicBezTo>
                </a:path>
              </a:pathLst>
            </a:custGeom>
            <a:noFill/>
            <a:ln w="28575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1" name="AutoShape 17">
              <a:extLst>
                <a:ext uri="{FF2B5EF4-FFF2-40B4-BE49-F238E27FC236}">
                  <a16:creationId xmlns:a16="http://schemas.microsoft.com/office/drawing/2014/main" id="{951F09AD-9132-4175-9B2F-1BB1DCEC9C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66" y="0"/>
              <a:ext cx="23" cy="24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8000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282" name="Group 18">
              <a:extLst>
                <a:ext uri="{FF2B5EF4-FFF2-40B4-BE49-F238E27FC236}">
                  <a16:creationId xmlns:a16="http://schemas.microsoft.com/office/drawing/2014/main" id="{DACFA81A-F587-4CD8-8E66-ECC76EBEEF1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928192">
              <a:off x="5502" y="2419"/>
              <a:ext cx="175" cy="111"/>
              <a:chOff x="2825" y="3007"/>
              <a:chExt cx="229" cy="242"/>
            </a:xfrm>
          </p:grpSpPr>
          <p:sp>
            <p:nvSpPr>
              <p:cNvPr id="11283" name="Freeform 19">
                <a:extLst>
                  <a:ext uri="{FF2B5EF4-FFF2-40B4-BE49-F238E27FC236}">
                    <a16:creationId xmlns:a16="http://schemas.microsoft.com/office/drawing/2014/main" id="{27C57502-E448-4D17-A4DB-1E3365F79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84" name="Freeform 20">
                <a:extLst>
                  <a:ext uri="{FF2B5EF4-FFF2-40B4-BE49-F238E27FC236}">
                    <a16:creationId xmlns:a16="http://schemas.microsoft.com/office/drawing/2014/main" id="{49FA18BE-001C-4126-9EA0-42C68096C8C6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285" name="Group 21">
              <a:extLst>
                <a:ext uri="{FF2B5EF4-FFF2-40B4-BE49-F238E27FC236}">
                  <a16:creationId xmlns:a16="http://schemas.microsoft.com/office/drawing/2014/main" id="{E69F1329-6A67-46C3-B073-2A0717050B8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581" y="0"/>
              <a:ext cx="409" cy="2251"/>
              <a:chOff x="4694" y="0"/>
              <a:chExt cx="431" cy="2750"/>
            </a:xfrm>
          </p:grpSpPr>
          <p:grpSp>
            <p:nvGrpSpPr>
              <p:cNvPr id="11286" name="Group 22">
                <a:extLst>
                  <a:ext uri="{FF2B5EF4-FFF2-40B4-BE49-F238E27FC236}">
                    <a16:creationId xmlns:a16="http://schemas.microsoft.com/office/drawing/2014/main" id="{69590693-3364-409A-8DB7-09B986B720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11287" name="Freeform 23">
                  <a:extLst>
                    <a:ext uri="{FF2B5EF4-FFF2-40B4-BE49-F238E27FC236}">
                      <a16:creationId xmlns:a16="http://schemas.microsoft.com/office/drawing/2014/main" id="{57B02525-E325-4F53-B83F-C08206EEC9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88" name="Freeform 24">
                  <a:extLst>
                    <a:ext uri="{FF2B5EF4-FFF2-40B4-BE49-F238E27FC236}">
                      <a16:creationId xmlns:a16="http://schemas.microsoft.com/office/drawing/2014/main" id="{A858BCFC-DE90-4C7D-9EE6-1622A26E7B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289" name="AutoShape 25">
                <a:extLst>
                  <a:ext uri="{FF2B5EF4-FFF2-40B4-BE49-F238E27FC236}">
                    <a16:creationId xmlns:a16="http://schemas.microsoft.com/office/drawing/2014/main" id="{414331C3-09A8-4DA7-9EA1-43F4B93C0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290" name="Group 26">
                <a:extLst>
                  <a:ext uri="{FF2B5EF4-FFF2-40B4-BE49-F238E27FC236}">
                    <a16:creationId xmlns:a16="http://schemas.microsoft.com/office/drawing/2014/main" id="{25183F53-02B7-457E-961E-BAE06B54AB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11291" name="Freeform 27">
                  <a:extLst>
                    <a:ext uri="{FF2B5EF4-FFF2-40B4-BE49-F238E27FC236}">
                      <a16:creationId xmlns:a16="http://schemas.microsoft.com/office/drawing/2014/main" id="{1F57C30C-21B6-4A6F-95A4-4F910FDFF2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2" name="Freeform 28">
                  <a:extLst>
                    <a:ext uri="{FF2B5EF4-FFF2-40B4-BE49-F238E27FC236}">
                      <a16:creationId xmlns:a16="http://schemas.microsoft.com/office/drawing/2014/main" id="{A7D4B2CC-0622-4660-9A03-A463A5D039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93" name="Group 29">
                <a:extLst>
                  <a:ext uri="{FF2B5EF4-FFF2-40B4-BE49-F238E27FC236}">
                    <a16:creationId xmlns:a16="http://schemas.microsoft.com/office/drawing/2014/main" id="{74C5C9CE-8F28-4EEF-8C17-119660CD8A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11294" name="Freeform 30">
                  <a:extLst>
                    <a:ext uri="{FF2B5EF4-FFF2-40B4-BE49-F238E27FC236}">
                      <a16:creationId xmlns:a16="http://schemas.microsoft.com/office/drawing/2014/main" id="{40779206-C7E0-4444-8F32-80FB110EAE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5" name="Freeform 31">
                  <a:extLst>
                    <a:ext uri="{FF2B5EF4-FFF2-40B4-BE49-F238E27FC236}">
                      <a16:creationId xmlns:a16="http://schemas.microsoft.com/office/drawing/2014/main" id="{1BE65DBD-FF27-4509-9156-120B132DCC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96" name="Group 32">
                <a:extLst>
                  <a:ext uri="{FF2B5EF4-FFF2-40B4-BE49-F238E27FC236}">
                    <a16:creationId xmlns:a16="http://schemas.microsoft.com/office/drawing/2014/main" id="{D5F6541B-7BF0-4818-8C64-AAA35E0AA8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11297" name="Freeform 33">
                  <a:extLst>
                    <a:ext uri="{FF2B5EF4-FFF2-40B4-BE49-F238E27FC236}">
                      <a16:creationId xmlns:a16="http://schemas.microsoft.com/office/drawing/2014/main" id="{AD93EEB7-B986-40C7-94E8-43C70ACF89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8" name="Freeform 34">
                  <a:extLst>
                    <a:ext uri="{FF2B5EF4-FFF2-40B4-BE49-F238E27FC236}">
                      <a16:creationId xmlns:a16="http://schemas.microsoft.com/office/drawing/2014/main" id="{99855CAC-CED1-4833-9C48-C8C37AF51F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99" name="Group 35">
                <a:extLst>
                  <a:ext uri="{FF2B5EF4-FFF2-40B4-BE49-F238E27FC236}">
                    <a16:creationId xmlns:a16="http://schemas.microsoft.com/office/drawing/2014/main" id="{904405F1-14B4-4E38-87D0-CFFCCBE726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11300" name="Freeform 36">
                  <a:extLst>
                    <a:ext uri="{FF2B5EF4-FFF2-40B4-BE49-F238E27FC236}">
                      <a16:creationId xmlns:a16="http://schemas.microsoft.com/office/drawing/2014/main" id="{6A938DCD-AF76-4639-A20B-6251CA5F39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1" name="Freeform 37">
                  <a:extLst>
                    <a:ext uri="{FF2B5EF4-FFF2-40B4-BE49-F238E27FC236}">
                      <a16:creationId xmlns:a16="http://schemas.microsoft.com/office/drawing/2014/main" id="{655F7141-AE65-4CB0-8B53-4A97751F23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02" name="Group 38">
                <a:extLst>
                  <a:ext uri="{FF2B5EF4-FFF2-40B4-BE49-F238E27FC236}">
                    <a16:creationId xmlns:a16="http://schemas.microsoft.com/office/drawing/2014/main" id="{AF7681F3-7FED-40D1-8420-903368647C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11303" name="Freeform 39">
                  <a:extLst>
                    <a:ext uri="{FF2B5EF4-FFF2-40B4-BE49-F238E27FC236}">
                      <a16:creationId xmlns:a16="http://schemas.microsoft.com/office/drawing/2014/main" id="{DAFDE29A-3CF4-4193-AAFA-417BB10CFA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4" name="Freeform 40">
                  <a:extLst>
                    <a:ext uri="{FF2B5EF4-FFF2-40B4-BE49-F238E27FC236}">
                      <a16:creationId xmlns:a16="http://schemas.microsoft.com/office/drawing/2014/main" id="{416A654F-D969-44F6-9736-23DA193FBA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05" name="Group 41">
                <a:extLst>
                  <a:ext uri="{FF2B5EF4-FFF2-40B4-BE49-F238E27FC236}">
                    <a16:creationId xmlns:a16="http://schemas.microsoft.com/office/drawing/2014/main" id="{AE11E246-E0FC-4BCC-AFB9-2EE1C8F9FD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11306" name="Freeform 42">
                  <a:extLst>
                    <a:ext uri="{FF2B5EF4-FFF2-40B4-BE49-F238E27FC236}">
                      <a16:creationId xmlns:a16="http://schemas.microsoft.com/office/drawing/2014/main" id="{937191BF-F7E0-4D93-A7BB-47E70D8F66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7" name="Freeform 43">
                  <a:extLst>
                    <a:ext uri="{FF2B5EF4-FFF2-40B4-BE49-F238E27FC236}">
                      <a16:creationId xmlns:a16="http://schemas.microsoft.com/office/drawing/2014/main" id="{1A8F6BA8-D078-4997-A14C-141F58459B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08" name="Group 44">
                <a:extLst>
                  <a:ext uri="{FF2B5EF4-FFF2-40B4-BE49-F238E27FC236}">
                    <a16:creationId xmlns:a16="http://schemas.microsoft.com/office/drawing/2014/main" id="{4705074E-0C40-48FF-A1B7-85A34ABE23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11309" name="Freeform 45">
                  <a:extLst>
                    <a:ext uri="{FF2B5EF4-FFF2-40B4-BE49-F238E27FC236}">
                      <a16:creationId xmlns:a16="http://schemas.microsoft.com/office/drawing/2014/main" id="{C9289DAD-E88C-43B5-A22E-4DE959ACD7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0" name="Freeform 46">
                  <a:extLst>
                    <a:ext uri="{FF2B5EF4-FFF2-40B4-BE49-F238E27FC236}">
                      <a16:creationId xmlns:a16="http://schemas.microsoft.com/office/drawing/2014/main" id="{019BF952-6EE6-46DB-84CE-AFAC424F68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11" name="Group 47">
                <a:extLst>
                  <a:ext uri="{FF2B5EF4-FFF2-40B4-BE49-F238E27FC236}">
                    <a16:creationId xmlns:a16="http://schemas.microsoft.com/office/drawing/2014/main" id="{B94BEB73-F6A7-4805-94C2-F472EBF64D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11312" name="Freeform 48">
                  <a:extLst>
                    <a:ext uri="{FF2B5EF4-FFF2-40B4-BE49-F238E27FC236}">
                      <a16:creationId xmlns:a16="http://schemas.microsoft.com/office/drawing/2014/main" id="{E90EB3D7-669B-4248-BF90-3A406DD297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3" name="Freeform 49">
                  <a:extLst>
                    <a:ext uri="{FF2B5EF4-FFF2-40B4-BE49-F238E27FC236}">
                      <a16:creationId xmlns:a16="http://schemas.microsoft.com/office/drawing/2014/main" id="{700C2837-0893-4329-B881-53281AE1FF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14" name="Group 50">
                <a:extLst>
                  <a:ext uri="{FF2B5EF4-FFF2-40B4-BE49-F238E27FC236}">
                    <a16:creationId xmlns:a16="http://schemas.microsoft.com/office/drawing/2014/main" id="{BE44F4E4-B72E-44EF-B4FC-F44BAFD5C9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11315" name="Freeform 51">
                  <a:extLst>
                    <a:ext uri="{FF2B5EF4-FFF2-40B4-BE49-F238E27FC236}">
                      <a16:creationId xmlns:a16="http://schemas.microsoft.com/office/drawing/2014/main" id="{C2195DD1-F815-4195-9503-BD434753C8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6" name="Freeform 52">
                  <a:extLst>
                    <a:ext uri="{FF2B5EF4-FFF2-40B4-BE49-F238E27FC236}">
                      <a16:creationId xmlns:a16="http://schemas.microsoft.com/office/drawing/2014/main" id="{C9F00B75-46B9-439E-8C26-ED53441A3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17" name="Group 53">
                <a:extLst>
                  <a:ext uri="{FF2B5EF4-FFF2-40B4-BE49-F238E27FC236}">
                    <a16:creationId xmlns:a16="http://schemas.microsoft.com/office/drawing/2014/main" id="{202D8E91-6141-4885-8E7E-FDCA24D63B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11318" name="Freeform 54">
                  <a:extLst>
                    <a:ext uri="{FF2B5EF4-FFF2-40B4-BE49-F238E27FC236}">
                      <a16:creationId xmlns:a16="http://schemas.microsoft.com/office/drawing/2014/main" id="{4FFC8193-69D2-40F0-9CFC-275AB1307B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9" name="Freeform 55">
                  <a:extLst>
                    <a:ext uri="{FF2B5EF4-FFF2-40B4-BE49-F238E27FC236}">
                      <a16:creationId xmlns:a16="http://schemas.microsoft.com/office/drawing/2014/main" id="{F52A1406-338D-4549-BD8C-5D3AC4106F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20" name="Group 56">
                <a:extLst>
                  <a:ext uri="{FF2B5EF4-FFF2-40B4-BE49-F238E27FC236}">
                    <a16:creationId xmlns:a16="http://schemas.microsoft.com/office/drawing/2014/main" id="{0235080F-35AF-4586-B9F4-3DFD9B5D30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11321" name="Freeform 57">
                  <a:extLst>
                    <a:ext uri="{FF2B5EF4-FFF2-40B4-BE49-F238E27FC236}">
                      <a16:creationId xmlns:a16="http://schemas.microsoft.com/office/drawing/2014/main" id="{2AECC434-1F98-41C2-881A-EDB95781E6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2" name="Freeform 58">
                  <a:extLst>
                    <a:ext uri="{FF2B5EF4-FFF2-40B4-BE49-F238E27FC236}">
                      <a16:creationId xmlns:a16="http://schemas.microsoft.com/office/drawing/2014/main" id="{CA99A7B0-F0D3-4E84-AD35-03A5BE6EE3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23" name="Group 59">
                <a:extLst>
                  <a:ext uri="{FF2B5EF4-FFF2-40B4-BE49-F238E27FC236}">
                    <a16:creationId xmlns:a16="http://schemas.microsoft.com/office/drawing/2014/main" id="{0E94F588-6C64-4DDD-838F-02AB0B66ED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11324" name="Freeform 60">
                  <a:extLst>
                    <a:ext uri="{FF2B5EF4-FFF2-40B4-BE49-F238E27FC236}">
                      <a16:creationId xmlns:a16="http://schemas.microsoft.com/office/drawing/2014/main" id="{7F5F90F7-D8CE-4060-BF1F-D99AA5DE10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5" name="Freeform 61">
                  <a:extLst>
                    <a:ext uri="{FF2B5EF4-FFF2-40B4-BE49-F238E27FC236}">
                      <a16:creationId xmlns:a16="http://schemas.microsoft.com/office/drawing/2014/main" id="{18D2B768-8674-4CAD-BFEC-FB46DE5E5F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326" name="Group 62">
              <a:extLst>
                <a:ext uri="{FF2B5EF4-FFF2-40B4-BE49-F238E27FC236}">
                  <a16:creationId xmlns:a16="http://schemas.microsoft.com/office/drawing/2014/main" id="{E284A5AE-AB4B-4D28-A8B9-7EC9CF241F5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9" y="0"/>
              <a:ext cx="363" cy="1774"/>
              <a:chOff x="4694" y="0"/>
              <a:chExt cx="431" cy="2750"/>
            </a:xfrm>
          </p:grpSpPr>
          <p:grpSp>
            <p:nvGrpSpPr>
              <p:cNvPr id="11327" name="Group 63">
                <a:extLst>
                  <a:ext uri="{FF2B5EF4-FFF2-40B4-BE49-F238E27FC236}">
                    <a16:creationId xmlns:a16="http://schemas.microsoft.com/office/drawing/2014/main" id="{DC4EAE0F-882B-471A-83AD-3F13DA7814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11328" name="Freeform 64">
                  <a:extLst>
                    <a:ext uri="{FF2B5EF4-FFF2-40B4-BE49-F238E27FC236}">
                      <a16:creationId xmlns:a16="http://schemas.microsoft.com/office/drawing/2014/main" id="{686E0F5E-28FA-4A9E-8C1E-070C1BF940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9" name="Freeform 65">
                  <a:extLst>
                    <a:ext uri="{FF2B5EF4-FFF2-40B4-BE49-F238E27FC236}">
                      <a16:creationId xmlns:a16="http://schemas.microsoft.com/office/drawing/2014/main" id="{B835DE83-2D06-4EC9-8AEC-B830C32775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330" name="AutoShape 66">
                <a:extLst>
                  <a:ext uri="{FF2B5EF4-FFF2-40B4-BE49-F238E27FC236}">
                    <a16:creationId xmlns:a16="http://schemas.microsoft.com/office/drawing/2014/main" id="{FCC62B35-53FF-4585-BBE8-A7026FE91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331" name="Group 67">
                <a:extLst>
                  <a:ext uri="{FF2B5EF4-FFF2-40B4-BE49-F238E27FC236}">
                    <a16:creationId xmlns:a16="http://schemas.microsoft.com/office/drawing/2014/main" id="{AC043E5B-9638-4477-B7AC-667452CDDE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11332" name="Freeform 68">
                  <a:extLst>
                    <a:ext uri="{FF2B5EF4-FFF2-40B4-BE49-F238E27FC236}">
                      <a16:creationId xmlns:a16="http://schemas.microsoft.com/office/drawing/2014/main" id="{420EB876-CE8D-4BAC-88DE-5D02DF7C9D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3" name="Freeform 69">
                  <a:extLst>
                    <a:ext uri="{FF2B5EF4-FFF2-40B4-BE49-F238E27FC236}">
                      <a16:creationId xmlns:a16="http://schemas.microsoft.com/office/drawing/2014/main" id="{851B5E8A-B459-4D13-87B7-000395B67C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34" name="Group 70">
                <a:extLst>
                  <a:ext uri="{FF2B5EF4-FFF2-40B4-BE49-F238E27FC236}">
                    <a16:creationId xmlns:a16="http://schemas.microsoft.com/office/drawing/2014/main" id="{595E5965-A6ED-439F-B6FD-0E83AED8AB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11335" name="Freeform 71">
                  <a:extLst>
                    <a:ext uri="{FF2B5EF4-FFF2-40B4-BE49-F238E27FC236}">
                      <a16:creationId xmlns:a16="http://schemas.microsoft.com/office/drawing/2014/main" id="{86A8C733-4F49-4CCF-AC85-7C756F7BF3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6" name="Freeform 72">
                  <a:extLst>
                    <a:ext uri="{FF2B5EF4-FFF2-40B4-BE49-F238E27FC236}">
                      <a16:creationId xmlns:a16="http://schemas.microsoft.com/office/drawing/2014/main" id="{BCA13F81-A4F5-407F-9635-D85D6D11FE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37" name="Group 73">
                <a:extLst>
                  <a:ext uri="{FF2B5EF4-FFF2-40B4-BE49-F238E27FC236}">
                    <a16:creationId xmlns:a16="http://schemas.microsoft.com/office/drawing/2014/main" id="{BFE3854F-7D78-4CFF-8C75-B214CF8A9F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11338" name="Freeform 74">
                  <a:extLst>
                    <a:ext uri="{FF2B5EF4-FFF2-40B4-BE49-F238E27FC236}">
                      <a16:creationId xmlns:a16="http://schemas.microsoft.com/office/drawing/2014/main" id="{0A02E4DB-1A1F-4195-BC0C-0EB2F20DFC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9" name="Freeform 75">
                  <a:extLst>
                    <a:ext uri="{FF2B5EF4-FFF2-40B4-BE49-F238E27FC236}">
                      <a16:creationId xmlns:a16="http://schemas.microsoft.com/office/drawing/2014/main" id="{0C22324D-31A0-4D08-8DF5-50B7ED3182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40" name="Group 76">
                <a:extLst>
                  <a:ext uri="{FF2B5EF4-FFF2-40B4-BE49-F238E27FC236}">
                    <a16:creationId xmlns:a16="http://schemas.microsoft.com/office/drawing/2014/main" id="{B00FC06B-3B71-4881-875E-1866DCC3DB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11341" name="Freeform 77">
                  <a:extLst>
                    <a:ext uri="{FF2B5EF4-FFF2-40B4-BE49-F238E27FC236}">
                      <a16:creationId xmlns:a16="http://schemas.microsoft.com/office/drawing/2014/main" id="{6BFB7E9C-17E1-4066-BEEB-76BC4244C3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2" name="Freeform 78">
                  <a:extLst>
                    <a:ext uri="{FF2B5EF4-FFF2-40B4-BE49-F238E27FC236}">
                      <a16:creationId xmlns:a16="http://schemas.microsoft.com/office/drawing/2014/main" id="{F0AFCCEE-45D6-4943-8CBC-55E54B217D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43" name="Group 79">
                <a:extLst>
                  <a:ext uri="{FF2B5EF4-FFF2-40B4-BE49-F238E27FC236}">
                    <a16:creationId xmlns:a16="http://schemas.microsoft.com/office/drawing/2014/main" id="{6278122E-BC18-4111-A865-2D489AB287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11344" name="Freeform 80">
                  <a:extLst>
                    <a:ext uri="{FF2B5EF4-FFF2-40B4-BE49-F238E27FC236}">
                      <a16:creationId xmlns:a16="http://schemas.microsoft.com/office/drawing/2014/main" id="{AD7C1069-3F20-4532-A856-B27ECC24B2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5" name="Freeform 81">
                  <a:extLst>
                    <a:ext uri="{FF2B5EF4-FFF2-40B4-BE49-F238E27FC236}">
                      <a16:creationId xmlns:a16="http://schemas.microsoft.com/office/drawing/2014/main" id="{38B55A56-89B4-4AA5-A5BC-2B2615EE61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46" name="Group 82">
                <a:extLst>
                  <a:ext uri="{FF2B5EF4-FFF2-40B4-BE49-F238E27FC236}">
                    <a16:creationId xmlns:a16="http://schemas.microsoft.com/office/drawing/2014/main" id="{8BBDA870-A474-4D1B-ADF1-F6EA3ED3A6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11347" name="Freeform 83">
                  <a:extLst>
                    <a:ext uri="{FF2B5EF4-FFF2-40B4-BE49-F238E27FC236}">
                      <a16:creationId xmlns:a16="http://schemas.microsoft.com/office/drawing/2014/main" id="{3011DE24-678F-4407-A45C-2E0991DCAD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8" name="Freeform 84">
                  <a:extLst>
                    <a:ext uri="{FF2B5EF4-FFF2-40B4-BE49-F238E27FC236}">
                      <a16:creationId xmlns:a16="http://schemas.microsoft.com/office/drawing/2014/main" id="{C7009E10-DA84-48FF-9206-E408ACFACB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49" name="Group 85">
                <a:extLst>
                  <a:ext uri="{FF2B5EF4-FFF2-40B4-BE49-F238E27FC236}">
                    <a16:creationId xmlns:a16="http://schemas.microsoft.com/office/drawing/2014/main" id="{2B6DBEAF-6DD9-49F7-900E-33E3A41B18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11350" name="Freeform 86">
                  <a:extLst>
                    <a:ext uri="{FF2B5EF4-FFF2-40B4-BE49-F238E27FC236}">
                      <a16:creationId xmlns:a16="http://schemas.microsoft.com/office/drawing/2014/main" id="{C2622A0E-4945-4886-8E4B-FDAA2A8144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1" name="Freeform 87">
                  <a:extLst>
                    <a:ext uri="{FF2B5EF4-FFF2-40B4-BE49-F238E27FC236}">
                      <a16:creationId xmlns:a16="http://schemas.microsoft.com/office/drawing/2014/main" id="{6F2099FD-290D-459A-BE88-430C45CCB8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52" name="Group 88">
                <a:extLst>
                  <a:ext uri="{FF2B5EF4-FFF2-40B4-BE49-F238E27FC236}">
                    <a16:creationId xmlns:a16="http://schemas.microsoft.com/office/drawing/2014/main" id="{FCD0FE7F-D611-4255-B2CE-F58A75C9B9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11353" name="Freeform 89">
                  <a:extLst>
                    <a:ext uri="{FF2B5EF4-FFF2-40B4-BE49-F238E27FC236}">
                      <a16:creationId xmlns:a16="http://schemas.microsoft.com/office/drawing/2014/main" id="{4B5E91EC-EBA5-4094-8F08-D92425ABE6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4" name="Freeform 90">
                  <a:extLst>
                    <a:ext uri="{FF2B5EF4-FFF2-40B4-BE49-F238E27FC236}">
                      <a16:creationId xmlns:a16="http://schemas.microsoft.com/office/drawing/2014/main" id="{3BAA015A-50D5-4473-B4E6-029B933740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55" name="Group 91">
                <a:extLst>
                  <a:ext uri="{FF2B5EF4-FFF2-40B4-BE49-F238E27FC236}">
                    <a16:creationId xmlns:a16="http://schemas.microsoft.com/office/drawing/2014/main" id="{986B4209-C5F8-491E-9A03-E9B578C9E7B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11356" name="Freeform 92">
                  <a:extLst>
                    <a:ext uri="{FF2B5EF4-FFF2-40B4-BE49-F238E27FC236}">
                      <a16:creationId xmlns:a16="http://schemas.microsoft.com/office/drawing/2014/main" id="{164AE646-1BBB-4467-874D-D71E12462D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7" name="Freeform 93">
                  <a:extLst>
                    <a:ext uri="{FF2B5EF4-FFF2-40B4-BE49-F238E27FC236}">
                      <a16:creationId xmlns:a16="http://schemas.microsoft.com/office/drawing/2014/main" id="{848AF566-CED6-4CD1-9110-E8547BF07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58" name="Group 94">
                <a:extLst>
                  <a:ext uri="{FF2B5EF4-FFF2-40B4-BE49-F238E27FC236}">
                    <a16:creationId xmlns:a16="http://schemas.microsoft.com/office/drawing/2014/main" id="{9E7C8275-9505-44E8-AE83-51E7A6F325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11359" name="Freeform 95">
                  <a:extLst>
                    <a:ext uri="{FF2B5EF4-FFF2-40B4-BE49-F238E27FC236}">
                      <a16:creationId xmlns:a16="http://schemas.microsoft.com/office/drawing/2014/main" id="{15C1E841-8BC2-45D3-A9CC-866A3B3A8F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0" name="Freeform 96">
                  <a:extLst>
                    <a:ext uri="{FF2B5EF4-FFF2-40B4-BE49-F238E27FC236}">
                      <a16:creationId xmlns:a16="http://schemas.microsoft.com/office/drawing/2014/main" id="{3E9211DA-1514-47D0-82E7-EEF5106588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61" name="Group 97">
                <a:extLst>
                  <a:ext uri="{FF2B5EF4-FFF2-40B4-BE49-F238E27FC236}">
                    <a16:creationId xmlns:a16="http://schemas.microsoft.com/office/drawing/2014/main" id="{5FE0B829-E0BB-4B81-9761-6ADEFDD908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11362" name="Freeform 98">
                  <a:extLst>
                    <a:ext uri="{FF2B5EF4-FFF2-40B4-BE49-F238E27FC236}">
                      <a16:creationId xmlns:a16="http://schemas.microsoft.com/office/drawing/2014/main" id="{802728D2-0339-44A1-B629-8E598B2E94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3" name="Freeform 99">
                  <a:extLst>
                    <a:ext uri="{FF2B5EF4-FFF2-40B4-BE49-F238E27FC236}">
                      <a16:creationId xmlns:a16="http://schemas.microsoft.com/office/drawing/2014/main" id="{38FDDBB3-2BA7-49D8-BA74-3A29697C71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64" name="Group 100">
                <a:extLst>
                  <a:ext uri="{FF2B5EF4-FFF2-40B4-BE49-F238E27FC236}">
                    <a16:creationId xmlns:a16="http://schemas.microsoft.com/office/drawing/2014/main" id="{1FD673D1-5F7F-46A7-9504-205D970EF5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11365" name="Freeform 101">
                  <a:extLst>
                    <a:ext uri="{FF2B5EF4-FFF2-40B4-BE49-F238E27FC236}">
                      <a16:creationId xmlns:a16="http://schemas.microsoft.com/office/drawing/2014/main" id="{332FCFAC-0A2B-4392-AEEE-6BC287343C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6" name="Freeform 102">
                  <a:extLst>
                    <a:ext uri="{FF2B5EF4-FFF2-40B4-BE49-F238E27FC236}">
                      <a16:creationId xmlns:a16="http://schemas.microsoft.com/office/drawing/2014/main" id="{2B47BA49-742C-40DE-A3D9-BAA52B17AE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367" name="Rectangle 103">
              <a:extLst>
                <a:ext uri="{FF2B5EF4-FFF2-40B4-BE49-F238E27FC236}">
                  <a16:creationId xmlns:a16="http://schemas.microsoft.com/office/drawing/2014/main" id="{9C21EE29-E3E5-4627-8CD1-DB6398113A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44" y="0"/>
              <a:ext cx="454" cy="1933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368" name="Group 104">
              <a:extLst>
                <a:ext uri="{FF2B5EF4-FFF2-40B4-BE49-F238E27FC236}">
                  <a16:creationId xmlns:a16="http://schemas.microsoft.com/office/drawing/2014/main" id="{26D12AB5-8795-4534-972E-4076863E1B0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368130">
              <a:off x="5373" y="0"/>
              <a:ext cx="217" cy="198"/>
              <a:chOff x="2825" y="3007"/>
              <a:chExt cx="229" cy="242"/>
            </a:xfrm>
          </p:grpSpPr>
          <p:sp>
            <p:nvSpPr>
              <p:cNvPr id="11369" name="Freeform 105">
                <a:extLst>
                  <a:ext uri="{FF2B5EF4-FFF2-40B4-BE49-F238E27FC236}">
                    <a16:creationId xmlns:a16="http://schemas.microsoft.com/office/drawing/2014/main" id="{3D61CCD6-D499-41DF-8894-71EF64C50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0" name="Freeform 106">
                <a:extLst>
                  <a:ext uri="{FF2B5EF4-FFF2-40B4-BE49-F238E27FC236}">
                    <a16:creationId xmlns:a16="http://schemas.microsoft.com/office/drawing/2014/main" id="{60638ED6-51E0-4CFB-BFFA-5CEF346418CA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rgbClr val="85B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71" name="Group 107">
              <a:extLst>
                <a:ext uri="{FF2B5EF4-FFF2-40B4-BE49-F238E27FC236}">
                  <a16:creationId xmlns:a16="http://schemas.microsoft.com/office/drawing/2014/main" id="{F0C99471-F6EE-4AF9-A55E-F2E369C2D1C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7679159">
              <a:off x="5545" y="169"/>
              <a:ext cx="187" cy="229"/>
              <a:chOff x="2825" y="3007"/>
              <a:chExt cx="229" cy="242"/>
            </a:xfrm>
          </p:grpSpPr>
          <p:sp>
            <p:nvSpPr>
              <p:cNvPr id="11372" name="Freeform 108">
                <a:extLst>
                  <a:ext uri="{FF2B5EF4-FFF2-40B4-BE49-F238E27FC236}">
                    <a16:creationId xmlns:a16="http://schemas.microsoft.com/office/drawing/2014/main" id="{D01CB89D-B22F-4717-B42B-E45CA6F39C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3" name="Freeform 109">
                <a:extLst>
                  <a:ext uri="{FF2B5EF4-FFF2-40B4-BE49-F238E27FC236}">
                    <a16:creationId xmlns:a16="http://schemas.microsoft.com/office/drawing/2014/main" id="{823920BE-B5B0-4E28-829A-0348F47C8914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74" name="Group 110">
              <a:extLst>
                <a:ext uri="{FF2B5EF4-FFF2-40B4-BE49-F238E27FC236}">
                  <a16:creationId xmlns:a16="http://schemas.microsoft.com/office/drawing/2014/main" id="{46E35C92-415F-4774-A090-3D3E5CC89B5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01070">
              <a:off x="5418" y="1104"/>
              <a:ext cx="197" cy="148"/>
              <a:chOff x="2825" y="3007"/>
              <a:chExt cx="229" cy="242"/>
            </a:xfrm>
          </p:grpSpPr>
          <p:sp>
            <p:nvSpPr>
              <p:cNvPr id="11375" name="Freeform 111">
                <a:extLst>
                  <a:ext uri="{FF2B5EF4-FFF2-40B4-BE49-F238E27FC236}">
                    <a16:creationId xmlns:a16="http://schemas.microsoft.com/office/drawing/2014/main" id="{B31F0E04-5433-4D9E-9E89-F1F6C9E374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6" name="Freeform 112">
                <a:extLst>
                  <a:ext uri="{FF2B5EF4-FFF2-40B4-BE49-F238E27FC236}">
                    <a16:creationId xmlns:a16="http://schemas.microsoft.com/office/drawing/2014/main" id="{70D2924A-8905-41BA-8F27-23312FC8B9F0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77" name="Group 113">
              <a:extLst>
                <a:ext uri="{FF2B5EF4-FFF2-40B4-BE49-F238E27FC236}">
                  <a16:creationId xmlns:a16="http://schemas.microsoft.com/office/drawing/2014/main" id="{43516E45-FD1F-4C9B-BD4C-1A2EB24A76A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368130">
              <a:off x="5373" y="636"/>
              <a:ext cx="217" cy="167"/>
              <a:chOff x="2825" y="3007"/>
              <a:chExt cx="229" cy="242"/>
            </a:xfrm>
          </p:grpSpPr>
          <p:sp>
            <p:nvSpPr>
              <p:cNvPr id="11378" name="Freeform 114">
                <a:extLst>
                  <a:ext uri="{FF2B5EF4-FFF2-40B4-BE49-F238E27FC236}">
                    <a16:creationId xmlns:a16="http://schemas.microsoft.com/office/drawing/2014/main" id="{B46ACD06-B861-46A9-B059-5117D6F98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9" name="Freeform 115">
                <a:extLst>
                  <a:ext uri="{FF2B5EF4-FFF2-40B4-BE49-F238E27FC236}">
                    <a16:creationId xmlns:a16="http://schemas.microsoft.com/office/drawing/2014/main" id="{33605343-3013-4EF5-B520-0E1A44A76548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80" name="Group 116">
              <a:extLst>
                <a:ext uri="{FF2B5EF4-FFF2-40B4-BE49-F238E27FC236}">
                  <a16:creationId xmlns:a16="http://schemas.microsoft.com/office/drawing/2014/main" id="{48CAC121-45E2-457D-B5F7-B886ADAE697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368130">
              <a:off x="5351" y="297"/>
              <a:ext cx="239" cy="198"/>
              <a:chOff x="2825" y="3007"/>
              <a:chExt cx="229" cy="242"/>
            </a:xfrm>
          </p:grpSpPr>
          <p:sp>
            <p:nvSpPr>
              <p:cNvPr id="11381" name="Freeform 117">
                <a:extLst>
                  <a:ext uri="{FF2B5EF4-FFF2-40B4-BE49-F238E27FC236}">
                    <a16:creationId xmlns:a16="http://schemas.microsoft.com/office/drawing/2014/main" id="{92AFDB3F-6832-4A11-A66D-A59B927BC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2" name="Freeform 118">
                <a:extLst>
                  <a:ext uri="{FF2B5EF4-FFF2-40B4-BE49-F238E27FC236}">
                    <a16:creationId xmlns:a16="http://schemas.microsoft.com/office/drawing/2014/main" id="{84A80A4B-29E6-4597-A592-D47C008CFBF6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83" name="Group 119">
              <a:extLst>
                <a:ext uri="{FF2B5EF4-FFF2-40B4-BE49-F238E27FC236}">
                  <a16:creationId xmlns:a16="http://schemas.microsoft.com/office/drawing/2014/main" id="{B2BCB1B4-719D-40F2-8C1E-6DF7758BC3E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7679159">
              <a:off x="5545" y="410"/>
              <a:ext cx="188" cy="229"/>
              <a:chOff x="2825" y="3007"/>
              <a:chExt cx="229" cy="242"/>
            </a:xfrm>
          </p:grpSpPr>
          <p:sp>
            <p:nvSpPr>
              <p:cNvPr id="11384" name="Freeform 120">
                <a:extLst>
                  <a:ext uri="{FF2B5EF4-FFF2-40B4-BE49-F238E27FC236}">
                    <a16:creationId xmlns:a16="http://schemas.microsoft.com/office/drawing/2014/main" id="{F344255D-9E13-4693-820F-AEC850764F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5" name="Freeform 121">
                <a:extLst>
                  <a:ext uri="{FF2B5EF4-FFF2-40B4-BE49-F238E27FC236}">
                    <a16:creationId xmlns:a16="http://schemas.microsoft.com/office/drawing/2014/main" id="{47C992EC-0CB3-4C23-B0EB-B4734B755DA1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86" name="Group 122">
              <a:extLst>
                <a:ext uri="{FF2B5EF4-FFF2-40B4-BE49-F238E27FC236}">
                  <a16:creationId xmlns:a16="http://schemas.microsoft.com/office/drawing/2014/main" id="{A0E7EF89-7A3E-4CA7-BFD7-CDDF847AA0E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7679159">
              <a:off x="5559" y="826"/>
              <a:ext cx="187" cy="215"/>
              <a:chOff x="2825" y="3007"/>
              <a:chExt cx="229" cy="242"/>
            </a:xfrm>
          </p:grpSpPr>
          <p:sp>
            <p:nvSpPr>
              <p:cNvPr id="11387" name="Freeform 123">
                <a:extLst>
                  <a:ext uri="{FF2B5EF4-FFF2-40B4-BE49-F238E27FC236}">
                    <a16:creationId xmlns:a16="http://schemas.microsoft.com/office/drawing/2014/main" id="{80931A56-1600-48D9-B6F0-417DEFB45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8" name="Freeform 124">
                <a:extLst>
                  <a:ext uri="{FF2B5EF4-FFF2-40B4-BE49-F238E27FC236}">
                    <a16:creationId xmlns:a16="http://schemas.microsoft.com/office/drawing/2014/main" id="{E29434A2-A58B-4A32-90E6-EC50B01F56E8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89" name="Group 125">
              <a:extLst>
                <a:ext uri="{FF2B5EF4-FFF2-40B4-BE49-F238E27FC236}">
                  <a16:creationId xmlns:a16="http://schemas.microsoft.com/office/drawing/2014/main" id="{216B4631-74EF-4D1B-9CA3-718D90234ED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7679159">
              <a:off x="5529" y="1252"/>
              <a:ext cx="187" cy="151"/>
              <a:chOff x="2825" y="3007"/>
              <a:chExt cx="229" cy="242"/>
            </a:xfrm>
          </p:grpSpPr>
          <p:sp>
            <p:nvSpPr>
              <p:cNvPr id="11390" name="Freeform 126">
                <a:extLst>
                  <a:ext uri="{FF2B5EF4-FFF2-40B4-BE49-F238E27FC236}">
                    <a16:creationId xmlns:a16="http://schemas.microsoft.com/office/drawing/2014/main" id="{D0BD29AD-C60D-45FE-8EB1-2AC5E008C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91" name="Freeform 127">
                <a:extLst>
                  <a:ext uri="{FF2B5EF4-FFF2-40B4-BE49-F238E27FC236}">
                    <a16:creationId xmlns:a16="http://schemas.microsoft.com/office/drawing/2014/main" id="{B471627D-ED15-45A9-BC93-34390FA716E8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92" name="Group 128">
              <a:extLst>
                <a:ext uri="{FF2B5EF4-FFF2-40B4-BE49-F238E27FC236}">
                  <a16:creationId xmlns:a16="http://schemas.microsoft.com/office/drawing/2014/main" id="{422EC263-A639-47F3-A1BA-F76AB136333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60264547">
              <a:off x="5560" y="1793"/>
              <a:ext cx="187" cy="150"/>
              <a:chOff x="2825" y="3007"/>
              <a:chExt cx="229" cy="242"/>
            </a:xfrm>
          </p:grpSpPr>
          <p:sp>
            <p:nvSpPr>
              <p:cNvPr id="11393" name="Freeform 129">
                <a:extLst>
                  <a:ext uri="{FF2B5EF4-FFF2-40B4-BE49-F238E27FC236}">
                    <a16:creationId xmlns:a16="http://schemas.microsoft.com/office/drawing/2014/main" id="{1A3F8904-4DC8-4F73-A298-1F92B9C7C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94" name="Freeform 130">
                <a:extLst>
                  <a:ext uri="{FF2B5EF4-FFF2-40B4-BE49-F238E27FC236}">
                    <a16:creationId xmlns:a16="http://schemas.microsoft.com/office/drawing/2014/main" id="{0CDB9FE5-6400-41AA-B59E-9EC85E529FB8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95" name="Group 131">
              <a:extLst>
                <a:ext uri="{FF2B5EF4-FFF2-40B4-BE49-F238E27FC236}">
                  <a16:creationId xmlns:a16="http://schemas.microsoft.com/office/drawing/2014/main" id="{0A59975A-A325-4F18-9B27-CD64EAA4916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01070">
              <a:off x="5397" y="1525"/>
              <a:ext cx="196" cy="148"/>
              <a:chOff x="2825" y="3007"/>
              <a:chExt cx="229" cy="242"/>
            </a:xfrm>
          </p:grpSpPr>
          <p:sp>
            <p:nvSpPr>
              <p:cNvPr id="11396" name="Freeform 132">
                <a:extLst>
                  <a:ext uri="{FF2B5EF4-FFF2-40B4-BE49-F238E27FC236}">
                    <a16:creationId xmlns:a16="http://schemas.microsoft.com/office/drawing/2014/main" id="{FF78E4AF-E594-4F9B-8645-49E71320C5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97" name="Freeform 133">
                <a:extLst>
                  <a:ext uri="{FF2B5EF4-FFF2-40B4-BE49-F238E27FC236}">
                    <a16:creationId xmlns:a16="http://schemas.microsoft.com/office/drawing/2014/main" id="{4C02FBA3-3D61-4FD7-9D6B-DA1CB4BAABCB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398" name="Group 134">
              <a:extLst>
                <a:ext uri="{FF2B5EF4-FFF2-40B4-BE49-F238E27FC236}">
                  <a16:creationId xmlns:a16="http://schemas.microsoft.com/office/drawing/2014/main" id="{FBFC04F1-3042-4C37-8B88-008E3DC4BDA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01070">
              <a:off x="5397" y="1979"/>
              <a:ext cx="196" cy="149"/>
              <a:chOff x="2825" y="3007"/>
              <a:chExt cx="229" cy="242"/>
            </a:xfrm>
          </p:grpSpPr>
          <p:sp>
            <p:nvSpPr>
              <p:cNvPr id="11399" name="Freeform 135">
                <a:extLst>
                  <a:ext uri="{FF2B5EF4-FFF2-40B4-BE49-F238E27FC236}">
                    <a16:creationId xmlns:a16="http://schemas.microsoft.com/office/drawing/2014/main" id="{5098F799-BFC4-4161-9649-411730E6F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0" name="Freeform 136">
                <a:extLst>
                  <a:ext uri="{FF2B5EF4-FFF2-40B4-BE49-F238E27FC236}">
                    <a16:creationId xmlns:a16="http://schemas.microsoft.com/office/drawing/2014/main" id="{A9410DCA-687A-43F8-BAA1-472651D54FDA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401" name="Group 137">
              <a:extLst>
                <a:ext uri="{FF2B5EF4-FFF2-40B4-BE49-F238E27FC236}">
                  <a16:creationId xmlns:a16="http://schemas.microsoft.com/office/drawing/2014/main" id="{9A04EC76-B938-48E1-9373-A9B9E25887A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59805527">
              <a:off x="5534" y="2169"/>
              <a:ext cx="168" cy="149"/>
              <a:chOff x="2825" y="3007"/>
              <a:chExt cx="229" cy="242"/>
            </a:xfrm>
          </p:grpSpPr>
          <p:sp>
            <p:nvSpPr>
              <p:cNvPr id="11402" name="Freeform 138">
                <a:extLst>
                  <a:ext uri="{FF2B5EF4-FFF2-40B4-BE49-F238E27FC236}">
                    <a16:creationId xmlns:a16="http://schemas.microsoft.com/office/drawing/2014/main" id="{C007D537-5A34-48A9-9D2A-6FCD7A4010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3" name="Freeform 139">
                <a:extLst>
                  <a:ext uri="{FF2B5EF4-FFF2-40B4-BE49-F238E27FC236}">
                    <a16:creationId xmlns:a16="http://schemas.microsoft.com/office/drawing/2014/main" id="{D2E817D4-58C8-4A61-AC4C-08BA0913B0E5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404" name="Group 140">
              <a:extLst>
                <a:ext uri="{FF2B5EF4-FFF2-40B4-BE49-F238E27FC236}">
                  <a16:creationId xmlns:a16="http://schemas.microsoft.com/office/drawing/2014/main" id="{2648580B-654B-43FD-8C1C-93D1D2C85E6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96" y="0"/>
              <a:ext cx="402" cy="997"/>
              <a:chOff x="4082" y="0"/>
              <a:chExt cx="402" cy="997"/>
            </a:xfrm>
          </p:grpSpPr>
          <p:grpSp>
            <p:nvGrpSpPr>
              <p:cNvPr id="11405" name="Group 141">
                <a:extLst>
                  <a:ext uri="{FF2B5EF4-FFF2-40B4-BE49-F238E27FC236}">
                    <a16:creationId xmlns:a16="http://schemas.microsoft.com/office/drawing/2014/main" id="{5DA20505-9422-4998-B76F-9703BE7B6A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104" y="0"/>
                <a:ext cx="217" cy="198"/>
                <a:chOff x="2825" y="3007"/>
                <a:chExt cx="229" cy="242"/>
              </a:xfrm>
            </p:grpSpPr>
            <p:sp>
              <p:nvSpPr>
                <p:cNvPr id="11406" name="Freeform 142">
                  <a:extLst>
                    <a:ext uri="{FF2B5EF4-FFF2-40B4-BE49-F238E27FC236}">
                      <a16:creationId xmlns:a16="http://schemas.microsoft.com/office/drawing/2014/main" id="{0F67F86F-55FB-4400-9C11-15C8A95AD8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7" name="Freeform 143">
                  <a:extLst>
                    <a:ext uri="{FF2B5EF4-FFF2-40B4-BE49-F238E27FC236}">
                      <a16:creationId xmlns:a16="http://schemas.microsoft.com/office/drawing/2014/main" id="{C8928E07-FC64-45D1-AD58-3171747309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408" name="AutoShape 144">
                <a:extLst>
                  <a:ext uri="{FF2B5EF4-FFF2-40B4-BE49-F238E27FC236}">
                    <a16:creationId xmlns:a16="http://schemas.microsoft.com/office/drawing/2014/main" id="{395D7D2B-8B9A-43D0-9289-DECC817D2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6" y="0"/>
                <a:ext cx="22" cy="8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409" name="Group 145">
                <a:extLst>
                  <a:ext uri="{FF2B5EF4-FFF2-40B4-BE49-F238E27FC236}">
                    <a16:creationId xmlns:a16="http://schemas.microsoft.com/office/drawing/2014/main" id="{C9D2DAFD-C587-4F7B-AD1C-AD3A684640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276" y="169"/>
                <a:ext cx="187" cy="229"/>
                <a:chOff x="2825" y="3007"/>
                <a:chExt cx="229" cy="242"/>
              </a:xfrm>
            </p:grpSpPr>
            <p:sp>
              <p:nvSpPr>
                <p:cNvPr id="11410" name="Freeform 146">
                  <a:extLst>
                    <a:ext uri="{FF2B5EF4-FFF2-40B4-BE49-F238E27FC236}">
                      <a16:creationId xmlns:a16="http://schemas.microsoft.com/office/drawing/2014/main" id="{D549B61F-1BD8-47A0-8270-A7E93664C9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1" name="Freeform 147">
                  <a:extLst>
                    <a:ext uri="{FF2B5EF4-FFF2-40B4-BE49-F238E27FC236}">
                      <a16:creationId xmlns:a16="http://schemas.microsoft.com/office/drawing/2014/main" id="{B57F76E1-DA22-4A3F-BA95-2A603B9FC3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12" name="Group 148">
                <a:extLst>
                  <a:ext uri="{FF2B5EF4-FFF2-40B4-BE49-F238E27FC236}">
                    <a16:creationId xmlns:a16="http://schemas.microsoft.com/office/drawing/2014/main" id="{D49A8230-D3C0-49DC-B5FD-2710FDBA191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082" y="297"/>
                <a:ext cx="239" cy="198"/>
                <a:chOff x="2825" y="3007"/>
                <a:chExt cx="229" cy="242"/>
              </a:xfrm>
            </p:grpSpPr>
            <p:sp>
              <p:nvSpPr>
                <p:cNvPr id="11413" name="Freeform 149">
                  <a:extLst>
                    <a:ext uri="{FF2B5EF4-FFF2-40B4-BE49-F238E27FC236}">
                      <a16:creationId xmlns:a16="http://schemas.microsoft.com/office/drawing/2014/main" id="{FA9655EF-FF19-42DD-9A42-A9C867B34A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4" name="Freeform 150">
                  <a:extLst>
                    <a:ext uri="{FF2B5EF4-FFF2-40B4-BE49-F238E27FC236}">
                      <a16:creationId xmlns:a16="http://schemas.microsoft.com/office/drawing/2014/main" id="{D42CAD6E-F292-428A-8EE5-6FC4DF1054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15" name="Group 151">
                <a:extLst>
                  <a:ext uri="{FF2B5EF4-FFF2-40B4-BE49-F238E27FC236}">
                    <a16:creationId xmlns:a16="http://schemas.microsoft.com/office/drawing/2014/main" id="{AC1E27C3-9437-450D-9ABD-7E4ADE8861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869968">
                <a:off x="4209" y="854"/>
                <a:ext cx="175" cy="111"/>
                <a:chOff x="2825" y="3007"/>
                <a:chExt cx="229" cy="242"/>
              </a:xfrm>
            </p:grpSpPr>
            <p:sp>
              <p:nvSpPr>
                <p:cNvPr id="11416" name="Freeform 152">
                  <a:extLst>
                    <a:ext uri="{FF2B5EF4-FFF2-40B4-BE49-F238E27FC236}">
                      <a16:creationId xmlns:a16="http://schemas.microsoft.com/office/drawing/2014/main" id="{B3005CA7-3329-4141-AD8E-56BEBABAFD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7" name="Freeform 153">
                  <a:extLst>
                    <a:ext uri="{FF2B5EF4-FFF2-40B4-BE49-F238E27FC236}">
                      <a16:creationId xmlns:a16="http://schemas.microsoft.com/office/drawing/2014/main" id="{33EBA380-3C6F-436E-8F6D-CF0C2BE15B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418" name="Rectangle 154">
              <a:extLst>
                <a:ext uri="{FF2B5EF4-FFF2-40B4-BE49-F238E27FC236}">
                  <a16:creationId xmlns:a16="http://schemas.microsoft.com/office/drawing/2014/main" id="{D7AEC013-3321-4CF1-B341-C0DC9A05C8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173" y="0"/>
              <a:ext cx="431" cy="799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62000"/>
                  </a:schemeClr>
                </a:gs>
                <a:gs pos="100000">
                  <a:schemeClr val="bg1">
                    <a:alpha val="3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419" name="Group 155">
              <a:extLst>
                <a:ext uri="{FF2B5EF4-FFF2-40B4-BE49-F238E27FC236}">
                  <a16:creationId xmlns:a16="http://schemas.microsoft.com/office/drawing/2014/main" id="{9ED03A12-F885-4593-BA89-B995C8EC14C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719" y="0"/>
              <a:ext cx="499" cy="1638"/>
              <a:chOff x="3719" y="0"/>
              <a:chExt cx="499" cy="1833"/>
            </a:xfrm>
          </p:grpSpPr>
          <p:grpSp>
            <p:nvGrpSpPr>
              <p:cNvPr id="11420" name="Group 156">
                <a:extLst>
                  <a:ext uri="{FF2B5EF4-FFF2-40B4-BE49-F238E27FC236}">
                    <a16:creationId xmlns:a16="http://schemas.microsoft.com/office/drawing/2014/main" id="{96655FED-51E2-4D36-AAA4-342C5DCB88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3744" y="0"/>
                <a:ext cx="253" cy="198"/>
                <a:chOff x="2825" y="3007"/>
                <a:chExt cx="229" cy="242"/>
              </a:xfrm>
            </p:grpSpPr>
            <p:sp>
              <p:nvSpPr>
                <p:cNvPr id="11421" name="Freeform 157">
                  <a:extLst>
                    <a:ext uri="{FF2B5EF4-FFF2-40B4-BE49-F238E27FC236}">
                      <a16:creationId xmlns:a16="http://schemas.microsoft.com/office/drawing/2014/main" id="{DC884B35-FD54-4EBC-825D-9E12B3C7CB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2" name="Freeform 158">
                  <a:extLst>
                    <a:ext uri="{FF2B5EF4-FFF2-40B4-BE49-F238E27FC236}">
                      <a16:creationId xmlns:a16="http://schemas.microsoft.com/office/drawing/2014/main" id="{FA78231E-318F-4C4F-9328-CD6A657C49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423" name="AutoShape 159">
                <a:extLst>
                  <a:ext uri="{FF2B5EF4-FFF2-40B4-BE49-F238E27FC236}">
                    <a16:creationId xmlns:a16="http://schemas.microsoft.com/office/drawing/2014/main" id="{57D662EB-B98C-4A77-B451-0CE3FCC2C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0" y="0"/>
                <a:ext cx="22" cy="170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424" name="Group 160">
                <a:extLst>
                  <a:ext uri="{FF2B5EF4-FFF2-40B4-BE49-F238E27FC236}">
                    <a16:creationId xmlns:a16="http://schemas.microsoft.com/office/drawing/2014/main" id="{D2B87D5B-9E98-46B1-A51C-441C69E4EB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68" y="150"/>
                <a:ext cx="187" cy="267"/>
                <a:chOff x="2825" y="3007"/>
                <a:chExt cx="229" cy="242"/>
              </a:xfrm>
            </p:grpSpPr>
            <p:sp>
              <p:nvSpPr>
                <p:cNvPr id="11425" name="Freeform 161">
                  <a:extLst>
                    <a:ext uri="{FF2B5EF4-FFF2-40B4-BE49-F238E27FC236}">
                      <a16:creationId xmlns:a16="http://schemas.microsoft.com/office/drawing/2014/main" id="{280C7D9F-3B2D-4E80-8B11-F56CB1EF4E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6" name="Freeform 162">
                  <a:extLst>
                    <a:ext uri="{FF2B5EF4-FFF2-40B4-BE49-F238E27FC236}">
                      <a16:creationId xmlns:a16="http://schemas.microsoft.com/office/drawing/2014/main" id="{24CBFE5C-0697-4B92-B5C9-092BE4733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27" name="Group 163">
                <a:extLst>
                  <a:ext uri="{FF2B5EF4-FFF2-40B4-BE49-F238E27FC236}">
                    <a16:creationId xmlns:a16="http://schemas.microsoft.com/office/drawing/2014/main" id="{213590DF-31A0-4E6E-9198-098ECB4DEA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97" y="686"/>
                <a:ext cx="229" cy="148"/>
                <a:chOff x="2825" y="3007"/>
                <a:chExt cx="229" cy="242"/>
              </a:xfrm>
            </p:grpSpPr>
            <p:sp>
              <p:nvSpPr>
                <p:cNvPr id="11428" name="Freeform 164">
                  <a:extLst>
                    <a:ext uri="{FF2B5EF4-FFF2-40B4-BE49-F238E27FC236}">
                      <a16:creationId xmlns:a16="http://schemas.microsoft.com/office/drawing/2014/main" id="{9207D305-8664-4DBD-948E-81A4C41054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9" name="Freeform 165">
                  <a:extLst>
                    <a:ext uri="{FF2B5EF4-FFF2-40B4-BE49-F238E27FC236}">
                      <a16:creationId xmlns:a16="http://schemas.microsoft.com/office/drawing/2014/main" id="{59DEC44E-E185-4263-81EC-7D86AE35D8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30" name="Group 166">
                <a:extLst>
                  <a:ext uri="{FF2B5EF4-FFF2-40B4-BE49-F238E27FC236}">
                    <a16:creationId xmlns:a16="http://schemas.microsoft.com/office/drawing/2014/main" id="{B6FD521D-6DB8-4508-9F12-B83823E001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3719" y="297"/>
                <a:ext cx="278" cy="198"/>
                <a:chOff x="2825" y="3007"/>
                <a:chExt cx="229" cy="242"/>
              </a:xfrm>
            </p:grpSpPr>
            <p:sp>
              <p:nvSpPr>
                <p:cNvPr id="11431" name="Freeform 167">
                  <a:extLst>
                    <a:ext uri="{FF2B5EF4-FFF2-40B4-BE49-F238E27FC236}">
                      <a16:creationId xmlns:a16="http://schemas.microsoft.com/office/drawing/2014/main" id="{50ECB770-EBB5-4255-BD00-C60E227EEF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2" name="Freeform 168">
                  <a:extLst>
                    <a:ext uri="{FF2B5EF4-FFF2-40B4-BE49-F238E27FC236}">
                      <a16:creationId xmlns:a16="http://schemas.microsoft.com/office/drawing/2014/main" id="{4B728021-3AFD-4C76-A5C9-41EFA295EC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33" name="Group 169">
                <a:extLst>
                  <a:ext uri="{FF2B5EF4-FFF2-40B4-BE49-F238E27FC236}">
                    <a16:creationId xmlns:a16="http://schemas.microsoft.com/office/drawing/2014/main" id="{268ACAE2-E52E-4F65-AB98-72BD1134D5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91" y="571"/>
                <a:ext cx="188" cy="267"/>
                <a:chOff x="2825" y="3007"/>
                <a:chExt cx="229" cy="242"/>
              </a:xfrm>
            </p:grpSpPr>
            <p:sp>
              <p:nvSpPr>
                <p:cNvPr id="11434" name="Freeform 170">
                  <a:extLst>
                    <a:ext uri="{FF2B5EF4-FFF2-40B4-BE49-F238E27FC236}">
                      <a16:creationId xmlns:a16="http://schemas.microsoft.com/office/drawing/2014/main" id="{9704F48D-BF1D-492D-9330-D91F02ACCD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5" name="Freeform 171">
                  <a:extLst>
                    <a:ext uri="{FF2B5EF4-FFF2-40B4-BE49-F238E27FC236}">
                      <a16:creationId xmlns:a16="http://schemas.microsoft.com/office/drawing/2014/main" id="{8C49BE8E-1880-4029-9372-7F96BFFDD0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36" name="Group 172">
                <a:extLst>
                  <a:ext uri="{FF2B5EF4-FFF2-40B4-BE49-F238E27FC236}">
                    <a16:creationId xmlns:a16="http://schemas.microsoft.com/office/drawing/2014/main" id="{A0691961-C33B-4FCF-A6C1-727974F4D7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42" y="822"/>
                <a:ext cx="187" cy="175"/>
                <a:chOff x="2825" y="3007"/>
                <a:chExt cx="229" cy="242"/>
              </a:xfrm>
            </p:grpSpPr>
            <p:sp>
              <p:nvSpPr>
                <p:cNvPr id="11437" name="Freeform 173">
                  <a:extLst>
                    <a:ext uri="{FF2B5EF4-FFF2-40B4-BE49-F238E27FC236}">
                      <a16:creationId xmlns:a16="http://schemas.microsoft.com/office/drawing/2014/main" id="{B677194A-4A90-429F-ACF1-6D7DC2BB3B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8" name="Freeform 174">
                  <a:extLst>
                    <a:ext uri="{FF2B5EF4-FFF2-40B4-BE49-F238E27FC236}">
                      <a16:creationId xmlns:a16="http://schemas.microsoft.com/office/drawing/2014/main" id="{5E84C67E-EA5E-4060-AC41-22E8DB827E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39" name="Group 175">
                <a:extLst>
                  <a:ext uri="{FF2B5EF4-FFF2-40B4-BE49-F238E27FC236}">
                    <a16:creationId xmlns:a16="http://schemas.microsoft.com/office/drawing/2014/main" id="{8FDC6491-55CF-48C3-8269-ED744AEEB2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3938" y="1264"/>
                <a:ext cx="187" cy="176"/>
                <a:chOff x="2825" y="3007"/>
                <a:chExt cx="229" cy="242"/>
              </a:xfrm>
            </p:grpSpPr>
            <p:sp>
              <p:nvSpPr>
                <p:cNvPr id="11440" name="Freeform 176">
                  <a:extLst>
                    <a:ext uri="{FF2B5EF4-FFF2-40B4-BE49-F238E27FC236}">
                      <a16:creationId xmlns:a16="http://schemas.microsoft.com/office/drawing/2014/main" id="{49B60C1D-C0C1-4E7C-B75C-3BDF9C59A9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1" name="Freeform 177">
                  <a:extLst>
                    <a:ext uri="{FF2B5EF4-FFF2-40B4-BE49-F238E27FC236}">
                      <a16:creationId xmlns:a16="http://schemas.microsoft.com/office/drawing/2014/main" id="{AAF38939-6FFC-43DA-BA72-C1FCDD02BF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42" name="Group 178">
                <a:extLst>
                  <a:ext uri="{FF2B5EF4-FFF2-40B4-BE49-F238E27FC236}">
                    <a16:creationId xmlns:a16="http://schemas.microsoft.com/office/drawing/2014/main" id="{1BFB3C80-C4C1-4E8C-A4C2-C18D11709F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70" y="1053"/>
                <a:ext cx="228" cy="148"/>
                <a:chOff x="2825" y="3007"/>
                <a:chExt cx="229" cy="242"/>
              </a:xfrm>
            </p:grpSpPr>
            <p:sp>
              <p:nvSpPr>
                <p:cNvPr id="11443" name="Freeform 179">
                  <a:extLst>
                    <a:ext uri="{FF2B5EF4-FFF2-40B4-BE49-F238E27FC236}">
                      <a16:creationId xmlns:a16="http://schemas.microsoft.com/office/drawing/2014/main" id="{9C48502D-43AC-41F0-B2FD-A8E4C62587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4" name="Freeform 180">
                  <a:extLst>
                    <a:ext uri="{FF2B5EF4-FFF2-40B4-BE49-F238E27FC236}">
                      <a16:creationId xmlns:a16="http://schemas.microsoft.com/office/drawing/2014/main" id="{0C2DDB3D-0458-46AE-AE2A-91A66FD539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45" name="Group 181">
                <a:extLst>
                  <a:ext uri="{FF2B5EF4-FFF2-40B4-BE49-F238E27FC236}">
                    <a16:creationId xmlns:a16="http://schemas.microsoft.com/office/drawing/2014/main" id="{AC6C7B6C-3A14-44CC-A7BC-39B89EAEFA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70" y="1461"/>
                <a:ext cx="228" cy="149"/>
                <a:chOff x="2825" y="3007"/>
                <a:chExt cx="229" cy="242"/>
              </a:xfrm>
            </p:grpSpPr>
            <p:sp>
              <p:nvSpPr>
                <p:cNvPr id="11446" name="Freeform 182">
                  <a:extLst>
                    <a:ext uri="{FF2B5EF4-FFF2-40B4-BE49-F238E27FC236}">
                      <a16:creationId xmlns:a16="http://schemas.microsoft.com/office/drawing/2014/main" id="{DB0CBAD9-F211-41EA-AFC6-3FCBCA8D41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7" name="Freeform 183">
                  <a:extLst>
                    <a:ext uri="{FF2B5EF4-FFF2-40B4-BE49-F238E27FC236}">
                      <a16:creationId xmlns:a16="http://schemas.microsoft.com/office/drawing/2014/main" id="{EC22675C-823D-4BC4-9411-1B7CFDE0F8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48" name="Group 184">
                <a:extLst>
                  <a:ext uri="{FF2B5EF4-FFF2-40B4-BE49-F238E27FC236}">
                    <a16:creationId xmlns:a16="http://schemas.microsoft.com/office/drawing/2014/main" id="{9C3E171C-82D5-4F6A-85C3-6C02C67EA9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487186">
                <a:off x="3869" y="1722"/>
                <a:ext cx="203" cy="111"/>
                <a:chOff x="2825" y="3007"/>
                <a:chExt cx="229" cy="242"/>
              </a:xfrm>
            </p:grpSpPr>
            <p:sp>
              <p:nvSpPr>
                <p:cNvPr id="11449" name="Freeform 185">
                  <a:extLst>
                    <a:ext uri="{FF2B5EF4-FFF2-40B4-BE49-F238E27FC236}">
                      <a16:creationId xmlns:a16="http://schemas.microsoft.com/office/drawing/2014/main" id="{A65766CB-AD4C-45BA-9EAB-E444536B56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0" name="Freeform 186">
                  <a:extLst>
                    <a:ext uri="{FF2B5EF4-FFF2-40B4-BE49-F238E27FC236}">
                      <a16:creationId xmlns:a16="http://schemas.microsoft.com/office/drawing/2014/main" id="{5E730EE5-3BE2-4C89-B095-2F5A5DCAAA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51" name="Group 187">
                <a:extLst>
                  <a:ext uri="{FF2B5EF4-FFF2-40B4-BE49-F238E27FC236}">
                    <a16:creationId xmlns:a16="http://schemas.microsoft.com/office/drawing/2014/main" id="{A6CED0AE-9F3B-4B05-8509-214E9FE97C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3972" y="1552"/>
                <a:ext cx="168" cy="173"/>
                <a:chOff x="2825" y="3007"/>
                <a:chExt cx="229" cy="242"/>
              </a:xfrm>
            </p:grpSpPr>
            <p:sp>
              <p:nvSpPr>
                <p:cNvPr id="11452" name="Freeform 188">
                  <a:extLst>
                    <a:ext uri="{FF2B5EF4-FFF2-40B4-BE49-F238E27FC236}">
                      <a16:creationId xmlns:a16="http://schemas.microsoft.com/office/drawing/2014/main" id="{687B2FDF-A8AF-49DF-973B-04B6E4263A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3" name="Freeform 189">
                  <a:extLst>
                    <a:ext uri="{FF2B5EF4-FFF2-40B4-BE49-F238E27FC236}">
                      <a16:creationId xmlns:a16="http://schemas.microsoft.com/office/drawing/2014/main" id="{7BCA406F-EBDD-429D-BEFE-D2669FD6A3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454" name="Group 190">
              <a:extLst>
                <a:ext uri="{FF2B5EF4-FFF2-40B4-BE49-F238E27FC236}">
                  <a16:creationId xmlns:a16="http://schemas.microsoft.com/office/drawing/2014/main" id="{BA6277EF-59AD-414C-84CB-890A25E769E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220" y="0"/>
              <a:ext cx="340" cy="1587"/>
              <a:chOff x="4694" y="0"/>
              <a:chExt cx="431" cy="2750"/>
            </a:xfrm>
          </p:grpSpPr>
          <p:grpSp>
            <p:nvGrpSpPr>
              <p:cNvPr id="11455" name="Group 191">
                <a:extLst>
                  <a:ext uri="{FF2B5EF4-FFF2-40B4-BE49-F238E27FC236}">
                    <a16:creationId xmlns:a16="http://schemas.microsoft.com/office/drawing/2014/main" id="{45FC4C5D-C9FF-4EF2-B5EC-F562D27AAE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11456" name="Freeform 192">
                  <a:extLst>
                    <a:ext uri="{FF2B5EF4-FFF2-40B4-BE49-F238E27FC236}">
                      <a16:creationId xmlns:a16="http://schemas.microsoft.com/office/drawing/2014/main" id="{B27FD6C7-42B4-4812-9FF3-125D626B55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7" name="Freeform 193">
                  <a:extLst>
                    <a:ext uri="{FF2B5EF4-FFF2-40B4-BE49-F238E27FC236}">
                      <a16:creationId xmlns:a16="http://schemas.microsoft.com/office/drawing/2014/main" id="{8B8AB502-F932-4A83-A8DA-7C6CD4A6EB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458" name="AutoShape 194">
                <a:extLst>
                  <a:ext uri="{FF2B5EF4-FFF2-40B4-BE49-F238E27FC236}">
                    <a16:creationId xmlns:a16="http://schemas.microsoft.com/office/drawing/2014/main" id="{DDCEE47F-9E77-4E8C-B876-2002643D9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459" name="Group 195">
                <a:extLst>
                  <a:ext uri="{FF2B5EF4-FFF2-40B4-BE49-F238E27FC236}">
                    <a16:creationId xmlns:a16="http://schemas.microsoft.com/office/drawing/2014/main" id="{150DE848-2388-4EBF-9D32-316DC3CA37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11460" name="Freeform 196">
                  <a:extLst>
                    <a:ext uri="{FF2B5EF4-FFF2-40B4-BE49-F238E27FC236}">
                      <a16:creationId xmlns:a16="http://schemas.microsoft.com/office/drawing/2014/main" id="{E7BF0990-2733-4B39-9ACD-7DC6008537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1" name="Freeform 197">
                  <a:extLst>
                    <a:ext uri="{FF2B5EF4-FFF2-40B4-BE49-F238E27FC236}">
                      <a16:creationId xmlns:a16="http://schemas.microsoft.com/office/drawing/2014/main" id="{AF6B8644-5246-4BDE-B889-9CD0C0D25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62" name="Group 198">
                <a:extLst>
                  <a:ext uri="{FF2B5EF4-FFF2-40B4-BE49-F238E27FC236}">
                    <a16:creationId xmlns:a16="http://schemas.microsoft.com/office/drawing/2014/main" id="{36318E47-7456-4D55-97D0-108644429E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11463" name="Freeform 199">
                  <a:extLst>
                    <a:ext uri="{FF2B5EF4-FFF2-40B4-BE49-F238E27FC236}">
                      <a16:creationId xmlns:a16="http://schemas.microsoft.com/office/drawing/2014/main" id="{29E132BF-90D6-4D55-B135-CCE9E114DB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4" name="Freeform 200">
                  <a:extLst>
                    <a:ext uri="{FF2B5EF4-FFF2-40B4-BE49-F238E27FC236}">
                      <a16:creationId xmlns:a16="http://schemas.microsoft.com/office/drawing/2014/main" id="{BA355C10-32E1-4897-82CA-9A8F98CAFC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65" name="Group 201">
                <a:extLst>
                  <a:ext uri="{FF2B5EF4-FFF2-40B4-BE49-F238E27FC236}">
                    <a16:creationId xmlns:a16="http://schemas.microsoft.com/office/drawing/2014/main" id="{62C5846B-EAC4-4FB0-A2F6-5E7167D221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11466" name="Freeform 202">
                  <a:extLst>
                    <a:ext uri="{FF2B5EF4-FFF2-40B4-BE49-F238E27FC236}">
                      <a16:creationId xmlns:a16="http://schemas.microsoft.com/office/drawing/2014/main" id="{251CE9F8-DC5D-435D-9405-079C9F223C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7" name="Freeform 203">
                  <a:extLst>
                    <a:ext uri="{FF2B5EF4-FFF2-40B4-BE49-F238E27FC236}">
                      <a16:creationId xmlns:a16="http://schemas.microsoft.com/office/drawing/2014/main" id="{CFC1A402-318D-41B3-9BAA-C4049168A3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68" name="Group 204">
                <a:extLst>
                  <a:ext uri="{FF2B5EF4-FFF2-40B4-BE49-F238E27FC236}">
                    <a16:creationId xmlns:a16="http://schemas.microsoft.com/office/drawing/2014/main" id="{D5B8CBC7-F6A9-4DDC-8C2A-E23E493C8C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11469" name="Freeform 205">
                  <a:extLst>
                    <a:ext uri="{FF2B5EF4-FFF2-40B4-BE49-F238E27FC236}">
                      <a16:creationId xmlns:a16="http://schemas.microsoft.com/office/drawing/2014/main" id="{36245F8F-6551-4A2E-902C-C714FF434D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0" name="Freeform 206">
                  <a:extLst>
                    <a:ext uri="{FF2B5EF4-FFF2-40B4-BE49-F238E27FC236}">
                      <a16:creationId xmlns:a16="http://schemas.microsoft.com/office/drawing/2014/main" id="{FD7625A2-CBEE-48D1-A43A-5474FF05D0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1" name="Group 207">
                <a:extLst>
                  <a:ext uri="{FF2B5EF4-FFF2-40B4-BE49-F238E27FC236}">
                    <a16:creationId xmlns:a16="http://schemas.microsoft.com/office/drawing/2014/main" id="{6917A27B-669D-45E1-A92B-933DAD7E25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11472" name="Freeform 208">
                  <a:extLst>
                    <a:ext uri="{FF2B5EF4-FFF2-40B4-BE49-F238E27FC236}">
                      <a16:creationId xmlns:a16="http://schemas.microsoft.com/office/drawing/2014/main" id="{9E3A85F7-6CBE-4D12-A20F-4B6EFF2B40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3" name="Freeform 209">
                  <a:extLst>
                    <a:ext uri="{FF2B5EF4-FFF2-40B4-BE49-F238E27FC236}">
                      <a16:creationId xmlns:a16="http://schemas.microsoft.com/office/drawing/2014/main" id="{BB6ED11A-2989-40AD-8E47-A565108252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4" name="Group 210">
                <a:extLst>
                  <a:ext uri="{FF2B5EF4-FFF2-40B4-BE49-F238E27FC236}">
                    <a16:creationId xmlns:a16="http://schemas.microsoft.com/office/drawing/2014/main" id="{A5DEDF71-EF8E-4F89-98B8-74DA926315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11475" name="Freeform 211">
                  <a:extLst>
                    <a:ext uri="{FF2B5EF4-FFF2-40B4-BE49-F238E27FC236}">
                      <a16:creationId xmlns:a16="http://schemas.microsoft.com/office/drawing/2014/main" id="{D824F5D5-C917-491C-A0BF-17FA45A8DF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6" name="Freeform 212">
                  <a:extLst>
                    <a:ext uri="{FF2B5EF4-FFF2-40B4-BE49-F238E27FC236}">
                      <a16:creationId xmlns:a16="http://schemas.microsoft.com/office/drawing/2014/main" id="{29A1668C-7DD8-492E-B34F-E13C083420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7" name="Group 213">
                <a:extLst>
                  <a:ext uri="{FF2B5EF4-FFF2-40B4-BE49-F238E27FC236}">
                    <a16:creationId xmlns:a16="http://schemas.microsoft.com/office/drawing/2014/main" id="{944635F5-4553-4099-8621-FCC24DB048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11478" name="Freeform 214">
                  <a:extLst>
                    <a:ext uri="{FF2B5EF4-FFF2-40B4-BE49-F238E27FC236}">
                      <a16:creationId xmlns:a16="http://schemas.microsoft.com/office/drawing/2014/main" id="{95CB6530-86E7-44E2-9874-559A08CB9D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9" name="Freeform 215">
                  <a:extLst>
                    <a:ext uri="{FF2B5EF4-FFF2-40B4-BE49-F238E27FC236}">
                      <a16:creationId xmlns:a16="http://schemas.microsoft.com/office/drawing/2014/main" id="{F154F13A-2B81-4EC6-8D57-CF3E2BC02A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80" name="Group 216">
                <a:extLst>
                  <a:ext uri="{FF2B5EF4-FFF2-40B4-BE49-F238E27FC236}">
                    <a16:creationId xmlns:a16="http://schemas.microsoft.com/office/drawing/2014/main" id="{E235B5D0-4B98-47B6-A1EA-57F95F2D4C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11481" name="Freeform 217">
                  <a:extLst>
                    <a:ext uri="{FF2B5EF4-FFF2-40B4-BE49-F238E27FC236}">
                      <a16:creationId xmlns:a16="http://schemas.microsoft.com/office/drawing/2014/main" id="{C0227111-1617-439C-A5B8-B5363900E9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2" name="Freeform 218">
                  <a:extLst>
                    <a:ext uri="{FF2B5EF4-FFF2-40B4-BE49-F238E27FC236}">
                      <a16:creationId xmlns:a16="http://schemas.microsoft.com/office/drawing/2014/main" id="{87B5D51E-39BC-498D-B07B-A47380A3AA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83" name="Group 219">
                <a:extLst>
                  <a:ext uri="{FF2B5EF4-FFF2-40B4-BE49-F238E27FC236}">
                    <a16:creationId xmlns:a16="http://schemas.microsoft.com/office/drawing/2014/main" id="{EF6DDE14-9081-4D91-9C9F-5F43DDA6B8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11484" name="Freeform 220">
                  <a:extLst>
                    <a:ext uri="{FF2B5EF4-FFF2-40B4-BE49-F238E27FC236}">
                      <a16:creationId xmlns:a16="http://schemas.microsoft.com/office/drawing/2014/main" id="{FDAB6B11-005D-454B-9E56-BFD6229EFD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5" name="Freeform 221">
                  <a:extLst>
                    <a:ext uri="{FF2B5EF4-FFF2-40B4-BE49-F238E27FC236}">
                      <a16:creationId xmlns:a16="http://schemas.microsoft.com/office/drawing/2014/main" id="{017F640E-0E1A-488E-9DE9-2537E5D916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86" name="Group 222">
                <a:extLst>
                  <a:ext uri="{FF2B5EF4-FFF2-40B4-BE49-F238E27FC236}">
                    <a16:creationId xmlns:a16="http://schemas.microsoft.com/office/drawing/2014/main" id="{06602070-004A-4659-9C11-74AC97BE58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11487" name="Freeform 223">
                  <a:extLst>
                    <a:ext uri="{FF2B5EF4-FFF2-40B4-BE49-F238E27FC236}">
                      <a16:creationId xmlns:a16="http://schemas.microsoft.com/office/drawing/2014/main" id="{187BB198-7713-4DE2-9C73-CF10D25B01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8" name="Freeform 224">
                  <a:extLst>
                    <a:ext uri="{FF2B5EF4-FFF2-40B4-BE49-F238E27FC236}">
                      <a16:creationId xmlns:a16="http://schemas.microsoft.com/office/drawing/2014/main" id="{E10DA199-30F8-4EEF-A0D1-441FA80DC6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89" name="Group 225">
                <a:extLst>
                  <a:ext uri="{FF2B5EF4-FFF2-40B4-BE49-F238E27FC236}">
                    <a16:creationId xmlns:a16="http://schemas.microsoft.com/office/drawing/2014/main" id="{3FA7721E-084B-41FE-BD08-BB8BF3B823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11490" name="Freeform 226">
                  <a:extLst>
                    <a:ext uri="{FF2B5EF4-FFF2-40B4-BE49-F238E27FC236}">
                      <a16:creationId xmlns:a16="http://schemas.microsoft.com/office/drawing/2014/main" id="{7DA30643-B50E-4144-B389-8BD5B5C6A6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1" name="Freeform 227">
                  <a:extLst>
                    <a:ext uri="{FF2B5EF4-FFF2-40B4-BE49-F238E27FC236}">
                      <a16:creationId xmlns:a16="http://schemas.microsoft.com/office/drawing/2014/main" id="{1B480BA8-2615-4B4D-B336-C3482E8ECC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92" name="Group 228">
                <a:extLst>
                  <a:ext uri="{FF2B5EF4-FFF2-40B4-BE49-F238E27FC236}">
                    <a16:creationId xmlns:a16="http://schemas.microsoft.com/office/drawing/2014/main" id="{F4787333-A444-4B82-AA00-B241285070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11493" name="Freeform 229">
                  <a:extLst>
                    <a:ext uri="{FF2B5EF4-FFF2-40B4-BE49-F238E27FC236}">
                      <a16:creationId xmlns:a16="http://schemas.microsoft.com/office/drawing/2014/main" id="{A332230D-CCA4-4A21-BA3D-7B71663E00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4" name="Freeform 230">
                  <a:extLst>
                    <a:ext uri="{FF2B5EF4-FFF2-40B4-BE49-F238E27FC236}">
                      <a16:creationId xmlns:a16="http://schemas.microsoft.com/office/drawing/2014/main" id="{E30D1004-3493-4025-A811-17BE51A119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495" name="Rectangle 231">
              <a:extLst>
                <a:ext uri="{FF2B5EF4-FFF2-40B4-BE49-F238E27FC236}">
                  <a16:creationId xmlns:a16="http://schemas.microsoft.com/office/drawing/2014/main" id="{B9ACA465-FBE9-46D5-B04B-713D83F2A5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75" y="5"/>
              <a:ext cx="425" cy="1729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496" name="Group 232">
              <a:extLst>
                <a:ext uri="{FF2B5EF4-FFF2-40B4-BE49-F238E27FC236}">
                  <a16:creationId xmlns:a16="http://schemas.microsoft.com/office/drawing/2014/main" id="{6936C203-0C86-4C37-A301-7B79DE659CE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880" y="0"/>
              <a:ext cx="284" cy="1020"/>
              <a:chOff x="2715" y="754"/>
              <a:chExt cx="284" cy="1020"/>
            </a:xfrm>
          </p:grpSpPr>
          <p:sp>
            <p:nvSpPr>
              <p:cNvPr id="11497" name="AutoShape 233">
                <a:extLst>
                  <a:ext uri="{FF2B5EF4-FFF2-40B4-BE49-F238E27FC236}">
                    <a16:creationId xmlns:a16="http://schemas.microsoft.com/office/drawing/2014/main" id="{F48CEAC6-558B-47C1-B444-2E4C830DF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754"/>
                <a:ext cx="22" cy="961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498" name="Group 234">
                <a:extLst>
                  <a:ext uri="{FF2B5EF4-FFF2-40B4-BE49-F238E27FC236}">
                    <a16:creationId xmlns:a16="http://schemas.microsoft.com/office/drawing/2014/main" id="{49891B31-C6F1-4633-94E8-42B94EF066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36" y="870"/>
                <a:ext cx="174" cy="117"/>
                <a:chOff x="2825" y="3007"/>
                <a:chExt cx="229" cy="242"/>
              </a:xfrm>
            </p:grpSpPr>
            <p:sp>
              <p:nvSpPr>
                <p:cNvPr id="11499" name="Freeform 235">
                  <a:extLst>
                    <a:ext uri="{FF2B5EF4-FFF2-40B4-BE49-F238E27FC236}">
                      <a16:creationId xmlns:a16="http://schemas.microsoft.com/office/drawing/2014/main" id="{530639D6-5DA1-4FD6-8100-42D24F7C49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00" name="Freeform 236">
                  <a:extLst>
                    <a:ext uri="{FF2B5EF4-FFF2-40B4-BE49-F238E27FC236}">
                      <a16:creationId xmlns:a16="http://schemas.microsoft.com/office/drawing/2014/main" id="{01134126-A764-4FEE-88BC-6AE9027A2B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1" name="Group 237">
                <a:extLst>
                  <a:ext uri="{FF2B5EF4-FFF2-40B4-BE49-F238E27FC236}">
                    <a16:creationId xmlns:a16="http://schemas.microsoft.com/office/drawing/2014/main" id="{F3CEADE5-BA4D-4728-AE5C-20E7501489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2843" y="979"/>
                <a:ext cx="148" cy="134"/>
                <a:chOff x="2825" y="3007"/>
                <a:chExt cx="229" cy="242"/>
              </a:xfrm>
            </p:grpSpPr>
            <p:sp>
              <p:nvSpPr>
                <p:cNvPr id="11502" name="Freeform 238">
                  <a:extLst>
                    <a:ext uri="{FF2B5EF4-FFF2-40B4-BE49-F238E27FC236}">
                      <a16:creationId xmlns:a16="http://schemas.microsoft.com/office/drawing/2014/main" id="{A1A98D6E-FE7F-4649-A834-2953521CFD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03" name="Freeform 239">
                  <a:extLst>
                    <a:ext uri="{FF2B5EF4-FFF2-40B4-BE49-F238E27FC236}">
                      <a16:creationId xmlns:a16="http://schemas.microsoft.com/office/drawing/2014/main" id="{8B83052F-CE04-4507-9C83-2C36578174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4" name="Group 240">
                <a:extLst>
                  <a:ext uri="{FF2B5EF4-FFF2-40B4-BE49-F238E27FC236}">
                    <a16:creationId xmlns:a16="http://schemas.microsoft.com/office/drawing/2014/main" id="{7ADA55C0-7C12-41D4-BDB0-3113DE8E47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841" y="1328"/>
                <a:ext cx="147" cy="134"/>
                <a:chOff x="2825" y="3007"/>
                <a:chExt cx="229" cy="242"/>
              </a:xfrm>
            </p:grpSpPr>
            <p:sp>
              <p:nvSpPr>
                <p:cNvPr id="11505" name="Freeform 241">
                  <a:extLst>
                    <a:ext uri="{FF2B5EF4-FFF2-40B4-BE49-F238E27FC236}">
                      <a16:creationId xmlns:a16="http://schemas.microsoft.com/office/drawing/2014/main" id="{A8E52AFB-A8D3-4374-AD55-55B34F14B5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06" name="Freeform 242">
                  <a:extLst>
                    <a:ext uri="{FF2B5EF4-FFF2-40B4-BE49-F238E27FC236}">
                      <a16:creationId xmlns:a16="http://schemas.microsoft.com/office/drawing/2014/main" id="{EDA7015A-9A75-45D5-AF2D-88C6E6436D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7" name="Group 243">
                <a:extLst>
                  <a:ext uri="{FF2B5EF4-FFF2-40B4-BE49-F238E27FC236}">
                    <a16:creationId xmlns:a16="http://schemas.microsoft.com/office/drawing/2014/main" id="{37AA219C-6852-4F89-B2ED-D83E439CCA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1159"/>
                <a:ext cx="174" cy="117"/>
                <a:chOff x="2825" y="3007"/>
                <a:chExt cx="229" cy="242"/>
              </a:xfrm>
            </p:grpSpPr>
            <p:sp>
              <p:nvSpPr>
                <p:cNvPr id="11508" name="Freeform 244">
                  <a:extLst>
                    <a:ext uri="{FF2B5EF4-FFF2-40B4-BE49-F238E27FC236}">
                      <a16:creationId xmlns:a16="http://schemas.microsoft.com/office/drawing/2014/main" id="{F5E973D9-6C1C-4F6B-A2F3-4D928A529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09" name="Freeform 245">
                  <a:extLst>
                    <a:ext uri="{FF2B5EF4-FFF2-40B4-BE49-F238E27FC236}">
                      <a16:creationId xmlns:a16="http://schemas.microsoft.com/office/drawing/2014/main" id="{78D1BBC8-9E8E-4FDD-BF17-3CC0226DE6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10" name="Group 246">
                <a:extLst>
                  <a:ext uri="{FF2B5EF4-FFF2-40B4-BE49-F238E27FC236}">
                    <a16:creationId xmlns:a16="http://schemas.microsoft.com/office/drawing/2014/main" id="{844B2CB7-B3B0-470C-A67E-DAE5038BAA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1481"/>
                <a:ext cx="174" cy="117"/>
                <a:chOff x="2825" y="3007"/>
                <a:chExt cx="229" cy="242"/>
              </a:xfrm>
            </p:grpSpPr>
            <p:sp>
              <p:nvSpPr>
                <p:cNvPr id="11511" name="Freeform 247">
                  <a:extLst>
                    <a:ext uri="{FF2B5EF4-FFF2-40B4-BE49-F238E27FC236}">
                      <a16:creationId xmlns:a16="http://schemas.microsoft.com/office/drawing/2014/main" id="{644F36EE-76A5-43D8-8942-6B94138E12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2" name="Freeform 248">
                  <a:extLst>
                    <a:ext uri="{FF2B5EF4-FFF2-40B4-BE49-F238E27FC236}">
                      <a16:creationId xmlns:a16="http://schemas.microsoft.com/office/drawing/2014/main" id="{910DC107-C3ED-4836-AF9B-74D5ECABAE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13" name="Group 249">
                <a:extLst>
                  <a:ext uri="{FF2B5EF4-FFF2-40B4-BE49-F238E27FC236}">
                    <a16:creationId xmlns:a16="http://schemas.microsoft.com/office/drawing/2014/main" id="{60174288-9D5A-467C-8727-028CAE75D1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2791" y="1686"/>
                <a:ext cx="155" cy="88"/>
                <a:chOff x="2825" y="3007"/>
                <a:chExt cx="229" cy="242"/>
              </a:xfrm>
            </p:grpSpPr>
            <p:sp>
              <p:nvSpPr>
                <p:cNvPr id="11514" name="Freeform 250">
                  <a:extLst>
                    <a:ext uri="{FF2B5EF4-FFF2-40B4-BE49-F238E27FC236}">
                      <a16:creationId xmlns:a16="http://schemas.microsoft.com/office/drawing/2014/main" id="{03F84319-87FD-45A4-8486-25167F4E7F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5" name="Freeform 251">
                  <a:extLst>
                    <a:ext uri="{FF2B5EF4-FFF2-40B4-BE49-F238E27FC236}">
                      <a16:creationId xmlns:a16="http://schemas.microsoft.com/office/drawing/2014/main" id="{A17A0499-3266-4143-88C5-FD940587FF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16" name="Group 252">
                <a:extLst>
                  <a:ext uri="{FF2B5EF4-FFF2-40B4-BE49-F238E27FC236}">
                    <a16:creationId xmlns:a16="http://schemas.microsoft.com/office/drawing/2014/main" id="{CA340A0C-A07B-4233-89B0-67AD5F6431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866" y="1555"/>
                <a:ext cx="133" cy="133"/>
                <a:chOff x="2825" y="3007"/>
                <a:chExt cx="229" cy="242"/>
              </a:xfrm>
            </p:grpSpPr>
            <p:sp>
              <p:nvSpPr>
                <p:cNvPr id="11517" name="Freeform 253">
                  <a:extLst>
                    <a:ext uri="{FF2B5EF4-FFF2-40B4-BE49-F238E27FC236}">
                      <a16:creationId xmlns:a16="http://schemas.microsoft.com/office/drawing/2014/main" id="{371AC260-2148-4872-A73A-52291467BC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8" name="Freeform 254">
                  <a:extLst>
                    <a:ext uri="{FF2B5EF4-FFF2-40B4-BE49-F238E27FC236}">
                      <a16:creationId xmlns:a16="http://schemas.microsoft.com/office/drawing/2014/main" id="{A35962B0-2F52-4E6F-B09B-9A30449E3D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519" name="Group 255">
              <a:extLst>
                <a:ext uri="{FF2B5EF4-FFF2-40B4-BE49-F238E27FC236}">
                  <a16:creationId xmlns:a16="http://schemas.microsoft.com/office/drawing/2014/main" id="{38990C14-3926-4C84-87D5-A6BBA17CDE2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222" y="0"/>
              <a:ext cx="284" cy="864"/>
              <a:chOff x="2222" y="0"/>
              <a:chExt cx="284" cy="864"/>
            </a:xfrm>
          </p:grpSpPr>
          <p:sp>
            <p:nvSpPr>
              <p:cNvPr id="11520" name="AutoShape 256">
                <a:extLst>
                  <a:ext uri="{FF2B5EF4-FFF2-40B4-BE49-F238E27FC236}">
                    <a16:creationId xmlns:a16="http://schemas.microsoft.com/office/drawing/2014/main" id="{CE50464B-D1AB-42EC-B954-987CADB2A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4" y="0"/>
                <a:ext cx="22" cy="76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521" name="Group 257">
                <a:extLst>
                  <a:ext uri="{FF2B5EF4-FFF2-40B4-BE49-F238E27FC236}">
                    <a16:creationId xmlns:a16="http://schemas.microsoft.com/office/drawing/2014/main" id="{4C4F7345-FC82-4E3D-9C25-5426DB6204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348" y="376"/>
                <a:ext cx="147" cy="134"/>
                <a:chOff x="2825" y="3007"/>
                <a:chExt cx="229" cy="242"/>
              </a:xfrm>
            </p:grpSpPr>
            <p:sp>
              <p:nvSpPr>
                <p:cNvPr id="11522" name="Freeform 258">
                  <a:extLst>
                    <a:ext uri="{FF2B5EF4-FFF2-40B4-BE49-F238E27FC236}">
                      <a16:creationId xmlns:a16="http://schemas.microsoft.com/office/drawing/2014/main" id="{9E87E745-8F90-407E-8165-38AC730A66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3" name="Freeform 259">
                  <a:extLst>
                    <a:ext uri="{FF2B5EF4-FFF2-40B4-BE49-F238E27FC236}">
                      <a16:creationId xmlns:a16="http://schemas.microsoft.com/office/drawing/2014/main" id="{2C30BE26-28C1-493E-923C-A5B20CE7E7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24" name="Group 260">
                <a:extLst>
                  <a:ext uri="{FF2B5EF4-FFF2-40B4-BE49-F238E27FC236}">
                    <a16:creationId xmlns:a16="http://schemas.microsoft.com/office/drawing/2014/main" id="{D350A2BD-16DD-4B59-ADD6-12CF4ED985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207"/>
                <a:ext cx="174" cy="117"/>
                <a:chOff x="2825" y="3007"/>
                <a:chExt cx="229" cy="242"/>
              </a:xfrm>
            </p:grpSpPr>
            <p:sp>
              <p:nvSpPr>
                <p:cNvPr id="11525" name="Freeform 261">
                  <a:extLst>
                    <a:ext uri="{FF2B5EF4-FFF2-40B4-BE49-F238E27FC236}">
                      <a16:creationId xmlns:a16="http://schemas.microsoft.com/office/drawing/2014/main" id="{5442DB9C-D131-4E27-BB6D-25008AE3B7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6" name="Freeform 262">
                  <a:extLst>
                    <a:ext uri="{FF2B5EF4-FFF2-40B4-BE49-F238E27FC236}">
                      <a16:creationId xmlns:a16="http://schemas.microsoft.com/office/drawing/2014/main" id="{62120B9A-ACAD-4438-93FE-EED7200E7E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27" name="Group 263">
                <a:extLst>
                  <a:ext uri="{FF2B5EF4-FFF2-40B4-BE49-F238E27FC236}">
                    <a16:creationId xmlns:a16="http://schemas.microsoft.com/office/drawing/2014/main" id="{0124A6B9-CA39-4218-85C0-DD3C684195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529"/>
                <a:ext cx="174" cy="117"/>
                <a:chOff x="2825" y="3007"/>
                <a:chExt cx="229" cy="242"/>
              </a:xfrm>
            </p:grpSpPr>
            <p:sp>
              <p:nvSpPr>
                <p:cNvPr id="11528" name="Freeform 264">
                  <a:extLst>
                    <a:ext uri="{FF2B5EF4-FFF2-40B4-BE49-F238E27FC236}">
                      <a16:creationId xmlns:a16="http://schemas.microsoft.com/office/drawing/2014/main" id="{5C534683-1CAC-4B66-BBFE-7D44A80FC3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9" name="Freeform 265">
                  <a:extLst>
                    <a:ext uri="{FF2B5EF4-FFF2-40B4-BE49-F238E27FC236}">
                      <a16:creationId xmlns:a16="http://schemas.microsoft.com/office/drawing/2014/main" id="{166E36D7-6E84-4327-87FC-6C88985951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30" name="Group 266">
                <a:extLst>
                  <a:ext uri="{FF2B5EF4-FFF2-40B4-BE49-F238E27FC236}">
                    <a16:creationId xmlns:a16="http://schemas.microsoft.com/office/drawing/2014/main" id="{E38D2139-C22E-4C42-A34C-3934225A20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8480000">
                <a:off x="2302" y="743"/>
                <a:ext cx="155" cy="88"/>
                <a:chOff x="2825" y="3007"/>
                <a:chExt cx="229" cy="242"/>
              </a:xfrm>
            </p:grpSpPr>
            <p:sp>
              <p:nvSpPr>
                <p:cNvPr id="11531" name="Freeform 267">
                  <a:extLst>
                    <a:ext uri="{FF2B5EF4-FFF2-40B4-BE49-F238E27FC236}">
                      <a16:creationId xmlns:a16="http://schemas.microsoft.com/office/drawing/2014/main" id="{356E01DF-8D1B-4474-AD65-C6CE928A87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2" name="Freeform 268">
                  <a:extLst>
                    <a:ext uri="{FF2B5EF4-FFF2-40B4-BE49-F238E27FC236}">
                      <a16:creationId xmlns:a16="http://schemas.microsoft.com/office/drawing/2014/main" id="{EEAE3ED1-04CD-4F07-BB27-583EB247A6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33" name="Group 269">
                <a:extLst>
                  <a:ext uri="{FF2B5EF4-FFF2-40B4-BE49-F238E27FC236}">
                    <a16:creationId xmlns:a16="http://schemas.microsoft.com/office/drawing/2014/main" id="{783EA5E2-AE71-487B-8DE6-B53AD2B826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373" y="603"/>
                <a:ext cx="133" cy="133"/>
                <a:chOff x="2825" y="3007"/>
                <a:chExt cx="229" cy="242"/>
              </a:xfrm>
            </p:grpSpPr>
            <p:sp>
              <p:nvSpPr>
                <p:cNvPr id="11534" name="Freeform 270">
                  <a:extLst>
                    <a:ext uri="{FF2B5EF4-FFF2-40B4-BE49-F238E27FC236}">
                      <a16:creationId xmlns:a16="http://schemas.microsoft.com/office/drawing/2014/main" id="{8BBCCD55-C718-4A60-86BC-89BC22B5C3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5" name="Freeform 271">
                  <a:extLst>
                    <a:ext uri="{FF2B5EF4-FFF2-40B4-BE49-F238E27FC236}">
                      <a16:creationId xmlns:a16="http://schemas.microsoft.com/office/drawing/2014/main" id="{5520693C-9905-44CD-AE0A-FBF225052C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536" name="Group 272">
              <a:extLst>
                <a:ext uri="{FF2B5EF4-FFF2-40B4-BE49-F238E27FC236}">
                  <a16:creationId xmlns:a16="http://schemas.microsoft.com/office/drawing/2014/main" id="{E9732B2B-4B1A-45D5-A686-6B2B623ACAE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678" y="0"/>
              <a:ext cx="284" cy="368"/>
              <a:chOff x="2715" y="3022"/>
              <a:chExt cx="284" cy="368"/>
            </a:xfrm>
          </p:grpSpPr>
          <p:sp>
            <p:nvSpPr>
              <p:cNvPr id="11537" name="AutoShape 273">
                <a:extLst>
                  <a:ext uri="{FF2B5EF4-FFF2-40B4-BE49-F238E27FC236}">
                    <a16:creationId xmlns:a16="http://schemas.microsoft.com/office/drawing/2014/main" id="{CBE72160-5D5A-47AC-A758-04910A89E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3022"/>
                <a:ext cx="22" cy="30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538" name="Group 274">
                <a:extLst>
                  <a:ext uri="{FF2B5EF4-FFF2-40B4-BE49-F238E27FC236}">
                    <a16:creationId xmlns:a16="http://schemas.microsoft.com/office/drawing/2014/main" id="{AD2C60AD-CC6F-4D6C-9612-CB6B0441D7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3097"/>
                <a:ext cx="174" cy="117"/>
                <a:chOff x="2825" y="3007"/>
                <a:chExt cx="229" cy="242"/>
              </a:xfrm>
            </p:grpSpPr>
            <p:sp>
              <p:nvSpPr>
                <p:cNvPr id="11539" name="Freeform 275">
                  <a:extLst>
                    <a:ext uri="{FF2B5EF4-FFF2-40B4-BE49-F238E27FC236}">
                      <a16:creationId xmlns:a16="http://schemas.microsoft.com/office/drawing/2014/main" id="{CE7E81CF-67AA-4C95-9BE4-4EB2F27F05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0" name="Freeform 276">
                  <a:extLst>
                    <a:ext uri="{FF2B5EF4-FFF2-40B4-BE49-F238E27FC236}">
                      <a16:creationId xmlns:a16="http://schemas.microsoft.com/office/drawing/2014/main" id="{B76D0797-62C1-4C53-B28A-15EE72AD90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41" name="Group 277">
                <a:extLst>
                  <a:ext uri="{FF2B5EF4-FFF2-40B4-BE49-F238E27FC236}">
                    <a16:creationId xmlns:a16="http://schemas.microsoft.com/office/drawing/2014/main" id="{7D758327-608F-4203-82E5-67BB9182B7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2791" y="3302"/>
                <a:ext cx="155" cy="88"/>
                <a:chOff x="2825" y="3007"/>
                <a:chExt cx="229" cy="242"/>
              </a:xfrm>
            </p:grpSpPr>
            <p:sp>
              <p:nvSpPr>
                <p:cNvPr id="11542" name="Freeform 278">
                  <a:extLst>
                    <a:ext uri="{FF2B5EF4-FFF2-40B4-BE49-F238E27FC236}">
                      <a16:creationId xmlns:a16="http://schemas.microsoft.com/office/drawing/2014/main" id="{BB4EC373-F039-41D8-9572-1CCE2E2CAD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3" name="Freeform 279">
                  <a:extLst>
                    <a:ext uri="{FF2B5EF4-FFF2-40B4-BE49-F238E27FC236}">
                      <a16:creationId xmlns:a16="http://schemas.microsoft.com/office/drawing/2014/main" id="{2F7B6A33-E0D0-41F1-9FEA-2B3831D10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44" name="Group 280">
                <a:extLst>
                  <a:ext uri="{FF2B5EF4-FFF2-40B4-BE49-F238E27FC236}">
                    <a16:creationId xmlns:a16="http://schemas.microsoft.com/office/drawing/2014/main" id="{52938E09-F08F-4A2C-B39A-FDBA72184C6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866" y="3171"/>
                <a:ext cx="133" cy="133"/>
                <a:chOff x="2825" y="3007"/>
                <a:chExt cx="229" cy="242"/>
              </a:xfrm>
            </p:grpSpPr>
            <p:sp>
              <p:nvSpPr>
                <p:cNvPr id="11545" name="Freeform 281">
                  <a:extLst>
                    <a:ext uri="{FF2B5EF4-FFF2-40B4-BE49-F238E27FC236}">
                      <a16:creationId xmlns:a16="http://schemas.microsoft.com/office/drawing/2014/main" id="{CE7CB6FE-4C4A-48B5-9E29-A6E49841C1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6" name="Freeform 282">
                  <a:extLst>
                    <a:ext uri="{FF2B5EF4-FFF2-40B4-BE49-F238E27FC236}">
                      <a16:creationId xmlns:a16="http://schemas.microsoft.com/office/drawing/2014/main" id="{3B7CCD1C-0508-40C0-A8CB-DB6918134D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547" name="Group 283">
              <a:extLst>
                <a:ext uri="{FF2B5EF4-FFF2-40B4-BE49-F238E27FC236}">
                  <a16:creationId xmlns:a16="http://schemas.microsoft.com/office/drawing/2014/main" id="{F7FD52E9-D5A0-4A8B-A507-C105A36A301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7679159">
              <a:off x="1382" y="-22"/>
              <a:ext cx="148" cy="191"/>
              <a:chOff x="2825" y="3007"/>
              <a:chExt cx="229" cy="242"/>
            </a:xfrm>
          </p:grpSpPr>
          <p:sp>
            <p:nvSpPr>
              <p:cNvPr id="11548" name="Freeform 284">
                <a:extLst>
                  <a:ext uri="{FF2B5EF4-FFF2-40B4-BE49-F238E27FC236}">
                    <a16:creationId xmlns:a16="http://schemas.microsoft.com/office/drawing/2014/main" id="{F5AEBFAB-32C5-4379-8D40-D0A28C803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9" name="Freeform 285">
                <a:extLst>
                  <a:ext uri="{FF2B5EF4-FFF2-40B4-BE49-F238E27FC236}">
                    <a16:creationId xmlns:a16="http://schemas.microsoft.com/office/drawing/2014/main" id="{57CD3BA9-F33E-418C-B0CB-D2A67569D5AC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50" name="Group 286">
              <a:extLst>
                <a:ext uri="{FF2B5EF4-FFF2-40B4-BE49-F238E27FC236}">
                  <a16:creationId xmlns:a16="http://schemas.microsoft.com/office/drawing/2014/main" id="{8576EFB2-65A3-43B3-8127-C660496ED7F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635" y="0"/>
              <a:ext cx="284" cy="631"/>
              <a:chOff x="2692" y="2886"/>
              <a:chExt cx="284" cy="631"/>
            </a:xfrm>
          </p:grpSpPr>
          <p:sp>
            <p:nvSpPr>
              <p:cNvPr id="11551" name="AutoShape 287">
                <a:extLst>
                  <a:ext uri="{FF2B5EF4-FFF2-40B4-BE49-F238E27FC236}">
                    <a16:creationId xmlns:a16="http://schemas.microsoft.com/office/drawing/2014/main" id="{9FA05A29-23E6-45AA-9F1A-3166724C6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825" y="2886"/>
                <a:ext cx="32" cy="51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552" name="Group 288">
                <a:extLst>
                  <a:ext uri="{FF2B5EF4-FFF2-40B4-BE49-F238E27FC236}">
                    <a16:creationId xmlns:a16="http://schemas.microsoft.com/office/drawing/2014/main" id="{C873B039-04A9-409E-A62E-1A3061F966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818" y="3012"/>
                <a:ext cx="147" cy="134"/>
                <a:chOff x="2825" y="3007"/>
                <a:chExt cx="229" cy="242"/>
              </a:xfrm>
            </p:grpSpPr>
            <p:sp>
              <p:nvSpPr>
                <p:cNvPr id="11553" name="Freeform 289">
                  <a:extLst>
                    <a:ext uri="{FF2B5EF4-FFF2-40B4-BE49-F238E27FC236}">
                      <a16:creationId xmlns:a16="http://schemas.microsoft.com/office/drawing/2014/main" id="{76B06A63-55E7-4440-B044-594A53F227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4" name="Freeform 290">
                  <a:extLst>
                    <a:ext uri="{FF2B5EF4-FFF2-40B4-BE49-F238E27FC236}">
                      <a16:creationId xmlns:a16="http://schemas.microsoft.com/office/drawing/2014/main" id="{0201BB3B-8703-42E8-BBEE-23073FDA31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55" name="Group 291">
                <a:extLst>
                  <a:ext uri="{FF2B5EF4-FFF2-40B4-BE49-F238E27FC236}">
                    <a16:creationId xmlns:a16="http://schemas.microsoft.com/office/drawing/2014/main" id="{25747C59-6B1B-482C-B321-DADD71E917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692" y="3165"/>
                <a:ext cx="174" cy="117"/>
                <a:chOff x="2825" y="3007"/>
                <a:chExt cx="229" cy="242"/>
              </a:xfrm>
            </p:grpSpPr>
            <p:sp>
              <p:nvSpPr>
                <p:cNvPr id="11556" name="Freeform 292">
                  <a:extLst>
                    <a:ext uri="{FF2B5EF4-FFF2-40B4-BE49-F238E27FC236}">
                      <a16:creationId xmlns:a16="http://schemas.microsoft.com/office/drawing/2014/main" id="{308C36BF-89A1-45D2-A750-6FAF16F50E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7" name="Freeform 293">
                  <a:extLst>
                    <a:ext uri="{FF2B5EF4-FFF2-40B4-BE49-F238E27FC236}">
                      <a16:creationId xmlns:a16="http://schemas.microsoft.com/office/drawing/2014/main" id="{BE3131F8-1621-45A8-A8CA-F9AC389151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58" name="Group 294">
                <a:extLst>
                  <a:ext uri="{FF2B5EF4-FFF2-40B4-BE49-F238E27FC236}">
                    <a16:creationId xmlns:a16="http://schemas.microsoft.com/office/drawing/2014/main" id="{0EB73152-BB77-4C64-9587-23F2AC8675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280000">
                <a:off x="2778" y="3396"/>
                <a:ext cx="155" cy="88"/>
                <a:chOff x="2825" y="3007"/>
                <a:chExt cx="229" cy="242"/>
              </a:xfrm>
            </p:grpSpPr>
            <p:sp>
              <p:nvSpPr>
                <p:cNvPr id="11559" name="Freeform 295">
                  <a:extLst>
                    <a:ext uri="{FF2B5EF4-FFF2-40B4-BE49-F238E27FC236}">
                      <a16:creationId xmlns:a16="http://schemas.microsoft.com/office/drawing/2014/main" id="{AB62D546-74C6-4E1E-B9D0-9AF26AAA87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0" name="Freeform 296">
                  <a:extLst>
                    <a:ext uri="{FF2B5EF4-FFF2-40B4-BE49-F238E27FC236}">
                      <a16:creationId xmlns:a16="http://schemas.microsoft.com/office/drawing/2014/main" id="{88197F9B-89B7-426F-9B05-425DBC0C1B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61" name="Group 297">
                <a:extLst>
                  <a:ext uri="{FF2B5EF4-FFF2-40B4-BE49-F238E27FC236}">
                    <a16:creationId xmlns:a16="http://schemas.microsoft.com/office/drawing/2014/main" id="{98C952F9-42B2-4BB4-ADC7-6AB3E39858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843" y="3239"/>
                <a:ext cx="133" cy="133"/>
                <a:chOff x="2825" y="3007"/>
                <a:chExt cx="229" cy="242"/>
              </a:xfrm>
            </p:grpSpPr>
            <p:sp>
              <p:nvSpPr>
                <p:cNvPr id="11562" name="Freeform 298">
                  <a:extLst>
                    <a:ext uri="{FF2B5EF4-FFF2-40B4-BE49-F238E27FC236}">
                      <a16:creationId xmlns:a16="http://schemas.microsoft.com/office/drawing/2014/main" id="{34D813CD-C6B7-4A33-BBE2-5AC713C0B7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3" name="Freeform 299">
                  <a:extLst>
                    <a:ext uri="{FF2B5EF4-FFF2-40B4-BE49-F238E27FC236}">
                      <a16:creationId xmlns:a16="http://schemas.microsoft.com/office/drawing/2014/main" id="{EF08D416-44CD-4861-A0A1-009AFF264D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564" name="Rectangle 300">
              <a:extLst>
                <a:ext uri="{FF2B5EF4-FFF2-40B4-BE49-F238E27FC236}">
                  <a16:creationId xmlns:a16="http://schemas.microsoft.com/office/drawing/2014/main" id="{9225E733-EB57-4210-8584-BFE0600B3A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5" y="0"/>
              <a:ext cx="454" cy="686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565" name="Group 301">
              <a:extLst>
                <a:ext uri="{FF2B5EF4-FFF2-40B4-BE49-F238E27FC236}">
                  <a16:creationId xmlns:a16="http://schemas.microsoft.com/office/drawing/2014/main" id="{1CC3D17C-23F1-4D38-B2C0-FAF1C609ED7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95" y="0"/>
              <a:ext cx="363" cy="1774"/>
              <a:chOff x="4694" y="0"/>
              <a:chExt cx="431" cy="2750"/>
            </a:xfrm>
          </p:grpSpPr>
          <p:grpSp>
            <p:nvGrpSpPr>
              <p:cNvPr id="11566" name="Group 302">
                <a:extLst>
                  <a:ext uri="{FF2B5EF4-FFF2-40B4-BE49-F238E27FC236}">
                    <a16:creationId xmlns:a16="http://schemas.microsoft.com/office/drawing/2014/main" id="{B37C7770-EC88-447A-B681-CDB353BDDC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11567" name="Freeform 303">
                  <a:extLst>
                    <a:ext uri="{FF2B5EF4-FFF2-40B4-BE49-F238E27FC236}">
                      <a16:creationId xmlns:a16="http://schemas.microsoft.com/office/drawing/2014/main" id="{F2DB3C87-F576-40FA-B997-8AFE594E02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8" name="Freeform 304">
                  <a:extLst>
                    <a:ext uri="{FF2B5EF4-FFF2-40B4-BE49-F238E27FC236}">
                      <a16:creationId xmlns:a16="http://schemas.microsoft.com/office/drawing/2014/main" id="{366675EF-FEFC-495A-83F7-4FCCA6B2D7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569" name="AutoShape 305">
                <a:extLst>
                  <a:ext uri="{FF2B5EF4-FFF2-40B4-BE49-F238E27FC236}">
                    <a16:creationId xmlns:a16="http://schemas.microsoft.com/office/drawing/2014/main" id="{8C27F1EA-964F-456F-ABCD-C552315B00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570" name="Group 306">
                <a:extLst>
                  <a:ext uri="{FF2B5EF4-FFF2-40B4-BE49-F238E27FC236}">
                    <a16:creationId xmlns:a16="http://schemas.microsoft.com/office/drawing/2014/main" id="{19AA93AC-8E20-492A-9CFC-B599480487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11571" name="Freeform 307">
                  <a:extLst>
                    <a:ext uri="{FF2B5EF4-FFF2-40B4-BE49-F238E27FC236}">
                      <a16:creationId xmlns:a16="http://schemas.microsoft.com/office/drawing/2014/main" id="{B106AB27-8F79-47D7-BC21-8169DA6D5C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2" name="Freeform 308">
                  <a:extLst>
                    <a:ext uri="{FF2B5EF4-FFF2-40B4-BE49-F238E27FC236}">
                      <a16:creationId xmlns:a16="http://schemas.microsoft.com/office/drawing/2014/main" id="{BA0DFFF9-FC66-4B5F-92AE-192212D092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73" name="Group 309">
                <a:extLst>
                  <a:ext uri="{FF2B5EF4-FFF2-40B4-BE49-F238E27FC236}">
                    <a16:creationId xmlns:a16="http://schemas.microsoft.com/office/drawing/2014/main" id="{5A978590-E6EC-4E84-94DE-F9C71091FB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11574" name="Freeform 310">
                  <a:extLst>
                    <a:ext uri="{FF2B5EF4-FFF2-40B4-BE49-F238E27FC236}">
                      <a16:creationId xmlns:a16="http://schemas.microsoft.com/office/drawing/2014/main" id="{AE514D72-DD34-404A-ABAC-33D5B5CA33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5" name="Freeform 311">
                  <a:extLst>
                    <a:ext uri="{FF2B5EF4-FFF2-40B4-BE49-F238E27FC236}">
                      <a16:creationId xmlns:a16="http://schemas.microsoft.com/office/drawing/2014/main" id="{12A254B2-84EC-42EA-97E5-11303BC4C4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76" name="Group 312">
                <a:extLst>
                  <a:ext uri="{FF2B5EF4-FFF2-40B4-BE49-F238E27FC236}">
                    <a16:creationId xmlns:a16="http://schemas.microsoft.com/office/drawing/2014/main" id="{C49D3167-5F84-40E4-96B7-5B904FD876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11577" name="Freeform 313">
                  <a:extLst>
                    <a:ext uri="{FF2B5EF4-FFF2-40B4-BE49-F238E27FC236}">
                      <a16:creationId xmlns:a16="http://schemas.microsoft.com/office/drawing/2014/main" id="{C43F41B2-6EC5-4A3A-8AF0-D16F3E63D5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8" name="Freeform 314">
                  <a:extLst>
                    <a:ext uri="{FF2B5EF4-FFF2-40B4-BE49-F238E27FC236}">
                      <a16:creationId xmlns:a16="http://schemas.microsoft.com/office/drawing/2014/main" id="{23338412-6552-434E-B7FD-9AAD64CC8C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79" name="Group 315">
                <a:extLst>
                  <a:ext uri="{FF2B5EF4-FFF2-40B4-BE49-F238E27FC236}">
                    <a16:creationId xmlns:a16="http://schemas.microsoft.com/office/drawing/2014/main" id="{63059D44-A290-45AB-A501-2F45147678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11580" name="Freeform 316">
                  <a:extLst>
                    <a:ext uri="{FF2B5EF4-FFF2-40B4-BE49-F238E27FC236}">
                      <a16:creationId xmlns:a16="http://schemas.microsoft.com/office/drawing/2014/main" id="{135B7B9C-C41B-4476-814E-47921797DB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1" name="Freeform 317">
                  <a:extLst>
                    <a:ext uri="{FF2B5EF4-FFF2-40B4-BE49-F238E27FC236}">
                      <a16:creationId xmlns:a16="http://schemas.microsoft.com/office/drawing/2014/main" id="{00AB7A36-72B9-46B4-A8E2-A6CFA003D4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82" name="Group 318">
                <a:extLst>
                  <a:ext uri="{FF2B5EF4-FFF2-40B4-BE49-F238E27FC236}">
                    <a16:creationId xmlns:a16="http://schemas.microsoft.com/office/drawing/2014/main" id="{2D16C9CA-739E-4EF6-AE01-D5DF42F4C3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11583" name="Freeform 319">
                  <a:extLst>
                    <a:ext uri="{FF2B5EF4-FFF2-40B4-BE49-F238E27FC236}">
                      <a16:creationId xmlns:a16="http://schemas.microsoft.com/office/drawing/2014/main" id="{80C8A1E3-4F42-4010-9226-B1963CB890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4" name="Freeform 320">
                  <a:extLst>
                    <a:ext uri="{FF2B5EF4-FFF2-40B4-BE49-F238E27FC236}">
                      <a16:creationId xmlns:a16="http://schemas.microsoft.com/office/drawing/2014/main" id="{D04DA029-3A46-4032-A482-6646902360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85" name="Group 321">
                <a:extLst>
                  <a:ext uri="{FF2B5EF4-FFF2-40B4-BE49-F238E27FC236}">
                    <a16:creationId xmlns:a16="http://schemas.microsoft.com/office/drawing/2014/main" id="{7F46A328-4B86-4FA9-B87E-7C3640DA7A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11586" name="Freeform 322">
                  <a:extLst>
                    <a:ext uri="{FF2B5EF4-FFF2-40B4-BE49-F238E27FC236}">
                      <a16:creationId xmlns:a16="http://schemas.microsoft.com/office/drawing/2014/main" id="{F98AD6FA-AB72-4869-84BA-F2CE284D46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7" name="Freeform 323">
                  <a:extLst>
                    <a:ext uri="{FF2B5EF4-FFF2-40B4-BE49-F238E27FC236}">
                      <a16:creationId xmlns:a16="http://schemas.microsoft.com/office/drawing/2014/main" id="{46924FA2-C5D8-49DF-9C79-D33039BF94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88" name="Group 324">
                <a:extLst>
                  <a:ext uri="{FF2B5EF4-FFF2-40B4-BE49-F238E27FC236}">
                    <a16:creationId xmlns:a16="http://schemas.microsoft.com/office/drawing/2014/main" id="{3CB4A42C-A310-4620-95C5-959E887279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11589" name="Freeform 325">
                  <a:extLst>
                    <a:ext uri="{FF2B5EF4-FFF2-40B4-BE49-F238E27FC236}">
                      <a16:creationId xmlns:a16="http://schemas.microsoft.com/office/drawing/2014/main" id="{13BD04CD-5F4F-4905-8330-FE91332A06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0" name="Freeform 326">
                  <a:extLst>
                    <a:ext uri="{FF2B5EF4-FFF2-40B4-BE49-F238E27FC236}">
                      <a16:creationId xmlns:a16="http://schemas.microsoft.com/office/drawing/2014/main" id="{42239C20-AD6D-4C44-B59D-4163B832EE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91" name="Group 327">
                <a:extLst>
                  <a:ext uri="{FF2B5EF4-FFF2-40B4-BE49-F238E27FC236}">
                    <a16:creationId xmlns:a16="http://schemas.microsoft.com/office/drawing/2014/main" id="{F95F7709-E390-43EB-B6E4-E1F1006647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11592" name="Freeform 328">
                  <a:extLst>
                    <a:ext uri="{FF2B5EF4-FFF2-40B4-BE49-F238E27FC236}">
                      <a16:creationId xmlns:a16="http://schemas.microsoft.com/office/drawing/2014/main" id="{10BEB2A7-8E70-4414-B43C-581A66D20F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3" name="Freeform 329">
                  <a:extLst>
                    <a:ext uri="{FF2B5EF4-FFF2-40B4-BE49-F238E27FC236}">
                      <a16:creationId xmlns:a16="http://schemas.microsoft.com/office/drawing/2014/main" id="{88E63E92-FD22-4E60-BC51-771F64321B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94" name="Group 330">
                <a:extLst>
                  <a:ext uri="{FF2B5EF4-FFF2-40B4-BE49-F238E27FC236}">
                    <a16:creationId xmlns:a16="http://schemas.microsoft.com/office/drawing/2014/main" id="{D7D5F89A-1ADB-43DE-9082-BFDBB8701C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11595" name="Freeform 331">
                  <a:extLst>
                    <a:ext uri="{FF2B5EF4-FFF2-40B4-BE49-F238E27FC236}">
                      <a16:creationId xmlns:a16="http://schemas.microsoft.com/office/drawing/2014/main" id="{431F7AB1-8FDC-4CEC-B692-80928BB0D5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6" name="Freeform 332">
                  <a:extLst>
                    <a:ext uri="{FF2B5EF4-FFF2-40B4-BE49-F238E27FC236}">
                      <a16:creationId xmlns:a16="http://schemas.microsoft.com/office/drawing/2014/main" id="{CEE16302-E785-43AB-A4EA-CDCE56D2AB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97" name="Group 333">
                <a:extLst>
                  <a:ext uri="{FF2B5EF4-FFF2-40B4-BE49-F238E27FC236}">
                    <a16:creationId xmlns:a16="http://schemas.microsoft.com/office/drawing/2014/main" id="{2E8901FE-BBC4-40AA-B46E-8B5AC68686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11598" name="Freeform 334">
                  <a:extLst>
                    <a:ext uri="{FF2B5EF4-FFF2-40B4-BE49-F238E27FC236}">
                      <a16:creationId xmlns:a16="http://schemas.microsoft.com/office/drawing/2014/main" id="{3038ED78-F8C2-4B2B-962B-AD1D434F60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9" name="Freeform 335">
                  <a:extLst>
                    <a:ext uri="{FF2B5EF4-FFF2-40B4-BE49-F238E27FC236}">
                      <a16:creationId xmlns:a16="http://schemas.microsoft.com/office/drawing/2014/main" id="{5D685684-041E-4A4B-92BD-20A328CB4B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00" name="Group 336">
                <a:extLst>
                  <a:ext uri="{FF2B5EF4-FFF2-40B4-BE49-F238E27FC236}">
                    <a16:creationId xmlns:a16="http://schemas.microsoft.com/office/drawing/2014/main" id="{38642D9F-26BE-45D1-A8F8-AE9D632F07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11601" name="Freeform 337">
                  <a:extLst>
                    <a:ext uri="{FF2B5EF4-FFF2-40B4-BE49-F238E27FC236}">
                      <a16:creationId xmlns:a16="http://schemas.microsoft.com/office/drawing/2014/main" id="{DF9EE2A1-EC05-45D1-A344-D39B50EFEC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2" name="Freeform 338">
                  <a:extLst>
                    <a:ext uri="{FF2B5EF4-FFF2-40B4-BE49-F238E27FC236}">
                      <a16:creationId xmlns:a16="http://schemas.microsoft.com/office/drawing/2014/main" id="{FAB72F59-A2B8-41DC-9C51-89CB7FD1D0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03" name="Group 339">
                <a:extLst>
                  <a:ext uri="{FF2B5EF4-FFF2-40B4-BE49-F238E27FC236}">
                    <a16:creationId xmlns:a16="http://schemas.microsoft.com/office/drawing/2014/main" id="{1B0F5917-D369-48AB-82EB-F703A43EDB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11604" name="Freeform 340">
                  <a:extLst>
                    <a:ext uri="{FF2B5EF4-FFF2-40B4-BE49-F238E27FC236}">
                      <a16:creationId xmlns:a16="http://schemas.microsoft.com/office/drawing/2014/main" id="{F50CEFF2-1C70-442A-BE73-535DE35E7F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5" name="Freeform 341">
                  <a:extLst>
                    <a:ext uri="{FF2B5EF4-FFF2-40B4-BE49-F238E27FC236}">
                      <a16:creationId xmlns:a16="http://schemas.microsoft.com/office/drawing/2014/main" id="{D530F178-7C22-4789-B677-AD542317BA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606" name="Rectangle 342">
              <a:extLst>
                <a:ext uri="{FF2B5EF4-FFF2-40B4-BE49-F238E27FC236}">
                  <a16:creationId xmlns:a16="http://schemas.microsoft.com/office/drawing/2014/main" id="{5CFADBDF-A43A-4598-9E9B-5ED1E9976D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1" y="0"/>
              <a:ext cx="386" cy="1933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607" name="Group 343">
              <a:extLst>
                <a:ext uri="{FF2B5EF4-FFF2-40B4-BE49-F238E27FC236}">
                  <a16:creationId xmlns:a16="http://schemas.microsoft.com/office/drawing/2014/main" id="{22A4FE9B-E0CD-41DA-B8FD-8A234A29C3F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84" cy="864"/>
              <a:chOff x="2222" y="0"/>
              <a:chExt cx="284" cy="864"/>
            </a:xfrm>
          </p:grpSpPr>
          <p:sp>
            <p:nvSpPr>
              <p:cNvPr id="11608" name="AutoShape 344">
                <a:extLst>
                  <a:ext uri="{FF2B5EF4-FFF2-40B4-BE49-F238E27FC236}">
                    <a16:creationId xmlns:a16="http://schemas.microsoft.com/office/drawing/2014/main" id="{7FE4ADD8-BF8C-4BC4-9967-2EF01A2C59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4" y="0"/>
                <a:ext cx="22" cy="76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609" name="Group 345">
                <a:extLst>
                  <a:ext uri="{FF2B5EF4-FFF2-40B4-BE49-F238E27FC236}">
                    <a16:creationId xmlns:a16="http://schemas.microsoft.com/office/drawing/2014/main" id="{344F7115-414A-4B16-B050-353139FFD4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348" y="376"/>
                <a:ext cx="147" cy="134"/>
                <a:chOff x="2825" y="3007"/>
                <a:chExt cx="229" cy="242"/>
              </a:xfrm>
            </p:grpSpPr>
            <p:sp>
              <p:nvSpPr>
                <p:cNvPr id="11610" name="Freeform 346">
                  <a:extLst>
                    <a:ext uri="{FF2B5EF4-FFF2-40B4-BE49-F238E27FC236}">
                      <a16:creationId xmlns:a16="http://schemas.microsoft.com/office/drawing/2014/main" id="{2F16979C-A232-464F-8322-1DCB9FD318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11" name="Freeform 347">
                  <a:extLst>
                    <a:ext uri="{FF2B5EF4-FFF2-40B4-BE49-F238E27FC236}">
                      <a16:creationId xmlns:a16="http://schemas.microsoft.com/office/drawing/2014/main" id="{6483B8A5-593D-4229-9D29-0870270601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12" name="Group 348">
                <a:extLst>
                  <a:ext uri="{FF2B5EF4-FFF2-40B4-BE49-F238E27FC236}">
                    <a16:creationId xmlns:a16="http://schemas.microsoft.com/office/drawing/2014/main" id="{5684B2AF-510B-421A-BAA4-DD63472986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207"/>
                <a:ext cx="174" cy="117"/>
                <a:chOff x="2825" y="3007"/>
                <a:chExt cx="229" cy="242"/>
              </a:xfrm>
            </p:grpSpPr>
            <p:sp>
              <p:nvSpPr>
                <p:cNvPr id="11613" name="Freeform 349">
                  <a:extLst>
                    <a:ext uri="{FF2B5EF4-FFF2-40B4-BE49-F238E27FC236}">
                      <a16:creationId xmlns:a16="http://schemas.microsoft.com/office/drawing/2014/main" id="{E91A8287-8326-42A9-AE3B-2E3BF12933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14" name="Freeform 350">
                  <a:extLst>
                    <a:ext uri="{FF2B5EF4-FFF2-40B4-BE49-F238E27FC236}">
                      <a16:creationId xmlns:a16="http://schemas.microsoft.com/office/drawing/2014/main" id="{8F967178-8A8A-4035-BDE2-F45EB69089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15" name="Group 351">
                <a:extLst>
                  <a:ext uri="{FF2B5EF4-FFF2-40B4-BE49-F238E27FC236}">
                    <a16:creationId xmlns:a16="http://schemas.microsoft.com/office/drawing/2014/main" id="{B5E6E2D2-BE16-40DF-B3E9-19CC9BB2E7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529"/>
                <a:ext cx="174" cy="117"/>
                <a:chOff x="2825" y="3007"/>
                <a:chExt cx="229" cy="242"/>
              </a:xfrm>
            </p:grpSpPr>
            <p:sp>
              <p:nvSpPr>
                <p:cNvPr id="11616" name="Freeform 352">
                  <a:extLst>
                    <a:ext uri="{FF2B5EF4-FFF2-40B4-BE49-F238E27FC236}">
                      <a16:creationId xmlns:a16="http://schemas.microsoft.com/office/drawing/2014/main" id="{C4871E88-BF04-4632-A603-4353CE14C5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17" name="Freeform 353">
                  <a:extLst>
                    <a:ext uri="{FF2B5EF4-FFF2-40B4-BE49-F238E27FC236}">
                      <a16:creationId xmlns:a16="http://schemas.microsoft.com/office/drawing/2014/main" id="{1D2CA376-F79A-4ACB-93A7-3D3F23F8EB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18" name="Group 354">
                <a:extLst>
                  <a:ext uri="{FF2B5EF4-FFF2-40B4-BE49-F238E27FC236}">
                    <a16:creationId xmlns:a16="http://schemas.microsoft.com/office/drawing/2014/main" id="{2BC8778A-35FE-45BC-9FA4-751627CC52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8480000">
                <a:off x="2302" y="743"/>
                <a:ext cx="155" cy="88"/>
                <a:chOff x="2825" y="3007"/>
                <a:chExt cx="229" cy="242"/>
              </a:xfrm>
            </p:grpSpPr>
            <p:sp>
              <p:nvSpPr>
                <p:cNvPr id="11619" name="Freeform 355">
                  <a:extLst>
                    <a:ext uri="{FF2B5EF4-FFF2-40B4-BE49-F238E27FC236}">
                      <a16:creationId xmlns:a16="http://schemas.microsoft.com/office/drawing/2014/main" id="{B76BC3D9-C0C4-437E-9D20-D27B1C763F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20" name="Freeform 356">
                  <a:extLst>
                    <a:ext uri="{FF2B5EF4-FFF2-40B4-BE49-F238E27FC236}">
                      <a16:creationId xmlns:a16="http://schemas.microsoft.com/office/drawing/2014/main" id="{A62AFED6-AD16-4CE8-A279-A79ACB0BE6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21" name="Group 357">
                <a:extLst>
                  <a:ext uri="{FF2B5EF4-FFF2-40B4-BE49-F238E27FC236}">
                    <a16:creationId xmlns:a16="http://schemas.microsoft.com/office/drawing/2014/main" id="{6CD90F5A-38A6-42FB-AF89-80C84C2166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373" y="603"/>
                <a:ext cx="133" cy="133"/>
                <a:chOff x="2825" y="3007"/>
                <a:chExt cx="229" cy="242"/>
              </a:xfrm>
            </p:grpSpPr>
            <p:sp>
              <p:nvSpPr>
                <p:cNvPr id="11622" name="Freeform 358">
                  <a:extLst>
                    <a:ext uri="{FF2B5EF4-FFF2-40B4-BE49-F238E27FC236}">
                      <a16:creationId xmlns:a16="http://schemas.microsoft.com/office/drawing/2014/main" id="{F84C7066-0536-43B8-9DE7-74039B14FF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23" name="Freeform 359">
                  <a:extLst>
                    <a:ext uri="{FF2B5EF4-FFF2-40B4-BE49-F238E27FC236}">
                      <a16:creationId xmlns:a16="http://schemas.microsoft.com/office/drawing/2014/main" id="{43B1E397-960D-4530-8EF8-ED836D910F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624" name="Freeform 360">
              <a:extLst>
                <a:ext uri="{FF2B5EF4-FFF2-40B4-BE49-F238E27FC236}">
                  <a16:creationId xmlns:a16="http://schemas.microsoft.com/office/drawing/2014/main" id="{1E6FB267-005C-4A91-BCD0-624DC30DF091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3" y="5"/>
              <a:ext cx="477" cy="862"/>
            </a:xfrm>
            <a:custGeom>
              <a:avLst/>
              <a:gdLst>
                <a:gd name="T0" fmla="*/ 0 w 408"/>
                <a:gd name="T1" fmla="*/ 0 h 1792"/>
                <a:gd name="T2" fmla="*/ 45 w 408"/>
                <a:gd name="T3" fmla="*/ 612 h 1792"/>
                <a:gd name="T4" fmla="*/ 136 w 408"/>
                <a:gd name="T5" fmla="*/ 1384 h 1792"/>
                <a:gd name="T6" fmla="*/ 408 w 408"/>
                <a:gd name="T7" fmla="*/ 1792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8" h="1792">
                  <a:moveTo>
                    <a:pt x="0" y="0"/>
                  </a:moveTo>
                  <a:cubicBezTo>
                    <a:pt x="11" y="190"/>
                    <a:pt x="22" y="381"/>
                    <a:pt x="45" y="612"/>
                  </a:cubicBezTo>
                  <a:cubicBezTo>
                    <a:pt x="68" y="843"/>
                    <a:pt x="75" y="1187"/>
                    <a:pt x="136" y="1384"/>
                  </a:cubicBezTo>
                  <a:cubicBezTo>
                    <a:pt x="197" y="1581"/>
                    <a:pt x="340" y="1694"/>
                    <a:pt x="408" y="1792"/>
                  </a:cubicBezTo>
                </a:path>
              </a:pathLst>
            </a:cu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25" name="Freeform 361">
              <a:extLst>
                <a:ext uri="{FF2B5EF4-FFF2-40B4-BE49-F238E27FC236}">
                  <a16:creationId xmlns:a16="http://schemas.microsoft.com/office/drawing/2014/main" id="{82478E43-7989-4169-977A-0B3B674A7A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4" y="5"/>
              <a:ext cx="359" cy="1297"/>
            </a:xfrm>
            <a:custGeom>
              <a:avLst/>
              <a:gdLst>
                <a:gd name="T0" fmla="*/ 0 w 359"/>
                <a:gd name="T1" fmla="*/ 0 h 1297"/>
                <a:gd name="T2" fmla="*/ 68 w 359"/>
                <a:gd name="T3" fmla="*/ 341 h 1297"/>
                <a:gd name="T4" fmla="*/ 159 w 359"/>
                <a:gd name="T5" fmla="*/ 704 h 1297"/>
                <a:gd name="T6" fmla="*/ 340 w 359"/>
                <a:gd name="T7" fmla="*/ 998 h 1297"/>
                <a:gd name="T8" fmla="*/ 272 w 359"/>
                <a:gd name="T9" fmla="*/ 1248 h 1297"/>
                <a:gd name="T10" fmla="*/ 113 w 359"/>
                <a:gd name="T11" fmla="*/ 1293 h 1297"/>
                <a:gd name="T12" fmla="*/ 45 w 359"/>
                <a:gd name="T13" fmla="*/ 1225 h 1297"/>
                <a:gd name="T14" fmla="*/ 45 w 359"/>
                <a:gd name="T15" fmla="*/ 1112 h 1297"/>
                <a:gd name="T16" fmla="*/ 113 w 359"/>
                <a:gd name="T17" fmla="*/ 1044 h 1297"/>
                <a:gd name="T18" fmla="*/ 227 w 359"/>
                <a:gd name="T19" fmla="*/ 1044 h 1297"/>
                <a:gd name="T20" fmla="*/ 272 w 359"/>
                <a:gd name="T21" fmla="*/ 1134 h 1297"/>
                <a:gd name="T22" fmla="*/ 249 w 359"/>
                <a:gd name="T23" fmla="*/ 1225 h 1297"/>
                <a:gd name="T24" fmla="*/ 159 w 359"/>
                <a:gd name="T25" fmla="*/ 1248 h 1297"/>
                <a:gd name="T26" fmla="*/ 91 w 359"/>
                <a:gd name="T27" fmla="*/ 1202 h 1297"/>
                <a:gd name="T28" fmla="*/ 91 w 359"/>
                <a:gd name="T29" fmla="*/ 1134 h 1297"/>
                <a:gd name="T30" fmla="*/ 136 w 359"/>
                <a:gd name="T31" fmla="*/ 1089 h 1297"/>
                <a:gd name="T32" fmla="*/ 204 w 359"/>
                <a:gd name="T33" fmla="*/ 1089 h 1297"/>
                <a:gd name="T34" fmla="*/ 227 w 359"/>
                <a:gd name="T35" fmla="*/ 1157 h 1297"/>
                <a:gd name="T36" fmla="*/ 181 w 359"/>
                <a:gd name="T37" fmla="*/ 1202 h 1297"/>
                <a:gd name="T38" fmla="*/ 136 w 359"/>
                <a:gd name="T39" fmla="*/ 1202 h 1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9" h="1297">
                  <a:moveTo>
                    <a:pt x="0" y="0"/>
                  </a:moveTo>
                  <a:cubicBezTo>
                    <a:pt x="21" y="112"/>
                    <a:pt x="42" y="224"/>
                    <a:pt x="68" y="341"/>
                  </a:cubicBezTo>
                  <a:cubicBezTo>
                    <a:pt x="94" y="458"/>
                    <a:pt x="114" y="595"/>
                    <a:pt x="159" y="704"/>
                  </a:cubicBezTo>
                  <a:cubicBezTo>
                    <a:pt x="204" y="813"/>
                    <a:pt x="321" y="907"/>
                    <a:pt x="340" y="998"/>
                  </a:cubicBezTo>
                  <a:cubicBezTo>
                    <a:pt x="359" y="1089"/>
                    <a:pt x="310" y="1199"/>
                    <a:pt x="272" y="1248"/>
                  </a:cubicBezTo>
                  <a:cubicBezTo>
                    <a:pt x="234" y="1297"/>
                    <a:pt x="151" y="1297"/>
                    <a:pt x="113" y="1293"/>
                  </a:cubicBezTo>
                  <a:cubicBezTo>
                    <a:pt x="75" y="1289"/>
                    <a:pt x="56" y="1255"/>
                    <a:pt x="45" y="1225"/>
                  </a:cubicBezTo>
                  <a:cubicBezTo>
                    <a:pt x="34" y="1195"/>
                    <a:pt x="34" y="1142"/>
                    <a:pt x="45" y="1112"/>
                  </a:cubicBezTo>
                  <a:cubicBezTo>
                    <a:pt x="56" y="1082"/>
                    <a:pt x="83" y="1055"/>
                    <a:pt x="113" y="1044"/>
                  </a:cubicBezTo>
                  <a:cubicBezTo>
                    <a:pt x="143" y="1033"/>
                    <a:pt x="201" y="1029"/>
                    <a:pt x="227" y="1044"/>
                  </a:cubicBezTo>
                  <a:cubicBezTo>
                    <a:pt x="253" y="1059"/>
                    <a:pt x="268" y="1104"/>
                    <a:pt x="272" y="1134"/>
                  </a:cubicBezTo>
                  <a:cubicBezTo>
                    <a:pt x="276" y="1164"/>
                    <a:pt x="268" y="1206"/>
                    <a:pt x="249" y="1225"/>
                  </a:cubicBezTo>
                  <a:cubicBezTo>
                    <a:pt x="230" y="1244"/>
                    <a:pt x="185" y="1252"/>
                    <a:pt x="159" y="1248"/>
                  </a:cubicBezTo>
                  <a:cubicBezTo>
                    <a:pt x="133" y="1244"/>
                    <a:pt x="102" y="1221"/>
                    <a:pt x="91" y="1202"/>
                  </a:cubicBezTo>
                  <a:cubicBezTo>
                    <a:pt x="80" y="1183"/>
                    <a:pt x="84" y="1153"/>
                    <a:pt x="91" y="1134"/>
                  </a:cubicBezTo>
                  <a:cubicBezTo>
                    <a:pt x="98" y="1115"/>
                    <a:pt x="117" y="1097"/>
                    <a:pt x="136" y="1089"/>
                  </a:cubicBezTo>
                  <a:cubicBezTo>
                    <a:pt x="155" y="1081"/>
                    <a:pt x="189" y="1078"/>
                    <a:pt x="204" y="1089"/>
                  </a:cubicBezTo>
                  <a:cubicBezTo>
                    <a:pt x="219" y="1100"/>
                    <a:pt x="231" y="1138"/>
                    <a:pt x="227" y="1157"/>
                  </a:cubicBezTo>
                  <a:cubicBezTo>
                    <a:pt x="223" y="1176"/>
                    <a:pt x="196" y="1195"/>
                    <a:pt x="181" y="1202"/>
                  </a:cubicBezTo>
                  <a:cubicBezTo>
                    <a:pt x="166" y="1209"/>
                    <a:pt x="147" y="1209"/>
                    <a:pt x="136" y="1202"/>
                  </a:cubicBezTo>
                </a:path>
              </a:pathLst>
            </a:custGeom>
            <a:noFill/>
            <a:ln w="15875" cap="flat" cmpd="sng">
              <a:solidFill>
                <a:srgbClr val="EAEAE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26" name="Freeform 362">
              <a:extLst>
                <a:ext uri="{FF2B5EF4-FFF2-40B4-BE49-F238E27FC236}">
                  <a16:creationId xmlns:a16="http://schemas.microsoft.com/office/drawing/2014/main" id="{2954932D-CDF5-463E-95B3-25EA5B226F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5" y="618"/>
              <a:ext cx="344" cy="287"/>
            </a:xfrm>
            <a:custGeom>
              <a:avLst/>
              <a:gdLst>
                <a:gd name="T0" fmla="*/ 0 w 344"/>
                <a:gd name="T1" fmla="*/ 132 h 287"/>
                <a:gd name="T2" fmla="*/ 136 w 344"/>
                <a:gd name="T3" fmla="*/ 268 h 287"/>
                <a:gd name="T4" fmla="*/ 295 w 344"/>
                <a:gd name="T5" fmla="*/ 246 h 287"/>
                <a:gd name="T6" fmla="*/ 340 w 344"/>
                <a:gd name="T7" fmla="*/ 132 h 287"/>
                <a:gd name="T8" fmla="*/ 317 w 344"/>
                <a:gd name="T9" fmla="*/ 19 h 287"/>
                <a:gd name="T10" fmla="*/ 227 w 344"/>
                <a:gd name="T11" fmla="*/ 19 h 287"/>
                <a:gd name="T12" fmla="*/ 159 w 344"/>
                <a:gd name="T13" fmla="*/ 64 h 287"/>
                <a:gd name="T14" fmla="*/ 159 w 344"/>
                <a:gd name="T15" fmla="*/ 178 h 287"/>
                <a:gd name="T16" fmla="*/ 204 w 344"/>
                <a:gd name="T17" fmla="*/ 223 h 287"/>
                <a:gd name="T18" fmla="*/ 272 w 344"/>
                <a:gd name="T19" fmla="*/ 223 h 287"/>
                <a:gd name="T20" fmla="*/ 295 w 344"/>
                <a:gd name="T21" fmla="*/ 155 h 287"/>
                <a:gd name="T22" fmla="*/ 295 w 344"/>
                <a:gd name="T23" fmla="*/ 87 h 287"/>
                <a:gd name="T24" fmla="*/ 227 w 344"/>
                <a:gd name="T25" fmla="*/ 64 h 287"/>
                <a:gd name="T26" fmla="*/ 204 w 344"/>
                <a:gd name="T27" fmla="*/ 132 h 287"/>
                <a:gd name="T28" fmla="*/ 249 w 344"/>
                <a:gd name="T29" fmla="*/ 15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4" h="287">
                  <a:moveTo>
                    <a:pt x="0" y="132"/>
                  </a:moveTo>
                  <a:cubicBezTo>
                    <a:pt x="43" y="190"/>
                    <a:pt x="87" y="249"/>
                    <a:pt x="136" y="268"/>
                  </a:cubicBezTo>
                  <a:cubicBezTo>
                    <a:pt x="185" y="287"/>
                    <a:pt x="261" y="269"/>
                    <a:pt x="295" y="246"/>
                  </a:cubicBezTo>
                  <a:cubicBezTo>
                    <a:pt x="329" y="223"/>
                    <a:pt x="336" y="170"/>
                    <a:pt x="340" y="132"/>
                  </a:cubicBezTo>
                  <a:cubicBezTo>
                    <a:pt x="344" y="94"/>
                    <a:pt x="336" y="38"/>
                    <a:pt x="317" y="19"/>
                  </a:cubicBezTo>
                  <a:cubicBezTo>
                    <a:pt x="298" y="0"/>
                    <a:pt x="253" y="11"/>
                    <a:pt x="227" y="19"/>
                  </a:cubicBezTo>
                  <a:cubicBezTo>
                    <a:pt x="201" y="27"/>
                    <a:pt x="170" y="37"/>
                    <a:pt x="159" y="64"/>
                  </a:cubicBezTo>
                  <a:cubicBezTo>
                    <a:pt x="148" y="91"/>
                    <a:pt x="152" y="152"/>
                    <a:pt x="159" y="178"/>
                  </a:cubicBezTo>
                  <a:cubicBezTo>
                    <a:pt x="166" y="204"/>
                    <a:pt x="185" y="215"/>
                    <a:pt x="204" y="223"/>
                  </a:cubicBezTo>
                  <a:cubicBezTo>
                    <a:pt x="223" y="231"/>
                    <a:pt x="257" y="234"/>
                    <a:pt x="272" y="223"/>
                  </a:cubicBezTo>
                  <a:cubicBezTo>
                    <a:pt x="287" y="212"/>
                    <a:pt x="291" y="178"/>
                    <a:pt x="295" y="155"/>
                  </a:cubicBezTo>
                  <a:cubicBezTo>
                    <a:pt x="299" y="132"/>
                    <a:pt x="306" y="102"/>
                    <a:pt x="295" y="87"/>
                  </a:cubicBezTo>
                  <a:cubicBezTo>
                    <a:pt x="284" y="72"/>
                    <a:pt x="242" y="57"/>
                    <a:pt x="227" y="64"/>
                  </a:cubicBezTo>
                  <a:cubicBezTo>
                    <a:pt x="212" y="71"/>
                    <a:pt x="200" y="117"/>
                    <a:pt x="204" y="132"/>
                  </a:cubicBezTo>
                  <a:cubicBezTo>
                    <a:pt x="208" y="147"/>
                    <a:pt x="256" y="155"/>
                    <a:pt x="249" y="155"/>
                  </a:cubicBezTo>
                </a:path>
              </a:pathLst>
            </a:custGeom>
            <a:noFill/>
            <a:ln w="15875" cap="flat" cmpd="sng">
              <a:solidFill>
                <a:srgbClr val="EAEAE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27" name="Freeform 363">
              <a:extLst>
                <a:ext uri="{FF2B5EF4-FFF2-40B4-BE49-F238E27FC236}">
                  <a16:creationId xmlns:a16="http://schemas.microsoft.com/office/drawing/2014/main" id="{B6FE2BE3-9EE9-4B66-BFC3-7619F51646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5" y="5"/>
              <a:ext cx="227" cy="341"/>
            </a:xfrm>
            <a:custGeom>
              <a:avLst/>
              <a:gdLst>
                <a:gd name="T0" fmla="*/ 45 w 344"/>
                <a:gd name="T1" fmla="*/ 0 h 507"/>
                <a:gd name="T2" fmla="*/ 23 w 344"/>
                <a:gd name="T3" fmla="*/ 137 h 507"/>
                <a:gd name="T4" fmla="*/ 0 w 344"/>
                <a:gd name="T5" fmla="*/ 295 h 507"/>
                <a:gd name="T6" fmla="*/ 23 w 344"/>
                <a:gd name="T7" fmla="*/ 431 h 507"/>
                <a:gd name="T8" fmla="*/ 113 w 344"/>
                <a:gd name="T9" fmla="*/ 499 h 507"/>
                <a:gd name="T10" fmla="*/ 272 w 344"/>
                <a:gd name="T11" fmla="*/ 477 h 507"/>
                <a:gd name="T12" fmla="*/ 340 w 344"/>
                <a:gd name="T13" fmla="*/ 341 h 507"/>
                <a:gd name="T14" fmla="*/ 295 w 344"/>
                <a:gd name="T15" fmla="*/ 205 h 507"/>
                <a:gd name="T16" fmla="*/ 136 w 344"/>
                <a:gd name="T17" fmla="*/ 159 h 507"/>
                <a:gd name="T18" fmla="*/ 68 w 344"/>
                <a:gd name="T19" fmla="*/ 250 h 507"/>
                <a:gd name="T20" fmla="*/ 68 w 344"/>
                <a:gd name="T21" fmla="*/ 318 h 507"/>
                <a:gd name="T22" fmla="*/ 91 w 344"/>
                <a:gd name="T23" fmla="*/ 409 h 507"/>
                <a:gd name="T24" fmla="*/ 159 w 344"/>
                <a:gd name="T25" fmla="*/ 431 h 507"/>
                <a:gd name="T26" fmla="*/ 227 w 344"/>
                <a:gd name="T27" fmla="*/ 431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4" h="507">
                  <a:moveTo>
                    <a:pt x="45" y="0"/>
                  </a:moveTo>
                  <a:cubicBezTo>
                    <a:pt x="37" y="44"/>
                    <a:pt x="30" y="88"/>
                    <a:pt x="23" y="137"/>
                  </a:cubicBezTo>
                  <a:cubicBezTo>
                    <a:pt x="16" y="186"/>
                    <a:pt x="0" y="246"/>
                    <a:pt x="0" y="295"/>
                  </a:cubicBezTo>
                  <a:cubicBezTo>
                    <a:pt x="0" y="344"/>
                    <a:pt x="4" y="397"/>
                    <a:pt x="23" y="431"/>
                  </a:cubicBezTo>
                  <a:cubicBezTo>
                    <a:pt x="42" y="465"/>
                    <a:pt x="72" y="491"/>
                    <a:pt x="113" y="499"/>
                  </a:cubicBezTo>
                  <a:cubicBezTo>
                    <a:pt x="154" y="507"/>
                    <a:pt x="234" y="503"/>
                    <a:pt x="272" y="477"/>
                  </a:cubicBezTo>
                  <a:cubicBezTo>
                    <a:pt x="310" y="451"/>
                    <a:pt x="336" y="386"/>
                    <a:pt x="340" y="341"/>
                  </a:cubicBezTo>
                  <a:cubicBezTo>
                    <a:pt x="344" y="296"/>
                    <a:pt x="329" y="235"/>
                    <a:pt x="295" y="205"/>
                  </a:cubicBezTo>
                  <a:cubicBezTo>
                    <a:pt x="261" y="175"/>
                    <a:pt x="174" y="152"/>
                    <a:pt x="136" y="159"/>
                  </a:cubicBezTo>
                  <a:cubicBezTo>
                    <a:pt x="98" y="166"/>
                    <a:pt x="79" y="223"/>
                    <a:pt x="68" y="250"/>
                  </a:cubicBezTo>
                  <a:cubicBezTo>
                    <a:pt x="57" y="277"/>
                    <a:pt x="64" y="292"/>
                    <a:pt x="68" y="318"/>
                  </a:cubicBezTo>
                  <a:cubicBezTo>
                    <a:pt x="72" y="344"/>
                    <a:pt x="76" y="390"/>
                    <a:pt x="91" y="409"/>
                  </a:cubicBezTo>
                  <a:cubicBezTo>
                    <a:pt x="106" y="428"/>
                    <a:pt x="136" y="427"/>
                    <a:pt x="159" y="431"/>
                  </a:cubicBezTo>
                  <a:cubicBezTo>
                    <a:pt x="182" y="435"/>
                    <a:pt x="204" y="454"/>
                    <a:pt x="227" y="431"/>
                  </a:cubicBezTo>
                </a:path>
              </a:pathLst>
            </a:custGeom>
            <a:noFill/>
            <a:ln w="15875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28" name="Freeform 364">
              <a:extLst>
                <a:ext uri="{FF2B5EF4-FFF2-40B4-BE49-F238E27FC236}">
                  <a16:creationId xmlns:a16="http://schemas.microsoft.com/office/drawing/2014/main" id="{389A36E8-3A17-4215-95BD-36D31A43D1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12" y="5"/>
              <a:ext cx="143" cy="908"/>
            </a:xfrm>
            <a:custGeom>
              <a:avLst/>
              <a:gdLst>
                <a:gd name="T0" fmla="*/ 53 w 143"/>
                <a:gd name="T1" fmla="*/ 0 h 908"/>
                <a:gd name="T2" fmla="*/ 98 w 143"/>
                <a:gd name="T3" fmla="*/ 114 h 908"/>
                <a:gd name="T4" fmla="*/ 7 w 143"/>
                <a:gd name="T5" fmla="*/ 522 h 908"/>
                <a:gd name="T6" fmla="*/ 53 w 143"/>
                <a:gd name="T7" fmla="*/ 794 h 908"/>
                <a:gd name="T8" fmla="*/ 143 w 143"/>
                <a:gd name="T9" fmla="*/ 908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908">
                  <a:moveTo>
                    <a:pt x="53" y="0"/>
                  </a:moveTo>
                  <a:cubicBezTo>
                    <a:pt x="79" y="13"/>
                    <a:pt x="106" y="27"/>
                    <a:pt x="98" y="114"/>
                  </a:cubicBezTo>
                  <a:cubicBezTo>
                    <a:pt x="90" y="201"/>
                    <a:pt x="14" y="409"/>
                    <a:pt x="7" y="522"/>
                  </a:cubicBezTo>
                  <a:cubicBezTo>
                    <a:pt x="0" y="635"/>
                    <a:pt x="30" y="730"/>
                    <a:pt x="53" y="794"/>
                  </a:cubicBezTo>
                  <a:cubicBezTo>
                    <a:pt x="76" y="858"/>
                    <a:pt x="109" y="883"/>
                    <a:pt x="143" y="908"/>
                  </a:cubicBezTo>
                </a:path>
              </a:pathLst>
            </a:custGeom>
            <a:noFill/>
            <a:ln w="15875" cap="flat" cmpd="sng">
              <a:solidFill>
                <a:srgbClr val="EAEAE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29" name="Freeform 365">
              <a:extLst>
                <a:ext uri="{FF2B5EF4-FFF2-40B4-BE49-F238E27FC236}">
                  <a16:creationId xmlns:a16="http://schemas.microsoft.com/office/drawing/2014/main" id="{7C05C3C5-A381-456D-BD05-793F6CEB8B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94" y="5"/>
              <a:ext cx="386" cy="496"/>
            </a:xfrm>
            <a:custGeom>
              <a:avLst/>
              <a:gdLst>
                <a:gd name="T0" fmla="*/ 15 w 386"/>
                <a:gd name="T1" fmla="*/ 0 h 496"/>
                <a:gd name="T2" fmla="*/ 15 w 386"/>
                <a:gd name="T3" fmla="*/ 273 h 496"/>
                <a:gd name="T4" fmla="*/ 106 w 386"/>
                <a:gd name="T5" fmla="*/ 454 h 496"/>
                <a:gd name="T6" fmla="*/ 264 w 386"/>
                <a:gd name="T7" fmla="*/ 477 h 496"/>
                <a:gd name="T8" fmla="*/ 378 w 386"/>
                <a:gd name="T9" fmla="*/ 341 h 496"/>
                <a:gd name="T10" fmla="*/ 310 w 386"/>
                <a:gd name="T11" fmla="*/ 182 h 496"/>
                <a:gd name="T12" fmla="*/ 174 w 386"/>
                <a:gd name="T13" fmla="*/ 182 h 496"/>
                <a:gd name="T14" fmla="*/ 128 w 386"/>
                <a:gd name="T15" fmla="*/ 295 h 496"/>
                <a:gd name="T16" fmla="*/ 196 w 386"/>
                <a:gd name="T17" fmla="*/ 386 h 496"/>
                <a:gd name="T18" fmla="*/ 310 w 386"/>
                <a:gd name="T19" fmla="*/ 363 h 496"/>
                <a:gd name="T20" fmla="*/ 310 w 386"/>
                <a:gd name="T21" fmla="*/ 227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6" h="496">
                  <a:moveTo>
                    <a:pt x="15" y="0"/>
                  </a:moveTo>
                  <a:cubicBezTo>
                    <a:pt x="7" y="98"/>
                    <a:pt x="0" y="197"/>
                    <a:pt x="15" y="273"/>
                  </a:cubicBezTo>
                  <a:cubicBezTo>
                    <a:pt x="30" y="349"/>
                    <a:pt x="65" y="420"/>
                    <a:pt x="106" y="454"/>
                  </a:cubicBezTo>
                  <a:cubicBezTo>
                    <a:pt x="147" y="488"/>
                    <a:pt x="219" y="496"/>
                    <a:pt x="264" y="477"/>
                  </a:cubicBezTo>
                  <a:cubicBezTo>
                    <a:pt x="309" y="458"/>
                    <a:pt x="370" y="390"/>
                    <a:pt x="378" y="341"/>
                  </a:cubicBezTo>
                  <a:cubicBezTo>
                    <a:pt x="386" y="292"/>
                    <a:pt x="344" y="208"/>
                    <a:pt x="310" y="182"/>
                  </a:cubicBezTo>
                  <a:cubicBezTo>
                    <a:pt x="276" y="156"/>
                    <a:pt x="204" y="163"/>
                    <a:pt x="174" y="182"/>
                  </a:cubicBezTo>
                  <a:cubicBezTo>
                    <a:pt x="144" y="201"/>
                    <a:pt x="124" y="261"/>
                    <a:pt x="128" y="295"/>
                  </a:cubicBezTo>
                  <a:cubicBezTo>
                    <a:pt x="132" y="329"/>
                    <a:pt x="166" y="375"/>
                    <a:pt x="196" y="386"/>
                  </a:cubicBezTo>
                  <a:cubicBezTo>
                    <a:pt x="226" y="397"/>
                    <a:pt x="291" y="389"/>
                    <a:pt x="310" y="363"/>
                  </a:cubicBezTo>
                  <a:cubicBezTo>
                    <a:pt x="329" y="337"/>
                    <a:pt x="352" y="268"/>
                    <a:pt x="310" y="227"/>
                  </a:cubicBezTo>
                </a:path>
              </a:pathLst>
            </a:custGeom>
            <a:noFill/>
            <a:ln w="15875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630" name="Group 366">
              <a:extLst>
                <a:ext uri="{FF2B5EF4-FFF2-40B4-BE49-F238E27FC236}">
                  <a16:creationId xmlns:a16="http://schemas.microsoft.com/office/drawing/2014/main" id="{0314F5D2-8786-4CCC-8B9D-D3E38E54F03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9" y="142"/>
              <a:ext cx="658" cy="3039"/>
              <a:chOff x="2540" y="28"/>
              <a:chExt cx="658" cy="3039"/>
            </a:xfrm>
          </p:grpSpPr>
          <p:sp>
            <p:nvSpPr>
              <p:cNvPr id="11631" name="Oval 367">
                <a:extLst>
                  <a:ext uri="{FF2B5EF4-FFF2-40B4-BE49-F238E27FC236}">
                    <a16:creationId xmlns:a16="http://schemas.microsoft.com/office/drawing/2014/main" id="{A740258A-374E-4BA6-ADD1-140233862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0" y="28"/>
                <a:ext cx="658" cy="658"/>
              </a:xfrm>
              <a:prstGeom prst="ellipse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46275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5875" algn="ctr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2" name="Oval 368">
                <a:extLst>
                  <a:ext uri="{FF2B5EF4-FFF2-40B4-BE49-F238E27FC236}">
                    <a16:creationId xmlns:a16="http://schemas.microsoft.com/office/drawing/2014/main" id="{284D2C6A-71F7-48B5-A13C-45E952DB2D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0" y="70"/>
                <a:ext cx="620" cy="565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3" name="Oval 369">
                <a:extLst>
                  <a:ext uri="{FF2B5EF4-FFF2-40B4-BE49-F238E27FC236}">
                    <a16:creationId xmlns:a16="http://schemas.microsoft.com/office/drawing/2014/main" id="{19B6534A-E178-485E-A5BD-877EA7D6E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6" y="115"/>
                <a:ext cx="545" cy="4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634" name="AutoShape 370">
                <a:extLst>
                  <a:ext uri="{FF2B5EF4-FFF2-40B4-BE49-F238E27FC236}">
                    <a16:creationId xmlns:a16="http://schemas.microsoft.com/office/drawing/2014/main" id="{9DE807A3-B956-4E85-A64A-125D1E9DA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20000">
                <a:off x="2716" y="187"/>
                <a:ext cx="308" cy="303"/>
              </a:xfrm>
              <a:prstGeom prst="star5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8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33CC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635" name="Group 371">
                <a:extLst>
                  <a:ext uri="{FF2B5EF4-FFF2-40B4-BE49-F238E27FC236}">
                    <a16:creationId xmlns:a16="http://schemas.microsoft.com/office/drawing/2014/main" id="{7FF01E33-A6FA-4BCE-B169-6D97E94BD8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08" y="686"/>
                <a:ext cx="498" cy="2381"/>
                <a:chOff x="2608" y="686"/>
                <a:chExt cx="498" cy="2381"/>
              </a:xfrm>
            </p:grpSpPr>
            <p:sp>
              <p:nvSpPr>
                <p:cNvPr id="11636" name="Oval 372">
                  <a:extLst>
                    <a:ext uri="{FF2B5EF4-FFF2-40B4-BE49-F238E27FC236}">
                      <a16:creationId xmlns:a16="http://schemas.microsoft.com/office/drawing/2014/main" id="{FB22B197-F0D3-433C-9071-CA26CBEB1C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08" y="2908"/>
                  <a:ext cx="498" cy="15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tx1"/>
                    </a:gs>
                    <a:gs pos="100000">
                      <a:schemeClr val="tx1">
                        <a:gamma/>
                        <a:shade val="57647"/>
                        <a:invGamma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algn="ctr">
                      <a:solidFill>
                        <a:srgbClr val="969696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7" name="Freeform 373">
                  <a:extLst>
                    <a:ext uri="{FF2B5EF4-FFF2-40B4-BE49-F238E27FC236}">
                      <a16:creationId xmlns:a16="http://schemas.microsoft.com/office/drawing/2014/main" id="{37256C6B-EF2D-41B7-94DF-EFDB440CFF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2" y="686"/>
                  <a:ext cx="136" cy="2109"/>
                </a:xfrm>
                <a:custGeom>
                  <a:avLst/>
                  <a:gdLst>
                    <a:gd name="T0" fmla="*/ 105 w 151"/>
                    <a:gd name="T1" fmla="*/ 0 h 2291"/>
                    <a:gd name="T2" fmla="*/ 60 w 151"/>
                    <a:gd name="T3" fmla="*/ 295 h 2291"/>
                    <a:gd name="T4" fmla="*/ 15 w 151"/>
                    <a:gd name="T5" fmla="*/ 930 h 2291"/>
                    <a:gd name="T6" fmla="*/ 151 w 151"/>
                    <a:gd name="T7" fmla="*/ 2291 h 22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1" h="2291">
                      <a:moveTo>
                        <a:pt x="105" y="0"/>
                      </a:moveTo>
                      <a:cubicBezTo>
                        <a:pt x="90" y="70"/>
                        <a:pt x="75" y="140"/>
                        <a:pt x="60" y="295"/>
                      </a:cubicBezTo>
                      <a:cubicBezTo>
                        <a:pt x="45" y="450"/>
                        <a:pt x="0" y="597"/>
                        <a:pt x="15" y="930"/>
                      </a:cubicBezTo>
                      <a:cubicBezTo>
                        <a:pt x="30" y="1263"/>
                        <a:pt x="121" y="2068"/>
                        <a:pt x="151" y="2291"/>
                      </a:cubicBezTo>
                    </a:path>
                  </a:pathLst>
                </a:custGeom>
                <a:noFill/>
                <a:ln w="69850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38" name="Line 374">
                  <a:extLst>
                    <a:ext uri="{FF2B5EF4-FFF2-40B4-BE49-F238E27FC236}">
                      <a16:creationId xmlns:a16="http://schemas.microsoft.com/office/drawing/2014/main" id="{F007F9EE-3D1F-4D34-ACE3-6C395DC93A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67" y="822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39" name="Line 375">
                  <a:extLst>
                    <a:ext uri="{FF2B5EF4-FFF2-40B4-BE49-F238E27FC236}">
                      <a16:creationId xmlns:a16="http://schemas.microsoft.com/office/drawing/2014/main" id="{06DB2EA9-75C6-4294-B7E7-9248442D42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44" y="958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0" name="Line 376">
                  <a:extLst>
                    <a:ext uri="{FF2B5EF4-FFF2-40B4-BE49-F238E27FC236}">
                      <a16:creationId xmlns:a16="http://schemas.microsoft.com/office/drawing/2014/main" id="{1A14C22D-639E-4ECB-8112-351BBFAF1D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1094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1" name="Line 377">
                  <a:extLst>
                    <a:ext uri="{FF2B5EF4-FFF2-40B4-BE49-F238E27FC236}">
                      <a16:creationId xmlns:a16="http://schemas.microsoft.com/office/drawing/2014/main" id="{0F354F48-A9A1-4413-9473-2AB8823083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13" y="1253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2" name="Line 378">
                  <a:extLst>
                    <a:ext uri="{FF2B5EF4-FFF2-40B4-BE49-F238E27FC236}">
                      <a16:creationId xmlns:a16="http://schemas.microsoft.com/office/drawing/2014/main" id="{672079AC-235A-432D-91B7-0865CD4714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13" y="1412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3" name="Line 379">
                  <a:extLst>
                    <a:ext uri="{FF2B5EF4-FFF2-40B4-BE49-F238E27FC236}">
                      <a16:creationId xmlns:a16="http://schemas.microsoft.com/office/drawing/2014/main" id="{1B6A9FA3-9F4B-410A-9B7E-E2EB608365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13" y="1570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4" name="Line 380">
                  <a:extLst>
                    <a:ext uri="{FF2B5EF4-FFF2-40B4-BE49-F238E27FC236}">
                      <a16:creationId xmlns:a16="http://schemas.microsoft.com/office/drawing/2014/main" id="{73F2DD6A-E26C-489C-B9A8-99FF557B33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22" y="1729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5" name="Line 381">
                  <a:extLst>
                    <a:ext uri="{FF2B5EF4-FFF2-40B4-BE49-F238E27FC236}">
                      <a16:creationId xmlns:a16="http://schemas.microsoft.com/office/drawing/2014/main" id="{BE9ED259-49E7-4B56-BD59-EE636327D7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1888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6" name="Line 382">
                  <a:extLst>
                    <a:ext uri="{FF2B5EF4-FFF2-40B4-BE49-F238E27FC236}">
                      <a16:creationId xmlns:a16="http://schemas.microsoft.com/office/drawing/2014/main" id="{3666EE16-4C20-486C-BC59-24B8589816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44" y="2047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7" name="Line 383">
                  <a:extLst>
                    <a:ext uri="{FF2B5EF4-FFF2-40B4-BE49-F238E27FC236}">
                      <a16:creationId xmlns:a16="http://schemas.microsoft.com/office/drawing/2014/main" id="{93835FE7-EF90-49F4-9DDA-64D7FCA629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67" y="2205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8" name="Line 384">
                  <a:extLst>
                    <a:ext uri="{FF2B5EF4-FFF2-40B4-BE49-F238E27FC236}">
                      <a16:creationId xmlns:a16="http://schemas.microsoft.com/office/drawing/2014/main" id="{1B3BC334-EDBF-4DD2-BFFB-49EF01A7FA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1" y="2364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49" name="Line 385">
                  <a:extLst>
                    <a:ext uri="{FF2B5EF4-FFF2-40B4-BE49-F238E27FC236}">
                      <a16:creationId xmlns:a16="http://schemas.microsoft.com/office/drawing/2014/main" id="{77E22505-6D57-47F4-93D9-4557587316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04" y="2523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650" name="Line 386">
                  <a:extLst>
                    <a:ext uri="{FF2B5EF4-FFF2-40B4-BE49-F238E27FC236}">
                      <a16:creationId xmlns:a16="http://schemas.microsoft.com/office/drawing/2014/main" id="{8A68FF73-CACE-423D-B13A-8E003DC36D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12" y="2682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651" name="Group 387">
                  <a:extLst>
                    <a:ext uri="{FF2B5EF4-FFF2-40B4-BE49-F238E27FC236}">
                      <a16:creationId xmlns:a16="http://schemas.microsoft.com/office/drawing/2014/main" id="{01DBED1E-A641-4A43-AFD8-4DA0E80029D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767" y="2772"/>
                  <a:ext cx="181" cy="204"/>
                  <a:chOff x="2767" y="2795"/>
                  <a:chExt cx="158" cy="181"/>
                </a:xfrm>
              </p:grpSpPr>
              <p:sp>
                <p:nvSpPr>
                  <p:cNvPr id="11652" name="Freeform 388">
                    <a:extLst>
                      <a:ext uri="{FF2B5EF4-FFF2-40B4-BE49-F238E27FC236}">
                        <a16:creationId xmlns:a16="http://schemas.microsoft.com/office/drawing/2014/main" id="{6CBD1613-0427-46BB-87A7-6501494C88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67" y="2795"/>
                    <a:ext cx="158" cy="91"/>
                  </a:xfrm>
                  <a:custGeom>
                    <a:avLst/>
                    <a:gdLst>
                      <a:gd name="T0" fmla="*/ 250 w 839"/>
                      <a:gd name="T1" fmla="*/ 9 h 485"/>
                      <a:gd name="T2" fmla="*/ 545 w 839"/>
                      <a:gd name="T3" fmla="*/ 0 h 485"/>
                      <a:gd name="T4" fmla="*/ 839 w 839"/>
                      <a:gd name="T5" fmla="*/ 485 h 485"/>
                      <a:gd name="T6" fmla="*/ 0 w 839"/>
                      <a:gd name="T7" fmla="*/ 485 h 485"/>
                      <a:gd name="T8" fmla="*/ 250 w 839"/>
                      <a:gd name="T9" fmla="*/ 9 h 4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39" h="485">
                        <a:moveTo>
                          <a:pt x="250" y="9"/>
                        </a:moveTo>
                        <a:lnTo>
                          <a:pt x="545" y="0"/>
                        </a:lnTo>
                        <a:lnTo>
                          <a:pt x="839" y="485"/>
                        </a:lnTo>
                        <a:lnTo>
                          <a:pt x="0" y="485"/>
                        </a:lnTo>
                        <a:lnTo>
                          <a:pt x="250" y="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53" name="Rectangle 389">
                    <a:extLst>
                      <a:ext uri="{FF2B5EF4-FFF2-40B4-BE49-F238E27FC236}">
                        <a16:creationId xmlns:a16="http://schemas.microsoft.com/office/drawing/2014/main" id="{F663E837-F8F7-4E77-ABE8-B00060D1109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67" y="2886"/>
                    <a:ext cx="158" cy="90"/>
                  </a:xfrm>
                  <a:prstGeom prst="rect">
                    <a:avLst/>
                  </a:prstGeom>
                  <a:solidFill>
                    <a:srgbClr val="29292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11848" name="Group 584">
              <a:extLst>
                <a:ext uri="{FF2B5EF4-FFF2-40B4-BE49-F238E27FC236}">
                  <a16:creationId xmlns:a16="http://schemas.microsoft.com/office/drawing/2014/main" id="{2A483907-495D-41ED-8BB3-F4077EA3E75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839" y="595"/>
              <a:ext cx="775" cy="2940"/>
              <a:chOff x="839" y="595"/>
              <a:chExt cx="775" cy="2940"/>
            </a:xfrm>
          </p:grpSpPr>
          <p:sp>
            <p:nvSpPr>
              <p:cNvPr id="11655" name="AutoShape 391">
                <a:extLst>
                  <a:ext uri="{FF2B5EF4-FFF2-40B4-BE49-F238E27FC236}">
                    <a16:creationId xmlns:a16="http://schemas.microsoft.com/office/drawing/2014/main" id="{707E8FF5-577E-4E0A-A510-7F7E1AC3298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952" y="3218"/>
                <a:ext cx="545" cy="317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6" name="Oval 392">
                <a:extLst>
                  <a:ext uri="{FF2B5EF4-FFF2-40B4-BE49-F238E27FC236}">
                    <a16:creationId xmlns:a16="http://schemas.microsoft.com/office/drawing/2014/main" id="{936EAE12-479D-4BA0-B101-E1BDBE12B7F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8" y="3262"/>
                <a:ext cx="272" cy="159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7" name="AutoShape 393">
                <a:extLst>
                  <a:ext uri="{FF2B5EF4-FFF2-40B4-BE49-F238E27FC236}">
                    <a16:creationId xmlns:a16="http://schemas.microsoft.com/office/drawing/2014/main" id="{ECF34774-5ADB-4C21-AC55-EF6CD818125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 rot="7565382" flipH="1">
                <a:off x="1125" y="3257"/>
                <a:ext cx="70" cy="144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8" name="AutoShape 394">
                <a:extLst>
                  <a:ext uri="{FF2B5EF4-FFF2-40B4-BE49-F238E27FC236}">
                    <a16:creationId xmlns:a16="http://schemas.microsoft.com/office/drawing/2014/main" id="{38C699A6-4766-4A56-BDF0-9566FCF71E7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79" y="3058"/>
                <a:ext cx="75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9" name="Oval 395">
                <a:extLst>
                  <a:ext uri="{FF2B5EF4-FFF2-40B4-BE49-F238E27FC236}">
                    <a16:creationId xmlns:a16="http://schemas.microsoft.com/office/drawing/2014/main" id="{2FC5A6DF-DB6F-4D8C-AC79-8FEF45CBC6F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70" y="327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0" name="AutoShape 396">
                <a:extLst>
                  <a:ext uri="{FF2B5EF4-FFF2-40B4-BE49-F238E27FC236}">
                    <a16:creationId xmlns:a16="http://schemas.microsoft.com/office/drawing/2014/main" id="{27171CF3-3552-4534-9CCC-7F8F4ABCCA0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 rot="14034618">
                <a:off x="1261" y="3257"/>
                <a:ext cx="70" cy="144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zh-CN"/>
              </a:p>
            </p:txBody>
          </p:sp>
          <p:sp>
            <p:nvSpPr>
              <p:cNvPr id="11661" name="AutoShape 397">
                <a:extLst>
                  <a:ext uri="{FF2B5EF4-FFF2-40B4-BE49-F238E27FC236}">
                    <a16:creationId xmlns:a16="http://schemas.microsoft.com/office/drawing/2014/main" id="{AE282417-4F49-4697-840D-5C83B4F3BB2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 flipH="1">
                <a:off x="1295" y="3054"/>
                <a:ext cx="83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2" name="Oval 398">
                <a:extLst>
                  <a:ext uri="{FF2B5EF4-FFF2-40B4-BE49-F238E27FC236}">
                    <a16:creationId xmlns:a16="http://schemas.microsoft.com/office/drawing/2014/main" id="{8D94758F-5E77-447B-810D-8E858CD94F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 flipH="1">
                <a:off x="1315" y="3249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3" name="Oval 399">
                <a:extLst>
                  <a:ext uri="{FF2B5EF4-FFF2-40B4-BE49-F238E27FC236}">
                    <a16:creationId xmlns:a16="http://schemas.microsoft.com/office/drawing/2014/main" id="{892A6909-3FED-4686-AF2B-D56D25381DC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179" y="3339"/>
                <a:ext cx="91" cy="69"/>
              </a:xfrm>
              <a:prstGeom prst="ellipse">
                <a:avLst/>
              </a:prstGeom>
              <a:gradFill rotWithShape="1">
                <a:gsLst>
                  <a:gs pos="0">
                    <a:srgbClr val="FFE4C9"/>
                  </a:gs>
                  <a:gs pos="100000">
                    <a:srgbClr val="FFE4C9">
                      <a:gamma/>
                      <a:invGamma/>
                      <a:alpha val="85001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4" name="Oval 400">
                <a:extLst>
                  <a:ext uri="{FF2B5EF4-FFF2-40B4-BE49-F238E27FC236}">
                    <a16:creationId xmlns:a16="http://schemas.microsoft.com/office/drawing/2014/main" id="{C0BEF2C6-EE09-422A-953B-6A6BBA68C0A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156" y="3362"/>
                <a:ext cx="91" cy="6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847" name="Group 583">
                <a:extLst>
                  <a:ext uri="{FF2B5EF4-FFF2-40B4-BE49-F238E27FC236}">
                    <a16:creationId xmlns:a16="http://schemas.microsoft.com/office/drawing/2014/main" id="{1694BB03-2EEC-478D-ADF9-A0A4AD849A5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839" y="595"/>
                <a:ext cx="775" cy="2505"/>
                <a:chOff x="839" y="595"/>
                <a:chExt cx="775" cy="2505"/>
              </a:xfrm>
            </p:grpSpPr>
            <p:grpSp>
              <p:nvGrpSpPr>
                <p:cNvPr id="11846" name="Group 582">
                  <a:extLst>
                    <a:ext uri="{FF2B5EF4-FFF2-40B4-BE49-F238E27FC236}">
                      <a16:creationId xmlns:a16="http://schemas.microsoft.com/office/drawing/2014/main" id="{76764B12-056C-4289-8B15-1ED682A972A8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839" y="595"/>
                  <a:ext cx="775" cy="2505"/>
                  <a:chOff x="839" y="595"/>
                  <a:chExt cx="775" cy="2505"/>
                </a:xfrm>
              </p:grpSpPr>
              <p:sp>
                <p:nvSpPr>
                  <p:cNvPr id="11667" name="Oval 403">
                    <a:extLst>
                      <a:ext uri="{FF2B5EF4-FFF2-40B4-BE49-F238E27FC236}">
                        <a16:creationId xmlns:a16="http://schemas.microsoft.com/office/drawing/2014/main" id="{7009D69A-CF54-4767-932D-8C4BD5128540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870" y="767"/>
                    <a:ext cx="672" cy="25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68" name="AutoShape 404">
                    <a:extLst>
                      <a:ext uri="{FF2B5EF4-FFF2-40B4-BE49-F238E27FC236}">
                        <a16:creationId xmlns:a16="http://schemas.microsoft.com/office/drawing/2014/main" id="{86C8864A-1327-49F5-A0CD-D97A72431A9D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975" y="805"/>
                    <a:ext cx="443" cy="951"/>
                  </a:xfrm>
                  <a:custGeom>
                    <a:avLst/>
                    <a:gdLst>
                      <a:gd name="G0" fmla="+- 2065 0 0"/>
                      <a:gd name="G1" fmla="+- 21600 0 2065"/>
                      <a:gd name="G2" fmla="*/ 2065 1 2"/>
                      <a:gd name="G3" fmla="+- 21600 0 G2"/>
                      <a:gd name="G4" fmla="+/ 2065 21600 2"/>
                      <a:gd name="G5" fmla="+/ G1 0 2"/>
                      <a:gd name="G6" fmla="*/ 21600 21600 2065"/>
                      <a:gd name="G7" fmla="*/ G6 1 2"/>
                      <a:gd name="G8" fmla="+- 21600 0 G7"/>
                      <a:gd name="G9" fmla="*/ 21600 1 2"/>
                      <a:gd name="G10" fmla="+- 2065 0 G9"/>
                      <a:gd name="G11" fmla="?: G10 G8 0"/>
                      <a:gd name="G12" fmla="?: G10 G7 21600"/>
                      <a:gd name="T0" fmla="*/ 20567 w 21600"/>
                      <a:gd name="T1" fmla="*/ 10800 h 21600"/>
                      <a:gd name="T2" fmla="*/ 10800 w 21600"/>
                      <a:gd name="T3" fmla="*/ 21600 h 21600"/>
                      <a:gd name="T4" fmla="*/ 1033 w 21600"/>
                      <a:gd name="T5" fmla="*/ 10800 h 21600"/>
                      <a:gd name="T6" fmla="*/ 10800 w 21600"/>
                      <a:gd name="T7" fmla="*/ 0 h 21600"/>
                      <a:gd name="T8" fmla="*/ 2833 w 21600"/>
                      <a:gd name="T9" fmla="*/ 2833 h 21600"/>
                      <a:gd name="T10" fmla="*/ 18767 w 21600"/>
                      <a:gd name="T11" fmla="*/ 1876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065" y="21600"/>
                        </a:lnTo>
                        <a:lnTo>
                          <a:pt x="1953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2125"/>
                      </a:gs>
                      <a:gs pos="50000">
                        <a:schemeClr val="tx2"/>
                      </a:gs>
                      <a:gs pos="100000">
                        <a:srgbClr val="332125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69" name="Freeform 405">
                    <a:extLst>
                      <a:ext uri="{FF2B5EF4-FFF2-40B4-BE49-F238E27FC236}">
                        <a16:creationId xmlns:a16="http://schemas.microsoft.com/office/drawing/2014/main" id="{33BCDBEF-62B2-4D35-9A41-B8CCE2DDBDF3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839" y="1525"/>
                    <a:ext cx="754" cy="1575"/>
                  </a:xfrm>
                  <a:custGeom>
                    <a:avLst/>
                    <a:gdLst>
                      <a:gd name="T0" fmla="*/ 265 w 1020"/>
                      <a:gd name="T1" fmla="*/ 117 h 1505"/>
                      <a:gd name="T2" fmla="*/ 491 w 1020"/>
                      <a:gd name="T3" fmla="*/ 140 h 1505"/>
                      <a:gd name="T4" fmla="*/ 718 w 1020"/>
                      <a:gd name="T5" fmla="*/ 117 h 1505"/>
                      <a:gd name="T6" fmla="*/ 764 w 1020"/>
                      <a:gd name="T7" fmla="*/ 140 h 1505"/>
                      <a:gd name="T8" fmla="*/ 945 w 1020"/>
                      <a:gd name="T9" fmla="*/ 957 h 1505"/>
                      <a:gd name="T10" fmla="*/ 990 w 1020"/>
                      <a:gd name="T11" fmla="*/ 1251 h 1505"/>
                      <a:gd name="T12" fmla="*/ 1013 w 1020"/>
                      <a:gd name="T13" fmla="*/ 1410 h 1505"/>
                      <a:gd name="T14" fmla="*/ 945 w 1020"/>
                      <a:gd name="T15" fmla="*/ 1456 h 1505"/>
                      <a:gd name="T16" fmla="*/ 650 w 1020"/>
                      <a:gd name="T17" fmla="*/ 1501 h 1505"/>
                      <a:gd name="T18" fmla="*/ 287 w 1020"/>
                      <a:gd name="T19" fmla="*/ 1478 h 1505"/>
                      <a:gd name="T20" fmla="*/ 38 w 1020"/>
                      <a:gd name="T21" fmla="*/ 1456 h 1505"/>
                      <a:gd name="T22" fmla="*/ 60 w 1020"/>
                      <a:gd name="T23" fmla="*/ 1297 h 1505"/>
                      <a:gd name="T24" fmla="*/ 128 w 1020"/>
                      <a:gd name="T25" fmla="*/ 1070 h 1505"/>
                      <a:gd name="T26" fmla="*/ 151 w 1020"/>
                      <a:gd name="T27" fmla="*/ 707 h 1505"/>
                      <a:gd name="T28" fmla="*/ 197 w 1020"/>
                      <a:gd name="T29" fmla="*/ 390 h 1505"/>
                      <a:gd name="T30" fmla="*/ 265 w 1020"/>
                      <a:gd name="T31" fmla="*/ 117 h 15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020" h="1505">
                        <a:moveTo>
                          <a:pt x="265" y="117"/>
                        </a:moveTo>
                        <a:cubicBezTo>
                          <a:pt x="314" y="75"/>
                          <a:pt x="416" y="140"/>
                          <a:pt x="491" y="140"/>
                        </a:cubicBezTo>
                        <a:cubicBezTo>
                          <a:pt x="566" y="140"/>
                          <a:pt x="673" y="117"/>
                          <a:pt x="718" y="117"/>
                        </a:cubicBezTo>
                        <a:cubicBezTo>
                          <a:pt x="763" y="117"/>
                          <a:pt x="726" y="0"/>
                          <a:pt x="764" y="140"/>
                        </a:cubicBezTo>
                        <a:cubicBezTo>
                          <a:pt x="802" y="280"/>
                          <a:pt x="907" y="772"/>
                          <a:pt x="945" y="957"/>
                        </a:cubicBezTo>
                        <a:cubicBezTo>
                          <a:pt x="983" y="1142"/>
                          <a:pt x="979" y="1176"/>
                          <a:pt x="990" y="1251"/>
                        </a:cubicBezTo>
                        <a:cubicBezTo>
                          <a:pt x="1001" y="1326"/>
                          <a:pt x="1020" y="1376"/>
                          <a:pt x="1013" y="1410"/>
                        </a:cubicBezTo>
                        <a:cubicBezTo>
                          <a:pt x="1006" y="1444"/>
                          <a:pt x="1005" y="1441"/>
                          <a:pt x="945" y="1456"/>
                        </a:cubicBezTo>
                        <a:cubicBezTo>
                          <a:pt x="885" y="1471"/>
                          <a:pt x="760" y="1497"/>
                          <a:pt x="650" y="1501"/>
                        </a:cubicBezTo>
                        <a:cubicBezTo>
                          <a:pt x="540" y="1505"/>
                          <a:pt x="389" y="1485"/>
                          <a:pt x="287" y="1478"/>
                        </a:cubicBezTo>
                        <a:cubicBezTo>
                          <a:pt x="185" y="1471"/>
                          <a:pt x="76" y="1486"/>
                          <a:pt x="38" y="1456"/>
                        </a:cubicBezTo>
                        <a:cubicBezTo>
                          <a:pt x="0" y="1426"/>
                          <a:pt x="45" y="1361"/>
                          <a:pt x="60" y="1297"/>
                        </a:cubicBezTo>
                        <a:cubicBezTo>
                          <a:pt x="75" y="1233"/>
                          <a:pt x="113" y="1168"/>
                          <a:pt x="128" y="1070"/>
                        </a:cubicBezTo>
                        <a:cubicBezTo>
                          <a:pt x="143" y="972"/>
                          <a:pt x="140" y="820"/>
                          <a:pt x="151" y="707"/>
                        </a:cubicBezTo>
                        <a:cubicBezTo>
                          <a:pt x="162" y="594"/>
                          <a:pt x="178" y="488"/>
                          <a:pt x="197" y="390"/>
                        </a:cubicBezTo>
                        <a:cubicBezTo>
                          <a:pt x="216" y="292"/>
                          <a:pt x="216" y="159"/>
                          <a:pt x="265" y="11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339966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0" name="Oval 406">
                    <a:extLst>
                      <a:ext uri="{FF2B5EF4-FFF2-40B4-BE49-F238E27FC236}">
                        <a16:creationId xmlns:a16="http://schemas.microsoft.com/office/drawing/2014/main" id="{3EFE7704-EA13-4D69-A959-3C1345718D99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104" y="2852"/>
                    <a:ext cx="510" cy="12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1" name="Rectangle 407">
                    <a:extLst>
                      <a:ext uri="{FF2B5EF4-FFF2-40B4-BE49-F238E27FC236}">
                        <a16:creationId xmlns:a16="http://schemas.microsoft.com/office/drawing/2014/main" id="{C78A4B3C-6F70-48F5-A9DA-472AF155B493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22" y="1668"/>
                    <a:ext cx="388" cy="47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tx1">
                          <a:alpha val="41000"/>
                        </a:scheme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2" name="Oval 408">
                    <a:extLst>
                      <a:ext uri="{FF2B5EF4-FFF2-40B4-BE49-F238E27FC236}">
                        <a16:creationId xmlns:a16="http://schemas.microsoft.com/office/drawing/2014/main" id="{ABD996F2-C910-47C8-9185-56E837291E6C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20" y="1022"/>
                    <a:ext cx="334" cy="67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3" name="AutoShape 409">
                    <a:extLst>
                      <a:ext uri="{FF2B5EF4-FFF2-40B4-BE49-F238E27FC236}">
                        <a16:creationId xmlns:a16="http://schemas.microsoft.com/office/drawing/2014/main" id="{277823A4-C282-41BD-B68B-A220A3B9E942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10800000">
                    <a:off x="1173" y="1100"/>
                    <a:ext cx="51" cy="10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4" name="Oval 410">
                    <a:extLst>
                      <a:ext uri="{FF2B5EF4-FFF2-40B4-BE49-F238E27FC236}">
                        <a16:creationId xmlns:a16="http://schemas.microsoft.com/office/drawing/2014/main" id="{EEC7EE51-52A8-4B7D-BFF6-10AC87014B33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237142">
                    <a:off x="861" y="790"/>
                    <a:ext cx="691" cy="1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5" name="Oval 411">
                    <a:extLst>
                      <a:ext uri="{FF2B5EF4-FFF2-40B4-BE49-F238E27FC236}">
                        <a16:creationId xmlns:a16="http://schemas.microsoft.com/office/drawing/2014/main" id="{5B97B314-4883-4AF7-984C-397A6846C8A5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45" y="690"/>
                    <a:ext cx="315" cy="44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6" name="Freeform 412">
                    <a:extLst>
                      <a:ext uri="{FF2B5EF4-FFF2-40B4-BE49-F238E27FC236}">
                        <a16:creationId xmlns:a16="http://schemas.microsoft.com/office/drawing/2014/main" id="{08D3143E-644B-48AA-A6BE-C38F2A4C2C9D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946" y="595"/>
                    <a:ext cx="472" cy="309"/>
                  </a:xfrm>
                  <a:custGeom>
                    <a:avLst/>
                    <a:gdLst>
                      <a:gd name="T0" fmla="*/ 64 w 918"/>
                      <a:gd name="T1" fmla="*/ 454 h 628"/>
                      <a:gd name="T2" fmla="*/ 64 w 918"/>
                      <a:gd name="T3" fmla="*/ 386 h 628"/>
                      <a:gd name="T4" fmla="*/ 109 w 918"/>
                      <a:gd name="T5" fmla="*/ 227 h 628"/>
                      <a:gd name="T6" fmla="*/ 222 w 918"/>
                      <a:gd name="T7" fmla="*/ 91 h 628"/>
                      <a:gd name="T8" fmla="*/ 449 w 918"/>
                      <a:gd name="T9" fmla="*/ 23 h 628"/>
                      <a:gd name="T10" fmla="*/ 608 w 918"/>
                      <a:gd name="T11" fmla="*/ 23 h 628"/>
                      <a:gd name="T12" fmla="*/ 812 w 918"/>
                      <a:gd name="T13" fmla="*/ 159 h 628"/>
                      <a:gd name="T14" fmla="*/ 903 w 918"/>
                      <a:gd name="T15" fmla="*/ 318 h 628"/>
                      <a:gd name="T16" fmla="*/ 903 w 918"/>
                      <a:gd name="T17" fmla="*/ 499 h 628"/>
                      <a:gd name="T18" fmla="*/ 812 w 918"/>
                      <a:gd name="T19" fmla="*/ 545 h 628"/>
                      <a:gd name="T20" fmla="*/ 449 w 918"/>
                      <a:gd name="T21" fmla="*/ 613 h 628"/>
                      <a:gd name="T22" fmla="*/ 64 w 918"/>
                      <a:gd name="T23" fmla="*/ 454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18" h="628">
                        <a:moveTo>
                          <a:pt x="64" y="454"/>
                        </a:moveTo>
                        <a:cubicBezTo>
                          <a:pt x="0" y="416"/>
                          <a:pt x="57" y="424"/>
                          <a:pt x="64" y="386"/>
                        </a:cubicBezTo>
                        <a:cubicBezTo>
                          <a:pt x="71" y="348"/>
                          <a:pt x="83" y="276"/>
                          <a:pt x="109" y="227"/>
                        </a:cubicBezTo>
                        <a:cubicBezTo>
                          <a:pt x="135" y="178"/>
                          <a:pt x="165" y="125"/>
                          <a:pt x="222" y="91"/>
                        </a:cubicBezTo>
                        <a:cubicBezTo>
                          <a:pt x="279" y="57"/>
                          <a:pt x="385" y="34"/>
                          <a:pt x="449" y="23"/>
                        </a:cubicBezTo>
                        <a:cubicBezTo>
                          <a:pt x="513" y="12"/>
                          <a:pt x="547" y="0"/>
                          <a:pt x="608" y="23"/>
                        </a:cubicBezTo>
                        <a:cubicBezTo>
                          <a:pt x="669" y="46"/>
                          <a:pt x="763" y="110"/>
                          <a:pt x="812" y="159"/>
                        </a:cubicBezTo>
                        <a:cubicBezTo>
                          <a:pt x="861" y="208"/>
                          <a:pt x="888" y="261"/>
                          <a:pt x="903" y="318"/>
                        </a:cubicBezTo>
                        <a:cubicBezTo>
                          <a:pt x="918" y="375"/>
                          <a:pt x="918" y="461"/>
                          <a:pt x="903" y="499"/>
                        </a:cubicBezTo>
                        <a:cubicBezTo>
                          <a:pt x="888" y="537"/>
                          <a:pt x="888" y="526"/>
                          <a:pt x="812" y="545"/>
                        </a:cubicBezTo>
                        <a:cubicBezTo>
                          <a:pt x="736" y="564"/>
                          <a:pt x="577" y="628"/>
                          <a:pt x="449" y="613"/>
                        </a:cubicBezTo>
                        <a:cubicBezTo>
                          <a:pt x="321" y="598"/>
                          <a:pt x="128" y="492"/>
                          <a:pt x="64" y="45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77" name="Oval 413">
                    <a:extLst>
                      <a:ext uri="{FF2B5EF4-FFF2-40B4-BE49-F238E27FC236}">
                        <a16:creationId xmlns:a16="http://schemas.microsoft.com/office/drawing/2014/main" id="{33F78A96-E259-4785-9E1C-7C6C6CEDDF02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361513">
                    <a:off x="959" y="676"/>
                    <a:ext cx="219" cy="15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678" name="Group 414">
                    <a:extLst>
                      <a:ext uri="{FF2B5EF4-FFF2-40B4-BE49-F238E27FC236}">
                        <a16:creationId xmlns:a16="http://schemas.microsoft.com/office/drawing/2014/main" id="{850AC324-7CF9-419A-98D8-B942BCD6E787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 rot="647058">
                    <a:off x="1113" y="599"/>
                    <a:ext cx="154" cy="77"/>
                    <a:chOff x="3220" y="3112"/>
                    <a:chExt cx="270" cy="128"/>
                  </a:xfrm>
                </p:grpSpPr>
                <p:sp>
                  <p:nvSpPr>
                    <p:cNvPr id="11679" name="Freeform 415">
                      <a:extLst>
                        <a:ext uri="{FF2B5EF4-FFF2-40B4-BE49-F238E27FC236}">
                          <a16:creationId xmlns:a16="http://schemas.microsoft.com/office/drawing/2014/main" id="{5A3EB4E8-D762-4BF1-8532-CDF8480A581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35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solidFill>
                      <a:srgbClr val="D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80" name="Freeform 416">
                      <a:extLst>
                        <a:ext uri="{FF2B5EF4-FFF2-40B4-BE49-F238E27FC236}">
                          <a16:creationId xmlns:a16="http://schemas.microsoft.com/office/drawing/2014/main" id="{1B2AB4A6-7C92-4B95-8A29-30FDE5D46AC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12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AC0000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AC00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681" name="Freeform 417">
                    <a:extLst>
                      <a:ext uri="{FF2B5EF4-FFF2-40B4-BE49-F238E27FC236}">
                        <a16:creationId xmlns:a16="http://schemas.microsoft.com/office/drawing/2014/main" id="{746F1F73-C2E7-4003-8916-9DD223A2B122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972" y="793"/>
                    <a:ext cx="454" cy="66"/>
                  </a:xfrm>
                  <a:custGeom>
                    <a:avLst/>
                    <a:gdLst>
                      <a:gd name="T0" fmla="*/ 0 w 801"/>
                      <a:gd name="T1" fmla="*/ 0 h 117"/>
                      <a:gd name="T2" fmla="*/ 227 w 801"/>
                      <a:gd name="T3" fmla="*/ 91 h 117"/>
                      <a:gd name="T4" fmla="*/ 476 w 801"/>
                      <a:gd name="T5" fmla="*/ 113 h 117"/>
                      <a:gd name="T6" fmla="*/ 748 w 801"/>
                      <a:gd name="T7" fmla="*/ 68 h 117"/>
                      <a:gd name="T8" fmla="*/ 794 w 801"/>
                      <a:gd name="T9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01" h="117">
                        <a:moveTo>
                          <a:pt x="0" y="0"/>
                        </a:moveTo>
                        <a:cubicBezTo>
                          <a:pt x="74" y="36"/>
                          <a:pt x="148" y="72"/>
                          <a:pt x="227" y="91"/>
                        </a:cubicBezTo>
                        <a:cubicBezTo>
                          <a:pt x="306" y="110"/>
                          <a:pt x="389" y="117"/>
                          <a:pt x="476" y="113"/>
                        </a:cubicBezTo>
                        <a:cubicBezTo>
                          <a:pt x="563" y="109"/>
                          <a:pt x="695" y="83"/>
                          <a:pt x="748" y="68"/>
                        </a:cubicBezTo>
                        <a:cubicBezTo>
                          <a:pt x="801" y="53"/>
                          <a:pt x="749" y="23"/>
                          <a:pt x="794" y="23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82" name="AutoShape 418">
                    <a:extLst>
                      <a:ext uri="{FF2B5EF4-FFF2-40B4-BE49-F238E27FC236}">
                        <a16:creationId xmlns:a16="http://schemas.microsoft.com/office/drawing/2014/main" id="{11DF754F-CF16-4715-943E-3937F1D109A5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344" y="809"/>
                    <a:ext cx="39" cy="5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EAEAE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83" name="Oval 419">
                    <a:extLst>
                      <a:ext uri="{FF2B5EF4-FFF2-40B4-BE49-F238E27FC236}">
                        <a16:creationId xmlns:a16="http://schemas.microsoft.com/office/drawing/2014/main" id="{978A33B1-4543-46BC-9A85-C5238E26BEAA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-826419">
                    <a:off x="1164" y="842"/>
                    <a:ext cx="220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84" name="Oval 420">
                    <a:extLst>
                      <a:ext uri="{FF2B5EF4-FFF2-40B4-BE49-F238E27FC236}">
                        <a16:creationId xmlns:a16="http://schemas.microsoft.com/office/drawing/2014/main" id="{9D6C3239-1E77-40C3-BA23-09BF78A91B59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401897">
                    <a:off x="885" y="813"/>
                    <a:ext cx="137" cy="4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85" name="Oval 421">
                    <a:extLst>
                      <a:ext uri="{FF2B5EF4-FFF2-40B4-BE49-F238E27FC236}">
                        <a16:creationId xmlns:a16="http://schemas.microsoft.com/office/drawing/2014/main" id="{818D3914-374F-453B-9BE9-17BB852A67EF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-657660">
                    <a:off x="1370" y="836"/>
                    <a:ext cx="168" cy="5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86" name="Freeform 422">
                    <a:extLst>
                      <a:ext uri="{FF2B5EF4-FFF2-40B4-BE49-F238E27FC236}">
                        <a16:creationId xmlns:a16="http://schemas.microsoft.com/office/drawing/2014/main" id="{164F97EE-4029-406D-B340-0D320489F267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907" y="807"/>
                    <a:ext cx="635" cy="142"/>
                  </a:xfrm>
                  <a:custGeom>
                    <a:avLst/>
                    <a:gdLst>
                      <a:gd name="T0" fmla="*/ 159 w 1122"/>
                      <a:gd name="T1" fmla="*/ 4 h 238"/>
                      <a:gd name="T2" fmla="*/ 0 w 1122"/>
                      <a:gd name="T3" fmla="*/ 49 h 238"/>
                      <a:gd name="T4" fmla="*/ 159 w 1122"/>
                      <a:gd name="T5" fmla="*/ 49 h 238"/>
                      <a:gd name="T6" fmla="*/ 363 w 1122"/>
                      <a:gd name="T7" fmla="*/ 163 h 238"/>
                      <a:gd name="T8" fmla="*/ 522 w 1122"/>
                      <a:gd name="T9" fmla="*/ 231 h 238"/>
                      <a:gd name="T10" fmla="*/ 703 w 1122"/>
                      <a:gd name="T11" fmla="*/ 208 h 238"/>
                      <a:gd name="T12" fmla="*/ 862 w 1122"/>
                      <a:gd name="T13" fmla="*/ 140 h 238"/>
                      <a:gd name="T14" fmla="*/ 953 w 1122"/>
                      <a:gd name="T15" fmla="*/ 95 h 238"/>
                      <a:gd name="T16" fmla="*/ 1021 w 1122"/>
                      <a:gd name="T17" fmla="*/ 72 h 238"/>
                      <a:gd name="T18" fmla="*/ 1111 w 1122"/>
                      <a:gd name="T19" fmla="*/ 95 h 238"/>
                      <a:gd name="T20" fmla="*/ 953 w 1122"/>
                      <a:gd name="T21" fmla="*/ 27 h 238"/>
                      <a:gd name="T22" fmla="*/ 862 w 1122"/>
                      <a:gd name="T23" fmla="*/ 72 h 238"/>
                      <a:gd name="T24" fmla="*/ 658 w 1122"/>
                      <a:gd name="T25" fmla="*/ 95 h 238"/>
                      <a:gd name="T26" fmla="*/ 431 w 1122"/>
                      <a:gd name="T27" fmla="*/ 95 h 238"/>
                      <a:gd name="T28" fmla="*/ 204 w 1122"/>
                      <a:gd name="T29" fmla="*/ 27 h 238"/>
                      <a:gd name="T30" fmla="*/ 159 w 1122"/>
                      <a:gd name="T31" fmla="*/ 4 h 2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122" h="238">
                        <a:moveTo>
                          <a:pt x="159" y="4"/>
                        </a:moveTo>
                        <a:cubicBezTo>
                          <a:pt x="125" y="8"/>
                          <a:pt x="0" y="42"/>
                          <a:pt x="0" y="49"/>
                        </a:cubicBezTo>
                        <a:cubicBezTo>
                          <a:pt x="0" y="56"/>
                          <a:pt x="99" y="30"/>
                          <a:pt x="159" y="49"/>
                        </a:cubicBezTo>
                        <a:cubicBezTo>
                          <a:pt x="219" y="68"/>
                          <a:pt x="303" y="133"/>
                          <a:pt x="363" y="163"/>
                        </a:cubicBezTo>
                        <a:cubicBezTo>
                          <a:pt x="423" y="193"/>
                          <a:pt x="465" y="224"/>
                          <a:pt x="522" y="231"/>
                        </a:cubicBezTo>
                        <a:cubicBezTo>
                          <a:pt x="579" y="238"/>
                          <a:pt x="646" y="223"/>
                          <a:pt x="703" y="208"/>
                        </a:cubicBezTo>
                        <a:cubicBezTo>
                          <a:pt x="760" y="193"/>
                          <a:pt x="820" y="159"/>
                          <a:pt x="862" y="140"/>
                        </a:cubicBezTo>
                        <a:cubicBezTo>
                          <a:pt x="904" y="121"/>
                          <a:pt x="926" y="106"/>
                          <a:pt x="953" y="95"/>
                        </a:cubicBezTo>
                        <a:cubicBezTo>
                          <a:pt x="980" y="84"/>
                          <a:pt x="995" y="72"/>
                          <a:pt x="1021" y="72"/>
                        </a:cubicBezTo>
                        <a:cubicBezTo>
                          <a:pt x="1047" y="72"/>
                          <a:pt x="1122" y="102"/>
                          <a:pt x="1111" y="95"/>
                        </a:cubicBezTo>
                        <a:cubicBezTo>
                          <a:pt x="1100" y="88"/>
                          <a:pt x="994" y="31"/>
                          <a:pt x="953" y="27"/>
                        </a:cubicBezTo>
                        <a:cubicBezTo>
                          <a:pt x="912" y="23"/>
                          <a:pt x="911" y="61"/>
                          <a:pt x="862" y="72"/>
                        </a:cubicBezTo>
                        <a:cubicBezTo>
                          <a:pt x="813" y="83"/>
                          <a:pt x="730" y="91"/>
                          <a:pt x="658" y="95"/>
                        </a:cubicBezTo>
                        <a:cubicBezTo>
                          <a:pt x="586" y="99"/>
                          <a:pt x="507" y="106"/>
                          <a:pt x="431" y="95"/>
                        </a:cubicBezTo>
                        <a:cubicBezTo>
                          <a:pt x="355" y="84"/>
                          <a:pt x="249" y="42"/>
                          <a:pt x="204" y="27"/>
                        </a:cubicBezTo>
                        <a:cubicBezTo>
                          <a:pt x="159" y="12"/>
                          <a:pt x="193" y="0"/>
                          <a:pt x="159" y="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87" name="Freeform 423">
                    <a:extLst>
                      <a:ext uri="{FF2B5EF4-FFF2-40B4-BE49-F238E27FC236}">
                        <a16:creationId xmlns:a16="http://schemas.microsoft.com/office/drawing/2014/main" id="{91C85216-AAC2-44EB-A577-8AA19B3BE38F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1006" y="1213"/>
                    <a:ext cx="412" cy="476"/>
                  </a:xfrm>
                  <a:custGeom>
                    <a:avLst/>
                    <a:gdLst>
                      <a:gd name="T0" fmla="*/ 250 w 760"/>
                      <a:gd name="T1" fmla="*/ 4 h 839"/>
                      <a:gd name="T2" fmla="*/ 136 w 760"/>
                      <a:gd name="T3" fmla="*/ 26 h 839"/>
                      <a:gd name="T4" fmla="*/ 23 w 760"/>
                      <a:gd name="T5" fmla="*/ 162 h 839"/>
                      <a:gd name="T6" fmla="*/ 0 w 760"/>
                      <a:gd name="T7" fmla="*/ 298 h 839"/>
                      <a:gd name="T8" fmla="*/ 23 w 760"/>
                      <a:gd name="T9" fmla="*/ 366 h 839"/>
                      <a:gd name="T10" fmla="*/ 91 w 760"/>
                      <a:gd name="T11" fmla="*/ 366 h 839"/>
                      <a:gd name="T12" fmla="*/ 91 w 760"/>
                      <a:gd name="T13" fmla="*/ 707 h 839"/>
                      <a:gd name="T14" fmla="*/ 46 w 760"/>
                      <a:gd name="T15" fmla="*/ 820 h 839"/>
                      <a:gd name="T16" fmla="*/ 341 w 760"/>
                      <a:gd name="T17" fmla="*/ 820 h 839"/>
                      <a:gd name="T18" fmla="*/ 681 w 760"/>
                      <a:gd name="T19" fmla="*/ 820 h 839"/>
                      <a:gd name="T20" fmla="*/ 635 w 760"/>
                      <a:gd name="T21" fmla="*/ 752 h 839"/>
                      <a:gd name="T22" fmla="*/ 613 w 760"/>
                      <a:gd name="T23" fmla="*/ 661 h 839"/>
                      <a:gd name="T24" fmla="*/ 613 w 760"/>
                      <a:gd name="T25" fmla="*/ 366 h 839"/>
                      <a:gd name="T26" fmla="*/ 681 w 760"/>
                      <a:gd name="T27" fmla="*/ 389 h 839"/>
                      <a:gd name="T28" fmla="*/ 749 w 760"/>
                      <a:gd name="T29" fmla="*/ 389 h 839"/>
                      <a:gd name="T30" fmla="*/ 749 w 760"/>
                      <a:gd name="T31" fmla="*/ 276 h 839"/>
                      <a:gd name="T32" fmla="*/ 703 w 760"/>
                      <a:gd name="T33" fmla="*/ 140 h 839"/>
                      <a:gd name="T34" fmla="*/ 613 w 760"/>
                      <a:gd name="T35" fmla="*/ 26 h 839"/>
                      <a:gd name="T36" fmla="*/ 454 w 760"/>
                      <a:gd name="T37" fmla="*/ 4 h 839"/>
                      <a:gd name="T38" fmla="*/ 250 w 760"/>
                      <a:gd name="T39" fmla="*/ 4 h 8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760" h="839">
                        <a:moveTo>
                          <a:pt x="250" y="4"/>
                        </a:moveTo>
                        <a:cubicBezTo>
                          <a:pt x="197" y="8"/>
                          <a:pt x="174" y="0"/>
                          <a:pt x="136" y="26"/>
                        </a:cubicBezTo>
                        <a:cubicBezTo>
                          <a:pt x="98" y="52"/>
                          <a:pt x="46" y="117"/>
                          <a:pt x="23" y="162"/>
                        </a:cubicBezTo>
                        <a:cubicBezTo>
                          <a:pt x="0" y="207"/>
                          <a:pt x="0" y="264"/>
                          <a:pt x="0" y="298"/>
                        </a:cubicBezTo>
                        <a:cubicBezTo>
                          <a:pt x="0" y="332"/>
                          <a:pt x="8" y="355"/>
                          <a:pt x="23" y="366"/>
                        </a:cubicBezTo>
                        <a:cubicBezTo>
                          <a:pt x="38" y="377"/>
                          <a:pt x="80" y="309"/>
                          <a:pt x="91" y="366"/>
                        </a:cubicBezTo>
                        <a:cubicBezTo>
                          <a:pt x="102" y="423"/>
                          <a:pt x="98" y="631"/>
                          <a:pt x="91" y="707"/>
                        </a:cubicBezTo>
                        <a:cubicBezTo>
                          <a:pt x="84" y="783"/>
                          <a:pt x="4" y="801"/>
                          <a:pt x="46" y="820"/>
                        </a:cubicBezTo>
                        <a:cubicBezTo>
                          <a:pt x="88" y="839"/>
                          <a:pt x="235" y="820"/>
                          <a:pt x="341" y="820"/>
                        </a:cubicBezTo>
                        <a:cubicBezTo>
                          <a:pt x="447" y="820"/>
                          <a:pt x="632" y="831"/>
                          <a:pt x="681" y="820"/>
                        </a:cubicBezTo>
                        <a:cubicBezTo>
                          <a:pt x="730" y="809"/>
                          <a:pt x="646" y="779"/>
                          <a:pt x="635" y="752"/>
                        </a:cubicBezTo>
                        <a:cubicBezTo>
                          <a:pt x="624" y="725"/>
                          <a:pt x="617" y="725"/>
                          <a:pt x="613" y="661"/>
                        </a:cubicBezTo>
                        <a:cubicBezTo>
                          <a:pt x="609" y="597"/>
                          <a:pt x="602" y="411"/>
                          <a:pt x="613" y="366"/>
                        </a:cubicBezTo>
                        <a:cubicBezTo>
                          <a:pt x="624" y="321"/>
                          <a:pt x="658" y="385"/>
                          <a:pt x="681" y="389"/>
                        </a:cubicBezTo>
                        <a:cubicBezTo>
                          <a:pt x="704" y="393"/>
                          <a:pt x="738" y="408"/>
                          <a:pt x="749" y="389"/>
                        </a:cubicBezTo>
                        <a:cubicBezTo>
                          <a:pt x="760" y="370"/>
                          <a:pt x="757" y="317"/>
                          <a:pt x="749" y="276"/>
                        </a:cubicBezTo>
                        <a:cubicBezTo>
                          <a:pt x="741" y="235"/>
                          <a:pt x="726" y="182"/>
                          <a:pt x="703" y="140"/>
                        </a:cubicBezTo>
                        <a:cubicBezTo>
                          <a:pt x="680" y="98"/>
                          <a:pt x="654" y="49"/>
                          <a:pt x="613" y="26"/>
                        </a:cubicBezTo>
                        <a:cubicBezTo>
                          <a:pt x="572" y="3"/>
                          <a:pt x="514" y="4"/>
                          <a:pt x="454" y="4"/>
                        </a:cubicBezTo>
                        <a:cubicBezTo>
                          <a:pt x="394" y="4"/>
                          <a:pt x="303" y="0"/>
                          <a:pt x="250" y="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9050" cap="flat" cmpd="sng">
                    <a:solidFill>
                      <a:srgbClr val="DDDDD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688" name="Group 424">
                    <a:extLst>
                      <a:ext uri="{FF2B5EF4-FFF2-40B4-BE49-F238E27FC236}">
                        <a16:creationId xmlns:a16="http://schemas.microsoft.com/office/drawing/2014/main" id="{F264BCFA-BDDD-47B3-B3FF-BBC6D94F7615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135" y="1135"/>
                    <a:ext cx="244" cy="183"/>
                    <a:chOff x="3742" y="2902"/>
                    <a:chExt cx="431" cy="322"/>
                  </a:xfrm>
                </p:grpSpPr>
                <p:sp>
                  <p:nvSpPr>
                    <p:cNvPr id="11689" name="Freeform 425">
                      <a:extLst>
                        <a:ext uri="{FF2B5EF4-FFF2-40B4-BE49-F238E27FC236}">
                          <a16:creationId xmlns:a16="http://schemas.microsoft.com/office/drawing/2014/main" id="{C5D97026-BA9F-4C28-A3FF-E93C39949DD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600000">
                      <a:off x="3989" y="2843"/>
                      <a:ext cx="93" cy="270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0" name="Oval 426">
                      <a:extLst>
                        <a:ext uri="{FF2B5EF4-FFF2-40B4-BE49-F238E27FC236}">
                          <a16:creationId xmlns:a16="http://schemas.microsoft.com/office/drawing/2014/main" id="{6BA13223-9AA6-4E74-8CC6-202391E1F64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80"/>
                      <a:ext cx="91" cy="13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1" name="Freeform 427">
                      <a:extLst>
                        <a:ext uri="{FF2B5EF4-FFF2-40B4-BE49-F238E27FC236}">
                          <a16:creationId xmlns:a16="http://schemas.microsoft.com/office/drawing/2014/main" id="{DFF361BA-75E0-4D7B-9DF6-98341E24CBE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-597037">
                      <a:off x="3742" y="2976"/>
                      <a:ext cx="182" cy="113"/>
                    </a:xfrm>
                    <a:custGeom>
                      <a:avLst/>
                      <a:gdLst>
                        <a:gd name="T0" fmla="*/ 23 w 182"/>
                        <a:gd name="T1" fmla="*/ 0 h 91"/>
                        <a:gd name="T2" fmla="*/ 0 w 182"/>
                        <a:gd name="T3" fmla="*/ 46 h 91"/>
                        <a:gd name="T4" fmla="*/ 46 w 182"/>
                        <a:gd name="T5" fmla="*/ 69 h 91"/>
                        <a:gd name="T6" fmla="*/ 136 w 182"/>
                        <a:gd name="T7" fmla="*/ 91 h 91"/>
                        <a:gd name="T8" fmla="*/ 182 w 182"/>
                        <a:gd name="T9" fmla="*/ 69 h 91"/>
                        <a:gd name="T10" fmla="*/ 23 w 182"/>
                        <a:gd name="T11" fmla="*/ 0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82" h="91">
                          <a:moveTo>
                            <a:pt x="23" y="0"/>
                          </a:moveTo>
                          <a:lnTo>
                            <a:pt x="0" y="46"/>
                          </a:lnTo>
                          <a:lnTo>
                            <a:pt x="46" y="69"/>
                          </a:lnTo>
                          <a:lnTo>
                            <a:pt x="136" y="91"/>
                          </a:lnTo>
                          <a:lnTo>
                            <a:pt x="182" y="69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3300"/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2" name="Freeform 428">
                      <a:extLst>
                        <a:ext uri="{FF2B5EF4-FFF2-40B4-BE49-F238E27FC236}">
                          <a16:creationId xmlns:a16="http://schemas.microsoft.com/office/drawing/2014/main" id="{6C7BF29E-2AC9-4567-96C0-F2B579557FB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874" y="3022"/>
                      <a:ext cx="95" cy="181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3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3" name="Oval 429">
                      <a:extLst>
                        <a:ext uri="{FF2B5EF4-FFF2-40B4-BE49-F238E27FC236}">
                          <a16:creationId xmlns:a16="http://schemas.microsoft.com/office/drawing/2014/main" id="{C633ABC7-0E06-4521-BB50-4736ED135F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61"/>
                      <a:ext cx="46" cy="27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4" name="Oval 430">
                      <a:extLst>
                        <a:ext uri="{FF2B5EF4-FFF2-40B4-BE49-F238E27FC236}">
                          <a16:creationId xmlns:a16="http://schemas.microsoft.com/office/drawing/2014/main" id="{E0B25CB2-ADE1-49FC-A387-D6531961E1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65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5" name="Oval 431">
                      <a:extLst>
                        <a:ext uri="{FF2B5EF4-FFF2-40B4-BE49-F238E27FC236}">
                          <a16:creationId xmlns:a16="http://schemas.microsoft.com/office/drawing/2014/main" id="{F5E18AB7-2C27-42ED-A2DE-66DE70956AD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8" y="3135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6" name="Oval 432">
                      <a:extLst>
                        <a:ext uri="{FF2B5EF4-FFF2-40B4-BE49-F238E27FC236}">
                          <a16:creationId xmlns:a16="http://schemas.microsoft.com/office/drawing/2014/main" id="{1F689DDF-089B-40BE-9752-217BC52EC7C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9" y="3045"/>
                      <a:ext cx="22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7" name="Oval 433">
                      <a:extLst>
                        <a:ext uri="{FF2B5EF4-FFF2-40B4-BE49-F238E27FC236}">
                          <a16:creationId xmlns:a16="http://schemas.microsoft.com/office/drawing/2014/main" id="{A75700F0-1869-430C-8F59-E0B75FECA17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91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8" name="Oval 434">
                      <a:extLst>
                        <a:ext uri="{FF2B5EF4-FFF2-40B4-BE49-F238E27FC236}">
                          <a16:creationId xmlns:a16="http://schemas.microsoft.com/office/drawing/2014/main" id="{501D32CE-CD40-4C64-87F9-F090061448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23" y="3090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699" name="Oval 435">
                      <a:extLst>
                        <a:ext uri="{FF2B5EF4-FFF2-40B4-BE49-F238E27FC236}">
                          <a16:creationId xmlns:a16="http://schemas.microsoft.com/office/drawing/2014/main" id="{FA19246C-1002-4202-AA95-016E68D837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01" y="3022"/>
                      <a:ext cx="45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85B4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00" name="Oval 436">
                      <a:extLst>
                        <a:ext uri="{FF2B5EF4-FFF2-40B4-BE49-F238E27FC236}">
                          <a16:creationId xmlns:a16="http://schemas.microsoft.com/office/drawing/2014/main" id="{11E495E5-AC30-41ED-80BE-26F34C7B19C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3868" y="3124"/>
                      <a:ext cx="111" cy="8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01" name="Oval 437">
                    <a:extLst>
                      <a:ext uri="{FF2B5EF4-FFF2-40B4-BE49-F238E27FC236}">
                        <a16:creationId xmlns:a16="http://schemas.microsoft.com/office/drawing/2014/main" id="{02DDE981-E383-4AE0-8B71-01FB99409C6A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600000">
                    <a:off x="1068" y="1318"/>
                    <a:ext cx="16" cy="10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702" name="Group 438">
                    <a:extLst>
                      <a:ext uri="{FF2B5EF4-FFF2-40B4-BE49-F238E27FC236}">
                        <a16:creationId xmlns:a16="http://schemas.microsoft.com/office/drawing/2014/main" id="{13AE6831-AC1F-48F9-80D7-01CB14CED0C7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070" y="1293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11703" name="Group 439">
                      <a:extLst>
                        <a:ext uri="{FF2B5EF4-FFF2-40B4-BE49-F238E27FC236}">
                          <a16:creationId xmlns:a16="http://schemas.microsoft.com/office/drawing/2014/main" id="{2070405A-1862-4C56-9B0F-4EBE646D774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04" name="Oval 440">
                        <a:extLst>
                          <a:ext uri="{FF2B5EF4-FFF2-40B4-BE49-F238E27FC236}">
                            <a16:creationId xmlns:a16="http://schemas.microsoft.com/office/drawing/2014/main" id="{E2949F69-D412-42C6-953C-7FE10D710D6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05" name="Oval 441">
                        <a:extLst>
                          <a:ext uri="{FF2B5EF4-FFF2-40B4-BE49-F238E27FC236}">
                            <a16:creationId xmlns:a16="http://schemas.microsoft.com/office/drawing/2014/main" id="{7914152F-0A94-4931-A507-C02CC5AA89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06" name="Oval 442">
                      <a:extLst>
                        <a:ext uri="{FF2B5EF4-FFF2-40B4-BE49-F238E27FC236}">
                          <a16:creationId xmlns:a16="http://schemas.microsoft.com/office/drawing/2014/main" id="{4195AD67-2069-455E-9AA4-33747F83229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07" name="Group 443">
                    <a:extLst>
                      <a:ext uri="{FF2B5EF4-FFF2-40B4-BE49-F238E27FC236}">
                        <a16:creationId xmlns:a16="http://schemas.microsoft.com/office/drawing/2014/main" id="{E15484B2-3AD9-4DEC-9C2A-62780BFC07B8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173" y="1434"/>
                    <a:ext cx="27" cy="26"/>
                    <a:chOff x="4921" y="3317"/>
                    <a:chExt cx="431" cy="431"/>
                  </a:xfrm>
                </p:grpSpPr>
                <p:grpSp>
                  <p:nvGrpSpPr>
                    <p:cNvPr id="11708" name="Group 444">
                      <a:extLst>
                        <a:ext uri="{FF2B5EF4-FFF2-40B4-BE49-F238E27FC236}">
                          <a16:creationId xmlns:a16="http://schemas.microsoft.com/office/drawing/2014/main" id="{01DB2F25-F3DC-4B8A-AD3C-BE81AFAAEB3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09" name="Oval 445">
                        <a:extLst>
                          <a:ext uri="{FF2B5EF4-FFF2-40B4-BE49-F238E27FC236}">
                            <a16:creationId xmlns:a16="http://schemas.microsoft.com/office/drawing/2014/main" id="{6DE5EA77-9EF3-4B70-8580-0E8D17A761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10" name="Oval 446">
                        <a:extLst>
                          <a:ext uri="{FF2B5EF4-FFF2-40B4-BE49-F238E27FC236}">
                            <a16:creationId xmlns:a16="http://schemas.microsoft.com/office/drawing/2014/main" id="{F00608E6-94D9-4276-A6D6-38030AE6305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11" name="Oval 447">
                      <a:extLst>
                        <a:ext uri="{FF2B5EF4-FFF2-40B4-BE49-F238E27FC236}">
                          <a16:creationId xmlns:a16="http://schemas.microsoft.com/office/drawing/2014/main" id="{A0E1C9D5-31F3-4FD4-BA8D-D95F207ABB3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12" name="Group 448">
                    <a:extLst>
                      <a:ext uri="{FF2B5EF4-FFF2-40B4-BE49-F238E27FC236}">
                        <a16:creationId xmlns:a16="http://schemas.microsoft.com/office/drawing/2014/main" id="{F12FB7AC-EDEE-437D-8626-0BDBDB666443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109" y="1511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11713" name="Group 449">
                      <a:extLst>
                        <a:ext uri="{FF2B5EF4-FFF2-40B4-BE49-F238E27FC236}">
                          <a16:creationId xmlns:a16="http://schemas.microsoft.com/office/drawing/2014/main" id="{D60705C2-466D-4D23-B182-9CDE36F43D1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14" name="Oval 450">
                        <a:extLst>
                          <a:ext uri="{FF2B5EF4-FFF2-40B4-BE49-F238E27FC236}">
                            <a16:creationId xmlns:a16="http://schemas.microsoft.com/office/drawing/2014/main" id="{5A058CDA-5A93-48C0-A832-99D05E65742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15" name="Oval 451">
                        <a:extLst>
                          <a:ext uri="{FF2B5EF4-FFF2-40B4-BE49-F238E27FC236}">
                            <a16:creationId xmlns:a16="http://schemas.microsoft.com/office/drawing/2014/main" id="{F44F4F3C-C87B-4311-9B5A-C2EB27CC9F1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16" name="Oval 452">
                      <a:extLst>
                        <a:ext uri="{FF2B5EF4-FFF2-40B4-BE49-F238E27FC236}">
                          <a16:creationId xmlns:a16="http://schemas.microsoft.com/office/drawing/2014/main" id="{0EC3365C-66F1-428B-8E5A-50AFE586590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17" name="Group 453">
                    <a:extLst>
                      <a:ext uri="{FF2B5EF4-FFF2-40B4-BE49-F238E27FC236}">
                        <a16:creationId xmlns:a16="http://schemas.microsoft.com/office/drawing/2014/main" id="{CFBE2A9C-E74C-4D6C-BC51-31240C703664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276" y="1408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11718" name="Group 454">
                      <a:extLst>
                        <a:ext uri="{FF2B5EF4-FFF2-40B4-BE49-F238E27FC236}">
                          <a16:creationId xmlns:a16="http://schemas.microsoft.com/office/drawing/2014/main" id="{6980DB69-1BEB-45A2-8C03-DE991B69615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19" name="Oval 455">
                        <a:extLst>
                          <a:ext uri="{FF2B5EF4-FFF2-40B4-BE49-F238E27FC236}">
                            <a16:creationId xmlns:a16="http://schemas.microsoft.com/office/drawing/2014/main" id="{F59E382F-770B-44C2-BDAB-47B0461D0D1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20" name="Oval 456">
                        <a:extLst>
                          <a:ext uri="{FF2B5EF4-FFF2-40B4-BE49-F238E27FC236}">
                            <a16:creationId xmlns:a16="http://schemas.microsoft.com/office/drawing/2014/main" id="{E39EFFF9-50C7-46DB-AE4A-699392D9D60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21" name="Oval 457">
                      <a:extLst>
                        <a:ext uri="{FF2B5EF4-FFF2-40B4-BE49-F238E27FC236}">
                          <a16:creationId xmlns:a16="http://schemas.microsoft.com/office/drawing/2014/main" id="{09ED6254-567A-48CD-A52F-951C04B61A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22" name="Group 458">
                    <a:extLst>
                      <a:ext uri="{FF2B5EF4-FFF2-40B4-BE49-F238E27FC236}">
                        <a16:creationId xmlns:a16="http://schemas.microsoft.com/office/drawing/2014/main" id="{462ECD52-D6B6-4278-9F6C-3C0EF164E032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173" y="1293"/>
                    <a:ext cx="27" cy="25"/>
                    <a:chOff x="4921" y="3317"/>
                    <a:chExt cx="431" cy="431"/>
                  </a:xfrm>
                </p:grpSpPr>
                <p:grpSp>
                  <p:nvGrpSpPr>
                    <p:cNvPr id="11723" name="Group 459">
                      <a:extLst>
                        <a:ext uri="{FF2B5EF4-FFF2-40B4-BE49-F238E27FC236}">
                          <a16:creationId xmlns:a16="http://schemas.microsoft.com/office/drawing/2014/main" id="{BE69FF8D-948C-4745-9568-6800ABC52D4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24" name="Oval 460">
                        <a:extLst>
                          <a:ext uri="{FF2B5EF4-FFF2-40B4-BE49-F238E27FC236}">
                            <a16:creationId xmlns:a16="http://schemas.microsoft.com/office/drawing/2014/main" id="{F3EC4D83-45A6-4360-B766-E5D3F9231EE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25" name="Oval 461">
                        <a:extLst>
                          <a:ext uri="{FF2B5EF4-FFF2-40B4-BE49-F238E27FC236}">
                            <a16:creationId xmlns:a16="http://schemas.microsoft.com/office/drawing/2014/main" id="{DDA8ADB2-3270-44CF-A770-8DAEB8F23D2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26" name="Oval 462">
                      <a:extLst>
                        <a:ext uri="{FF2B5EF4-FFF2-40B4-BE49-F238E27FC236}">
                          <a16:creationId xmlns:a16="http://schemas.microsoft.com/office/drawing/2014/main" id="{49DBADB0-D301-4E3D-A333-75386D133C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27" name="Group 463">
                    <a:extLst>
                      <a:ext uri="{FF2B5EF4-FFF2-40B4-BE49-F238E27FC236}">
                        <a16:creationId xmlns:a16="http://schemas.microsoft.com/office/drawing/2014/main" id="{349432A9-EB98-454C-9544-1D3594BC9588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379" y="1331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11728" name="Group 464">
                      <a:extLst>
                        <a:ext uri="{FF2B5EF4-FFF2-40B4-BE49-F238E27FC236}">
                          <a16:creationId xmlns:a16="http://schemas.microsoft.com/office/drawing/2014/main" id="{8B005299-9955-48F6-BEFC-5AE50C03B9E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29" name="Oval 465">
                        <a:extLst>
                          <a:ext uri="{FF2B5EF4-FFF2-40B4-BE49-F238E27FC236}">
                            <a16:creationId xmlns:a16="http://schemas.microsoft.com/office/drawing/2014/main" id="{54539F67-F160-4EDD-911B-29FC1026D70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30" name="Oval 466">
                        <a:extLst>
                          <a:ext uri="{FF2B5EF4-FFF2-40B4-BE49-F238E27FC236}">
                            <a16:creationId xmlns:a16="http://schemas.microsoft.com/office/drawing/2014/main" id="{7080800F-10B0-408F-931E-06C3A0C426F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31" name="Oval 467">
                      <a:extLst>
                        <a:ext uri="{FF2B5EF4-FFF2-40B4-BE49-F238E27FC236}">
                          <a16:creationId xmlns:a16="http://schemas.microsoft.com/office/drawing/2014/main" id="{AECA43CB-06D5-4506-AF7D-8FE9B6BFF4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32" name="Group 468">
                    <a:extLst>
                      <a:ext uri="{FF2B5EF4-FFF2-40B4-BE49-F238E27FC236}">
                        <a16:creationId xmlns:a16="http://schemas.microsoft.com/office/drawing/2014/main" id="{07CEF434-F818-4E37-BEAC-F7929E9321EE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251" y="1563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11733" name="Group 469">
                      <a:extLst>
                        <a:ext uri="{FF2B5EF4-FFF2-40B4-BE49-F238E27FC236}">
                          <a16:creationId xmlns:a16="http://schemas.microsoft.com/office/drawing/2014/main" id="{1CC40AE1-1682-4852-A8B9-1DA9856CEF9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34" name="Oval 470">
                        <a:extLst>
                          <a:ext uri="{FF2B5EF4-FFF2-40B4-BE49-F238E27FC236}">
                            <a16:creationId xmlns:a16="http://schemas.microsoft.com/office/drawing/2014/main" id="{C6DBABC0-E6E6-4962-A7C7-6C5A0F23632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35" name="Oval 471">
                        <a:extLst>
                          <a:ext uri="{FF2B5EF4-FFF2-40B4-BE49-F238E27FC236}">
                            <a16:creationId xmlns:a16="http://schemas.microsoft.com/office/drawing/2014/main" id="{107DFACB-4F95-4B22-8A32-9068CA3F2CE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36" name="Oval 472">
                      <a:extLst>
                        <a:ext uri="{FF2B5EF4-FFF2-40B4-BE49-F238E27FC236}">
                          <a16:creationId xmlns:a16="http://schemas.microsoft.com/office/drawing/2014/main" id="{AE9D8FD6-6D99-4435-A6C8-39050F1970F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37" name="Group 473">
                    <a:extLst>
                      <a:ext uri="{FF2B5EF4-FFF2-40B4-BE49-F238E27FC236}">
                        <a16:creationId xmlns:a16="http://schemas.microsoft.com/office/drawing/2014/main" id="{75C57E53-A767-4A7B-8FAE-E1C1F86CB7D7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070" y="1614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11738" name="Group 474">
                      <a:extLst>
                        <a:ext uri="{FF2B5EF4-FFF2-40B4-BE49-F238E27FC236}">
                          <a16:creationId xmlns:a16="http://schemas.microsoft.com/office/drawing/2014/main" id="{03BABCA1-1527-4091-A128-FC343F2910C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39" name="Oval 475">
                        <a:extLst>
                          <a:ext uri="{FF2B5EF4-FFF2-40B4-BE49-F238E27FC236}">
                            <a16:creationId xmlns:a16="http://schemas.microsoft.com/office/drawing/2014/main" id="{8B1EDA9C-241F-40D1-89F1-DC2F59C5A37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40" name="Oval 476">
                        <a:extLst>
                          <a:ext uri="{FF2B5EF4-FFF2-40B4-BE49-F238E27FC236}">
                            <a16:creationId xmlns:a16="http://schemas.microsoft.com/office/drawing/2014/main" id="{64B6DF0E-507C-4A74-BE50-633399EE8B4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41" name="Oval 477">
                      <a:extLst>
                        <a:ext uri="{FF2B5EF4-FFF2-40B4-BE49-F238E27FC236}">
                          <a16:creationId xmlns:a16="http://schemas.microsoft.com/office/drawing/2014/main" id="{99BA5852-2E39-4CF2-9306-6FF1D498E2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42" name="Group 478">
                    <a:extLst>
                      <a:ext uri="{FF2B5EF4-FFF2-40B4-BE49-F238E27FC236}">
                        <a16:creationId xmlns:a16="http://schemas.microsoft.com/office/drawing/2014/main" id="{83A86A67-CAE7-4401-AD66-4D73D71E3C15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289" y="1216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11743" name="Group 479">
                      <a:extLst>
                        <a:ext uri="{FF2B5EF4-FFF2-40B4-BE49-F238E27FC236}">
                          <a16:creationId xmlns:a16="http://schemas.microsoft.com/office/drawing/2014/main" id="{C5D142CA-7FD3-48BC-AC18-A31966638B0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44" name="Oval 480">
                        <a:extLst>
                          <a:ext uri="{FF2B5EF4-FFF2-40B4-BE49-F238E27FC236}">
                            <a16:creationId xmlns:a16="http://schemas.microsoft.com/office/drawing/2014/main" id="{9E4A1577-FB1B-466F-92BF-34F4C081F1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45" name="Oval 481">
                        <a:extLst>
                          <a:ext uri="{FF2B5EF4-FFF2-40B4-BE49-F238E27FC236}">
                            <a16:creationId xmlns:a16="http://schemas.microsoft.com/office/drawing/2014/main" id="{B85E791C-ECE9-45C1-9C2D-7B38EEC500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46" name="Oval 482">
                      <a:extLst>
                        <a:ext uri="{FF2B5EF4-FFF2-40B4-BE49-F238E27FC236}">
                          <a16:creationId xmlns:a16="http://schemas.microsoft.com/office/drawing/2014/main" id="{D896B91C-91D2-4CFF-A080-340B459A6D3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47" name="Group 483">
                    <a:extLst>
                      <a:ext uri="{FF2B5EF4-FFF2-40B4-BE49-F238E27FC236}">
                        <a16:creationId xmlns:a16="http://schemas.microsoft.com/office/drawing/2014/main" id="{53FDED18-09EF-4AAD-9C24-7937CB9F2149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353" y="1370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11748" name="Group 484">
                      <a:extLst>
                        <a:ext uri="{FF2B5EF4-FFF2-40B4-BE49-F238E27FC236}">
                          <a16:creationId xmlns:a16="http://schemas.microsoft.com/office/drawing/2014/main" id="{491AB58F-7E14-4B77-8E20-AEB0468E326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49" name="Oval 485">
                        <a:extLst>
                          <a:ext uri="{FF2B5EF4-FFF2-40B4-BE49-F238E27FC236}">
                            <a16:creationId xmlns:a16="http://schemas.microsoft.com/office/drawing/2014/main" id="{31CC40AC-54E9-45B2-A31B-04F46B9EFCF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50" name="Oval 486">
                        <a:extLst>
                          <a:ext uri="{FF2B5EF4-FFF2-40B4-BE49-F238E27FC236}">
                            <a16:creationId xmlns:a16="http://schemas.microsoft.com/office/drawing/2014/main" id="{C900E8D5-5871-4C1D-B54A-9F70A5315A8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51" name="Oval 487">
                      <a:extLst>
                        <a:ext uri="{FF2B5EF4-FFF2-40B4-BE49-F238E27FC236}">
                          <a16:creationId xmlns:a16="http://schemas.microsoft.com/office/drawing/2014/main" id="{193514B6-4F96-46B8-9D1A-FEC5DD9D816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52" name="Oval 488">
                    <a:extLst>
                      <a:ext uri="{FF2B5EF4-FFF2-40B4-BE49-F238E27FC236}">
                        <a16:creationId xmlns:a16="http://schemas.microsoft.com/office/drawing/2014/main" id="{3821D5C5-ED63-497C-A868-86E18BF4D66E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288" y="1408"/>
                    <a:ext cx="143" cy="27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9050" algn="ctr">
                        <a:solidFill>
                          <a:srgbClr val="DDDDDD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753" name="Group 489">
                    <a:extLst>
                      <a:ext uri="{FF2B5EF4-FFF2-40B4-BE49-F238E27FC236}">
                        <a16:creationId xmlns:a16="http://schemas.microsoft.com/office/drawing/2014/main" id="{CC9335FD-9462-4418-940D-86A2E685DB34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341" y="1627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11754" name="Group 490">
                      <a:extLst>
                        <a:ext uri="{FF2B5EF4-FFF2-40B4-BE49-F238E27FC236}">
                          <a16:creationId xmlns:a16="http://schemas.microsoft.com/office/drawing/2014/main" id="{9012349B-9BBF-4016-9A19-93BD4364FCB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55" name="Oval 491">
                        <a:extLst>
                          <a:ext uri="{FF2B5EF4-FFF2-40B4-BE49-F238E27FC236}">
                            <a16:creationId xmlns:a16="http://schemas.microsoft.com/office/drawing/2014/main" id="{FE8AE3C4-F329-4494-BBF4-08BCC0136A8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56" name="Oval 492">
                        <a:extLst>
                          <a:ext uri="{FF2B5EF4-FFF2-40B4-BE49-F238E27FC236}">
                            <a16:creationId xmlns:a16="http://schemas.microsoft.com/office/drawing/2014/main" id="{80EB11E7-E363-47DE-92A4-D23B18EFC26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57" name="Oval 493">
                      <a:extLst>
                        <a:ext uri="{FF2B5EF4-FFF2-40B4-BE49-F238E27FC236}">
                          <a16:creationId xmlns:a16="http://schemas.microsoft.com/office/drawing/2014/main" id="{719A7C1A-B53A-45AF-AB31-A85E168514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58" name="Oval 494">
                    <a:extLst>
                      <a:ext uri="{FF2B5EF4-FFF2-40B4-BE49-F238E27FC236}">
                        <a16:creationId xmlns:a16="http://schemas.microsoft.com/office/drawing/2014/main" id="{BAF66AD9-5930-4A4A-B3F0-D755858BACD2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20" y="1421"/>
                    <a:ext cx="90" cy="24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/>
                      </a:gs>
                      <a:gs pos="100000">
                        <a:srgbClr val="FBE8D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759" name="Group 495">
                    <a:extLst>
                      <a:ext uri="{FF2B5EF4-FFF2-40B4-BE49-F238E27FC236}">
                        <a16:creationId xmlns:a16="http://schemas.microsoft.com/office/drawing/2014/main" id="{3BF4B874-E13C-4DDF-8B8F-E4FEACCB9A01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032" y="1357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11760" name="Group 496">
                      <a:extLst>
                        <a:ext uri="{FF2B5EF4-FFF2-40B4-BE49-F238E27FC236}">
                          <a16:creationId xmlns:a16="http://schemas.microsoft.com/office/drawing/2014/main" id="{5B205989-F8AB-4F41-80C9-3797612E5D0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11761" name="Oval 497">
                        <a:extLst>
                          <a:ext uri="{FF2B5EF4-FFF2-40B4-BE49-F238E27FC236}">
                            <a16:creationId xmlns:a16="http://schemas.microsoft.com/office/drawing/2014/main" id="{3B9E16C5-21F8-4882-8A2F-C5DFE44D049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11762" name="Oval 498">
                        <a:extLst>
                          <a:ext uri="{FF2B5EF4-FFF2-40B4-BE49-F238E27FC236}">
                            <a16:creationId xmlns:a16="http://schemas.microsoft.com/office/drawing/2014/main" id="{C86F5030-01A5-40C5-9825-160EE68FA0F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1763" name="Oval 499">
                      <a:extLst>
                        <a:ext uri="{FF2B5EF4-FFF2-40B4-BE49-F238E27FC236}">
                          <a16:creationId xmlns:a16="http://schemas.microsoft.com/office/drawing/2014/main" id="{FE9FD8CE-9005-4BCE-8749-6CA422E91B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64" name="Oval 500">
                    <a:extLst>
                      <a:ext uri="{FF2B5EF4-FFF2-40B4-BE49-F238E27FC236}">
                        <a16:creationId xmlns:a16="http://schemas.microsoft.com/office/drawing/2014/main" id="{0BC7CDD9-DF61-4D7F-A42C-513341D1EA8C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341" y="1424"/>
                    <a:ext cx="90" cy="24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3E9E5"/>
                      </a:gs>
                      <a:gs pos="100000">
                        <a:srgbClr val="F3E9E5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65" name="Freeform 501">
                    <a:extLst>
                      <a:ext uri="{FF2B5EF4-FFF2-40B4-BE49-F238E27FC236}">
                        <a16:creationId xmlns:a16="http://schemas.microsoft.com/office/drawing/2014/main" id="{61C93911-C854-4C4A-933B-506706AD024E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1006" y="1422"/>
                    <a:ext cx="52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66" name="Freeform 502">
                    <a:extLst>
                      <a:ext uri="{FF2B5EF4-FFF2-40B4-BE49-F238E27FC236}">
                        <a16:creationId xmlns:a16="http://schemas.microsoft.com/office/drawing/2014/main" id="{7972AF35-CCEC-41BC-AE5E-A7E5D70FA7C7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 rot="21360000">
                    <a:off x="1389" y="1424"/>
                    <a:ext cx="51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67" name="Oval 503">
                    <a:extLst>
                      <a:ext uri="{FF2B5EF4-FFF2-40B4-BE49-F238E27FC236}">
                        <a16:creationId xmlns:a16="http://schemas.microsoft.com/office/drawing/2014/main" id="{E8579616-4573-44F2-8168-BEE80B470DC4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361513">
                    <a:off x="941" y="2056"/>
                    <a:ext cx="408" cy="43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339966"/>
                      </a:gs>
                      <a:gs pos="100000">
                        <a:srgbClr val="339966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68" name="Oval 504">
                    <a:extLst>
                      <a:ext uri="{FF2B5EF4-FFF2-40B4-BE49-F238E27FC236}">
                        <a16:creationId xmlns:a16="http://schemas.microsoft.com/office/drawing/2014/main" id="{ED0BEAA3-2843-4E1E-8A19-8A7599EA5B08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3600000">
                    <a:off x="1307" y="2755"/>
                    <a:ext cx="286" cy="28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2E8A5C"/>
                      </a:gs>
                      <a:gs pos="100000">
                        <a:srgbClr val="2E8A5C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69" name="Oval 505">
                    <a:extLst>
                      <a:ext uri="{FF2B5EF4-FFF2-40B4-BE49-F238E27FC236}">
                        <a16:creationId xmlns:a16="http://schemas.microsoft.com/office/drawing/2014/main" id="{93728C19-A2EF-4D4E-88D2-50AA579997C9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84" y="2607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70" name="Oval 506">
                    <a:extLst>
                      <a:ext uri="{FF2B5EF4-FFF2-40B4-BE49-F238E27FC236}">
                        <a16:creationId xmlns:a16="http://schemas.microsoft.com/office/drawing/2014/main" id="{BF1B95BC-422B-4A36-BDCC-FE90F2FE516C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307" y="2959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71" name="Oval 507">
                    <a:extLst>
                      <a:ext uri="{FF2B5EF4-FFF2-40B4-BE49-F238E27FC236}">
                        <a16:creationId xmlns:a16="http://schemas.microsoft.com/office/drawing/2014/main" id="{5D44C290-423A-4DAB-A623-78EFE5E4D221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471" y="2811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72" name="Oval 508">
                    <a:extLst>
                      <a:ext uri="{FF2B5EF4-FFF2-40B4-BE49-F238E27FC236}">
                        <a16:creationId xmlns:a16="http://schemas.microsoft.com/office/drawing/2014/main" id="{A821345A-7FC0-478D-9FC6-DCE91F159438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921" y="2959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73" name="Oval 509">
                    <a:extLst>
                      <a:ext uri="{FF2B5EF4-FFF2-40B4-BE49-F238E27FC236}">
                        <a16:creationId xmlns:a16="http://schemas.microsoft.com/office/drawing/2014/main" id="{F2396942-5CB3-40EE-B669-A3061380873B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84" y="1730"/>
                    <a:ext cx="73" cy="7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74" name="Oval 510">
                    <a:extLst>
                      <a:ext uri="{FF2B5EF4-FFF2-40B4-BE49-F238E27FC236}">
                        <a16:creationId xmlns:a16="http://schemas.microsoft.com/office/drawing/2014/main" id="{04BA61A9-5827-4259-B252-6BEF97BE9754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288" y="1852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75" name="Oval 511">
                    <a:extLst>
                      <a:ext uri="{FF2B5EF4-FFF2-40B4-BE49-F238E27FC236}">
                        <a16:creationId xmlns:a16="http://schemas.microsoft.com/office/drawing/2014/main" id="{94C73615-60B7-43D4-8510-0DD8C7F4B067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63" y="2016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776" name="Group 512">
                    <a:extLst>
                      <a:ext uri="{FF2B5EF4-FFF2-40B4-BE49-F238E27FC236}">
                        <a16:creationId xmlns:a16="http://schemas.microsoft.com/office/drawing/2014/main" id="{15F81929-B711-44FA-88A1-C62CB6D316FE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982" y="1396"/>
                    <a:ext cx="116" cy="51"/>
                    <a:chOff x="3198" y="3521"/>
                    <a:chExt cx="181" cy="91"/>
                  </a:xfrm>
                </p:grpSpPr>
                <p:sp>
                  <p:nvSpPr>
                    <p:cNvPr id="11777" name="Oval 513">
                      <a:extLst>
                        <a:ext uri="{FF2B5EF4-FFF2-40B4-BE49-F238E27FC236}">
                          <a16:creationId xmlns:a16="http://schemas.microsoft.com/office/drawing/2014/main" id="{85EA93E6-78AA-4D95-9086-7C80FE040E8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3" y="3543"/>
                      <a:ext cx="91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78" name="Oval 514">
                      <a:extLst>
                        <a:ext uri="{FF2B5EF4-FFF2-40B4-BE49-F238E27FC236}">
                          <a16:creationId xmlns:a16="http://schemas.microsoft.com/office/drawing/2014/main" id="{64420F35-6732-4D1C-82BD-6407439667D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3521"/>
                      <a:ext cx="18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779" name="Oval 515">
                    <a:extLst>
                      <a:ext uri="{FF2B5EF4-FFF2-40B4-BE49-F238E27FC236}">
                        <a16:creationId xmlns:a16="http://schemas.microsoft.com/office/drawing/2014/main" id="{318EBA4C-6208-4E3C-BA8A-3D827C390AC0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357" y="1403"/>
                    <a:ext cx="65" cy="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0" name="Oval 516">
                    <a:extLst>
                      <a:ext uri="{FF2B5EF4-FFF2-40B4-BE49-F238E27FC236}">
                        <a16:creationId xmlns:a16="http://schemas.microsoft.com/office/drawing/2014/main" id="{3A0B3B8C-64DB-4F60-A1CC-F5298D2BD713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336" y="1396"/>
                    <a:ext cx="95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1" name="Oval 517">
                    <a:extLst>
                      <a:ext uri="{FF2B5EF4-FFF2-40B4-BE49-F238E27FC236}">
                        <a16:creationId xmlns:a16="http://schemas.microsoft.com/office/drawing/2014/main" id="{2DDFA4AD-8001-4822-A149-A3FBED123923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21000000">
                    <a:off x="1328" y="1308"/>
                    <a:ext cx="13" cy="11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2" name="AutoShape 518">
                    <a:extLst>
                      <a:ext uri="{FF2B5EF4-FFF2-40B4-BE49-F238E27FC236}">
                        <a16:creationId xmlns:a16="http://schemas.microsoft.com/office/drawing/2014/main" id="{F2438305-6E58-4B71-9A6D-B84A481423DD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22" y="2219"/>
                    <a:ext cx="388" cy="4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A50021"/>
                      </a:gs>
                      <a:gs pos="100000">
                        <a:srgbClr val="A50021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3" name="Oval 519">
                    <a:extLst>
                      <a:ext uri="{FF2B5EF4-FFF2-40B4-BE49-F238E27FC236}">
                        <a16:creationId xmlns:a16="http://schemas.microsoft.com/office/drawing/2014/main" id="{01D1D0F9-2015-4D1C-8C18-CDDB2C65EEB4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64" y="2209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4" name="Oval 520">
                    <a:extLst>
                      <a:ext uri="{FF2B5EF4-FFF2-40B4-BE49-F238E27FC236}">
                        <a16:creationId xmlns:a16="http://schemas.microsoft.com/office/drawing/2014/main" id="{B8B6E4D7-69AA-4C1A-A123-13224B709176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43" y="2199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5" name="AutoShape 521">
                    <a:extLst>
                      <a:ext uri="{FF2B5EF4-FFF2-40B4-BE49-F238E27FC236}">
                        <a16:creationId xmlns:a16="http://schemas.microsoft.com/office/drawing/2014/main" id="{F27FCAC2-46FE-41C3-A685-1A0C8B2342B4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860" y="2322"/>
                    <a:ext cx="713" cy="59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CC0000">
                          <a:gamma/>
                          <a:shade val="6275"/>
                          <a:invGamma/>
                        </a:srgbClr>
                      </a:gs>
                      <a:gs pos="50000">
                        <a:srgbClr val="CC0000"/>
                      </a:gs>
                      <a:gs pos="100000">
                        <a:srgbClr val="CC0000">
                          <a:gamma/>
                          <a:shade val="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6" name="Oval 522">
                    <a:extLst>
                      <a:ext uri="{FF2B5EF4-FFF2-40B4-BE49-F238E27FC236}">
                        <a16:creationId xmlns:a16="http://schemas.microsoft.com/office/drawing/2014/main" id="{32915C73-F1C1-4368-A963-58001A9A2AC5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 rot="1739755">
                    <a:off x="1389" y="2322"/>
                    <a:ext cx="204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>
                          <a:alpha val="60001"/>
                        </a:schemeClr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7" name="AutoShape 523">
                    <a:extLst>
                      <a:ext uri="{FF2B5EF4-FFF2-40B4-BE49-F238E27FC236}">
                        <a16:creationId xmlns:a16="http://schemas.microsoft.com/office/drawing/2014/main" id="{707392CA-5407-4F9F-BB83-0DE355738113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860" y="2362"/>
                    <a:ext cx="652" cy="531"/>
                  </a:xfrm>
                  <a:prstGeom prst="roundRect">
                    <a:avLst>
                      <a:gd name="adj" fmla="val 11463"/>
                    </a:avLst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8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8" name="Freeform 524">
                    <a:extLst>
                      <a:ext uri="{FF2B5EF4-FFF2-40B4-BE49-F238E27FC236}">
                        <a16:creationId xmlns:a16="http://schemas.microsoft.com/office/drawing/2014/main" id="{E7590816-BFA4-4DB6-BB00-F622A7FFC406}"/>
                      </a:ext>
                    </a:extLst>
                  </p:cNvPr>
                  <p:cNvSpPr>
                    <a:spLocks/>
                  </p:cNvSpPr>
                  <p:nvPr userDrawn="1"/>
                </p:nvSpPr>
                <p:spPr bwMode="auto">
                  <a:xfrm>
                    <a:off x="982" y="2240"/>
                    <a:ext cx="47" cy="82"/>
                  </a:xfrm>
                  <a:custGeom>
                    <a:avLst/>
                    <a:gdLst>
                      <a:gd name="T0" fmla="*/ 52 w 52"/>
                      <a:gd name="T1" fmla="*/ 0 h 91"/>
                      <a:gd name="T2" fmla="*/ 7 w 52"/>
                      <a:gd name="T3" fmla="*/ 23 h 91"/>
                      <a:gd name="T4" fmla="*/ 7 w 52"/>
                      <a:gd name="T5" fmla="*/ 91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2" h="91">
                        <a:moveTo>
                          <a:pt x="52" y="0"/>
                        </a:moveTo>
                        <a:cubicBezTo>
                          <a:pt x="33" y="4"/>
                          <a:pt x="14" y="8"/>
                          <a:pt x="7" y="23"/>
                        </a:cubicBezTo>
                        <a:cubicBezTo>
                          <a:pt x="0" y="38"/>
                          <a:pt x="14" y="80"/>
                          <a:pt x="7" y="91"/>
                        </a:cubicBezTo>
                      </a:path>
                    </a:pathLst>
                  </a:custGeom>
                  <a:noFill/>
                  <a:ln w="69850" cap="flat" cmpd="sng">
                    <a:solidFill>
                      <a:srgbClr val="A5002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A5002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789" name="Oval 525">
                    <a:extLst>
                      <a:ext uri="{FF2B5EF4-FFF2-40B4-BE49-F238E27FC236}">
                        <a16:creationId xmlns:a16="http://schemas.microsoft.com/office/drawing/2014/main" id="{ABA55986-DB25-4F72-BBDD-56BE36CC9831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921" y="2199"/>
                    <a:ext cx="123" cy="1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790" name="Group 526">
                    <a:extLst>
                      <a:ext uri="{FF2B5EF4-FFF2-40B4-BE49-F238E27FC236}">
                        <a16:creationId xmlns:a16="http://schemas.microsoft.com/office/drawing/2014/main" id="{C87AB041-6A62-438F-8FAB-E1A7441115B2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 flipH="1">
                    <a:off x="1431" y="2240"/>
                    <a:ext cx="60" cy="143"/>
                    <a:chOff x="3288" y="3430"/>
                    <a:chExt cx="115" cy="159"/>
                  </a:xfrm>
                </p:grpSpPr>
                <p:sp>
                  <p:nvSpPr>
                    <p:cNvPr id="11791" name="Freeform 527">
                      <a:extLst>
                        <a:ext uri="{FF2B5EF4-FFF2-40B4-BE49-F238E27FC236}">
                          <a16:creationId xmlns:a16="http://schemas.microsoft.com/office/drawing/2014/main" id="{27EDC385-E438-4A69-AF97-4DDF3937977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34" y="3430"/>
                      <a:ext cx="52" cy="91"/>
                    </a:xfrm>
                    <a:custGeom>
                      <a:avLst/>
                      <a:gdLst>
                        <a:gd name="T0" fmla="*/ 52 w 52"/>
                        <a:gd name="T1" fmla="*/ 0 h 91"/>
                        <a:gd name="T2" fmla="*/ 7 w 52"/>
                        <a:gd name="T3" fmla="*/ 23 h 91"/>
                        <a:gd name="T4" fmla="*/ 7 w 52"/>
                        <a:gd name="T5" fmla="*/ 91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2" h="91">
                          <a:moveTo>
                            <a:pt x="52" y="0"/>
                          </a:moveTo>
                          <a:cubicBezTo>
                            <a:pt x="33" y="4"/>
                            <a:pt x="14" y="8"/>
                            <a:pt x="7" y="23"/>
                          </a:cubicBezTo>
                          <a:cubicBezTo>
                            <a:pt x="0" y="38"/>
                            <a:pt x="14" y="80"/>
                            <a:pt x="7" y="91"/>
                          </a:cubicBezTo>
                        </a:path>
                      </a:pathLst>
                    </a:custGeom>
                    <a:noFill/>
                    <a:ln w="69850" cap="flat" cmpd="sng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A5002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92" name="Oval 528">
                      <a:extLst>
                        <a:ext uri="{FF2B5EF4-FFF2-40B4-BE49-F238E27FC236}">
                          <a16:creationId xmlns:a16="http://schemas.microsoft.com/office/drawing/2014/main" id="{B3C7C379-E40C-4D5D-B02A-912A6FB3810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3453"/>
                      <a:ext cx="115" cy="136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793" name="Group 529">
                    <a:extLst>
                      <a:ext uri="{FF2B5EF4-FFF2-40B4-BE49-F238E27FC236}">
                        <a16:creationId xmlns:a16="http://schemas.microsoft.com/office/drawing/2014/main" id="{F63994FF-7EBA-476A-A013-57A21E261159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 flipH="1">
                    <a:off x="1369" y="2117"/>
                    <a:ext cx="82" cy="163"/>
                    <a:chOff x="2721" y="3203"/>
                    <a:chExt cx="90" cy="181"/>
                  </a:xfrm>
                </p:grpSpPr>
                <p:sp>
                  <p:nvSpPr>
                    <p:cNvPr id="11794" name="Freeform 530">
                      <a:extLst>
                        <a:ext uri="{FF2B5EF4-FFF2-40B4-BE49-F238E27FC236}">
                          <a16:creationId xmlns:a16="http://schemas.microsoft.com/office/drawing/2014/main" id="{4A33AD13-CED1-4305-BCC0-16B8ED39BAC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95" name="Oval 531">
                      <a:extLst>
                        <a:ext uri="{FF2B5EF4-FFF2-40B4-BE49-F238E27FC236}">
                          <a16:creationId xmlns:a16="http://schemas.microsoft.com/office/drawing/2014/main" id="{3D3EC8F1-E827-43FF-B1FE-B7EB10CA7C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96" name="Oval 532">
                      <a:extLst>
                        <a:ext uri="{FF2B5EF4-FFF2-40B4-BE49-F238E27FC236}">
                          <a16:creationId xmlns:a16="http://schemas.microsoft.com/office/drawing/2014/main" id="{F752A65D-C87E-4D7C-AE32-70C60649DB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97" name="Oval 533">
                      <a:extLst>
                        <a:ext uri="{FF2B5EF4-FFF2-40B4-BE49-F238E27FC236}">
                          <a16:creationId xmlns:a16="http://schemas.microsoft.com/office/drawing/2014/main" id="{9B8B7692-BC34-41E1-B1ED-34F9447E1FD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98" name="Oval 534">
                      <a:extLst>
                        <a:ext uri="{FF2B5EF4-FFF2-40B4-BE49-F238E27FC236}">
                          <a16:creationId xmlns:a16="http://schemas.microsoft.com/office/drawing/2014/main" id="{EC28C37D-7868-49CF-95FF-1536732BF0C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799" name="Oval 535">
                      <a:extLst>
                        <a:ext uri="{FF2B5EF4-FFF2-40B4-BE49-F238E27FC236}">
                          <a16:creationId xmlns:a16="http://schemas.microsoft.com/office/drawing/2014/main" id="{44C6BD2F-86A7-4B53-902C-04099B2C88C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0" name="Oval 536">
                      <a:extLst>
                        <a:ext uri="{FF2B5EF4-FFF2-40B4-BE49-F238E27FC236}">
                          <a16:creationId xmlns:a16="http://schemas.microsoft.com/office/drawing/2014/main" id="{19594932-D568-4E19-B418-D4BBEE0BCE2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1" name="Freeform 537">
                      <a:extLst>
                        <a:ext uri="{FF2B5EF4-FFF2-40B4-BE49-F238E27FC236}">
                          <a16:creationId xmlns:a16="http://schemas.microsoft.com/office/drawing/2014/main" id="{EB2FEF90-8524-4A77-8452-8764E506819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2" name="Oval 538">
                      <a:extLst>
                        <a:ext uri="{FF2B5EF4-FFF2-40B4-BE49-F238E27FC236}">
                          <a16:creationId xmlns:a16="http://schemas.microsoft.com/office/drawing/2014/main" id="{5CAA5948-AF71-4BA0-9F1B-605AEE4C6E9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3" name="Oval 539">
                      <a:extLst>
                        <a:ext uri="{FF2B5EF4-FFF2-40B4-BE49-F238E27FC236}">
                          <a16:creationId xmlns:a16="http://schemas.microsoft.com/office/drawing/2014/main" id="{B7CBAA58-2761-4EA8-AD16-6E8F465DA7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4" name="Oval 540">
                      <a:extLst>
                        <a:ext uri="{FF2B5EF4-FFF2-40B4-BE49-F238E27FC236}">
                          <a16:creationId xmlns:a16="http://schemas.microsoft.com/office/drawing/2014/main" id="{07C90145-73B1-4924-B8A8-D3EEC07E709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5" name="Oval 541">
                      <a:extLst>
                        <a:ext uri="{FF2B5EF4-FFF2-40B4-BE49-F238E27FC236}">
                          <a16:creationId xmlns:a16="http://schemas.microsoft.com/office/drawing/2014/main" id="{E130365C-FA7F-4612-AFC5-A53F79AF7E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6" name="Oval 542">
                      <a:extLst>
                        <a:ext uri="{FF2B5EF4-FFF2-40B4-BE49-F238E27FC236}">
                          <a16:creationId xmlns:a16="http://schemas.microsoft.com/office/drawing/2014/main" id="{2D1036C5-412F-42BB-84B1-594C57C1571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807" name="Group 543">
                    <a:extLst>
                      <a:ext uri="{FF2B5EF4-FFF2-40B4-BE49-F238E27FC236}">
                        <a16:creationId xmlns:a16="http://schemas.microsoft.com/office/drawing/2014/main" id="{6D4CBE3D-F718-4188-B9BA-D7231600B8FC}"/>
                      </a:ext>
                    </a:extLst>
                  </p:cNvPr>
                  <p:cNvGrpSpPr>
                    <a:grpSpLocks/>
                  </p:cNvGrpSpPr>
                  <p:nvPr userDrawn="1"/>
                </p:nvGrpSpPr>
                <p:grpSpPr bwMode="auto">
                  <a:xfrm>
                    <a:off x="1002" y="2117"/>
                    <a:ext cx="81" cy="163"/>
                    <a:chOff x="2721" y="3203"/>
                    <a:chExt cx="90" cy="181"/>
                  </a:xfrm>
                </p:grpSpPr>
                <p:sp>
                  <p:nvSpPr>
                    <p:cNvPr id="11808" name="Freeform 544">
                      <a:extLst>
                        <a:ext uri="{FF2B5EF4-FFF2-40B4-BE49-F238E27FC236}">
                          <a16:creationId xmlns:a16="http://schemas.microsoft.com/office/drawing/2014/main" id="{91A4D5C2-CD42-46F6-8F9D-FF9D9281456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09" name="Oval 545">
                      <a:extLst>
                        <a:ext uri="{FF2B5EF4-FFF2-40B4-BE49-F238E27FC236}">
                          <a16:creationId xmlns:a16="http://schemas.microsoft.com/office/drawing/2014/main" id="{A577FCB7-0713-49BA-8648-A813175EBC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0" name="Oval 546">
                      <a:extLst>
                        <a:ext uri="{FF2B5EF4-FFF2-40B4-BE49-F238E27FC236}">
                          <a16:creationId xmlns:a16="http://schemas.microsoft.com/office/drawing/2014/main" id="{BAC62A4D-4A56-400B-A76D-D7B420A828A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1" name="Oval 547">
                      <a:extLst>
                        <a:ext uri="{FF2B5EF4-FFF2-40B4-BE49-F238E27FC236}">
                          <a16:creationId xmlns:a16="http://schemas.microsoft.com/office/drawing/2014/main" id="{21E616A1-E81F-49BC-A7F6-4F36CC5D051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2" name="Oval 548">
                      <a:extLst>
                        <a:ext uri="{FF2B5EF4-FFF2-40B4-BE49-F238E27FC236}">
                          <a16:creationId xmlns:a16="http://schemas.microsoft.com/office/drawing/2014/main" id="{9DE144BD-9D97-4CF6-A14A-27322A3D8A4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3" name="Oval 549">
                      <a:extLst>
                        <a:ext uri="{FF2B5EF4-FFF2-40B4-BE49-F238E27FC236}">
                          <a16:creationId xmlns:a16="http://schemas.microsoft.com/office/drawing/2014/main" id="{17D11A8D-EF24-4076-977A-4514D73CAD8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4" name="Oval 550">
                      <a:extLst>
                        <a:ext uri="{FF2B5EF4-FFF2-40B4-BE49-F238E27FC236}">
                          <a16:creationId xmlns:a16="http://schemas.microsoft.com/office/drawing/2014/main" id="{DBC8681C-5CF0-4238-91E4-1C1F9BD45DC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5" name="Freeform 551">
                      <a:extLst>
                        <a:ext uri="{FF2B5EF4-FFF2-40B4-BE49-F238E27FC236}">
                          <a16:creationId xmlns:a16="http://schemas.microsoft.com/office/drawing/2014/main" id="{4BE1BF76-695C-4990-8DD2-E32B747604A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6" name="Oval 552">
                      <a:extLst>
                        <a:ext uri="{FF2B5EF4-FFF2-40B4-BE49-F238E27FC236}">
                          <a16:creationId xmlns:a16="http://schemas.microsoft.com/office/drawing/2014/main" id="{5779EA06-1673-40E0-9681-14A5A00D3AA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7" name="Oval 553">
                      <a:extLst>
                        <a:ext uri="{FF2B5EF4-FFF2-40B4-BE49-F238E27FC236}">
                          <a16:creationId xmlns:a16="http://schemas.microsoft.com/office/drawing/2014/main" id="{B9351F14-133B-40B3-B032-BA2763D9FB2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8" name="Oval 554">
                      <a:extLst>
                        <a:ext uri="{FF2B5EF4-FFF2-40B4-BE49-F238E27FC236}">
                          <a16:creationId xmlns:a16="http://schemas.microsoft.com/office/drawing/2014/main" id="{17CD6326-AE1B-40BD-AF89-4618135EA84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19" name="Oval 555">
                      <a:extLst>
                        <a:ext uri="{FF2B5EF4-FFF2-40B4-BE49-F238E27FC236}">
                          <a16:creationId xmlns:a16="http://schemas.microsoft.com/office/drawing/2014/main" id="{27386F40-CBAE-4DFA-9D97-BD5E8C877B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20" name="Oval 556">
                      <a:extLst>
                        <a:ext uri="{FF2B5EF4-FFF2-40B4-BE49-F238E27FC236}">
                          <a16:creationId xmlns:a16="http://schemas.microsoft.com/office/drawing/2014/main" id="{6D2A69D0-6635-4EB3-8E34-5F41346046F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821" name="AutoShape 557">
                    <a:extLst>
                      <a:ext uri="{FF2B5EF4-FFF2-40B4-BE49-F238E27FC236}">
                        <a16:creationId xmlns:a16="http://schemas.microsoft.com/office/drawing/2014/main" id="{F7DBE094-8CB8-4000-B1AB-0FE81DE151AF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43" y="2526"/>
                    <a:ext cx="346" cy="28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A001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2" name="AutoShape 558">
                    <a:extLst>
                      <a:ext uri="{FF2B5EF4-FFF2-40B4-BE49-F238E27FC236}">
                        <a16:creationId xmlns:a16="http://schemas.microsoft.com/office/drawing/2014/main" id="{61E29029-63A8-4CC3-B5DB-E90C6B942E85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063" y="2526"/>
                    <a:ext cx="244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3" name="Oval 559">
                    <a:extLst>
                      <a:ext uri="{FF2B5EF4-FFF2-40B4-BE49-F238E27FC236}">
                        <a16:creationId xmlns:a16="http://schemas.microsoft.com/office/drawing/2014/main" id="{F33D705F-B950-4588-9A81-469E8BC33D37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307" y="2260"/>
                    <a:ext cx="82" cy="8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4" name="Oval 560">
                    <a:extLst>
                      <a:ext uri="{FF2B5EF4-FFF2-40B4-BE49-F238E27FC236}">
                        <a16:creationId xmlns:a16="http://schemas.microsoft.com/office/drawing/2014/main" id="{78979B62-9340-4B8D-9028-788322D7C012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206" y="2056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5" name="AutoShape 561">
                    <a:extLst>
                      <a:ext uri="{FF2B5EF4-FFF2-40B4-BE49-F238E27FC236}">
                        <a16:creationId xmlns:a16="http://schemas.microsoft.com/office/drawing/2014/main" id="{D4C43044-CA7C-4FDE-8BCF-FAFD4E2DDB95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982" y="2505"/>
                    <a:ext cx="306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>
                          <a:alpha val="39999"/>
                        </a:srgb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6" name="AutoShape 562">
                    <a:extLst>
                      <a:ext uri="{FF2B5EF4-FFF2-40B4-BE49-F238E27FC236}">
                        <a16:creationId xmlns:a16="http://schemas.microsoft.com/office/drawing/2014/main" id="{4E6B82C1-CF74-4835-AAF2-CAF596DDB383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921" y="2423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7" name="AutoShape 563">
                    <a:extLst>
                      <a:ext uri="{FF2B5EF4-FFF2-40B4-BE49-F238E27FC236}">
                        <a16:creationId xmlns:a16="http://schemas.microsoft.com/office/drawing/2014/main" id="{64747D51-595F-45CD-B869-C4A650376D2C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921" y="2750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8" name="AutoShape 564">
                    <a:extLst>
                      <a:ext uri="{FF2B5EF4-FFF2-40B4-BE49-F238E27FC236}">
                        <a16:creationId xmlns:a16="http://schemas.microsoft.com/office/drawing/2014/main" id="{BEE982C6-21F3-4F61-80D2-414BC3DB6169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410" y="2423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29" name="AutoShape 565">
                    <a:extLst>
                      <a:ext uri="{FF2B5EF4-FFF2-40B4-BE49-F238E27FC236}">
                        <a16:creationId xmlns:a16="http://schemas.microsoft.com/office/drawing/2014/main" id="{E00E676E-1ACB-4744-9CC6-D15677737DDF}"/>
                      </a:ext>
                    </a:extLst>
                  </p:cNvPr>
                  <p:cNvSpPr>
                    <a:spLocks noChangeArrowheads="1"/>
                  </p:cNvSpPr>
                  <p:nvPr userDrawn="1"/>
                </p:nvSpPr>
                <p:spPr bwMode="auto">
                  <a:xfrm>
                    <a:off x="1410" y="2750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830" name="Group 566">
                  <a:extLst>
                    <a:ext uri="{FF2B5EF4-FFF2-40B4-BE49-F238E27FC236}">
                      <a16:creationId xmlns:a16="http://schemas.microsoft.com/office/drawing/2014/main" id="{8A177E71-CA82-4A83-BA16-5823D38CA682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>
                  <a:off x="1043" y="907"/>
                  <a:ext cx="317" cy="205"/>
                  <a:chOff x="3220" y="825"/>
                  <a:chExt cx="317" cy="205"/>
                </a:xfrm>
              </p:grpSpPr>
              <p:grpSp>
                <p:nvGrpSpPr>
                  <p:cNvPr id="11831" name="Group 567">
                    <a:extLst>
                      <a:ext uri="{FF2B5EF4-FFF2-40B4-BE49-F238E27FC236}">
                        <a16:creationId xmlns:a16="http://schemas.microsoft.com/office/drawing/2014/main" id="{D4A96901-5805-4531-9D0B-624E7CE2DE4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40" y="825"/>
                    <a:ext cx="71" cy="57"/>
                    <a:chOff x="2993" y="3227"/>
                    <a:chExt cx="113" cy="90"/>
                  </a:xfrm>
                </p:grpSpPr>
                <p:sp>
                  <p:nvSpPr>
                    <p:cNvPr id="11832" name="Oval 568">
                      <a:extLst>
                        <a:ext uri="{FF2B5EF4-FFF2-40B4-BE49-F238E27FC236}">
                          <a16:creationId xmlns:a16="http://schemas.microsoft.com/office/drawing/2014/main" id="{62363814-F869-4943-911B-560A48789FE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33" name="Freeform 569">
                      <a:extLst>
                        <a:ext uri="{FF2B5EF4-FFF2-40B4-BE49-F238E27FC236}">
                          <a16:creationId xmlns:a16="http://schemas.microsoft.com/office/drawing/2014/main" id="{E2EE7FE8-1CD9-46A2-8357-E7625CB82B3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1834" name="Group 570">
                    <a:extLst>
                      <a:ext uri="{FF2B5EF4-FFF2-40B4-BE49-F238E27FC236}">
                        <a16:creationId xmlns:a16="http://schemas.microsoft.com/office/drawing/2014/main" id="{4A9AD8A0-7A35-43E4-B6FB-4C82F8BA027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447" y="838"/>
                    <a:ext cx="70" cy="57"/>
                    <a:chOff x="2993" y="3227"/>
                    <a:chExt cx="113" cy="90"/>
                  </a:xfrm>
                </p:grpSpPr>
                <p:sp>
                  <p:nvSpPr>
                    <p:cNvPr id="11835" name="Oval 571">
                      <a:extLst>
                        <a:ext uri="{FF2B5EF4-FFF2-40B4-BE49-F238E27FC236}">
                          <a16:creationId xmlns:a16="http://schemas.microsoft.com/office/drawing/2014/main" id="{5F6F750E-DB9B-42A5-8260-E8EFBE9C0EF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36" name="Freeform 572">
                      <a:extLst>
                        <a:ext uri="{FF2B5EF4-FFF2-40B4-BE49-F238E27FC236}">
                          <a16:creationId xmlns:a16="http://schemas.microsoft.com/office/drawing/2014/main" id="{5F3A60A8-08B5-4F03-B84D-FC88089CBEB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837" name="Oval 573">
                    <a:extLst>
                      <a:ext uri="{FF2B5EF4-FFF2-40B4-BE49-F238E27FC236}">
                        <a16:creationId xmlns:a16="http://schemas.microsoft.com/office/drawing/2014/main" id="{8B76CF35-4BA1-4C19-9338-ED173686DD8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877"/>
                    <a:ext cx="89" cy="8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A3262">
                          <a:alpha val="70000"/>
                        </a:srgbClr>
                      </a:gs>
                      <a:gs pos="100000">
                        <a:srgbClr val="FFDEBD"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838" name="Group 574">
                    <a:extLst>
                      <a:ext uri="{FF2B5EF4-FFF2-40B4-BE49-F238E27FC236}">
                        <a16:creationId xmlns:a16="http://schemas.microsoft.com/office/drawing/2014/main" id="{C39D411E-CE50-4356-B1D4-7BE486FEB8F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47" y="890"/>
                    <a:ext cx="90" cy="89"/>
                    <a:chOff x="3946" y="2591"/>
                    <a:chExt cx="159" cy="159"/>
                  </a:xfrm>
                </p:grpSpPr>
                <p:sp>
                  <p:nvSpPr>
                    <p:cNvPr id="11839" name="Oval 575">
                      <a:extLst>
                        <a:ext uri="{FF2B5EF4-FFF2-40B4-BE49-F238E27FC236}">
                          <a16:creationId xmlns:a16="http://schemas.microsoft.com/office/drawing/2014/main" id="{2C1388CF-9089-482B-9399-5E8A58B5428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6" y="2591"/>
                      <a:ext cx="158" cy="1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A3262">
                            <a:alpha val="7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40" name="Oval 576">
                      <a:extLst>
                        <a:ext uri="{FF2B5EF4-FFF2-40B4-BE49-F238E27FC236}">
                          <a16:creationId xmlns:a16="http://schemas.microsoft.com/office/drawing/2014/main" id="{1B363DCD-D745-4919-A171-21CF8D5B1C4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3" y="2614"/>
                      <a:ext cx="92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13B59">
                            <a:alpha val="3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841" name="AutoShape 577">
                    <a:extLst>
                      <a:ext uri="{FF2B5EF4-FFF2-40B4-BE49-F238E27FC236}">
                        <a16:creationId xmlns:a16="http://schemas.microsoft.com/office/drawing/2014/main" id="{85FA4B96-034B-44C9-B22C-2C01691F343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902"/>
                    <a:ext cx="14" cy="5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EEC0B4"/>
                      </a:gs>
                      <a:gs pos="100000">
                        <a:srgbClr val="EEC0B4">
                          <a:gamma/>
                          <a:tint val="80000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42" name="Oval 578">
                    <a:extLst>
                      <a:ext uri="{FF2B5EF4-FFF2-40B4-BE49-F238E27FC236}">
                        <a16:creationId xmlns:a16="http://schemas.microsoft.com/office/drawing/2014/main" id="{F03D4FB9-0B23-409F-A457-128867AFD13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2" y="863"/>
                    <a:ext cx="129" cy="12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>
                          <a:alpha val="60001"/>
                        </a:srgbClr>
                      </a:gs>
                      <a:gs pos="100000">
                        <a:schemeClr val="bg1">
                          <a:alpha val="2000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1843" name="Group 579">
                    <a:extLst>
                      <a:ext uri="{FF2B5EF4-FFF2-40B4-BE49-F238E27FC236}">
                        <a16:creationId xmlns:a16="http://schemas.microsoft.com/office/drawing/2014/main" id="{C6C2814B-AA10-4A80-AF67-D6E170EDEC2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17" y="979"/>
                    <a:ext cx="129" cy="51"/>
                    <a:chOff x="4490" y="3158"/>
                    <a:chExt cx="227" cy="91"/>
                  </a:xfrm>
                </p:grpSpPr>
                <p:sp>
                  <p:nvSpPr>
                    <p:cNvPr id="11844" name="Oval 580">
                      <a:extLst>
                        <a:ext uri="{FF2B5EF4-FFF2-40B4-BE49-F238E27FC236}">
                          <a16:creationId xmlns:a16="http://schemas.microsoft.com/office/drawing/2014/main" id="{12363705-7A69-4BDD-BD88-FA206AA2D29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0" y="3158"/>
                      <a:ext cx="227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D1A3">
                            <a:alpha val="39999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845" name="Freeform 581">
                      <a:extLst>
                        <a:ext uri="{FF2B5EF4-FFF2-40B4-BE49-F238E27FC236}">
                          <a16:creationId xmlns:a16="http://schemas.microsoft.com/office/drawing/2014/main" id="{E8E248E4-6A22-44B5-9C5F-C665EBB1560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72" y="3204"/>
                      <a:ext cx="61" cy="4"/>
                    </a:xfrm>
                    <a:custGeom>
                      <a:avLst/>
                      <a:gdLst>
                        <a:gd name="T0" fmla="*/ 0 w 68"/>
                        <a:gd name="T1" fmla="*/ 4 h 4"/>
                        <a:gd name="T2" fmla="*/ 68 w 68"/>
                        <a:gd name="T3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68" h="4">
                          <a:moveTo>
                            <a:pt x="0" y="4"/>
                          </a:moveTo>
                          <a:cubicBezTo>
                            <a:pt x="19" y="2"/>
                            <a:pt x="38" y="0"/>
                            <a:pt x="68" y="4"/>
                          </a:cubicBezTo>
                        </a:path>
                      </a:pathLst>
                    </a:custGeom>
                    <a:noFill/>
                    <a:ln w="15875" cap="flat" cmpd="sng">
                      <a:solidFill>
                        <a:srgbClr val="F6D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1D33B9-9D8B-4B09-8A16-DD6DB867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D2E16CB-E54E-4BF9-91EF-FEF7C58FC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234881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3641A2-BF79-4F7F-BA1A-4407FEE8C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6397436-7A16-4859-BE67-3A20248B6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576767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71D764-56EE-4328-9216-5B9770C28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>
            <a:extLst>
              <a:ext uri="{FF2B5EF4-FFF2-40B4-BE49-F238E27FC236}">
                <a16:creationId xmlns:a16="http://schemas.microsoft.com/office/drawing/2014/main" id="{FA7C03C0-F84A-4947-A9E5-EC3D8C6F455E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529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530BEC-DC30-4066-BF2F-F5B7C24A9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4F3956-2E22-4023-AE9F-7D5E087C8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415552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A50959-4DF3-44BD-AC30-482E1DF1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5E3EC8-BBAD-41BE-A99C-149BA1B7D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79436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3322F7-072A-4395-9E89-D375F98A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E22E01-7C09-4EDB-B618-D67FBE56F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98BBE3-BF09-4CFB-8902-44ABCD5C0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95886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38C325-2025-4F87-833A-320991BA0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7A5B93-88EA-4AB7-9564-19FF25B9C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1C9F045-D4BC-4BDF-9FA7-974ADCD4B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018666E-EE42-4B73-93B3-59C2A51AA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519CB4C-5758-4E49-B692-29F7F85E8A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94572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3E1DE5-0A96-4907-85C5-AFDC89DF3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4653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79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4E531E-ADFD-4F48-8362-444D847D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62C476-A028-4248-9B3B-D31C18BBA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2D1F967-E9FA-4337-8062-3818DFB22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2690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F46A90-8988-4E6A-8B0E-7D92EE6C2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3CF8C73-E960-4828-853F-DA4082CCA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9A9DFDA-2759-4639-887C-3FC30F3A9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4842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6" name="Group 272">
            <a:extLst>
              <a:ext uri="{FF2B5EF4-FFF2-40B4-BE49-F238E27FC236}">
                <a16:creationId xmlns:a16="http://schemas.microsoft.com/office/drawing/2014/main" id="{AE6672C3-2D79-4CF9-8F2B-C5067A7B45A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663825" y="0"/>
            <a:ext cx="450850" cy="584200"/>
            <a:chOff x="2715" y="3022"/>
            <a:chExt cx="284" cy="368"/>
          </a:xfrm>
        </p:grpSpPr>
        <p:sp>
          <p:nvSpPr>
            <p:cNvPr id="1297" name="AutoShape 273">
              <a:extLst>
                <a:ext uri="{FF2B5EF4-FFF2-40B4-BE49-F238E27FC236}">
                  <a16:creationId xmlns:a16="http://schemas.microsoft.com/office/drawing/2014/main" id="{2189140D-A446-402E-9F67-B4E87E6FC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7" y="3022"/>
              <a:ext cx="22" cy="30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8000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298" name="Group 274">
              <a:extLst>
                <a:ext uri="{FF2B5EF4-FFF2-40B4-BE49-F238E27FC236}">
                  <a16:creationId xmlns:a16="http://schemas.microsoft.com/office/drawing/2014/main" id="{4FDE13CB-7567-4991-9405-8647CE2B8B1B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2715" y="3097"/>
              <a:ext cx="174" cy="117"/>
              <a:chOff x="2825" y="3007"/>
              <a:chExt cx="229" cy="242"/>
            </a:xfrm>
          </p:grpSpPr>
          <p:sp>
            <p:nvSpPr>
              <p:cNvPr id="1299" name="Freeform 275">
                <a:extLst>
                  <a:ext uri="{FF2B5EF4-FFF2-40B4-BE49-F238E27FC236}">
                    <a16:creationId xmlns:a16="http://schemas.microsoft.com/office/drawing/2014/main" id="{D9EB75CF-40EC-49FC-89F7-EB34F89BF9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00" name="Freeform 276">
                <a:extLst>
                  <a:ext uri="{FF2B5EF4-FFF2-40B4-BE49-F238E27FC236}">
                    <a16:creationId xmlns:a16="http://schemas.microsoft.com/office/drawing/2014/main" id="{F8B317D6-1BF4-46F7-ADB4-D0B6409366DC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01" name="Group 277">
              <a:extLst>
                <a:ext uri="{FF2B5EF4-FFF2-40B4-BE49-F238E27FC236}">
                  <a16:creationId xmlns:a16="http://schemas.microsoft.com/office/drawing/2014/main" id="{690326BC-D840-46E7-8519-3A633BBDBA79}"/>
                </a:ext>
              </a:extLst>
            </p:cNvPr>
            <p:cNvGrpSpPr>
              <a:grpSpLocks/>
            </p:cNvGrpSpPr>
            <p:nvPr/>
          </p:nvGrpSpPr>
          <p:grpSpPr bwMode="auto">
            <a:xfrm rot="-1941087">
              <a:off x="2791" y="3302"/>
              <a:ext cx="155" cy="88"/>
              <a:chOff x="2825" y="3007"/>
              <a:chExt cx="229" cy="242"/>
            </a:xfrm>
          </p:grpSpPr>
          <p:sp>
            <p:nvSpPr>
              <p:cNvPr id="1302" name="Freeform 278">
                <a:extLst>
                  <a:ext uri="{FF2B5EF4-FFF2-40B4-BE49-F238E27FC236}">
                    <a16:creationId xmlns:a16="http://schemas.microsoft.com/office/drawing/2014/main" id="{5428C5C9-FA1A-456A-8CBF-E3756E219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03" name="Freeform 279">
                <a:extLst>
                  <a:ext uri="{FF2B5EF4-FFF2-40B4-BE49-F238E27FC236}">
                    <a16:creationId xmlns:a16="http://schemas.microsoft.com/office/drawing/2014/main" id="{1821A562-FF96-412B-B6D1-1CCCE821C581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04" name="Group 280">
              <a:extLst>
                <a:ext uri="{FF2B5EF4-FFF2-40B4-BE49-F238E27FC236}">
                  <a16:creationId xmlns:a16="http://schemas.microsoft.com/office/drawing/2014/main" id="{A1A0CCD4-57B0-4288-8CB2-8FCA242CC61C}"/>
                </a:ext>
              </a:extLst>
            </p:cNvPr>
            <p:cNvGrpSpPr>
              <a:grpSpLocks/>
            </p:cNvGrpSpPr>
            <p:nvPr/>
          </p:nvGrpSpPr>
          <p:grpSpPr bwMode="auto">
            <a:xfrm rot="59805527">
              <a:off x="2866" y="3171"/>
              <a:ext cx="133" cy="133"/>
              <a:chOff x="2825" y="3007"/>
              <a:chExt cx="229" cy="242"/>
            </a:xfrm>
          </p:grpSpPr>
          <p:sp>
            <p:nvSpPr>
              <p:cNvPr id="1305" name="Freeform 281">
                <a:extLst>
                  <a:ext uri="{FF2B5EF4-FFF2-40B4-BE49-F238E27FC236}">
                    <a16:creationId xmlns:a16="http://schemas.microsoft.com/office/drawing/2014/main" id="{8DDD9270-DDBF-40C3-B971-452C892E87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06" name="Freeform 282">
                <a:extLst>
                  <a:ext uri="{FF2B5EF4-FFF2-40B4-BE49-F238E27FC236}">
                    <a16:creationId xmlns:a16="http://schemas.microsoft.com/office/drawing/2014/main" id="{6DF06189-BA1D-446F-A1E1-BF920FE956E6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307" name="Group 283">
            <a:extLst>
              <a:ext uri="{FF2B5EF4-FFF2-40B4-BE49-F238E27FC236}">
                <a16:creationId xmlns:a16="http://schemas.microsoft.com/office/drawing/2014/main" id="{5DF2BDAA-ACC0-4652-BD3D-5D65DDB7C4BC}"/>
              </a:ext>
            </a:extLst>
          </p:cNvPr>
          <p:cNvGrpSpPr>
            <a:grpSpLocks/>
          </p:cNvGrpSpPr>
          <p:nvPr userDrawn="1"/>
        </p:nvGrpSpPr>
        <p:grpSpPr bwMode="auto">
          <a:xfrm rot="17679159">
            <a:off x="2193132" y="-34132"/>
            <a:ext cx="234950" cy="303213"/>
            <a:chOff x="2825" y="3007"/>
            <a:chExt cx="229" cy="242"/>
          </a:xfrm>
        </p:grpSpPr>
        <p:sp>
          <p:nvSpPr>
            <p:cNvPr id="1308" name="Freeform 284">
              <a:extLst>
                <a:ext uri="{FF2B5EF4-FFF2-40B4-BE49-F238E27FC236}">
                  <a16:creationId xmlns:a16="http://schemas.microsoft.com/office/drawing/2014/main" id="{F0DA3462-5224-46A3-90AD-1E435336D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3007"/>
              <a:ext cx="144" cy="242"/>
            </a:xfrm>
            <a:custGeom>
              <a:avLst/>
              <a:gdLst>
                <a:gd name="T0" fmla="*/ 205 w 213"/>
                <a:gd name="T1" fmla="*/ 38 h 343"/>
                <a:gd name="T2" fmla="*/ 69 w 213"/>
                <a:gd name="T3" fmla="*/ 106 h 343"/>
                <a:gd name="T4" fmla="*/ 23 w 213"/>
                <a:gd name="T5" fmla="*/ 332 h 343"/>
                <a:gd name="T6" fmla="*/ 205 w 213"/>
                <a:gd name="T7" fmla="*/ 3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343">
                  <a:moveTo>
                    <a:pt x="205" y="38"/>
                  </a:moveTo>
                  <a:cubicBezTo>
                    <a:pt x="213" y="0"/>
                    <a:pt x="99" y="57"/>
                    <a:pt x="69" y="106"/>
                  </a:cubicBezTo>
                  <a:cubicBezTo>
                    <a:pt x="39" y="155"/>
                    <a:pt x="0" y="343"/>
                    <a:pt x="23" y="332"/>
                  </a:cubicBezTo>
                  <a:cubicBezTo>
                    <a:pt x="46" y="321"/>
                    <a:pt x="197" y="76"/>
                    <a:pt x="205" y="38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9" name="Freeform 285">
              <a:extLst>
                <a:ext uri="{FF2B5EF4-FFF2-40B4-BE49-F238E27FC236}">
                  <a16:creationId xmlns:a16="http://schemas.microsoft.com/office/drawing/2014/main" id="{35212117-C747-446B-819A-371588CC5E6D}"/>
                </a:ext>
              </a:extLst>
            </p:cNvPr>
            <p:cNvSpPr>
              <a:spLocks/>
            </p:cNvSpPr>
            <p:nvPr/>
          </p:nvSpPr>
          <p:spPr bwMode="auto">
            <a:xfrm rot="3996341" flipH="1">
              <a:off x="2853" y="3030"/>
              <a:ext cx="174" cy="229"/>
            </a:xfrm>
            <a:custGeom>
              <a:avLst/>
              <a:gdLst>
                <a:gd name="T0" fmla="*/ 205 w 213"/>
                <a:gd name="T1" fmla="*/ 38 h 343"/>
                <a:gd name="T2" fmla="*/ 69 w 213"/>
                <a:gd name="T3" fmla="*/ 106 h 343"/>
                <a:gd name="T4" fmla="*/ 23 w 213"/>
                <a:gd name="T5" fmla="*/ 332 h 343"/>
                <a:gd name="T6" fmla="*/ 205 w 213"/>
                <a:gd name="T7" fmla="*/ 3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343">
                  <a:moveTo>
                    <a:pt x="205" y="38"/>
                  </a:moveTo>
                  <a:cubicBezTo>
                    <a:pt x="213" y="0"/>
                    <a:pt x="99" y="57"/>
                    <a:pt x="69" y="106"/>
                  </a:cubicBezTo>
                  <a:cubicBezTo>
                    <a:pt x="39" y="155"/>
                    <a:pt x="0" y="343"/>
                    <a:pt x="23" y="332"/>
                  </a:cubicBezTo>
                  <a:cubicBezTo>
                    <a:pt x="46" y="321"/>
                    <a:pt x="197" y="76"/>
                    <a:pt x="205" y="3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/>
                </a:gs>
                <a:gs pos="100000">
                  <a:srgbClr val="3366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310" name="Group 286">
            <a:extLst>
              <a:ext uri="{FF2B5EF4-FFF2-40B4-BE49-F238E27FC236}">
                <a16:creationId xmlns:a16="http://schemas.microsoft.com/office/drawing/2014/main" id="{5250AAFF-4B0E-4D93-9920-86CAA001168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08063" y="0"/>
            <a:ext cx="450850" cy="1001713"/>
            <a:chOff x="2692" y="2886"/>
            <a:chExt cx="284" cy="631"/>
          </a:xfrm>
        </p:grpSpPr>
        <p:sp>
          <p:nvSpPr>
            <p:cNvPr id="1311" name="AutoShape 287">
              <a:extLst>
                <a:ext uri="{FF2B5EF4-FFF2-40B4-BE49-F238E27FC236}">
                  <a16:creationId xmlns:a16="http://schemas.microsoft.com/office/drawing/2014/main" id="{0F79AA2B-C9DB-47EE-B8F7-52B8C95912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825" y="2886"/>
              <a:ext cx="32" cy="51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8000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12" name="Group 288">
              <a:extLst>
                <a:ext uri="{FF2B5EF4-FFF2-40B4-BE49-F238E27FC236}">
                  <a16:creationId xmlns:a16="http://schemas.microsoft.com/office/drawing/2014/main" id="{9A02A1B2-5E68-471B-9F24-3D239BCACCB8}"/>
                </a:ext>
              </a:extLst>
            </p:cNvPr>
            <p:cNvGrpSpPr>
              <a:grpSpLocks/>
            </p:cNvGrpSpPr>
            <p:nvPr/>
          </p:nvGrpSpPr>
          <p:grpSpPr bwMode="auto">
            <a:xfrm rot="38893557">
              <a:off x="2818" y="3012"/>
              <a:ext cx="147" cy="134"/>
              <a:chOff x="2825" y="3007"/>
              <a:chExt cx="229" cy="242"/>
            </a:xfrm>
          </p:grpSpPr>
          <p:sp>
            <p:nvSpPr>
              <p:cNvPr id="1313" name="Freeform 289">
                <a:extLst>
                  <a:ext uri="{FF2B5EF4-FFF2-40B4-BE49-F238E27FC236}">
                    <a16:creationId xmlns:a16="http://schemas.microsoft.com/office/drawing/2014/main" id="{33BE4A02-AFA6-4B3E-9394-6F505CC854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14" name="Freeform 290">
                <a:extLst>
                  <a:ext uri="{FF2B5EF4-FFF2-40B4-BE49-F238E27FC236}">
                    <a16:creationId xmlns:a16="http://schemas.microsoft.com/office/drawing/2014/main" id="{5343E65E-04B7-426C-9062-E115C78982E1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15" name="Group 291">
              <a:extLst>
                <a:ext uri="{FF2B5EF4-FFF2-40B4-BE49-F238E27FC236}">
                  <a16:creationId xmlns:a16="http://schemas.microsoft.com/office/drawing/2014/main" id="{709A9F3D-CD87-416A-967E-4CB0DFADB6E2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2692" y="3165"/>
              <a:ext cx="174" cy="117"/>
              <a:chOff x="2825" y="3007"/>
              <a:chExt cx="229" cy="242"/>
            </a:xfrm>
          </p:grpSpPr>
          <p:sp>
            <p:nvSpPr>
              <p:cNvPr id="1316" name="Freeform 292">
                <a:extLst>
                  <a:ext uri="{FF2B5EF4-FFF2-40B4-BE49-F238E27FC236}">
                    <a16:creationId xmlns:a16="http://schemas.microsoft.com/office/drawing/2014/main" id="{5BE5FF23-EAB1-4FB7-9D12-E3FE6850DD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17" name="Freeform 293">
                <a:extLst>
                  <a:ext uri="{FF2B5EF4-FFF2-40B4-BE49-F238E27FC236}">
                    <a16:creationId xmlns:a16="http://schemas.microsoft.com/office/drawing/2014/main" id="{1886AB32-6645-46D7-950E-19FC45439951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18" name="Group 294">
              <a:extLst>
                <a:ext uri="{FF2B5EF4-FFF2-40B4-BE49-F238E27FC236}">
                  <a16:creationId xmlns:a16="http://schemas.microsoft.com/office/drawing/2014/main" id="{51D4E2CD-D791-4CB5-932D-6B200EDBE94F}"/>
                </a:ext>
              </a:extLst>
            </p:cNvPr>
            <p:cNvGrpSpPr>
              <a:grpSpLocks/>
            </p:cNvGrpSpPr>
            <p:nvPr/>
          </p:nvGrpSpPr>
          <p:grpSpPr bwMode="auto">
            <a:xfrm rot="17280000">
              <a:off x="2778" y="3396"/>
              <a:ext cx="155" cy="88"/>
              <a:chOff x="2825" y="3007"/>
              <a:chExt cx="229" cy="242"/>
            </a:xfrm>
          </p:grpSpPr>
          <p:sp>
            <p:nvSpPr>
              <p:cNvPr id="1319" name="Freeform 295">
                <a:extLst>
                  <a:ext uri="{FF2B5EF4-FFF2-40B4-BE49-F238E27FC236}">
                    <a16:creationId xmlns:a16="http://schemas.microsoft.com/office/drawing/2014/main" id="{EB812276-0D05-4AB3-A2F6-18B64DA16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20" name="Freeform 296">
                <a:extLst>
                  <a:ext uri="{FF2B5EF4-FFF2-40B4-BE49-F238E27FC236}">
                    <a16:creationId xmlns:a16="http://schemas.microsoft.com/office/drawing/2014/main" id="{C1B6328D-1657-4AF3-9A18-AF3F0C5893AA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21" name="Group 297">
              <a:extLst>
                <a:ext uri="{FF2B5EF4-FFF2-40B4-BE49-F238E27FC236}">
                  <a16:creationId xmlns:a16="http://schemas.microsoft.com/office/drawing/2014/main" id="{B050EF77-CBE3-4A7D-888E-7C66261CB5CA}"/>
                </a:ext>
              </a:extLst>
            </p:cNvPr>
            <p:cNvGrpSpPr>
              <a:grpSpLocks/>
            </p:cNvGrpSpPr>
            <p:nvPr/>
          </p:nvGrpSpPr>
          <p:grpSpPr bwMode="auto">
            <a:xfrm rot="59805527">
              <a:off x="2843" y="3239"/>
              <a:ext cx="133" cy="133"/>
              <a:chOff x="2825" y="3007"/>
              <a:chExt cx="229" cy="242"/>
            </a:xfrm>
          </p:grpSpPr>
          <p:sp>
            <p:nvSpPr>
              <p:cNvPr id="1322" name="Freeform 298">
                <a:extLst>
                  <a:ext uri="{FF2B5EF4-FFF2-40B4-BE49-F238E27FC236}">
                    <a16:creationId xmlns:a16="http://schemas.microsoft.com/office/drawing/2014/main" id="{EE970D34-B5A4-4ADE-8FF3-579FCA7A55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23" name="Freeform 299">
                <a:extLst>
                  <a:ext uri="{FF2B5EF4-FFF2-40B4-BE49-F238E27FC236}">
                    <a16:creationId xmlns:a16="http://schemas.microsoft.com/office/drawing/2014/main" id="{C5DADF1A-715C-4E50-AC38-DD4BC64FB23E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324" name="Rectangle 300">
            <a:extLst>
              <a:ext uri="{FF2B5EF4-FFF2-40B4-BE49-F238E27FC236}">
                <a16:creationId xmlns:a16="http://schemas.microsoft.com/office/drawing/2014/main" id="{78F67DD5-38A3-499A-8C55-D3CC13197A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27313" y="0"/>
            <a:ext cx="720725" cy="1089025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25" name="Group 301">
            <a:extLst>
              <a:ext uri="{FF2B5EF4-FFF2-40B4-BE49-F238E27FC236}">
                <a16:creationId xmlns:a16="http://schemas.microsoft.com/office/drawing/2014/main" id="{52CC8F97-4330-4AE1-BDD2-C1F2D091B72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8313" y="0"/>
            <a:ext cx="576262" cy="2816225"/>
            <a:chOff x="4694" y="0"/>
            <a:chExt cx="431" cy="2750"/>
          </a:xfrm>
        </p:grpSpPr>
        <p:grpSp>
          <p:nvGrpSpPr>
            <p:cNvPr id="1326" name="Group 302">
              <a:extLst>
                <a:ext uri="{FF2B5EF4-FFF2-40B4-BE49-F238E27FC236}">
                  <a16:creationId xmlns:a16="http://schemas.microsoft.com/office/drawing/2014/main" id="{7F8A943F-7CE0-4034-844E-92AA1C5C0225}"/>
                </a:ext>
              </a:extLst>
            </p:cNvPr>
            <p:cNvGrpSpPr>
              <a:grpSpLocks/>
            </p:cNvGrpSpPr>
            <p:nvPr/>
          </p:nvGrpSpPr>
          <p:grpSpPr bwMode="auto">
            <a:xfrm rot="1368130">
              <a:off x="4717" y="0"/>
              <a:ext cx="229" cy="242"/>
              <a:chOff x="2825" y="3007"/>
              <a:chExt cx="229" cy="242"/>
            </a:xfrm>
          </p:grpSpPr>
          <p:sp>
            <p:nvSpPr>
              <p:cNvPr id="1327" name="Freeform 303">
                <a:extLst>
                  <a:ext uri="{FF2B5EF4-FFF2-40B4-BE49-F238E27FC236}">
                    <a16:creationId xmlns:a16="http://schemas.microsoft.com/office/drawing/2014/main" id="{2012CB13-F563-4CAD-B0EB-74CB012EF7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28" name="Freeform 304">
                <a:extLst>
                  <a:ext uri="{FF2B5EF4-FFF2-40B4-BE49-F238E27FC236}">
                    <a16:creationId xmlns:a16="http://schemas.microsoft.com/office/drawing/2014/main" id="{3BABB937-E7C2-475A-8621-DFD6804B733C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rgbClr val="85B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29" name="AutoShape 305">
              <a:extLst>
                <a:ext uri="{FF2B5EF4-FFF2-40B4-BE49-F238E27FC236}">
                  <a16:creationId xmlns:a16="http://schemas.microsoft.com/office/drawing/2014/main" id="{C397894A-DD77-435B-93C5-D2FC4888C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0"/>
              <a:ext cx="23" cy="265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8000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30" name="Group 306">
              <a:extLst>
                <a:ext uri="{FF2B5EF4-FFF2-40B4-BE49-F238E27FC236}">
                  <a16:creationId xmlns:a16="http://schemas.microsoft.com/office/drawing/2014/main" id="{82D72016-AB93-40A8-ABA0-0A73D3D434D5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4882" y="226"/>
              <a:ext cx="229" cy="242"/>
              <a:chOff x="2825" y="3007"/>
              <a:chExt cx="229" cy="242"/>
            </a:xfrm>
          </p:grpSpPr>
          <p:sp>
            <p:nvSpPr>
              <p:cNvPr id="1331" name="Freeform 307">
                <a:extLst>
                  <a:ext uri="{FF2B5EF4-FFF2-40B4-BE49-F238E27FC236}">
                    <a16:creationId xmlns:a16="http://schemas.microsoft.com/office/drawing/2014/main" id="{30EDAE3F-0531-42EA-BD0A-492DC3860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2" name="Freeform 308">
                <a:extLst>
                  <a:ext uri="{FF2B5EF4-FFF2-40B4-BE49-F238E27FC236}">
                    <a16:creationId xmlns:a16="http://schemas.microsoft.com/office/drawing/2014/main" id="{061142F3-D2F8-4D3F-869F-549E881AA5D3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3" name="Group 309">
              <a:extLst>
                <a:ext uri="{FF2B5EF4-FFF2-40B4-BE49-F238E27FC236}">
                  <a16:creationId xmlns:a16="http://schemas.microsoft.com/office/drawing/2014/main" id="{F3D4AA3B-CB32-412C-98E9-54EBE7637A5A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4765" y="1349"/>
              <a:ext cx="207" cy="181"/>
              <a:chOff x="2825" y="3007"/>
              <a:chExt cx="229" cy="242"/>
            </a:xfrm>
          </p:grpSpPr>
          <p:sp>
            <p:nvSpPr>
              <p:cNvPr id="1334" name="Freeform 310">
                <a:extLst>
                  <a:ext uri="{FF2B5EF4-FFF2-40B4-BE49-F238E27FC236}">
                    <a16:creationId xmlns:a16="http://schemas.microsoft.com/office/drawing/2014/main" id="{840E6A27-87FC-45A8-9560-80B743D3F4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5" name="Freeform 311">
                <a:extLst>
                  <a:ext uri="{FF2B5EF4-FFF2-40B4-BE49-F238E27FC236}">
                    <a16:creationId xmlns:a16="http://schemas.microsoft.com/office/drawing/2014/main" id="{F8B96181-D354-4A0D-9195-E2494EE7ED18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6" name="Group 312">
              <a:extLst>
                <a:ext uri="{FF2B5EF4-FFF2-40B4-BE49-F238E27FC236}">
                  <a16:creationId xmlns:a16="http://schemas.microsoft.com/office/drawing/2014/main" id="{EFC4508F-A677-4AE7-B3A8-D1641EE2199B}"/>
                </a:ext>
              </a:extLst>
            </p:cNvPr>
            <p:cNvGrpSpPr>
              <a:grpSpLocks/>
            </p:cNvGrpSpPr>
            <p:nvPr/>
          </p:nvGrpSpPr>
          <p:grpSpPr bwMode="auto">
            <a:xfrm rot="1368130">
              <a:off x="4717" y="777"/>
              <a:ext cx="229" cy="204"/>
              <a:chOff x="2825" y="3007"/>
              <a:chExt cx="229" cy="242"/>
            </a:xfrm>
          </p:grpSpPr>
          <p:sp>
            <p:nvSpPr>
              <p:cNvPr id="1337" name="Freeform 313">
                <a:extLst>
                  <a:ext uri="{FF2B5EF4-FFF2-40B4-BE49-F238E27FC236}">
                    <a16:creationId xmlns:a16="http://schemas.microsoft.com/office/drawing/2014/main" id="{0FE6F0F2-C700-494A-AC22-B94BB4C570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8" name="Freeform 314">
                <a:extLst>
                  <a:ext uri="{FF2B5EF4-FFF2-40B4-BE49-F238E27FC236}">
                    <a16:creationId xmlns:a16="http://schemas.microsoft.com/office/drawing/2014/main" id="{0F8EC3D1-C479-439B-B4B0-D9626853A68E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9" name="Group 315">
              <a:extLst>
                <a:ext uri="{FF2B5EF4-FFF2-40B4-BE49-F238E27FC236}">
                  <a16:creationId xmlns:a16="http://schemas.microsoft.com/office/drawing/2014/main" id="{FCFC28A7-6415-40C0-8DF7-ABE2697BEEF0}"/>
                </a:ext>
              </a:extLst>
            </p:cNvPr>
            <p:cNvGrpSpPr>
              <a:grpSpLocks/>
            </p:cNvGrpSpPr>
            <p:nvPr/>
          </p:nvGrpSpPr>
          <p:grpSpPr bwMode="auto">
            <a:xfrm rot="1368130">
              <a:off x="4694" y="363"/>
              <a:ext cx="252" cy="242"/>
              <a:chOff x="2825" y="3007"/>
              <a:chExt cx="229" cy="242"/>
            </a:xfrm>
          </p:grpSpPr>
          <p:sp>
            <p:nvSpPr>
              <p:cNvPr id="1340" name="Freeform 316">
                <a:extLst>
                  <a:ext uri="{FF2B5EF4-FFF2-40B4-BE49-F238E27FC236}">
                    <a16:creationId xmlns:a16="http://schemas.microsoft.com/office/drawing/2014/main" id="{6EE6198B-D592-4CD1-AD83-190D44035D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41" name="Freeform 317">
                <a:extLst>
                  <a:ext uri="{FF2B5EF4-FFF2-40B4-BE49-F238E27FC236}">
                    <a16:creationId xmlns:a16="http://schemas.microsoft.com/office/drawing/2014/main" id="{58B544B5-2C58-4F44-9ED3-96BAD0738FF3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42" name="Group 318">
              <a:extLst>
                <a:ext uri="{FF2B5EF4-FFF2-40B4-BE49-F238E27FC236}">
                  <a16:creationId xmlns:a16="http://schemas.microsoft.com/office/drawing/2014/main" id="{EA66B32F-A038-4F18-B3D6-72FDADF2BC92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4882" y="521"/>
              <a:ext cx="229" cy="242"/>
              <a:chOff x="2825" y="3007"/>
              <a:chExt cx="229" cy="242"/>
            </a:xfrm>
          </p:grpSpPr>
          <p:sp>
            <p:nvSpPr>
              <p:cNvPr id="1343" name="Freeform 319">
                <a:extLst>
                  <a:ext uri="{FF2B5EF4-FFF2-40B4-BE49-F238E27FC236}">
                    <a16:creationId xmlns:a16="http://schemas.microsoft.com/office/drawing/2014/main" id="{281AD0D2-78CA-41D4-838A-7FF81AD13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44" name="Freeform 320">
                <a:extLst>
                  <a:ext uri="{FF2B5EF4-FFF2-40B4-BE49-F238E27FC236}">
                    <a16:creationId xmlns:a16="http://schemas.microsoft.com/office/drawing/2014/main" id="{ED124D03-5BD5-430A-87EE-225B56D40AF9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45" name="Group 321">
              <a:extLst>
                <a:ext uri="{FF2B5EF4-FFF2-40B4-BE49-F238E27FC236}">
                  <a16:creationId xmlns:a16="http://schemas.microsoft.com/office/drawing/2014/main" id="{7A776A6D-A5B5-4273-AA09-E6598CCA7352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4897" y="1027"/>
              <a:ext cx="229" cy="227"/>
              <a:chOff x="2825" y="3007"/>
              <a:chExt cx="229" cy="242"/>
            </a:xfrm>
          </p:grpSpPr>
          <p:sp>
            <p:nvSpPr>
              <p:cNvPr id="1346" name="Freeform 322">
                <a:extLst>
                  <a:ext uri="{FF2B5EF4-FFF2-40B4-BE49-F238E27FC236}">
                    <a16:creationId xmlns:a16="http://schemas.microsoft.com/office/drawing/2014/main" id="{7061681B-4481-4178-9BCC-12FA94EDA0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47" name="Freeform 323">
                <a:extLst>
                  <a:ext uri="{FF2B5EF4-FFF2-40B4-BE49-F238E27FC236}">
                    <a16:creationId xmlns:a16="http://schemas.microsoft.com/office/drawing/2014/main" id="{915F828F-41FA-4BDA-9D21-6D3001B1506D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48" name="Group 324">
              <a:extLst>
                <a:ext uri="{FF2B5EF4-FFF2-40B4-BE49-F238E27FC236}">
                  <a16:creationId xmlns:a16="http://schemas.microsoft.com/office/drawing/2014/main" id="{4F1E7DDA-C064-44C6-8FFB-FF21957F9392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4866" y="1542"/>
              <a:ext cx="229" cy="159"/>
              <a:chOff x="2825" y="3007"/>
              <a:chExt cx="229" cy="242"/>
            </a:xfrm>
          </p:grpSpPr>
          <p:sp>
            <p:nvSpPr>
              <p:cNvPr id="1349" name="Freeform 325">
                <a:extLst>
                  <a:ext uri="{FF2B5EF4-FFF2-40B4-BE49-F238E27FC236}">
                    <a16:creationId xmlns:a16="http://schemas.microsoft.com/office/drawing/2014/main" id="{B017C4B8-75DD-4F90-83BC-BDD3A238D3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0" name="Freeform 326">
                <a:extLst>
                  <a:ext uri="{FF2B5EF4-FFF2-40B4-BE49-F238E27FC236}">
                    <a16:creationId xmlns:a16="http://schemas.microsoft.com/office/drawing/2014/main" id="{BDE984CB-8850-4A78-8CAE-962DF8EEF17B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51" name="Group 327">
              <a:extLst>
                <a:ext uri="{FF2B5EF4-FFF2-40B4-BE49-F238E27FC236}">
                  <a16:creationId xmlns:a16="http://schemas.microsoft.com/office/drawing/2014/main" id="{9490E13C-364F-4185-BDB8-A990CC26A2EF}"/>
                </a:ext>
              </a:extLst>
            </p:cNvPr>
            <p:cNvGrpSpPr>
              <a:grpSpLocks/>
            </p:cNvGrpSpPr>
            <p:nvPr/>
          </p:nvGrpSpPr>
          <p:grpSpPr bwMode="auto">
            <a:xfrm rot="38893557">
              <a:off x="4863" y="2082"/>
              <a:ext cx="229" cy="159"/>
              <a:chOff x="2825" y="3007"/>
              <a:chExt cx="229" cy="242"/>
            </a:xfrm>
          </p:grpSpPr>
          <p:sp>
            <p:nvSpPr>
              <p:cNvPr id="1352" name="Freeform 328">
                <a:extLst>
                  <a:ext uri="{FF2B5EF4-FFF2-40B4-BE49-F238E27FC236}">
                    <a16:creationId xmlns:a16="http://schemas.microsoft.com/office/drawing/2014/main" id="{8B5D95D6-6D50-45A1-80FB-3F2E3AA6B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3" name="Freeform 329">
                <a:extLst>
                  <a:ext uri="{FF2B5EF4-FFF2-40B4-BE49-F238E27FC236}">
                    <a16:creationId xmlns:a16="http://schemas.microsoft.com/office/drawing/2014/main" id="{9ED57865-3D49-4380-BB4F-D7530DAA6166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54" name="Group 330">
              <a:extLst>
                <a:ext uri="{FF2B5EF4-FFF2-40B4-BE49-F238E27FC236}">
                  <a16:creationId xmlns:a16="http://schemas.microsoft.com/office/drawing/2014/main" id="{0675557D-17AD-495F-A781-009CD1758712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4740" y="1797"/>
              <a:ext cx="207" cy="181"/>
              <a:chOff x="2825" y="3007"/>
              <a:chExt cx="229" cy="242"/>
            </a:xfrm>
          </p:grpSpPr>
          <p:sp>
            <p:nvSpPr>
              <p:cNvPr id="1355" name="Freeform 331">
                <a:extLst>
                  <a:ext uri="{FF2B5EF4-FFF2-40B4-BE49-F238E27FC236}">
                    <a16:creationId xmlns:a16="http://schemas.microsoft.com/office/drawing/2014/main" id="{DEE03D1E-A490-4838-9FD3-0E078F76AF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6" name="Freeform 332">
                <a:extLst>
                  <a:ext uri="{FF2B5EF4-FFF2-40B4-BE49-F238E27FC236}">
                    <a16:creationId xmlns:a16="http://schemas.microsoft.com/office/drawing/2014/main" id="{7DCB80AD-3A0E-4920-A157-055150E8D113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57" name="Group 333">
              <a:extLst>
                <a:ext uri="{FF2B5EF4-FFF2-40B4-BE49-F238E27FC236}">
                  <a16:creationId xmlns:a16="http://schemas.microsoft.com/office/drawing/2014/main" id="{F76FDF46-EC11-4222-B66D-37DBA74A2D05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4740" y="2296"/>
              <a:ext cx="207" cy="181"/>
              <a:chOff x="2825" y="3007"/>
              <a:chExt cx="229" cy="242"/>
            </a:xfrm>
          </p:grpSpPr>
          <p:sp>
            <p:nvSpPr>
              <p:cNvPr id="1358" name="Freeform 334">
                <a:extLst>
                  <a:ext uri="{FF2B5EF4-FFF2-40B4-BE49-F238E27FC236}">
                    <a16:creationId xmlns:a16="http://schemas.microsoft.com/office/drawing/2014/main" id="{CEEC72FC-BF66-4B51-A8B9-81E5C98A90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9" name="Freeform 335">
                <a:extLst>
                  <a:ext uri="{FF2B5EF4-FFF2-40B4-BE49-F238E27FC236}">
                    <a16:creationId xmlns:a16="http://schemas.microsoft.com/office/drawing/2014/main" id="{735D1257-6174-476C-9351-B9C3F90EF73E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60" name="Group 336">
              <a:extLst>
                <a:ext uri="{FF2B5EF4-FFF2-40B4-BE49-F238E27FC236}">
                  <a16:creationId xmlns:a16="http://schemas.microsoft.com/office/drawing/2014/main" id="{A4944126-6CED-4535-9ED9-5F3CE2581181}"/>
                </a:ext>
              </a:extLst>
            </p:cNvPr>
            <p:cNvGrpSpPr>
              <a:grpSpLocks/>
            </p:cNvGrpSpPr>
            <p:nvPr/>
          </p:nvGrpSpPr>
          <p:grpSpPr bwMode="auto">
            <a:xfrm rot="-1941087">
              <a:off x="4830" y="2614"/>
              <a:ext cx="184" cy="136"/>
              <a:chOff x="2825" y="3007"/>
              <a:chExt cx="229" cy="242"/>
            </a:xfrm>
          </p:grpSpPr>
          <p:sp>
            <p:nvSpPr>
              <p:cNvPr id="1361" name="Freeform 337">
                <a:extLst>
                  <a:ext uri="{FF2B5EF4-FFF2-40B4-BE49-F238E27FC236}">
                    <a16:creationId xmlns:a16="http://schemas.microsoft.com/office/drawing/2014/main" id="{749808ED-1469-491F-A162-26ECFB6C9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2" name="Freeform 338">
                <a:extLst>
                  <a:ext uri="{FF2B5EF4-FFF2-40B4-BE49-F238E27FC236}">
                    <a16:creationId xmlns:a16="http://schemas.microsoft.com/office/drawing/2014/main" id="{FE6F70E8-2DF8-4BAE-AC8B-A87B4BE62859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63" name="Group 339">
              <a:extLst>
                <a:ext uri="{FF2B5EF4-FFF2-40B4-BE49-F238E27FC236}">
                  <a16:creationId xmlns:a16="http://schemas.microsoft.com/office/drawing/2014/main" id="{9C3530AE-CEAC-482B-8D15-1CD6F407301A}"/>
                </a:ext>
              </a:extLst>
            </p:cNvPr>
            <p:cNvGrpSpPr>
              <a:grpSpLocks/>
            </p:cNvGrpSpPr>
            <p:nvPr/>
          </p:nvGrpSpPr>
          <p:grpSpPr bwMode="auto">
            <a:xfrm rot="59805527">
              <a:off x="4896" y="2434"/>
              <a:ext cx="206" cy="157"/>
              <a:chOff x="2825" y="3007"/>
              <a:chExt cx="229" cy="242"/>
            </a:xfrm>
          </p:grpSpPr>
          <p:sp>
            <p:nvSpPr>
              <p:cNvPr id="1364" name="Freeform 340">
                <a:extLst>
                  <a:ext uri="{FF2B5EF4-FFF2-40B4-BE49-F238E27FC236}">
                    <a16:creationId xmlns:a16="http://schemas.microsoft.com/office/drawing/2014/main" id="{2FDC6D53-7552-4773-AB8C-F1E94D0597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5" name="Freeform 341">
                <a:extLst>
                  <a:ext uri="{FF2B5EF4-FFF2-40B4-BE49-F238E27FC236}">
                    <a16:creationId xmlns:a16="http://schemas.microsoft.com/office/drawing/2014/main" id="{56456F02-071F-4F40-A135-9AF5A7CCF04C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366" name="Rectangle 342">
            <a:extLst>
              <a:ext uri="{FF2B5EF4-FFF2-40B4-BE49-F238E27FC236}">
                <a16:creationId xmlns:a16="http://schemas.microsoft.com/office/drawing/2014/main" id="{C6DA9162-E8F3-498E-9532-7DFE7D3F45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0213" y="0"/>
            <a:ext cx="612775" cy="3068638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67" name="Group 343">
            <a:extLst>
              <a:ext uri="{FF2B5EF4-FFF2-40B4-BE49-F238E27FC236}">
                <a16:creationId xmlns:a16="http://schemas.microsoft.com/office/drawing/2014/main" id="{8DB08EB1-34F1-45F9-ADE2-262FFD5D753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450850" cy="1371600"/>
            <a:chOff x="2222" y="0"/>
            <a:chExt cx="284" cy="864"/>
          </a:xfrm>
        </p:grpSpPr>
        <p:sp>
          <p:nvSpPr>
            <p:cNvPr id="1368" name="AutoShape 344">
              <a:extLst>
                <a:ext uri="{FF2B5EF4-FFF2-40B4-BE49-F238E27FC236}">
                  <a16:creationId xmlns:a16="http://schemas.microsoft.com/office/drawing/2014/main" id="{6CAF26B1-08B9-4CFB-875C-300F80E59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4" y="0"/>
              <a:ext cx="22" cy="76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8000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69" name="Group 345">
              <a:extLst>
                <a:ext uri="{FF2B5EF4-FFF2-40B4-BE49-F238E27FC236}">
                  <a16:creationId xmlns:a16="http://schemas.microsoft.com/office/drawing/2014/main" id="{1E44FEF3-79CF-44C8-83B5-938FF84BE055}"/>
                </a:ext>
              </a:extLst>
            </p:cNvPr>
            <p:cNvGrpSpPr>
              <a:grpSpLocks/>
            </p:cNvGrpSpPr>
            <p:nvPr/>
          </p:nvGrpSpPr>
          <p:grpSpPr bwMode="auto">
            <a:xfrm rot="38893557">
              <a:off x="2348" y="376"/>
              <a:ext cx="147" cy="134"/>
              <a:chOff x="2825" y="3007"/>
              <a:chExt cx="229" cy="242"/>
            </a:xfrm>
          </p:grpSpPr>
          <p:sp>
            <p:nvSpPr>
              <p:cNvPr id="1370" name="Freeform 346">
                <a:extLst>
                  <a:ext uri="{FF2B5EF4-FFF2-40B4-BE49-F238E27FC236}">
                    <a16:creationId xmlns:a16="http://schemas.microsoft.com/office/drawing/2014/main" id="{9DE94A39-29FC-4E30-B237-7AC7A7084B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71" name="Freeform 347">
                <a:extLst>
                  <a:ext uri="{FF2B5EF4-FFF2-40B4-BE49-F238E27FC236}">
                    <a16:creationId xmlns:a16="http://schemas.microsoft.com/office/drawing/2014/main" id="{B00021F6-1433-45E5-ADAF-0E513C33EE01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72" name="Group 348">
              <a:extLst>
                <a:ext uri="{FF2B5EF4-FFF2-40B4-BE49-F238E27FC236}">
                  <a16:creationId xmlns:a16="http://schemas.microsoft.com/office/drawing/2014/main" id="{3A3C4879-D283-41E4-8DAC-6323B7593B3B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2222" y="207"/>
              <a:ext cx="174" cy="117"/>
              <a:chOff x="2825" y="3007"/>
              <a:chExt cx="229" cy="242"/>
            </a:xfrm>
          </p:grpSpPr>
          <p:sp>
            <p:nvSpPr>
              <p:cNvPr id="1373" name="Freeform 349">
                <a:extLst>
                  <a:ext uri="{FF2B5EF4-FFF2-40B4-BE49-F238E27FC236}">
                    <a16:creationId xmlns:a16="http://schemas.microsoft.com/office/drawing/2014/main" id="{E967F8E7-B483-46D9-B20D-C9036EAAE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74" name="Freeform 350">
                <a:extLst>
                  <a:ext uri="{FF2B5EF4-FFF2-40B4-BE49-F238E27FC236}">
                    <a16:creationId xmlns:a16="http://schemas.microsoft.com/office/drawing/2014/main" id="{39094198-BAA3-47BA-B989-D623A6192F65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75" name="Group 351">
              <a:extLst>
                <a:ext uri="{FF2B5EF4-FFF2-40B4-BE49-F238E27FC236}">
                  <a16:creationId xmlns:a16="http://schemas.microsoft.com/office/drawing/2014/main" id="{0350A78E-37CF-43CD-AD72-2FAF1E426DD1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2222" y="529"/>
              <a:ext cx="174" cy="117"/>
              <a:chOff x="2825" y="3007"/>
              <a:chExt cx="229" cy="242"/>
            </a:xfrm>
          </p:grpSpPr>
          <p:sp>
            <p:nvSpPr>
              <p:cNvPr id="1376" name="Freeform 352">
                <a:extLst>
                  <a:ext uri="{FF2B5EF4-FFF2-40B4-BE49-F238E27FC236}">
                    <a16:creationId xmlns:a16="http://schemas.microsoft.com/office/drawing/2014/main" id="{93569FF3-1D23-4AE7-B926-43423CEF7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77" name="Freeform 353">
                <a:extLst>
                  <a:ext uri="{FF2B5EF4-FFF2-40B4-BE49-F238E27FC236}">
                    <a16:creationId xmlns:a16="http://schemas.microsoft.com/office/drawing/2014/main" id="{5D263714-535E-44C4-8952-9E0312F97A84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78" name="Group 354">
              <a:extLst>
                <a:ext uri="{FF2B5EF4-FFF2-40B4-BE49-F238E27FC236}">
                  <a16:creationId xmlns:a16="http://schemas.microsoft.com/office/drawing/2014/main" id="{A46527CC-9B8E-4E49-AC71-D654988CAFF5}"/>
                </a:ext>
              </a:extLst>
            </p:cNvPr>
            <p:cNvGrpSpPr>
              <a:grpSpLocks/>
            </p:cNvGrpSpPr>
            <p:nvPr/>
          </p:nvGrpSpPr>
          <p:grpSpPr bwMode="auto">
            <a:xfrm rot="18480000">
              <a:off x="2302" y="743"/>
              <a:ext cx="155" cy="88"/>
              <a:chOff x="2825" y="3007"/>
              <a:chExt cx="229" cy="242"/>
            </a:xfrm>
          </p:grpSpPr>
          <p:sp>
            <p:nvSpPr>
              <p:cNvPr id="1379" name="Freeform 355">
                <a:extLst>
                  <a:ext uri="{FF2B5EF4-FFF2-40B4-BE49-F238E27FC236}">
                    <a16:creationId xmlns:a16="http://schemas.microsoft.com/office/drawing/2014/main" id="{CE12DF22-D81D-4CDE-AEBC-622C858465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80" name="Freeform 356">
                <a:extLst>
                  <a:ext uri="{FF2B5EF4-FFF2-40B4-BE49-F238E27FC236}">
                    <a16:creationId xmlns:a16="http://schemas.microsoft.com/office/drawing/2014/main" id="{DC2CBEFD-06B3-4474-80A6-3A876CCFF778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81" name="Group 357">
              <a:extLst>
                <a:ext uri="{FF2B5EF4-FFF2-40B4-BE49-F238E27FC236}">
                  <a16:creationId xmlns:a16="http://schemas.microsoft.com/office/drawing/2014/main" id="{763977C6-7283-43BD-9423-FF074AE1B19F}"/>
                </a:ext>
              </a:extLst>
            </p:cNvPr>
            <p:cNvGrpSpPr>
              <a:grpSpLocks/>
            </p:cNvGrpSpPr>
            <p:nvPr/>
          </p:nvGrpSpPr>
          <p:grpSpPr bwMode="auto">
            <a:xfrm rot="59805527">
              <a:off x="2373" y="603"/>
              <a:ext cx="133" cy="133"/>
              <a:chOff x="2825" y="3007"/>
              <a:chExt cx="229" cy="242"/>
            </a:xfrm>
          </p:grpSpPr>
          <p:sp>
            <p:nvSpPr>
              <p:cNvPr id="1382" name="Freeform 358">
                <a:extLst>
                  <a:ext uri="{FF2B5EF4-FFF2-40B4-BE49-F238E27FC236}">
                    <a16:creationId xmlns:a16="http://schemas.microsoft.com/office/drawing/2014/main" id="{B598691E-6D15-4C0D-9DC4-9F5F49097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83" name="Freeform 359">
                <a:extLst>
                  <a:ext uri="{FF2B5EF4-FFF2-40B4-BE49-F238E27FC236}">
                    <a16:creationId xmlns:a16="http://schemas.microsoft.com/office/drawing/2014/main" id="{3E6F1009-0692-4A06-BD46-E3433B40C51E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385" name="Freeform 361">
            <a:extLst>
              <a:ext uri="{FF2B5EF4-FFF2-40B4-BE49-F238E27FC236}">
                <a16:creationId xmlns:a16="http://schemas.microsoft.com/office/drawing/2014/main" id="{6B89D48E-39B6-4EB2-AC03-721AED0A7540}"/>
              </a:ext>
            </a:extLst>
          </p:cNvPr>
          <p:cNvSpPr>
            <a:spLocks/>
          </p:cNvSpPr>
          <p:nvPr userDrawn="1"/>
        </p:nvSpPr>
        <p:spPr bwMode="auto">
          <a:xfrm>
            <a:off x="863600" y="7938"/>
            <a:ext cx="569913" cy="2058987"/>
          </a:xfrm>
          <a:custGeom>
            <a:avLst/>
            <a:gdLst>
              <a:gd name="T0" fmla="*/ 0 w 359"/>
              <a:gd name="T1" fmla="*/ 0 h 1297"/>
              <a:gd name="T2" fmla="*/ 68 w 359"/>
              <a:gd name="T3" fmla="*/ 341 h 1297"/>
              <a:gd name="T4" fmla="*/ 159 w 359"/>
              <a:gd name="T5" fmla="*/ 704 h 1297"/>
              <a:gd name="T6" fmla="*/ 340 w 359"/>
              <a:gd name="T7" fmla="*/ 998 h 1297"/>
              <a:gd name="T8" fmla="*/ 272 w 359"/>
              <a:gd name="T9" fmla="*/ 1248 h 1297"/>
              <a:gd name="T10" fmla="*/ 113 w 359"/>
              <a:gd name="T11" fmla="*/ 1293 h 1297"/>
              <a:gd name="T12" fmla="*/ 45 w 359"/>
              <a:gd name="T13" fmla="*/ 1225 h 1297"/>
              <a:gd name="T14" fmla="*/ 45 w 359"/>
              <a:gd name="T15" fmla="*/ 1112 h 1297"/>
              <a:gd name="T16" fmla="*/ 113 w 359"/>
              <a:gd name="T17" fmla="*/ 1044 h 1297"/>
              <a:gd name="T18" fmla="*/ 227 w 359"/>
              <a:gd name="T19" fmla="*/ 1044 h 1297"/>
              <a:gd name="T20" fmla="*/ 272 w 359"/>
              <a:gd name="T21" fmla="*/ 1134 h 1297"/>
              <a:gd name="T22" fmla="*/ 249 w 359"/>
              <a:gd name="T23" fmla="*/ 1225 h 1297"/>
              <a:gd name="T24" fmla="*/ 159 w 359"/>
              <a:gd name="T25" fmla="*/ 1248 h 1297"/>
              <a:gd name="T26" fmla="*/ 91 w 359"/>
              <a:gd name="T27" fmla="*/ 1202 h 1297"/>
              <a:gd name="T28" fmla="*/ 91 w 359"/>
              <a:gd name="T29" fmla="*/ 1134 h 1297"/>
              <a:gd name="T30" fmla="*/ 136 w 359"/>
              <a:gd name="T31" fmla="*/ 1089 h 1297"/>
              <a:gd name="T32" fmla="*/ 204 w 359"/>
              <a:gd name="T33" fmla="*/ 1089 h 1297"/>
              <a:gd name="T34" fmla="*/ 227 w 359"/>
              <a:gd name="T35" fmla="*/ 1157 h 1297"/>
              <a:gd name="T36" fmla="*/ 181 w 359"/>
              <a:gd name="T37" fmla="*/ 1202 h 1297"/>
              <a:gd name="T38" fmla="*/ 136 w 359"/>
              <a:gd name="T39" fmla="*/ 1202 h 1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59" h="1297">
                <a:moveTo>
                  <a:pt x="0" y="0"/>
                </a:moveTo>
                <a:cubicBezTo>
                  <a:pt x="21" y="112"/>
                  <a:pt x="42" y="224"/>
                  <a:pt x="68" y="341"/>
                </a:cubicBezTo>
                <a:cubicBezTo>
                  <a:pt x="94" y="458"/>
                  <a:pt x="114" y="595"/>
                  <a:pt x="159" y="704"/>
                </a:cubicBezTo>
                <a:cubicBezTo>
                  <a:pt x="204" y="813"/>
                  <a:pt x="321" y="907"/>
                  <a:pt x="340" y="998"/>
                </a:cubicBezTo>
                <a:cubicBezTo>
                  <a:pt x="359" y="1089"/>
                  <a:pt x="310" y="1199"/>
                  <a:pt x="272" y="1248"/>
                </a:cubicBezTo>
                <a:cubicBezTo>
                  <a:pt x="234" y="1297"/>
                  <a:pt x="151" y="1297"/>
                  <a:pt x="113" y="1293"/>
                </a:cubicBezTo>
                <a:cubicBezTo>
                  <a:pt x="75" y="1289"/>
                  <a:pt x="56" y="1255"/>
                  <a:pt x="45" y="1225"/>
                </a:cubicBezTo>
                <a:cubicBezTo>
                  <a:pt x="34" y="1195"/>
                  <a:pt x="34" y="1142"/>
                  <a:pt x="45" y="1112"/>
                </a:cubicBezTo>
                <a:cubicBezTo>
                  <a:pt x="56" y="1082"/>
                  <a:pt x="83" y="1055"/>
                  <a:pt x="113" y="1044"/>
                </a:cubicBezTo>
                <a:cubicBezTo>
                  <a:pt x="143" y="1033"/>
                  <a:pt x="201" y="1029"/>
                  <a:pt x="227" y="1044"/>
                </a:cubicBezTo>
                <a:cubicBezTo>
                  <a:pt x="253" y="1059"/>
                  <a:pt x="268" y="1104"/>
                  <a:pt x="272" y="1134"/>
                </a:cubicBezTo>
                <a:cubicBezTo>
                  <a:pt x="276" y="1164"/>
                  <a:pt x="268" y="1206"/>
                  <a:pt x="249" y="1225"/>
                </a:cubicBezTo>
                <a:cubicBezTo>
                  <a:pt x="230" y="1244"/>
                  <a:pt x="185" y="1252"/>
                  <a:pt x="159" y="1248"/>
                </a:cubicBezTo>
                <a:cubicBezTo>
                  <a:pt x="133" y="1244"/>
                  <a:pt x="102" y="1221"/>
                  <a:pt x="91" y="1202"/>
                </a:cubicBezTo>
                <a:cubicBezTo>
                  <a:pt x="80" y="1183"/>
                  <a:pt x="84" y="1153"/>
                  <a:pt x="91" y="1134"/>
                </a:cubicBezTo>
                <a:cubicBezTo>
                  <a:pt x="98" y="1115"/>
                  <a:pt x="117" y="1097"/>
                  <a:pt x="136" y="1089"/>
                </a:cubicBezTo>
                <a:cubicBezTo>
                  <a:pt x="155" y="1081"/>
                  <a:pt x="189" y="1078"/>
                  <a:pt x="204" y="1089"/>
                </a:cubicBezTo>
                <a:cubicBezTo>
                  <a:pt x="219" y="1100"/>
                  <a:pt x="231" y="1138"/>
                  <a:pt x="227" y="1157"/>
                </a:cubicBezTo>
                <a:cubicBezTo>
                  <a:pt x="223" y="1176"/>
                  <a:pt x="196" y="1195"/>
                  <a:pt x="181" y="1202"/>
                </a:cubicBezTo>
                <a:cubicBezTo>
                  <a:pt x="166" y="1209"/>
                  <a:pt x="147" y="1209"/>
                  <a:pt x="136" y="1202"/>
                </a:cubicBezTo>
              </a:path>
            </a:pathLst>
          </a:custGeom>
          <a:noFill/>
          <a:ln w="15875" cap="flat" cmpd="sng">
            <a:solidFill>
              <a:srgbClr val="EAEAE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86" name="Freeform 362">
            <a:extLst>
              <a:ext uri="{FF2B5EF4-FFF2-40B4-BE49-F238E27FC236}">
                <a16:creationId xmlns:a16="http://schemas.microsoft.com/office/drawing/2014/main" id="{262C5CAB-64C5-4345-BA85-08F1C3932993}"/>
              </a:ext>
            </a:extLst>
          </p:cNvPr>
          <p:cNvSpPr>
            <a:spLocks/>
          </p:cNvSpPr>
          <p:nvPr userDrawn="1"/>
        </p:nvSpPr>
        <p:spPr bwMode="auto">
          <a:xfrm>
            <a:off x="1150938" y="981075"/>
            <a:ext cx="546100" cy="455613"/>
          </a:xfrm>
          <a:custGeom>
            <a:avLst/>
            <a:gdLst>
              <a:gd name="T0" fmla="*/ 0 w 344"/>
              <a:gd name="T1" fmla="*/ 132 h 287"/>
              <a:gd name="T2" fmla="*/ 136 w 344"/>
              <a:gd name="T3" fmla="*/ 268 h 287"/>
              <a:gd name="T4" fmla="*/ 295 w 344"/>
              <a:gd name="T5" fmla="*/ 246 h 287"/>
              <a:gd name="T6" fmla="*/ 340 w 344"/>
              <a:gd name="T7" fmla="*/ 132 h 287"/>
              <a:gd name="T8" fmla="*/ 317 w 344"/>
              <a:gd name="T9" fmla="*/ 19 h 287"/>
              <a:gd name="T10" fmla="*/ 227 w 344"/>
              <a:gd name="T11" fmla="*/ 19 h 287"/>
              <a:gd name="T12" fmla="*/ 159 w 344"/>
              <a:gd name="T13" fmla="*/ 64 h 287"/>
              <a:gd name="T14" fmla="*/ 159 w 344"/>
              <a:gd name="T15" fmla="*/ 178 h 287"/>
              <a:gd name="T16" fmla="*/ 204 w 344"/>
              <a:gd name="T17" fmla="*/ 223 h 287"/>
              <a:gd name="T18" fmla="*/ 272 w 344"/>
              <a:gd name="T19" fmla="*/ 223 h 287"/>
              <a:gd name="T20" fmla="*/ 295 w 344"/>
              <a:gd name="T21" fmla="*/ 155 h 287"/>
              <a:gd name="T22" fmla="*/ 295 w 344"/>
              <a:gd name="T23" fmla="*/ 87 h 287"/>
              <a:gd name="T24" fmla="*/ 227 w 344"/>
              <a:gd name="T25" fmla="*/ 64 h 287"/>
              <a:gd name="T26" fmla="*/ 204 w 344"/>
              <a:gd name="T27" fmla="*/ 132 h 287"/>
              <a:gd name="T28" fmla="*/ 249 w 344"/>
              <a:gd name="T29" fmla="*/ 155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4" h="287">
                <a:moveTo>
                  <a:pt x="0" y="132"/>
                </a:moveTo>
                <a:cubicBezTo>
                  <a:pt x="43" y="190"/>
                  <a:pt x="87" y="249"/>
                  <a:pt x="136" y="268"/>
                </a:cubicBezTo>
                <a:cubicBezTo>
                  <a:pt x="185" y="287"/>
                  <a:pt x="261" y="269"/>
                  <a:pt x="295" y="246"/>
                </a:cubicBezTo>
                <a:cubicBezTo>
                  <a:pt x="329" y="223"/>
                  <a:pt x="336" y="170"/>
                  <a:pt x="340" y="132"/>
                </a:cubicBezTo>
                <a:cubicBezTo>
                  <a:pt x="344" y="94"/>
                  <a:pt x="336" y="38"/>
                  <a:pt x="317" y="19"/>
                </a:cubicBezTo>
                <a:cubicBezTo>
                  <a:pt x="298" y="0"/>
                  <a:pt x="253" y="11"/>
                  <a:pt x="227" y="19"/>
                </a:cubicBezTo>
                <a:cubicBezTo>
                  <a:pt x="201" y="27"/>
                  <a:pt x="170" y="37"/>
                  <a:pt x="159" y="64"/>
                </a:cubicBezTo>
                <a:cubicBezTo>
                  <a:pt x="148" y="91"/>
                  <a:pt x="152" y="152"/>
                  <a:pt x="159" y="178"/>
                </a:cubicBezTo>
                <a:cubicBezTo>
                  <a:pt x="166" y="204"/>
                  <a:pt x="185" y="215"/>
                  <a:pt x="204" y="223"/>
                </a:cubicBezTo>
                <a:cubicBezTo>
                  <a:pt x="223" y="231"/>
                  <a:pt x="257" y="234"/>
                  <a:pt x="272" y="223"/>
                </a:cubicBezTo>
                <a:cubicBezTo>
                  <a:pt x="287" y="212"/>
                  <a:pt x="291" y="178"/>
                  <a:pt x="295" y="155"/>
                </a:cubicBezTo>
                <a:cubicBezTo>
                  <a:pt x="299" y="132"/>
                  <a:pt x="306" y="102"/>
                  <a:pt x="295" y="87"/>
                </a:cubicBezTo>
                <a:cubicBezTo>
                  <a:pt x="284" y="72"/>
                  <a:pt x="242" y="57"/>
                  <a:pt x="227" y="64"/>
                </a:cubicBezTo>
                <a:cubicBezTo>
                  <a:pt x="212" y="71"/>
                  <a:pt x="200" y="117"/>
                  <a:pt x="204" y="132"/>
                </a:cubicBezTo>
                <a:cubicBezTo>
                  <a:pt x="208" y="147"/>
                  <a:pt x="256" y="155"/>
                  <a:pt x="249" y="155"/>
                </a:cubicBezTo>
              </a:path>
            </a:pathLst>
          </a:custGeom>
          <a:noFill/>
          <a:ln w="15875" cap="flat" cmpd="sng">
            <a:solidFill>
              <a:srgbClr val="EAEAE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87" name="Freeform 363">
            <a:extLst>
              <a:ext uri="{FF2B5EF4-FFF2-40B4-BE49-F238E27FC236}">
                <a16:creationId xmlns:a16="http://schemas.microsoft.com/office/drawing/2014/main" id="{6206B330-61C0-4B48-AC51-B3987DACEC65}"/>
              </a:ext>
            </a:extLst>
          </p:cNvPr>
          <p:cNvSpPr>
            <a:spLocks/>
          </p:cNvSpPr>
          <p:nvPr userDrawn="1"/>
        </p:nvSpPr>
        <p:spPr bwMode="auto">
          <a:xfrm>
            <a:off x="1547813" y="7938"/>
            <a:ext cx="360362" cy="541337"/>
          </a:xfrm>
          <a:custGeom>
            <a:avLst/>
            <a:gdLst>
              <a:gd name="T0" fmla="*/ 45 w 344"/>
              <a:gd name="T1" fmla="*/ 0 h 507"/>
              <a:gd name="T2" fmla="*/ 23 w 344"/>
              <a:gd name="T3" fmla="*/ 137 h 507"/>
              <a:gd name="T4" fmla="*/ 0 w 344"/>
              <a:gd name="T5" fmla="*/ 295 h 507"/>
              <a:gd name="T6" fmla="*/ 23 w 344"/>
              <a:gd name="T7" fmla="*/ 431 h 507"/>
              <a:gd name="T8" fmla="*/ 113 w 344"/>
              <a:gd name="T9" fmla="*/ 499 h 507"/>
              <a:gd name="T10" fmla="*/ 272 w 344"/>
              <a:gd name="T11" fmla="*/ 477 h 507"/>
              <a:gd name="T12" fmla="*/ 340 w 344"/>
              <a:gd name="T13" fmla="*/ 341 h 507"/>
              <a:gd name="T14" fmla="*/ 295 w 344"/>
              <a:gd name="T15" fmla="*/ 205 h 507"/>
              <a:gd name="T16" fmla="*/ 136 w 344"/>
              <a:gd name="T17" fmla="*/ 159 h 507"/>
              <a:gd name="T18" fmla="*/ 68 w 344"/>
              <a:gd name="T19" fmla="*/ 250 h 507"/>
              <a:gd name="T20" fmla="*/ 68 w 344"/>
              <a:gd name="T21" fmla="*/ 318 h 507"/>
              <a:gd name="T22" fmla="*/ 91 w 344"/>
              <a:gd name="T23" fmla="*/ 409 h 507"/>
              <a:gd name="T24" fmla="*/ 159 w 344"/>
              <a:gd name="T25" fmla="*/ 431 h 507"/>
              <a:gd name="T26" fmla="*/ 227 w 344"/>
              <a:gd name="T27" fmla="*/ 431 h 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4" h="507">
                <a:moveTo>
                  <a:pt x="45" y="0"/>
                </a:moveTo>
                <a:cubicBezTo>
                  <a:pt x="37" y="44"/>
                  <a:pt x="30" y="88"/>
                  <a:pt x="23" y="137"/>
                </a:cubicBezTo>
                <a:cubicBezTo>
                  <a:pt x="16" y="186"/>
                  <a:pt x="0" y="246"/>
                  <a:pt x="0" y="295"/>
                </a:cubicBezTo>
                <a:cubicBezTo>
                  <a:pt x="0" y="344"/>
                  <a:pt x="4" y="397"/>
                  <a:pt x="23" y="431"/>
                </a:cubicBezTo>
                <a:cubicBezTo>
                  <a:pt x="42" y="465"/>
                  <a:pt x="72" y="491"/>
                  <a:pt x="113" y="499"/>
                </a:cubicBezTo>
                <a:cubicBezTo>
                  <a:pt x="154" y="507"/>
                  <a:pt x="234" y="503"/>
                  <a:pt x="272" y="477"/>
                </a:cubicBezTo>
                <a:cubicBezTo>
                  <a:pt x="310" y="451"/>
                  <a:pt x="336" y="386"/>
                  <a:pt x="340" y="341"/>
                </a:cubicBezTo>
                <a:cubicBezTo>
                  <a:pt x="344" y="296"/>
                  <a:pt x="329" y="235"/>
                  <a:pt x="295" y="205"/>
                </a:cubicBezTo>
                <a:cubicBezTo>
                  <a:pt x="261" y="175"/>
                  <a:pt x="174" y="152"/>
                  <a:pt x="136" y="159"/>
                </a:cubicBezTo>
                <a:cubicBezTo>
                  <a:pt x="98" y="166"/>
                  <a:pt x="79" y="223"/>
                  <a:pt x="68" y="250"/>
                </a:cubicBezTo>
                <a:cubicBezTo>
                  <a:pt x="57" y="277"/>
                  <a:pt x="64" y="292"/>
                  <a:pt x="68" y="318"/>
                </a:cubicBezTo>
                <a:cubicBezTo>
                  <a:pt x="72" y="344"/>
                  <a:pt x="76" y="390"/>
                  <a:pt x="91" y="409"/>
                </a:cubicBezTo>
                <a:cubicBezTo>
                  <a:pt x="106" y="428"/>
                  <a:pt x="136" y="427"/>
                  <a:pt x="159" y="431"/>
                </a:cubicBezTo>
                <a:cubicBezTo>
                  <a:pt x="182" y="435"/>
                  <a:pt x="204" y="454"/>
                  <a:pt x="227" y="431"/>
                </a:cubicBezTo>
              </a:path>
            </a:pathLst>
          </a:custGeom>
          <a:noFill/>
          <a:ln w="15875" cap="flat" cmpd="sng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88" name="Freeform 364">
            <a:extLst>
              <a:ext uri="{FF2B5EF4-FFF2-40B4-BE49-F238E27FC236}">
                <a16:creationId xmlns:a16="http://schemas.microsoft.com/office/drawing/2014/main" id="{8B5002B6-7B10-46BD-8C73-7157E8CF3783}"/>
              </a:ext>
            </a:extLst>
          </p:cNvPr>
          <p:cNvSpPr>
            <a:spLocks/>
          </p:cNvSpPr>
          <p:nvPr userDrawn="1"/>
        </p:nvSpPr>
        <p:spPr bwMode="auto">
          <a:xfrm>
            <a:off x="2400300" y="7938"/>
            <a:ext cx="227013" cy="1441450"/>
          </a:xfrm>
          <a:custGeom>
            <a:avLst/>
            <a:gdLst>
              <a:gd name="T0" fmla="*/ 53 w 143"/>
              <a:gd name="T1" fmla="*/ 0 h 908"/>
              <a:gd name="T2" fmla="*/ 98 w 143"/>
              <a:gd name="T3" fmla="*/ 114 h 908"/>
              <a:gd name="T4" fmla="*/ 7 w 143"/>
              <a:gd name="T5" fmla="*/ 522 h 908"/>
              <a:gd name="T6" fmla="*/ 53 w 143"/>
              <a:gd name="T7" fmla="*/ 794 h 908"/>
              <a:gd name="T8" fmla="*/ 143 w 143"/>
              <a:gd name="T9" fmla="*/ 908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908">
                <a:moveTo>
                  <a:pt x="53" y="0"/>
                </a:moveTo>
                <a:cubicBezTo>
                  <a:pt x="79" y="13"/>
                  <a:pt x="106" y="27"/>
                  <a:pt x="98" y="114"/>
                </a:cubicBezTo>
                <a:cubicBezTo>
                  <a:pt x="90" y="201"/>
                  <a:pt x="14" y="409"/>
                  <a:pt x="7" y="522"/>
                </a:cubicBezTo>
                <a:cubicBezTo>
                  <a:pt x="0" y="635"/>
                  <a:pt x="30" y="730"/>
                  <a:pt x="53" y="794"/>
                </a:cubicBezTo>
                <a:cubicBezTo>
                  <a:pt x="76" y="858"/>
                  <a:pt x="109" y="883"/>
                  <a:pt x="143" y="908"/>
                </a:cubicBezTo>
              </a:path>
            </a:pathLst>
          </a:custGeom>
          <a:noFill/>
          <a:ln w="15875" cap="flat" cmpd="sng">
            <a:solidFill>
              <a:srgbClr val="EAEAE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89" name="Freeform 365">
            <a:extLst>
              <a:ext uri="{FF2B5EF4-FFF2-40B4-BE49-F238E27FC236}">
                <a16:creationId xmlns:a16="http://schemas.microsoft.com/office/drawing/2014/main" id="{13B54F02-EC6B-49EA-B9E4-9FA13703E784}"/>
              </a:ext>
            </a:extLst>
          </p:cNvPr>
          <p:cNvSpPr>
            <a:spLocks/>
          </p:cNvSpPr>
          <p:nvPr userDrawn="1"/>
        </p:nvSpPr>
        <p:spPr bwMode="auto">
          <a:xfrm>
            <a:off x="3324225" y="7938"/>
            <a:ext cx="612775" cy="787400"/>
          </a:xfrm>
          <a:custGeom>
            <a:avLst/>
            <a:gdLst>
              <a:gd name="T0" fmla="*/ 15 w 386"/>
              <a:gd name="T1" fmla="*/ 0 h 496"/>
              <a:gd name="T2" fmla="*/ 15 w 386"/>
              <a:gd name="T3" fmla="*/ 273 h 496"/>
              <a:gd name="T4" fmla="*/ 106 w 386"/>
              <a:gd name="T5" fmla="*/ 454 h 496"/>
              <a:gd name="T6" fmla="*/ 264 w 386"/>
              <a:gd name="T7" fmla="*/ 477 h 496"/>
              <a:gd name="T8" fmla="*/ 378 w 386"/>
              <a:gd name="T9" fmla="*/ 341 h 496"/>
              <a:gd name="T10" fmla="*/ 310 w 386"/>
              <a:gd name="T11" fmla="*/ 182 h 496"/>
              <a:gd name="T12" fmla="*/ 174 w 386"/>
              <a:gd name="T13" fmla="*/ 182 h 496"/>
              <a:gd name="T14" fmla="*/ 128 w 386"/>
              <a:gd name="T15" fmla="*/ 295 h 496"/>
              <a:gd name="T16" fmla="*/ 196 w 386"/>
              <a:gd name="T17" fmla="*/ 386 h 496"/>
              <a:gd name="T18" fmla="*/ 310 w 386"/>
              <a:gd name="T19" fmla="*/ 363 h 496"/>
              <a:gd name="T20" fmla="*/ 310 w 386"/>
              <a:gd name="T21" fmla="*/ 227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6" h="496">
                <a:moveTo>
                  <a:pt x="15" y="0"/>
                </a:moveTo>
                <a:cubicBezTo>
                  <a:pt x="7" y="98"/>
                  <a:pt x="0" y="197"/>
                  <a:pt x="15" y="273"/>
                </a:cubicBezTo>
                <a:cubicBezTo>
                  <a:pt x="30" y="349"/>
                  <a:pt x="65" y="420"/>
                  <a:pt x="106" y="454"/>
                </a:cubicBezTo>
                <a:cubicBezTo>
                  <a:pt x="147" y="488"/>
                  <a:pt x="219" y="496"/>
                  <a:pt x="264" y="477"/>
                </a:cubicBezTo>
                <a:cubicBezTo>
                  <a:pt x="309" y="458"/>
                  <a:pt x="370" y="390"/>
                  <a:pt x="378" y="341"/>
                </a:cubicBezTo>
                <a:cubicBezTo>
                  <a:pt x="386" y="292"/>
                  <a:pt x="344" y="208"/>
                  <a:pt x="310" y="182"/>
                </a:cubicBezTo>
                <a:cubicBezTo>
                  <a:pt x="276" y="156"/>
                  <a:pt x="204" y="163"/>
                  <a:pt x="174" y="182"/>
                </a:cubicBezTo>
                <a:cubicBezTo>
                  <a:pt x="144" y="201"/>
                  <a:pt x="124" y="261"/>
                  <a:pt x="128" y="295"/>
                </a:cubicBezTo>
                <a:cubicBezTo>
                  <a:pt x="132" y="329"/>
                  <a:pt x="166" y="375"/>
                  <a:pt x="196" y="386"/>
                </a:cubicBezTo>
                <a:cubicBezTo>
                  <a:pt x="226" y="397"/>
                  <a:pt x="291" y="389"/>
                  <a:pt x="310" y="363"/>
                </a:cubicBezTo>
                <a:cubicBezTo>
                  <a:pt x="329" y="337"/>
                  <a:pt x="352" y="268"/>
                  <a:pt x="310" y="227"/>
                </a:cubicBezTo>
              </a:path>
            </a:pathLst>
          </a:custGeom>
          <a:noFill/>
          <a:ln w="15875" cap="flat" cmpd="sng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>
            <a:extLst>
              <a:ext uri="{FF2B5EF4-FFF2-40B4-BE49-F238E27FC236}">
                <a16:creationId xmlns:a16="http://schemas.microsoft.com/office/drawing/2014/main" id="{F590B289-9E96-44D3-AD81-BF8B22996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025" y="1881188"/>
            <a:ext cx="5827713" cy="1470025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rgbClr val="66CC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/>
              <a:t>PowerPoint </a:t>
            </a:r>
            <a:r>
              <a:rPr lang="en-US" altLang="zh-CN" sz="9600"/>
              <a:t>Template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DFCE0637-2297-4B82-8076-3E35EC3E7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4388" y="5497513"/>
            <a:ext cx="432435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endParaRPr lang="zh-CN" altLang="zh-CN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18" name="Rectangle 218">
            <a:extLst>
              <a:ext uri="{FF2B5EF4-FFF2-40B4-BE49-F238E27FC236}">
                <a16:creationId xmlns:a16="http://schemas.microsoft.com/office/drawing/2014/main" id="{7F932BCE-3FE4-41A8-88E6-A079DC3E8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>
                <a:solidFill>
                  <a:srgbClr val="008000"/>
                </a:solidFill>
              </a:rPr>
              <a:t>Add  you  title</a:t>
            </a:r>
          </a:p>
        </p:txBody>
      </p:sp>
      <p:grpSp>
        <p:nvGrpSpPr>
          <p:cNvPr id="26022" name="Group 422">
            <a:extLst>
              <a:ext uri="{FF2B5EF4-FFF2-40B4-BE49-F238E27FC236}">
                <a16:creationId xmlns:a16="http://schemas.microsoft.com/office/drawing/2014/main" id="{6D55E1C1-5966-4E5D-8409-C3C71827BCF4}"/>
              </a:ext>
            </a:extLst>
          </p:cNvPr>
          <p:cNvGrpSpPr>
            <a:grpSpLocks/>
          </p:cNvGrpSpPr>
          <p:nvPr/>
        </p:nvGrpSpPr>
        <p:grpSpPr bwMode="auto">
          <a:xfrm>
            <a:off x="357188" y="1233488"/>
            <a:ext cx="2917825" cy="4248150"/>
            <a:chOff x="1927" y="777"/>
            <a:chExt cx="1838" cy="2676"/>
          </a:xfrm>
        </p:grpSpPr>
        <p:grpSp>
          <p:nvGrpSpPr>
            <p:cNvPr id="25951" name="Group 351">
              <a:extLst>
                <a:ext uri="{FF2B5EF4-FFF2-40B4-BE49-F238E27FC236}">
                  <a16:creationId xmlns:a16="http://schemas.microsoft.com/office/drawing/2014/main" id="{7386A4CA-5FC2-423C-B8D2-BF5C7BBCB4A0}"/>
                </a:ext>
              </a:extLst>
            </p:cNvPr>
            <p:cNvGrpSpPr>
              <a:grpSpLocks/>
            </p:cNvGrpSpPr>
            <p:nvPr/>
          </p:nvGrpSpPr>
          <p:grpSpPr bwMode="auto">
            <a:xfrm rot="-2378709">
              <a:off x="1927" y="777"/>
              <a:ext cx="527" cy="338"/>
              <a:chOff x="2738" y="1480"/>
              <a:chExt cx="527" cy="338"/>
            </a:xfrm>
          </p:grpSpPr>
          <p:sp>
            <p:nvSpPr>
              <p:cNvPr id="25952" name="Oval 352">
                <a:extLst>
                  <a:ext uri="{FF2B5EF4-FFF2-40B4-BE49-F238E27FC236}">
                    <a16:creationId xmlns:a16="http://schemas.microsoft.com/office/drawing/2014/main" id="{02A81263-8F9C-4084-9637-ECD2220AC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5" y="1618"/>
                <a:ext cx="512" cy="200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953" name="Oval 353">
                <a:extLst>
                  <a:ext uri="{FF2B5EF4-FFF2-40B4-BE49-F238E27FC236}">
                    <a16:creationId xmlns:a16="http://schemas.microsoft.com/office/drawing/2014/main" id="{3E233899-A09D-43D2-B770-D37AAAFD1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37142">
                <a:off x="2738" y="1636"/>
                <a:ext cx="527" cy="146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954" name="Freeform 354">
                <a:extLst>
                  <a:ext uri="{FF2B5EF4-FFF2-40B4-BE49-F238E27FC236}">
                    <a16:creationId xmlns:a16="http://schemas.microsoft.com/office/drawing/2014/main" id="{896DB497-E7C4-4B43-B05E-729874BC5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1480"/>
                <a:ext cx="360" cy="247"/>
              </a:xfrm>
              <a:custGeom>
                <a:avLst/>
                <a:gdLst>
                  <a:gd name="T0" fmla="*/ 64 w 918"/>
                  <a:gd name="T1" fmla="*/ 454 h 628"/>
                  <a:gd name="T2" fmla="*/ 64 w 918"/>
                  <a:gd name="T3" fmla="*/ 386 h 628"/>
                  <a:gd name="T4" fmla="*/ 109 w 918"/>
                  <a:gd name="T5" fmla="*/ 227 h 628"/>
                  <a:gd name="T6" fmla="*/ 222 w 918"/>
                  <a:gd name="T7" fmla="*/ 91 h 628"/>
                  <a:gd name="T8" fmla="*/ 449 w 918"/>
                  <a:gd name="T9" fmla="*/ 23 h 628"/>
                  <a:gd name="T10" fmla="*/ 608 w 918"/>
                  <a:gd name="T11" fmla="*/ 23 h 628"/>
                  <a:gd name="T12" fmla="*/ 812 w 918"/>
                  <a:gd name="T13" fmla="*/ 159 h 628"/>
                  <a:gd name="T14" fmla="*/ 903 w 918"/>
                  <a:gd name="T15" fmla="*/ 318 h 628"/>
                  <a:gd name="T16" fmla="*/ 903 w 918"/>
                  <a:gd name="T17" fmla="*/ 499 h 628"/>
                  <a:gd name="T18" fmla="*/ 812 w 918"/>
                  <a:gd name="T19" fmla="*/ 545 h 628"/>
                  <a:gd name="T20" fmla="*/ 449 w 918"/>
                  <a:gd name="T21" fmla="*/ 613 h 628"/>
                  <a:gd name="T22" fmla="*/ 64 w 918"/>
                  <a:gd name="T23" fmla="*/ 454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18" h="628">
                    <a:moveTo>
                      <a:pt x="64" y="454"/>
                    </a:moveTo>
                    <a:cubicBezTo>
                      <a:pt x="0" y="416"/>
                      <a:pt x="57" y="424"/>
                      <a:pt x="64" y="386"/>
                    </a:cubicBezTo>
                    <a:cubicBezTo>
                      <a:pt x="71" y="348"/>
                      <a:pt x="83" y="276"/>
                      <a:pt x="109" y="227"/>
                    </a:cubicBezTo>
                    <a:cubicBezTo>
                      <a:pt x="135" y="178"/>
                      <a:pt x="165" y="125"/>
                      <a:pt x="222" y="91"/>
                    </a:cubicBezTo>
                    <a:cubicBezTo>
                      <a:pt x="279" y="57"/>
                      <a:pt x="385" y="34"/>
                      <a:pt x="449" y="23"/>
                    </a:cubicBezTo>
                    <a:cubicBezTo>
                      <a:pt x="513" y="12"/>
                      <a:pt x="547" y="0"/>
                      <a:pt x="608" y="23"/>
                    </a:cubicBezTo>
                    <a:cubicBezTo>
                      <a:pt x="669" y="46"/>
                      <a:pt x="763" y="110"/>
                      <a:pt x="812" y="159"/>
                    </a:cubicBezTo>
                    <a:cubicBezTo>
                      <a:pt x="861" y="208"/>
                      <a:pt x="888" y="261"/>
                      <a:pt x="903" y="318"/>
                    </a:cubicBezTo>
                    <a:cubicBezTo>
                      <a:pt x="918" y="375"/>
                      <a:pt x="918" y="461"/>
                      <a:pt x="903" y="499"/>
                    </a:cubicBezTo>
                    <a:cubicBezTo>
                      <a:pt x="888" y="537"/>
                      <a:pt x="888" y="526"/>
                      <a:pt x="812" y="545"/>
                    </a:cubicBezTo>
                    <a:cubicBezTo>
                      <a:pt x="736" y="564"/>
                      <a:pt x="577" y="628"/>
                      <a:pt x="449" y="613"/>
                    </a:cubicBezTo>
                    <a:cubicBezTo>
                      <a:pt x="321" y="598"/>
                      <a:pt x="128" y="492"/>
                      <a:pt x="64" y="45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955" name="Oval 355">
                <a:extLst>
                  <a:ext uri="{FF2B5EF4-FFF2-40B4-BE49-F238E27FC236}">
                    <a16:creationId xmlns:a16="http://schemas.microsoft.com/office/drawing/2014/main" id="{DEF8A0B2-5E31-4869-A208-3096AA2E7E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61513">
                <a:off x="2813" y="1545"/>
                <a:ext cx="167" cy="123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57647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25956" name="Group 356">
                <a:extLst>
                  <a:ext uri="{FF2B5EF4-FFF2-40B4-BE49-F238E27FC236}">
                    <a16:creationId xmlns:a16="http://schemas.microsoft.com/office/drawing/2014/main" id="{DE3D2F55-9469-4224-8DFB-A0F46174D0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647058">
                <a:off x="2930" y="1483"/>
                <a:ext cx="117" cy="62"/>
                <a:chOff x="3220" y="3112"/>
                <a:chExt cx="270" cy="128"/>
              </a:xfrm>
            </p:grpSpPr>
            <p:sp>
              <p:nvSpPr>
                <p:cNvPr id="25957" name="Freeform 357">
                  <a:extLst>
                    <a:ext uri="{FF2B5EF4-FFF2-40B4-BE49-F238E27FC236}">
                      <a16:creationId xmlns:a16="http://schemas.microsoft.com/office/drawing/2014/main" id="{83EC4700-1235-4550-97D5-ED7F337BC4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921404" flipH="1">
                  <a:off x="3220" y="3135"/>
                  <a:ext cx="270" cy="105"/>
                </a:xfrm>
                <a:custGeom>
                  <a:avLst/>
                  <a:gdLst>
                    <a:gd name="T0" fmla="*/ 4 w 260"/>
                    <a:gd name="T1" fmla="*/ 45 h 124"/>
                    <a:gd name="T2" fmla="*/ 72 w 260"/>
                    <a:gd name="T3" fmla="*/ 113 h 124"/>
                    <a:gd name="T4" fmla="*/ 185 w 260"/>
                    <a:gd name="T5" fmla="*/ 113 h 124"/>
                    <a:gd name="T6" fmla="*/ 253 w 260"/>
                    <a:gd name="T7" fmla="*/ 68 h 124"/>
                    <a:gd name="T8" fmla="*/ 230 w 260"/>
                    <a:gd name="T9" fmla="*/ 22 h 124"/>
                    <a:gd name="T10" fmla="*/ 94 w 260"/>
                    <a:gd name="T11" fmla="*/ 0 h 124"/>
                    <a:gd name="T12" fmla="*/ 4 w 260"/>
                    <a:gd name="T13" fmla="*/ 45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0" h="124">
                      <a:moveTo>
                        <a:pt x="4" y="45"/>
                      </a:moveTo>
                      <a:cubicBezTo>
                        <a:pt x="0" y="64"/>
                        <a:pt x="42" y="102"/>
                        <a:pt x="72" y="113"/>
                      </a:cubicBezTo>
                      <a:cubicBezTo>
                        <a:pt x="102" y="124"/>
                        <a:pt x="155" y="120"/>
                        <a:pt x="185" y="113"/>
                      </a:cubicBezTo>
                      <a:cubicBezTo>
                        <a:pt x="215" y="106"/>
                        <a:pt x="246" y="83"/>
                        <a:pt x="253" y="68"/>
                      </a:cubicBezTo>
                      <a:cubicBezTo>
                        <a:pt x="260" y="53"/>
                        <a:pt x="257" y="33"/>
                        <a:pt x="230" y="22"/>
                      </a:cubicBezTo>
                      <a:cubicBezTo>
                        <a:pt x="203" y="11"/>
                        <a:pt x="132" y="0"/>
                        <a:pt x="94" y="0"/>
                      </a:cubicBezTo>
                      <a:cubicBezTo>
                        <a:pt x="56" y="0"/>
                        <a:pt x="8" y="26"/>
                        <a:pt x="4" y="45"/>
                      </a:cubicBezTo>
                      <a:close/>
                    </a:path>
                  </a:pathLst>
                </a:custGeom>
                <a:solidFill>
                  <a:srgbClr val="D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958" name="Freeform 358">
                  <a:extLst>
                    <a:ext uri="{FF2B5EF4-FFF2-40B4-BE49-F238E27FC236}">
                      <a16:creationId xmlns:a16="http://schemas.microsoft.com/office/drawing/2014/main" id="{9FD39D04-4B9B-4CB9-AB7F-D30B62B23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921404" flipH="1">
                  <a:off x="3220" y="3112"/>
                  <a:ext cx="270" cy="105"/>
                </a:xfrm>
                <a:custGeom>
                  <a:avLst/>
                  <a:gdLst>
                    <a:gd name="T0" fmla="*/ 4 w 260"/>
                    <a:gd name="T1" fmla="*/ 45 h 124"/>
                    <a:gd name="T2" fmla="*/ 72 w 260"/>
                    <a:gd name="T3" fmla="*/ 113 h 124"/>
                    <a:gd name="T4" fmla="*/ 185 w 260"/>
                    <a:gd name="T5" fmla="*/ 113 h 124"/>
                    <a:gd name="T6" fmla="*/ 253 w 260"/>
                    <a:gd name="T7" fmla="*/ 68 h 124"/>
                    <a:gd name="T8" fmla="*/ 230 w 260"/>
                    <a:gd name="T9" fmla="*/ 22 h 124"/>
                    <a:gd name="T10" fmla="*/ 94 w 260"/>
                    <a:gd name="T11" fmla="*/ 0 h 124"/>
                    <a:gd name="T12" fmla="*/ 4 w 260"/>
                    <a:gd name="T13" fmla="*/ 45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0" h="124">
                      <a:moveTo>
                        <a:pt x="4" y="45"/>
                      </a:moveTo>
                      <a:cubicBezTo>
                        <a:pt x="0" y="64"/>
                        <a:pt x="42" y="102"/>
                        <a:pt x="72" y="113"/>
                      </a:cubicBezTo>
                      <a:cubicBezTo>
                        <a:pt x="102" y="124"/>
                        <a:pt x="155" y="120"/>
                        <a:pt x="185" y="113"/>
                      </a:cubicBezTo>
                      <a:cubicBezTo>
                        <a:pt x="215" y="106"/>
                        <a:pt x="246" y="83"/>
                        <a:pt x="253" y="68"/>
                      </a:cubicBezTo>
                      <a:cubicBezTo>
                        <a:pt x="260" y="53"/>
                        <a:pt x="257" y="33"/>
                        <a:pt x="230" y="22"/>
                      </a:cubicBezTo>
                      <a:cubicBezTo>
                        <a:pt x="203" y="11"/>
                        <a:pt x="132" y="0"/>
                        <a:pt x="94" y="0"/>
                      </a:cubicBezTo>
                      <a:cubicBezTo>
                        <a:pt x="56" y="0"/>
                        <a:pt x="8" y="26"/>
                        <a:pt x="4" y="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C0000">
                        <a:gamma/>
                        <a:shade val="81961"/>
                        <a:invGamma/>
                      </a:srgbClr>
                    </a:gs>
                    <a:gs pos="100000">
                      <a:srgbClr val="AC0000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5959" name="Freeform 359">
                <a:extLst>
                  <a:ext uri="{FF2B5EF4-FFF2-40B4-BE49-F238E27FC236}">
                    <a16:creationId xmlns:a16="http://schemas.microsoft.com/office/drawing/2014/main" id="{3512D190-4B84-4A2B-850E-08E30F64FB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2" y="1639"/>
                <a:ext cx="347" cy="52"/>
              </a:xfrm>
              <a:custGeom>
                <a:avLst/>
                <a:gdLst>
                  <a:gd name="T0" fmla="*/ 0 w 801"/>
                  <a:gd name="T1" fmla="*/ 0 h 117"/>
                  <a:gd name="T2" fmla="*/ 227 w 801"/>
                  <a:gd name="T3" fmla="*/ 91 h 117"/>
                  <a:gd name="T4" fmla="*/ 476 w 801"/>
                  <a:gd name="T5" fmla="*/ 113 h 117"/>
                  <a:gd name="T6" fmla="*/ 748 w 801"/>
                  <a:gd name="T7" fmla="*/ 68 h 117"/>
                  <a:gd name="T8" fmla="*/ 794 w 801"/>
                  <a:gd name="T9" fmla="*/ 23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1" h="117">
                    <a:moveTo>
                      <a:pt x="0" y="0"/>
                    </a:moveTo>
                    <a:cubicBezTo>
                      <a:pt x="74" y="36"/>
                      <a:pt x="148" y="72"/>
                      <a:pt x="227" y="91"/>
                    </a:cubicBezTo>
                    <a:cubicBezTo>
                      <a:pt x="306" y="110"/>
                      <a:pt x="389" y="117"/>
                      <a:pt x="476" y="113"/>
                    </a:cubicBezTo>
                    <a:cubicBezTo>
                      <a:pt x="563" y="109"/>
                      <a:pt x="695" y="83"/>
                      <a:pt x="748" y="68"/>
                    </a:cubicBezTo>
                    <a:cubicBezTo>
                      <a:pt x="801" y="53"/>
                      <a:pt x="749" y="23"/>
                      <a:pt x="794" y="23"/>
                    </a:cubicBezTo>
                  </a:path>
                </a:pathLst>
              </a:custGeom>
              <a:noFill/>
              <a:ln w="19050" cap="flat" cmpd="sng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960" name="AutoShape 360">
                <a:extLst>
                  <a:ext uri="{FF2B5EF4-FFF2-40B4-BE49-F238E27FC236}">
                    <a16:creationId xmlns:a16="http://schemas.microsoft.com/office/drawing/2014/main" id="{5CB90B83-365A-4571-AA45-649CFFCBE2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6" y="1651"/>
                <a:ext cx="30" cy="40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961" name="Oval 361">
                <a:extLst>
                  <a:ext uri="{FF2B5EF4-FFF2-40B4-BE49-F238E27FC236}">
                    <a16:creationId xmlns:a16="http://schemas.microsoft.com/office/drawing/2014/main" id="{58EE359E-397B-4354-859C-B73236A63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26419">
                <a:off x="2969" y="1678"/>
                <a:ext cx="168" cy="73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57647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962" name="Oval 362">
                <a:extLst>
                  <a:ext uri="{FF2B5EF4-FFF2-40B4-BE49-F238E27FC236}">
                    <a16:creationId xmlns:a16="http://schemas.microsoft.com/office/drawing/2014/main" id="{4A3BF807-5B78-4C9E-AB24-7625FB55C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01897">
                <a:off x="2756" y="1655"/>
                <a:ext cx="105" cy="36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963" name="Oval 363">
                <a:extLst>
                  <a:ext uri="{FF2B5EF4-FFF2-40B4-BE49-F238E27FC236}">
                    <a16:creationId xmlns:a16="http://schemas.microsoft.com/office/drawing/2014/main" id="{6AA38CF0-FBCA-45AF-B0C0-CE08A4F13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57660">
                <a:off x="3126" y="1673"/>
                <a:ext cx="128" cy="42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964" name="Freeform 364">
                <a:extLst>
                  <a:ext uri="{FF2B5EF4-FFF2-40B4-BE49-F238E27FC236}">
                    <a16:creationId xmlns:a16="http://schemas.microsoft.com/office/drawing/2014/main" id="{F101AF08-3952-40A7-B67D-77FAFFA7D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3" y="1650"/>
                <a:ext cx="484" cy="113"/>
              </a:xfrm>
              <a:custGeom>
                <a:avLst/>
                <a:gdLst>
                  <a:gd name="T0" fmla="*/ 159 w 1122"/>
                  <a:gd name="T1" fmla="*/ 4 h 238"/>
                  <a:gd name="T2" fmla="*/ 0 w 1122"/>
                  <a:gd name="T3" fmla="*/ 49 h 238"/>
                  <a:gd name="T4" fmla="*/ 159 w 1122"/>
                  <a:gd name="T5" fmla="*/ 49 h 238"/>
                  <a:gd name="T6" fmla="*/ 363 w 1122"/>
                  <a:gd name="T7" fmla="*/ 163 h 238"/>
                  <a:gd name="T8" fmla="*/ 522 w 1122"/>
                  <a:gd name="T9" fmla="*/ 231 h 238"/>
                  <a:gd name="T10" fmla="*/ 703 w 1122"/>
                  <a:gd name="T11" fmla="*/ 208 h 238"/>
                  <a:gd name="T12" fmla="*/ 862 w 1122"/>
                  <a:gd name="T13" fmla="*/ 140 h 238"/>
                  <a:gd name="T14" fmla="*/ 953 w 1122"/>
                  <a:gd name="T15" fmla="*/ 95 h 238"/>
                  <a:gd name="T16" fmla="*/ 1021 w 1122"/>
                  <a:gd name="T17" fmla="*/ 72 h 238"/>
                  <a:gd name="T18" fmla="*/ 1111 w 1122"/>
                  <a:gd name="T19" fmla="*/ 95 h 238"/>
                  <a:gd name="T20" fmla="*/ 953 w 1122"/>
                  <a:gd name="T21" fmla="*/ 27 h 238"/>
                  <a:gd name="T22" fmla="*/ 862 w 1122"/>
                  <a:gd name="T23" fmla="*/ 72 h 238"/>
                  <a:gd name="T24" fmla="*/ 658 w 1122"/>
                  <a:gd name="T25" fmla="*/ 95 h 238"/>
                  <a:gd name="T26" fmla="*/ 431 w 1122"/>
                  <a:gd name="T27" fmla="*/ 95 h 238"/>
                  <a:gd name="T28" fmla="*/ 204 w 1122"/>
                  <a:gd name="T29" fmla="*/ 27 h 238"/>
                  <a:gd name="T30" fmla="*/ 159 w 1122"/>
                  <a:gd name="T31" fmla="*/ 4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22" h="238">
                    <a:moveTo>
                      <a:pt x="159" y="4"/>
                    </a:moveTo>
                    <a:cubicBezTo>
                      <a:pt x="125" y="8"/>
                      <a:pt x="0" y="42"/>
                      <a:pt x="0" y="49"/>
                    </a:cubicBezTo>
                    <a:cubicBezTo>
                      <a:pt x="0" y="56"/>
                      <a:pt x="99" y="30"/>
                      <a:pt x="159" y="49"/>
                    </a:cubicBezTo>
                    <a:cubicBezTo>
                      <a:pt x="219" y="68"/>
                      <a:pt x="303" y="133"/>
                      <a:pt x="363" y="163"/>
                    </a:cubicBezTo>
                    <a:cubicBezTo>
                      <a:pt x="423" y="193"/>
                      <a:pt x="465" y="224"/>
                      <a:pt x="522" y="231"/>
                    </a:cubicBezTo>
                    <a:cubicBezTo>
                      <a:pt x="579" y="238"/>
                      <a:pt x="646" y="223"/>
                      <a:pt x="703" y="208"/>
                    </a:cubicBezTo>
                    <a:cubicBezTo>
                      <a:pt x="760" y="193"/>
                      <a:pt x="820" y="159"/>
                      <a:pt x="862" y="140"/>
                    </a:cubicBezTo>
                    <a:cubicBezTo>
                      <a:pt x="904" y="121"/>
                      <a:pt x="926" y="106"/>
                      <a:pt x="953" y="95"/>
                    </a:cubicBezTo>
                    <a:cubicBezTo>
                      <a:pt x="980" y="84"/>
                      <a:pt x="995" y="72"/>
                      <a:pt x="1021" y="72"/>
                    </a:cubicBezTo>
                    <a:cubicBezTo>
                      <a:pt x="1047" y="72"/>
                      <a:pt x="1122" y="102"/>
                      <a:pt x="1111" y="95"/>
                    </a:cubicBezTo>
                    <a:cubicBezTo>
                      <a:pt x="1100" y="88"/>
                      <a:pt x="994" y="31"/>
                      <a:pt x="953" y="27"/>
                    </a:cubicBezTo>
                    <a:cubicBezTo>
                      <a:pt x="912" y="23"/>
                      <a:pt x="911" y="61"/>
                      <a:pt x="862" y="72"/>
                    </a:cubicBezTo>
                    <a:cubicBezTo>
                      <a:pt x="813" y="83"/>
                      <a:pt x="730" y="91"/>
                      <a:pt x="658" y="95"/>
                    </a:cubicBezTo>
                    <a:cubicBezTo>
                      <a:pt x="586" y="99"/>
                      <a:pt x="507" y="106"/>
                      <a:pt x="431" y="95"/>
                    </a:cubicBezTo>
                    <a:cubicBezTo>
                      <a:pt x="355" y="84"/>
                      <a:pt x="249" y="42"/>
                      <a:pt x="204" y="27"/>
                    </a:cubicBezTo>
                    <a:cubicBezTo>
                      <a:pt x="159" y="12"/>
                      <a:pt x="193" y="0"/>
                      <a:pt x="159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5970" name="Rectangle 370">
              <a:extLst>
                <a:ext uri="{FF2B5EF4-FFF2-40B4-BE49-F238E27FC236}">
                  <a16:creationId xmlns:a16="http://schemas.microsoft.com/office/drawing/2014/main" id="{DA61F209-856D-4497-8962-9911525B7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" y="935"/>
              <a:ext cx="1656" cy="2518"/>
            </a:xfrm>
            <a:prstGeom prst="rect">
              <a:avLst/>
            </a:prstGeom>
            <a:gradFill rotWithShape="1">
              <a:gsLst>
                <a:gs pos="0">
                  <a:srgbClr val="FF3300">
                    <a:alpha val="14000"/>
                  </a:srgbClr>
                </a:gs>
                <a:gs pos="100000">
                  <a:srgbClr val="FF3300">
                    <a:gamma/>
                    <a:shade val="46275"/>
                    <a:invGamma/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5972" name="Rectangle 372">
            <a:extLst>
              <a:ext uri="{FF2B5EF4-FFF2-40B4-BE49-F238E27FC236}">
                <a16:creationId xmlns:a16="http://schemas.microsoft.com/office/drawing/2014/main" id="{40173171-0658-4951-BBD2-355587211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1484313"/>
            <a:ext cx="2628900" cy="3997325"/>
          </a:xfrm>
          <a:prstGeom prst="rect">
            <a:avLst/>
          </a:prstGeom>
          <a:gradFill rotWithShape="1">
            <a:gsLst>
              <a:gs pos="0">
                <a:srgbClr val="00CCFF">
                  <a:alpha val="14000"/>
                </a:srgbClr>
              </a:gs>
              <a:gs pos="100000">
                <a:srgbClr val="00CCFF">
                  <a:gamma/>
                  <a:shade val="46275"/>
                  <a:invGamma/>
                  <a:alpha val="0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6023" name="Group 423">
            <a:extLst>
              <a:ext uri="{FF2B5EF4-FFF2-40B4-BE49-F238E27FC236}">
                <a16:creationId xmlns:a16="http://schemas.microsoft.com/office/drawing/2014/main" id="{F4ACEEB0-3832-4F76-87A2-A042C1198E67}"/>
              </a:ext>
            </a:extLst>
          </p:cNvPr>
          <p:cNvGrpSpPr>
            <a:grpSpLocks/>
          </p:cNvGrpSpPr>
          <p:nvPr/>
        </p:nvGrpSpPr>
        <p:grpSpPr bwMode="auto">
          <a:xfrm>
            <a:off x="3384550" y="1484313"/>
            <a:ext cx="2862263" cy="3998912"/>
            <a:chOff x="249" y="934"/>
            <a:chExt cx="1803" cy="2519"/>
          </a:xfrm>
        </p:grpSpPr>
        <p:sp>
          <p:nvSpPr>
            <p:cNvPr id="25866" name="Freeform 266">
              <a:extLst>
                <a:ext uri="{FF2B5EF4-FFF2-40B4-BE49-F238E27FC236}">
                  <a16:creationId xmlns:a16="http://schemas.microsoft.com/office/drawing/2014/main" id="{8DFB27C4-43CE-4098-96BE-036506405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" y="934"/>
              <a:ext cx="265" cy="1270"/>
            </a:xfrm>
            <a:custGeom>
              <a:avLst/>
              <a:gdLst>
                <a:gd name="T0" fmla="*/ 287 w 514"/>
                <a:gd name="T1" fmla="*/ 0 h 2155"/>
                <a:gd name="T2" fmla="*/ 401 w 514"/>
                <a:gd name="T3" fmla="*/ 159 h 2155"/>
                <a:gd name="T4" fmla="*/ 514 w 514"/>
                <a:gd name="T5" fmla="*/ 635 h 2155"/>
                <a:gd name="T6" fmla="*/ 401 w 514"/>
                <a:gd name="T7" fmla="*/ 1815 h 2155"/>
                <a:gd name="T8" fmla="*/ 174 w 514"/>
                <a:gd name="T9" fmla="*/ 2110 h 2155"/>
                <a:gd name="T10" fmla="*/ 61 w 514"/>
                <a:gd name="T11" fmla="*/ 2087 h 2155"/>
                <a:gd name="T12" fmla="*/ 15 w 514"/>
                <a:gd name="T13" fmla="*/ 1951 h 2155"/>
                <a:gd name="T14" fmla="*/ 151 w 514"/>
                <a:gd name="T15" fmla="*/ 1883 h 2155"/>
                <a:gd name="T16" fmla="*/ 242 w 514"/>
                <a:gd name="T17" fmla="*/ 1951 h 2155"/>
                <a:gd name="T18" fmla="*/ 242 w 514"/>
                <a:gd name="T19" fmla="*/ 2042 h 2155"/>
                <a:gd name="T20" fmla="*/ 151 w 514"/>
                <a:gd name="T21" fmla="*/ 2064 h 2155"/>
                <a:gd name="T22" fmla="*/ 83 w 514"/>
                <a:gd name="T23" fmla="*/ 1996 h 2155"/>
                <a:gd name="T24" fmla="*/ 129 w 514"/>
                <a:gd name="T25" fmla="*/ 1928 h 2155"/>
                <a:gd name="T26" fmla="*/ 174 w 514"/>
                <a:gd name="T27" fmla="*/ 1928 h 2155"/>
                <a:gd name="T28" fmla="*/ 197 w 514"/>
                <a:gd name="T29" fmla="*/ 1996 h 2155"/>
                <a:gd name="T30" fmla="*/ 151 w 514"/>
                <a:gd name="T31" fmla="*/ 2019 h 2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4" h="2155">
                  <a:moveTo>
                    <a:pt x="287" y="0"/>
                  </a:moveTo>
                  <a:cubicBezTo>
                    <a:pt x="325" y="26"/>
                    <a:pt x="363" y="53"/>
                    <a:pt x="401" y="159"/>
                  </a:cubicBezTo>
                  <a:cubicBezTo>
                    <a:pt x="439" y="265"/>
                    <a:pt x="514" y="359"/>
                    <a:pt x="514" y="635"/>
                  </a:cubicBezTo>
                  <a:cubicBezTo>
                    <a:pt x="514" y="911"/>
                    <a:pt x="458" y="1569"/>
                    <a:pt x="401" y="1815"/>
                  </a:cubicBezTo>
                  <a:cubicBezTo>
                    <a:pt x="344" y="2061"/>
                    <a:pt x="231" y="2065"/>
                    <a:pt x="174" y="2110"/>
                  </a:cubicBezTo>
                  <a:cubicBezTo>
                    <a:pt x="117" y="2155"/>
                    <a:pt x="87" y="2113"/>
                    <a:pt x="61" y="2087"/>
                  </a:cubicBezTo>
                  <a:cubicBezTo>
                    <a:pt x="35" y="2061"/>
                    <a:pt x="0" y="1985"/>
                    <a:pt x="15" y="1951"/>
                  </a:cubicBezTo>
                  <a:cubicBezTo>
                    <a:pt x="30" y="1917"/>
                    <a:pt x="113" y="1883"/>
                    <a:pt x="151" y="1883"/>
                  </a:cubicBezTo>
                  <a:cubicBezTo>
                    <a:pt x="189" y="1883"/>
                    <a:pt x="227" y="1925"/>
                    <a:pt x="242" y="1951"/>
                  </a:cubicBezTo>
                  <a:cubicBezTo>
                    <a:pt x="257" y="1977"/>
                    <a:pt x="257" y="2023"/>
                    <a:pt x="242" y="2042"/>
                  </a:cubicBezTo>
                  <a:cubicBezTo>
                    <a:pt x="227" y="2061"/>
                    <a:pt x="177" y="2072"/>
                    <a:pt x="151" y="2064"/>
                  </a:cubicBezTo>
                  <a:cubicBezTo>
                    <a:pt x="125" y="2056"/>
                    <a:pt x="87" y="2019"/>
                    <a:pt x="83" y="1996"/>
                  </a:cubicBezTo>
                  <a:cubicBezTo>
                    <a:pt x="79" y="1973"/>
                    <a:pt x="114" y="1939"/>
                    <a:pt x="129" y="1928"/>
                  </a:cubicBezTo>
                  <a:cubicBezTo>
                    <a:pt x="144" y="1917"/>
                    <a:pt x="163" y="1917"/>
                    <a:pt x="174" y="1928"/>
                  </a:cubicBezTo>
                  <a:cubicBezTo>
                    <a:pt x="185" y="1939"/>
                    <a:pt x="201" y="1981"/>
                    <a:pt x="197" y="1996"/>
                  </a:cubicBezTo>
                  <a:cubicBezTo>
                    <a:pt x="193" y="2011"/>
                    <a:pt x="162" y="2027"/>
                    <a:pt x="151" y="2019"/>
                  </a:cubicBezTo>
                </a:path>
              </a:pathLst>
            </a:custGeom>
            <a:noFill/>
            <a:ln w="12700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6007" name="Group 407">
              <a:extLst>
                <a:ext uri="{FF2B5EF4-FFF2-40B4-BE49-F238E27FC236}">
                  <a16:creationId xmlns:a16="http://schemas.microsoft.com/office/drawing/2014/main" id="{A2FC62C7-C7A2-4EB8-9E53-D90D4C6CBA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" y="935"/>
              <a:ext cx="1803" cy="2518"/>
              <a:chOff x="431" y="935"/>
              <a:chExt cx="1803" cy="2518"/>
            </a:xfrm>
          </p:grpSpPr>
          <p:sp>
            <p:nvSpPr>
              <p:cNvPr id="25932" name="Rectangle 332">
                <a:extLst>
                  <a:ext uri="{FF2B5EF4-FFF2-40B4-BE49-F238E27FC236}">
                    <a16:creationId xmlns:a16="http://schemas.microsoft.com/office/drawing/2014/main" id="{8A48A308-D090-4640-9989-8F22D5D26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935"/>
                <a:ext cx="1656" cy="2518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4001"/>
                    </a:schemeClr>
                  </a:gs>
                  <a:gs pos="100000">
                    <a:schemeClr val="folHlink">
                      <a:gamma/>
                      <a:shade val="46275"/>
                      <a:invGamma/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864" name="Freeform 264">
                <a:extLst>
                  <a:ext uri="{FF2B5EF4-FFF2-40B4-BE49-F238E27FC236}">
                    <a16:creationId xmlns:a16="http://schemas.microsoft.com/office/drawing/2014/main" id="{27F20AD7-A439-4B47-B767-787897DDE3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" y="981"/>
                <a:ext cx="336" cy="1566"/>
              </a:xfrm>
              <a:custGeom>
                <a:avLst/>
                <a:gdLst>
                  <a:gd name="T0" fmla="*/ 325 w 336"/>
                  <a:gd name="T1" fmla="*/ 0 h 1566"/>
                  <a:gd name="T2" fmla="*/ 212 w 336"/>
                  <a:gd name="T3" fmla="*/ 273 h 1566"/>
                  <a:gd name="T4" fmla="*/ 76 w 336"/>
                  <a:gd name="T5" fmla="*/ 794 h 1566"/>
                  <a:gd name="T6" fmla="*/ 7 w 336"/>
                  <a:gd name="T7" fmla="*/ 1384 h 1566"/>
                  <a:gd name="T8" fmla="*/ 121 w 336"/>
                  <a:gd name="T9" fmla="*/ 1543 h 1566"/>
                  <a:gd name="T10" fmla="*/ 280 w 336"/>
                  <a:gd name="T11" fmla="*/ 1520 h 1566"/>
                  <a:gd name="T12" fmla="*/ 325 w 336"/>
                  <a:gd name="T13" fmla="*/ 1339 h 1566"/>
                  <a:gd name="T14" fmla="*/ 212 w 336"/>
                  <a:gd name="T15" fmla="*/ 1248 h 1566"/>
                  <a:gd name="T16" fmla="*/ 98 w 336"/>
                  <a:gd name="T17" fmla="*/ 1293 h 1566"/>
                  <a:gd name="T18" fmla="*/ 76 w 336"/>
                  <a:gd name="T19" fmla="*/ 1407 h 1566"/>
                  <a:gd name="T20" fmla="*/ 166 w 336"/>
                  <a:gd name="T21" fmla="*/ 1497 h 1566"/>
                  <a:gd name="T22" fmla="*/ 234 w 336"/>
                  <a:gd name="T23" fmla="*/ 1475 h 1566"/>
                  <a:gd name="T24" fmla="*/ 257 w 336"/>
                  <a:gd name="T25" fmla="*/ 1407 h 1566"/>
                  <a:gd name="T26" fmla="*/ 234 w 336"/>
                  <a:gd name="T27" fmla="*/ 1339 h 1566"/>
                  <a:gd name="T28" fmla="*/ 166 w 336"/>
                  <a:gd name="T29" fmla="*/ 1339 h 1566"/>
                  <a:gd name="T30" fmla="*/ 144 w 336"/>
                  <a:gd name="T31" fmla="*/ 1407 h 1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6" h="1566">
                    <a:moveTo>
                      <a:pt x="325" y="0"/>
                    </a:moveTo>
                    <a:cubicBezTo>
                      <a:pt x="289" y="70"/>
                      <a:pt x="253" y="141"/>
                      <a:pt x="212" y="273"/>
                    </a:cubicBezTo>
                    <a:cubicBezTo>
                      <a:pt x="171" y="405"/>
                      <a:pt x="110" y="609"/>
                      <a:pt x="76" y="794"/>
                    </a:cubicBezTo>
                    <a:cubicBezTo>
                      <a:pt x="42" y="979"/>
                      <a:pt x="0" y="1259"/>
                      <a:pt x="7" y="1384"/>
                    </a:cubicBezTo>
                    <a:cubicBezTo>
                      <a:pt x="14" y="1509"/>
                      <a:pt x="76" y="1520"/>
                      <a:pt x="121" y="1543"/>
                    </a:cubicBezTo>
                    <a:cubicBezTo>
                      <a:pt x="166" y="1566"/>
                      <a:pt x="246" y="1554"/>
                      <a:pt x="280" y="1520"/>
                    </a:cubicBezTo>
                    <a:cubicBezTo>
                      <a:pt x="314" y="1486"/>
                      <a:pt x="336" y="1384"/>
                      <a:pt x="325" y="1339"/>
                    </a:cubicBezTo>
                    <a:cubicBezTo>
                      <a:pt x="314" y="1294"/>
                      <a:pt x="250" y="1256"/>
                      <a:pt x="212" y="1248"/>
                    </a:cubicBezTo>
                    <a:cubicBezTo>
                      <a:pt x="174" y="1240"/>
                      <a:pt x="121" y="1267"/>
                      <a:pt x="98" y="1293"/>
                    </a:cubicBezTo>
                    <a:cubicBezTo>
                      <a:pt x="75" y="1319"/>
                      <a:pt x="65" y="1373"/>
                      <a:pt x="76" y="1407"/>
                    </a:cubicBezTo>
                    <a:cubicBezTo>
                      <a:pt x="87" y="1441"/>
                      <a:pt x="140" y="1486"/>
                      <a:pt x="166" y="1497"/>
                    </a:cubicBezTo>
                    <a:cubicBezTo>
                      <a:pt x="192" y="1508"/>
                      <a:pt x="219" y="1490"/>
                      <a:pt x="234" y="1475"/>
                    </a:cubicBezTo>
                    <a:cubicBezTo>
                      <a:pt x="249" y="1460"/>
                      <a:pt x="257" y="1430"/>
                      <a:pt x="257" y="1407"/>
                    </a:cubicBezTo>
                    <a:cubicBezTo>
                      <a:pt x="257" y="1384"/>
                      <a:pt x="249" y="1350"/>
                      <a:pt x="234" y="1339"/>
                    </a:cubicBezTo>
                    <a:cubicBezTo>
                      <a:pt x="219" y="1328"/>
                      <a:pt x="181" y="1328"/>
                      <a:pt x="166" y="1339"/>
                    </a:cubicBezTo>
                    <a:cubicBezTo>
                      <a:pt x="151" y="1350"/>
                      <a:pt x="144" y="1400"/>
                      <a:pt x="144" y="1407"/>
                    </a:cubicBezTo>
                  </a:path>
                </a:pathLst>
              </a:custGeom>
              <a:noFill/>
              <a:ln w="158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865" name="Freeform 265">
                <a:extLst>
                  <a:ext uri="{FF2B5EF4-FFF2-40B4-BE49-F238E27FC236}">
                    <a16:creationId xmlns:a16="http://schemas.microsoft.com/office/drawing/2014/main" id="{98C4C903-286F-4A28-B9C8-CC21B7D83D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" y="935"/>
                <a:ext cx="276" cy="1542"/>
              </a:xfrm>
              <a:custGeom>
                <a:avLst/>
                <a:gdLst>
                  <a:gd name="T0" fmla="*/ 94 w 276"/>
                  <a:gd name="T1" fmla="*/ 0 h 1316"/>
                  <a:gd name="T2" fmla="*/ 4 w 276"/>
                  <a:gd name="T3" fmla="*/ 544 h 1316"/>
                  <a:gd name="T4" fmla="*/ 117 w 276"/>
                  <a:gd name="T5" fmla="*/ 1179 h 1316"/>
                  <a:gd name="T6" fmla="*/ 276 w 276"/>
                  <a:gd name="T7" fmla="*/ 1316 h 1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6" h="1316">
                    <a:moveTo>
                      <a:pt x="94" y="0"/>
                    </a:moveTo>
                    <a:cubicBezTo>
                      <a:pt x="47" y="174"/>
                      <a:pt x="0" y="348"/>
                      <a:pt x="4" y="544"/>
                    </a:cubicBezTo>
                    <a:cubicBezTo>
                      <a:pt x="8" y="740"/>
                      <a:pt x="72" y="1050"/>
                      <a:pt x="117" y="1179"/>
                    </a:cubicBezTo>
                    <a:cubicBezTo>
                      <a:pt x="162" y="1308"/>
                      <a:pt x="246" y="1293"/>
                      <a:pt x="276" y="1316"/>
                    </a:cubicBezTo>
                  </a:path>
                </a:pathLst>
              </a:custGeom>
              <a:noFill/>
              <a:ln w="190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5996" name="Group 396">
                <a:extLst>
                  <a:ext uri="{FF2B5EF4-FFF2-40B4-BE49-F238E27FC236}">
                    <a16:creationId xmlns:a16="http://schemas.microsoft.com/office/drawing/2014/main" id="{592065B0-CD40-49CE-A3F6-7EF63726F4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50" y="958"/>
                <a:ext cx="284" cy="368"/>
                <a:chOff x="2715" y="3022"/>
                <a:chExt cx="284" cy="368"/>
              </a:xfrm>
            </p:grpSpPr>
            <p:sp>
              <p:nvSpPr>
                <p:cNvPr id="25997" name="AutoShape 397">
                  <a:extLst>
                    <a:ext uri="{FF2B5EF4-FFF2-40B4-BE49-F238E27FC236}">
                      <a16:creationId xmlns:a16="http://schemas.microsoft.com/office/drawing/2014/main" id="{140DABF0-07F9-4726-9BBC-162DCBE90B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67" y="3022"/>
                  <a:ext cx="22" cy="30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25998" name="Group 398">
                  <a:extLst>
                    <a:ext uri="{FF2B5EF4-FFF2-40B4-BE49-F238E27FC236}">
                      <a16:creationId xmlns:a16="http://schemas.microsoft.com/office/drawing/2014/main" id="{478E653F-57F9-4548-A4E1-3E08EF83B50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2715" y="3097"/>
                  <a:ext cx="174" cy="117"/>
                  <a:chOff x="2825" y="3007"/>
                  <a:chExt cx="229" cy="242"/>
                </a:xfrm>
              </p:grpSpPr>
              <p:sp>
                <p:nvSpPr>
                  <p:cNvPr id="25999" name="Freeform 399">
                    <a:extLst>
                      <a:ext uri="{FF2B5EF4-FFF2-40B4-BE49-F238E27FC236}">
                        <a16:creationId xmlns:a16="http://schemas.microsoft.com/office/drawing/2014/main" id="{0866FD82-60EB-4008-A129-D66B5F07D7F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000" name="Freeform 400">
                    <a:extLst>
                      <a:ext uri="{FF2B5EF4-FFF2-40B4-BE49-F238E27FC236}">
                        <a16:creationId xmlns:a16="http://schemas.microsoft.com/office/drawing/2014/main" id="{478E9616-6AC2-4D06-A5A7-FC402B7539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6001" name="Group 401">
                  <a:extLst>
                    <a:ext uri="{FF2B5EF4-FFF2-40B4-BE49-F238E27FC236}">
                      <a16:creationId xmlns:a16="http://schemas.microsoft.com/office/drawing/2014/main" id="{0F5062E7-BBE0-4640-92EC-7488D36067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941087">
                  <a:off x="2791" y="3302"/>
                  <a:ext cx="155" cy="88"/>
                  <a:chOff x="2825" y="3007"/>
                  <a:chExt cx="229" cy="242"/>
                </a:xfrm>
              </p:grpSpPr>
              <p:sp>
                <p:nvSpPr>
                  <p:cNvPr id="26002" name="Freeform 402">
                    <a:extLst>
                      <a:ext uri="{FF2B5EF4-FFF2-40B4-BE49-F238E27FC236}">
                        <a16:creationId xmlns:a16="http://schemas.microsoft.com/office/drawing/2014/main" id="{D7665448-4141-4198-853E-3E392FAF7C1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003" name="Freeform 403">
                    <a:extLst>
                      <a:ext uri="{FF2B5EF4-FFF2-40B4-BE49-F238E27FC236}">
                        <a16:creationId xmlns:a16="http://schemas.microsoft.com/office/drawing/2014/main" id="{E5D4973A-6ACF-43F5-B5C8-F0B2297D25E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6004" name="Group 404">
                  <a:extLst>
                    <a:ext uri="{FF2B5EF4-FFF2-40B4-BE49-F238E27FC236}">
                      <a16:creationId xmlns:a16="http://schemas.microsoft.com/office/drawing/2014/main" id="{31A8640C-EAAB-4909-ABD0-77D74861587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9805527">
                  <a:off x="2866" y="3171"/>
                  <a:ext cx="133" cy="133"/>
                  <a:chOff x="2825" y="3007"/>
                  <a:chExt cx="229" cy="242"/>
                </a:xfrm>
              </p:grpSpPr>
              <p:sp>
                <p:nvSpPr>
                  <p:cNvPr id="26005" name="Freeform 405">
                    <a:extLst>
                      <a:ext uri="{FF2B5EF4-FFF2-40B4-BE49-F238E27FC236}">
                        <a16:creationId xmlns:a16="http://schemas.microsoft.com/office/drawing/2014/main" id="{09101EE2-712D-47A2-AA52-5F844A8D3B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6006" name="Freeform 406">
                    <a:extLst>
                      <a:ext uri="{FF2B5EF4-FFF2-40B4-BE49-F238E27FC236}">
                        <a16:creationId xmlns:a16="http://schemas.microsoft.com/office/drawing/2014/main" id="{95CCCED8-B731-4BA2-BF28-59B6451F08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26008" name="Rectangle 408">
              <a:extLst>
                <a:ext uri="{FF2B5EF4-FFF2-40B4-BE49-F238E27FC236}">
                  <a16:creationId xmlns:a16="http://schemas.microsoft.com/office/drawing/2014/main" id="{E4BC5C42-8BB9-426A-811A-66AB3D5A3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" y="1117"/>
              <a:ext cx="1655" cy="8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dirty="0">
                  <a:solidFill>
                    <a:srgbClr val="000000"/>
                  </a:solidFill>
                </a:rPr>
                <a:t>welcome to use these </a:t>
              </a:r>
              <a:r>
                <a:rPr lang="en-US" altLang="zh-CN" dirty="0" err="1">
                  <a:solidFill>
                    <a:srgbClr val="000000"/>
                  </a:solidFill>
                </a:rPr>
                <a:t>powerpoint</a:t>
              </a:r>
              <a:r>
                <a:rPr lang="en-US" altLang="zh-CN" dirty="0">
                  <a:solidFill>
                    <a:srgbClr val="000000"/>
                  </a:solidFill>
                </a:rPr>
                <a:t> templates, New Content design.</a:t>
              </a:r>
            </a:p>
          </p:txBody>
        </p:sp>
      </p:grpSp>
      <p:sp>
        <p:nvSpPr>
          <p:cNvPr id="26009" name="Rectangle 409">
            <a:extLst>
              <a:ext uri="{FF2B5EF4-FFF2-40B4-BE49-F238E27FC236}">
                <a16:creationId xmlns:a16="http://schemas.microsoft.com/office/drawing/2014/main" id="{384117EF-FF7B-4980-9879-0842326F3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1844675"/>
            <a:ext cx="2627312" cy="128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26010" name="Rectangle 410">
            <a:extLst>
              <a:ext uri="{FF2B5EF4-FFF2-40B4-BE49-F238E27FC236}">
                <a16:creationId xmlns:a16="http://schemas.microsoft.com/office/drawing/2014/main" id="{3B41D26E-ADD7-4151-97D4-AAEE6E422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863" y="1773238"/>
            <a:ext cx="2627312" cy="128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grpSp>
        <p:nvGrpSpPr>
          <p:cNvPr id="26012" name="Group 412">
            <a:extLst>
              <a:ext uri="{FF2B5EF4-FFF2-40B4-BE49-F238E27FC236}">
                <a16:creationId xmlns:a16="http://schemas.microsoft.com/office/drawing/2014/main" id="{CE4895E7-40DC-44FD-9545-BB72727193BF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3392488"/>
            <a:ext cx="576262" cy="2038350"/>
            <a:chOff x="2109" y="1933"/>
            <a:chExt cx="363" cy="1284"/>
          </a:xfrm>
        </p:grpSpPr>
        <p:sp>
          <p:nvSpPr>
            <p:cNvPr id="26013" name="Oval 413">
              <a:extLst>
                <a:ext uri="{FF2B5EF4-FFF2-40B4-BE49-F238E27FC236}">
                  <a16:creationId xmlns:a16="http://schemas.microsoft.com/office/drawing/2014/main" id="{5B3E3759-B2BF-4A5E-BBDF-40973246877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09" y="1933"/>
              <a:ext cx="363" cy="278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14" name="Oval 414">
              <a:extLst>
                <a:ext uri="{FF2B5EF4-FFF2-40B4-BE49-F238E27FC236}">
                  <a16:creationId xmlns:a16="http://schemas.microsoft.com/office/drawing/2014/main" id="{9D7F6B1D-8853-4865-B885-6D0351C4F2B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19" y="1951"/>
              <a:ext cx="342" cy="23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15" name="Oval 415">
              <a:extLst>
                <a:ext uri="{FF2B5EF4-FFF2-40B4-BE49-F238E27FC236}">
                  <a16:creationId xmlns:a16="http://schemas.microsoft.com/office/drawing/2014/main" id="{9BACA9D1-5AF3-4EE0-849D-6BC65640F3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41" y="1970"/>
              <a:ext cx="301" cy="2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6016" name="AutoShape 416">
              <a:extLst>
                <a:ext uri="{FF2B5EF4-FFF2-40B4-BE49-F238E27FC236}">
                  <a16:creationId xmlns:a16="http://schemas.microsoft.com/office/drawing/2014/main" id="{15DFAF54-E276-4711-BF0B-325A2CD10E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80000" flipH="1">
              <a:off x="2206" y="2001"/>
              <a:ext cx="169" cy="128"/>
            </a:xfrm>
            <a:prstGeom prst="star5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8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3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17" name="Oval 417">
              <a:extLst>
                <a:ext uri="{FF2B5EF4-FFF2-40B4-BE49-F238E27FC236}">
                  <a16:creationId xmlns:a16="http://schemas.microsoft.com/office/drawing/2014/main" id="{10608556-CEE2-42F0-93F8-6D5592241D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60" y="3149"/>
              <a:ext cx="275" cy="68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18" name="Freeform 418">
              <a:extLst>
                <a:ext uri="{FF2B5EF4-FFF2-40B4-BE49-F238E27FC236}">
                  <a16:creationId xmlns:a16="http://schemas.microsoft.com/office/drawing/2014/main" id="{943EC8AD-BFE5-4984-884C-518FED03CE7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307" y="2205"/>
              <a:ext cx="74" cy="897"/>
            </a:xfrm>
            <a:custGeom>
              <a:avLst/>
              <a:gdLst>
                <a:gd name="T0" fmla="*/ 105 w 151"/>
                <a:gd name="T1" fmla="*/ 0 h 2291"/>
                <a:gd name="T2" fmla="*/ 60 w 151"/>
                <a:gd name="T3" fmla="*/ 295 h 2291"/>
                <a:gd name="T4" fmla="*/ 15 w 151"/>
                <a:gd name="T5" fmla="*/ 930 h 2291"/>
                <a:gd name="T6" fmla="*/ 151 w 151"/>
                <a:gd name="T7" fmla="*/ 2291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2291">
                  <a:moveTo>
                    <a:pt x="105" y="0"/>
                  </a:moveTo>
                  <a:cubicBezTo>
                    <a:pt x="90" y="70"/>
                    <a:pt x="75" y="140"/>
                    <a:pt x="60" y="295"/>
                  </a:cubicBezTo>
                  <a:cubicBezTo>
                    <a:pt x="45" y="450"/>
                    <a:pt x="0" y="597"/>
                    <a:pt x="15" y="930"/>
                  </a:cubicBezTo>
                  <a:cubicBezTo>
                    <a:pt x="30" y="1263"/>
                    <a:pt x="121" y="2068"/>
                    <a:pt x="151" y="2291"/>
                  </a:cubicBezTo>
                </a:path>
              </a:pathLst>
            </a:custGeom>
            <a:noFill/>
            <a:ln w="3492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6019" name="Group 419">
              <a:extLst>
                <a:ext uri="{FF2B5EF4-FFF2-40B4-BE49-F238E27FC236}">
                  <a16:creationId xmlns:a16="http://schemas.microsoft.com/office/drawing/2014/main" id="{8DE72ECF-0948-4F2A-957B-545E3BA726D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247" y="3092"/>
              <a:ext cx="99" cy="87"/>
              <a:chOff x="2767" y="2795"/>
              <a:chExt cx="158" cy="181"/>
            </a:xfrm>
          </p:grpSpPr>
          <p:sp>
            <p:nvSpPr>
              <p:cNvPr id="26020" name="Freeform 420">
                <a:extLst>
                  <a:ext uri="{FF2B5EF4-FFF2-40B4-BE49-F238E27FC236}">
                    <a16:creationId xmlns:a16="http://schemas.microsoft.com/office/drawing/2014/main" id="{5DC88C8C-BE4F-4E86-B60F-753424BCC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" y="2795"/>
                <a:ext cx="158" cy="91"/>
              </a:xfrm>
              <a:custGeom>
                <a:avLst/>
                <a:gdLst>
                  <a:gd name="T0" fmla="*/ 250 w 839"/>
                  <a:gd name="T1" fmla="*/ 9 h 485"/>
                  <a:gd name="T2" fmla="*/ 545 w 839"/>
                  <a:gd name="T3" fmla="*/ 0 h 485"/>
                  <a:gd name="T4" fmla="*/ 839 w 839"/>
                  <a:gd name="T5" fmla="*/ 485 h 485"/>
                  <a:gd name="T6" fmla="*/ 0 w 839"/>
                  <a:gd name="T7" fmla="*/ 485 h 485"/>
                  <a:gd name="T8" fmla="*/ 250 w 839"/>
                  <a:gd name="T9" fmla="*/ 9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485">
                    <a:moveTo>
                      <a:pt x="250" y="9"/>
                    </a:moveTo>
                    <a:lnTo>
                      <a:pt x="545" y="0"/>
                    </a:lnTo>
                    <a:lnTo>
                      <a:pt x="839" y="485"/>
                    </a:lnTo>
                    <a:lnTo>
                      <a:pt x="0" y="485"/>
                    </a:lnTo>
                    <a:lnTo>
                      <a:pt x="250" y="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tint val="7372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021" name="Rectangle 421">
                <a:extLst>
                  <a:ext uri="{FF2B5EF4-FFF2-40B4-BE49-F238E27FC236}">
                    <a16:creationId xmlns:a16="http://schemas.microsoft.com/office/drawing/2014/main" id="{F3273835-3DFE-4FFF-B893-38A2070DD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2886"/>
                <a:ext cx="158" cy="90"/>
              </a:xfrm>
              <a:prstGeom prst="rect">
                <a:avLst/>
              </a:prstGeom>
              <a:solidFill>
                <a:srgbClr val="29292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Arc 5">
            <a:extLst>
              <a:ext uri="{FF2B5EF4-FFF2-40B4-BE49-F238E27FC236}">
                <a16:creationId xmlns:a16="http://schemas.microsoft.com/office/drawing/2014/main" id="{F9F71C18-43BE-49A6-9F26-386B13FFDB76}"/>
              </a:ext>
            </a:extLst>
          </p:cNvPr>
          <p:cNvSpPr>
            <a:spLocks/>
          </p:cNvSpPr>
          <p:nvPr/>
        </p:nvSpPr>
        <p:spPr bwMode="auto">
          <a:xfrm rot="10800000">
            <a:off x="2692400" y="1052513"/>
            <a:ext cx="6457950" cy="4668837"/>
          </a:xfrm>
          <a:custGeom>
            <a:avLst/>
            <a:gdLst>
              <a:gd name="G0" fmla="+- 0 0 0"/>
              <a:gd name="G1" fmla="+- 21588 0 0"/>
              <a:gd name="G2" fmla="+- 21600 0 0"/>
              <a:gd name="T0" fmla="*/ 709 w 21357"/>
              <a:gd name="T1" fmla="*/ 0 h 21588"/>
              <a:gd name="T2" fmla="*/ 21357 w 21357"/>
              <a:gd name="T3" fmla="*/ 18358 h 21588"/>
              <a:gd name="T4" fmla="*/ 0 w 21357"/>
              <a:gd name="T5" fmla="*/ 21588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57" h="21588" fill="none" extrusionOk="0">
                <a:moveTo>
                  <a:pt x="709" y="-1"/>
                </a:moveTo>
                <a:cubicBezTo>
                  <a:pt x="11117" y="341"/>
                  <a:pt x="19799" y="8061"/>
                  <a:pt x="21357" y="18357"/>
                </a:cubicBezTo>
              </a:path>
              <a:path w="21357" h="21588" stroke="0" extrusionOk="0">
                <a:moveTo>
                  <a:pt x="709" y="-1"/>
                </a:moveTo>
                <a:cubicBezTo>
                  <a:pt x="11117" y="341"/>
                  <a:pt x="19799" y="8061"/>
                  <a:pt x="21357" y="18357"/>
                </a:cubicBezTo>
                <a:lnTo>
                  <a:pt x="0" y="21588"/>
                </a:lnTo>
                <a:close/>
              </a:path>
            </a:pathLst>
          </a:custGeom>
          <a:noFill/>
          <a:ln w="9525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BF7BA112-7C71-41DC-B01C-1BC464FC0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774700"/>
            <a:ext cx="8610600" cy="5765800"/>
          </a:xfrm>
          <a:prstGeom prst="roundRect">
            <a:avLst>
              <a:gd name="adj" fmla="val 4764"/>
            </a:avLst>
          </a:prstGeom>
          <a:noFill/>
          <a:ln w="28575" cap="rnd">
            <a:solidFill>
              <a:srgbClr val="00CC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0" name="Arc 28">
            <a:extLst>
              <a:ext uri="{FF2B5EF4-FFF2-40B4-BE49-F238E27FC236}">
                <a16:creationId xmlns:a16="http://schemas.microsoft.com/office/drawing/2014/main" id="{F277C9DC-D24F-4954-98D6-5F379A418D08}"/>
              </a:ext>
            </a:extLst>
          </p:cNvPr>
          <p:cNvSpPr>
            <a:spLocks/>
          </p:cNvSpPr>
          <p:nvPr/>
        </p:nvSpPr>
        <p:spPr bwMode="auto">
          <a:xfrm rot="10209538">
            <a:off x="2332038" y="2320925"/>
            <a:ext cx="6497637" cy="4600575"/>
          </a:xfrm>
          <a:custGeom>
            <a:avLst/>
            <a:gdLst>
              <a:gd name="G0" fmla="+- 0 0 0"/>
              <a:gd name="G1" fmla="+- 21269 0 0"/>
              <a:gd name="G2" fmla="+- 21600 0 0"/>
              <a:gd name="T0" fmla="*/ 3766 w 21489"/>
              <a:gd name="T1" fmla="*/ 0 h 21269"/>
              <a:gd name="T2" fmla="*/ 21489 w 21489"/>
              <a:gd name="T3" fmla="*/ 19084 h 21269"/>
              <a:gd name="T4" fmla="*/ 0 w 21489"/>
              <a:gd name="T5" fmla="*/ 21269 h 2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89" h="21269" fill="none" extrusionOk="0">
                <a:moveTo>
                  <a:pt x="3766" y="-1"/>
                </a:moveTo>
                <a:cubicBezTo>
                  <a:pt x="13275" y="1683"/>
                  <a:pt x="20512" y="9475"/>
                  <a:pt x="21489" y="19083"/>
                </a:cubicBezTo>
              </a:path>
              <a:path w="21489" h="21269" stroke="0" extrusionOk="0">
                <a:moveTo>
                  <a:pt x="3766" y="-1"/>
                </a:moveTo>
                <a:cubicBezTo>
                  <a:pt x="13275" y="1683"/>
                  <a:pt x="20512" y="9475"/>
                  <a:pt x="21489" y="19083"/>
                </a:cubicBezTo>
                <a:lnTo>
                  <a:pt x="0" y="21269"/>
                </a:lnTo>
                <a:close/>
              </a:path>
            </a:pathLst>
          </a:custGeom>
          <a:noFill/>
          <a:ln w="9525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1" name="Rectangle 29">
            <a:extLst>
              <a:ext uri="{FF2B5EF4-FFF2-40B4-BE49-F238E27FC236}">
                <a16:creationId xmlns:a16="http://schemas.microsoft.com/office/drawing/2014/main" id="{84E67A9D-56D4-4A14-ACE7-9657D5258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113" y="1501775"/>
            <a:ext cx="5311775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28702" name="Rectangle 30">
            <a:extLst>
              <a:ext uri="{FF2B5EF4-FFF2-40B4-BE49-F238E27FC236}">
                <a16:creationId xmlns:a16="http://schemas.microsoft.com/office/drawing/2014/main" id="{B380CAE9-37AB-4305-9A85-3B06823D1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6513" y="2581275"/>
            <a:ext cx="4938712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28703" name="Rectangle 31">
            <a:extLst>
              <a:ext uri="{FF2B5EF4-FFF2-40B4-BE49-F238E27FC236}">
                <a16:creationId xmlns:a16="http://schemas.microsoft.com/office/drawing/2014/main" id="{F38C4614-019F-43E2-AFE8-1C2F27A1B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413" y="3660775"/>
            <a:ext cx="3740150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28704" name="Rectangle 32">
            <a:extLst>
              <a:ext uri="{FF2B5EF4-FFF2-40B4-BE49-F238E27FC236}">
                <a16:creationId xmlns:a16="http://schemas.microsoft.com/office/drawing/2014/main" id="{AFECC97B-09F7-43FB-96C3-B06D3C30B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616450"/>
            <a:ext cx="3332163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>
                <a:solidFill>
                  <a:srgbClr val="000000"/>
                </a:solidFill>
              </a:rPr>
              <a:t>welcome to use these powerpoint templates, New Content design</a:t>
            </a:r>
          </a:p>
        </p:txBody>
      </p:sp>
      <p:sp>
        <p:nvSpPr>
          <p:cNvPr id="28706" name="Rectangle 34">
            <a:extLst>
              <a:ext uri="{FF2B5EF4-FFF2-40B4-BE49-F238E27FC236}">
                <a16:creationId xmlns:a16="http://schemas.microsoft.com/office/drawing/2014/main" id="{24CA8F2C-4E78-4D66-8B46-FC176DE09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816225"/>
            <a:ext cx="2124075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</a:t>
            </a:r>
            <a:r>
              <a:rPr lang="en-US" altLang="zh-CN" dirty="0" err="1">
                <a:solidFill>
                  <a:srgbClr val="000000"/>
                </a:solidFill>
              </a:rPr>
              <a:t>thesepowerpoint</a:t>
            </a:r>
            <a:r>
              <a:rPr lang="en-US" altLang="zh-CN" dirty="0">
                <a:solidFill>
                  <a:srgbClr val="000000"/>
                </a:solidFill>
              </a:rPr>
              <a:t> templates</a:t>
            </a:r>
          </a:p>
        </p:txBody>
      </p:sp>
      <p:sp>
        <p:nvSpPr>
          <p:cNvPr id="28731" name="AutoShape 59">
            <a:extLst>
              <a:ext uri="{FF2B5EF4-FFF2-40B4-BE49-F238E27FC236}">
                <a16:creationId xmlns:a16="http://schemas.microsoft.com/office/drawing/2014/main" id="{B67E3582-63B7-47CE-B276-D935E3FFA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76250"/>
            <a:ext cx="3384550" cy="612775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38100" cap="rnd" algn="ctr">
            <a:solidFill>
              <a:srgbClr val="00CCFF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30" name="Rectangle 58">
            <a:extLst>
              <a:ext uri="{FF2B5EF4-FFF2-40B4-BE49-F238E27FC236}">
                <a16:creationId xmlns:a16="http://schemas.microsoft.com/office/drawing/2014/main" id="{DC6D9D43-173D-4CA7-8805-D88561403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3203575" y="512763"/>
            <a:ext cx="3132138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  <p:grpSp>
        <p:nvGrpSpPr>
          <p:cNvPr id="28732" name="Group 60">
            <a:extLst>
              <a:ext uri="{FF2B5EF4-FFF2-40B4-BE49-F238E27FC236}">
                <a16:creationId xmlns:a16="http://schemas.microsoft.com/office/drawing/2014/main" id="{6D7AE0D2-2CAA-4F94-A614-581FC823A291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3500438"/>
            <a:ext cx="576262" cy="2038350"/>
            <a:chOff x="2109" y="1933"/>
            <a:chExt cx="363" cy="1284"/>
          </a:xfrm>
        </p:grpSpPr>
        <p:sp>
          <p:nvSpPr>
            <p:cNvPr id="28733" name="Oval 61">
              <a:extLst>
                <a:ext uri="{FF2B5EF4-FFF2-40B4-BE49-F238E27FC236}">
                  <a16:creationId xmlns:a16="http://schemas.microsoft.com/office/drawing/2014/main" id="{D362E34A-95FA-4347-BD3B-16C8BD7DB7B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09" y="1933"/>
              <a:ext cx="363" cy="278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4" name="Oval 62">
              <a:extLst>
                <a:ext uri="{FF2B5EF4-FFF2-40B4-BE49-F238E27FC236}">
                  <a16:creationId xmlns:a16="http://schemas.microsoft.com/office/drawing/2014/main" id="{0F52946E-D052-438B-90CD-6B151831ED2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19" y="1951"/>
              <a:ext cx="342" cy="23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5" name="Oval 63">
              <a:extLst>
                <a:ext uri="{FF2B5EF4-FFF2-40B4-BE49-F238E27FC236}">
                  <a16:creationId xmlns:a16="http://schemas.microsoft.com/office/drawing/2014/main" id="{820B71FA-7441-473D-8670-C32BDA2925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41" y="1970"/>
              <a:ext cx="301" cy="2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8736" name="AutoShape 64">
              <a:extLst>
                <a:ext uri="{FF2B5EF4-FFF2-40B4-BE49-F238E27FC236}">
                  <a16:creationId xmlns:a16="http://schemas.microsoft.com/office/drawing/2014/main" id="{954C114E-1F19-4C48-992D-26FBEAFBD2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80000" flipH="1">
              <a:off x="2206" y="2001"/>
              <a:ext cx="169" cy="128"/>
            </a:xfrm>
            <a:prstGeom prst="star5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8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3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7" name="Oval 65">
              <a:extLst>
                <a:ext uri="{FF2B5EF4-FFF2-40B4-BE49-F238E27FC236}">
                  <a16:creationId xmlns:a16="http://schemas.microsoft.com/office/drawing/2014/main" id="{E939764F-2CB3-4F6B-8963-AD1D56613FD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60" y="3149"/>
              <a:ext cx="275" cy="68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38" name="Freeform 66">
              <a:extLst>
                <a:ext uri="{FF2B5EF4-FFF2-40B4-BE49-F238E27FC236}">
                  <a16:creationId xmlns:a16="http://schemas.microsoft.com/office/drawing/2014/main" id="{483FD79D-629D-4A7C-9034-F3560CFF590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307" y="2205"/>
              <a:ext cx="74" cy="897"/>
            </a:xfrm>
            <a:custGeom>
              <a:avLst/>
              <a:gdLst>
                <a:gd name="T0" fmla="*/ 105 w 151"/>
                <a:gd name="T1" fmla="*/ 0 h 2291"/>
                <a:gd name="T2" fmla="*/ 60 w 151"/>
                <a:gd name="T3" fmla="*/ 295 h 2291"/>
                <a:gd name="T4" fmla="*/ 15 w 151"/>
                <a:gd name="T5" fmla="*/ 930 h 2291"/>
                <a:gd name="T6" fmla="*/ 151 w 151"/>
                <a:gd name="T7" fmla="*/ 2291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2291">
                  <a:moveTo>
                    <a:pt x="105" y="0"/>
                  </a:moveTo>
                  <a:cubicBezTo>
                    <a:pt x="90" y="70"/>
                    <a:pt x="75" y="140"/>
                    <a:pt x="60" y="295"/>
                  </a:cubicBezTo>
                  <a:cubicBezTo>
                    <a:pt x="45" y="450"/>
                    <a:pt x="0" y="597"/>
                    <a:pt x="15" y="930"/>
                  </a:cubicBezTo>
                  <a:cubicBezTo>
                    <a:pt x="30" y="1263"/>
                    <a:pt x="121" y="2068"/>
                    <a:pt x="151" y="2291"/>
                  </a:cubicBezTo>
                </a:path>
              </a:pathLst>
            </a:custGeom>
            <a:noFill/>
            <a:ln w="3492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8739" name="Group 67">
              <a:extLst>
                <a:ext uri="{FF2B5EF4-FFF2-40B4-BE49-F238E27FC236}">
                  <a16:creationId xmlns:a16="http://schemas.microsoft.com/office/drawing/2014/main" id="{A86B1B74-083D-44C1-99AC-087A36C4028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247" y="3092"/>
              <a:ext cx="99" cy="87"/>
              <a:chOff x="2767" y="2795"/>
              <a:chExt cx="158" cy="181"/>
            </a:xfrm>
          </p:grpSpPr>
          <p:sp>
            <p:nvSpPr>
              <p:cNvPr id="28740" name="Freeform 68">
                <a:extLst>
                  <a:ext uri="{FF2B5EF4-FFF2-40B4-BE49-F238E27FC236}">
                    <a16:creationId xmlns:a16="http://schemas.microsoft.com/office/drawing/2014/main" id="{0CBFC98D-4050-4960-8856-AF2C5B9910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" y="2795"/>
                <a:ext cx="158" cy="91"/>
              </a:xfrm>
              <a:custGeom>
                <a:avLst/>
                <a:gdLst>
                  <a:gd name="T0" fmla="*/ 250 w 839"/>
                  <a:gd name="T1" fmla="*/ 9 h 485"/>
                  <a:gd name="T2" fmla="*/ 545 w 839"/>
                  <a:gd name="T3" fmla="*/ 0 h 485"/>
                  <a:gd name="T4" fmla="*/ 839 w 839"/>
                  <a:gd name="T5" fmla="*/ 485 h 485"/>
                  <a:gd name="T6" fmla="*/ 0 w 839"/>
                  <a:gd name="T7" fmla="*/ 485 h 485"/>
                  <a:gd name="T8" fmla="*/ 250 w 839"/>
                  <a:gd name="T9" fmla="*/ 9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485">
                    <a:moveTo>
                      <a:pt x="250" y="9"/>
                    </a:moveTo>
                    <a:lnTo>
                      <a:pt x="545" y="0"/>
                    </a:lnTo>
                    <a:lnTo>
                      <a:pt x="839" y="485"/>
                    </a:lnTo>
                    <a:lnTo>
                      <a:pt x="0" y="485"/>
                    </a:lnTo>
                    <a:lnTo>
                      <a:pt x="250" y="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tint val="7372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741" name="Rectangle 69">
                <a:extLst>
                  <a:ext uri="{FF2B5EF4-FFF2-40B4-BE49-F238E27FC236}">
                    <a16:creationId xmlns:a16="http://schemas.microsoft.com/office/drawing/2014/main" id="{AC39F68D-75AD-4E08-9B23-EB47980AD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2886"/>
                <a:ext cx="158" cy="90"/>
              </a:xfrm>
              <a:prstGeom prst="rect">
                <a:avLst/>
              </a:prstGeom>
              <a:solidFill>
                <a:srgbClr val="29292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22" name="Group 254">
            <a:extLst>
              <a:ext uri="{FF2B5EF4-FFF2-40B4-BE49-F238E27FC236}">
                <a16:creationId xmlns:a16="http://schemas.microsoft.com/office/drawing/2014/main" id="{FBD349C1-1E89-47AE-BE17-9545F6988D48}"/>
              </a:ext>
            </a:extLst>
          </p:cNvPr>
          <p:cNvGrpSpPr>
            <a:grpSpLocks/>
          </p:cNvGrpSpPr>
          <p:nvPr/>
        </p:nvGrpSpPr>
        <p:grpSpPr bwMode="auto">
          <a:xfrm>
            <a:off x="0" y="4056063"/>
            <a:ext cx="2605088" cy="2360612"/>
            <a:chOff x="0" y="2555"/>
            <a:chExt cx="1641" cy="1487"/>
          </a:xfrm>
        </p:grpSpPr>
        <p:sp>
          <p:nvSpPr>
            <p:cNvPr id="32786" name="Oval 18">
              <a:extLst>
                <a:ext uri="{FF2B5EF4-FFF2-40B4-BE49-F238E27FC236}">
                  <a16:creationId xmlns:a16="http://schemas.microsoft.com/office/drawing/2014/main" id="{B981988D-E2E2-4A5F-B991-F845B55C4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643"/>
              <a:ext cx="1641" cy="399"/>
            </a:xfrm>
            <a:prstGeom prst="ellipse">
              <a:avLst/>
            </a:prstGeom>
            <a:gradFill rotWithShape="1">
              <a:gsLst>
                <a:gs pos="0">
                  <a:srgbClr val="005E5C">
                    <a:alpha val="60001"/>
                  </a:srgbClr>
                </a:gs>
                <a:gs pos="100000">
                  <a:srgbClr val="005E5C">
                    <a:gamma/>
                    <a:shade val="57647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787" name="Oval 19">
              <a:extLst>
                <a:ext uri="{FF2B5EF4-FFF2-40B4-BE49-F238E27FC236}">
                  <a16:creationId xmlns:a16="http://schemas.microsoft.com/office/drawing/2014/main" id="{D46CC4F5-2C6F-4F1C-B088-72E94D3B8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" y="2555"/>
              <a:ext cx="263" cy="263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788" name="Oval 20">
              <a:extLst>
                <a:ext uri="{FF2B5EF4-FFF2-40B4-BE49-F238E27FC236}">
                  <a16:creationId xmlns:a16="http://schemas.microsoft.com/office/drawing/2014/main" id="{606DE8D4-9BE7-45C2-A0DA-A0ED36763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2572"/>
              <a:ext cx="248" cy="22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789" name="Oval 21">
              <a:extLst>
                <a:ext uri="{FF2B5EF4-FFF2-40B4-BE49-F238E27FC236}">
                  <a16:creationId xmlns:a16="http://schemas.microsoft.com/office/drawing/2014/main" id="{AA6FC393-668A-4509-83BF-BADD03B85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" y="2590"/>
              <a:ext cx="218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32790" name="AutoShape 22">
              <a:extLst>
                <a:ext uri="{FF2B5EF4-FFF2-40B4-BE49-F238E27FC236}">
                  <a16:creationId xmlns:a16="http://schemas.microsoft.com/office/drawing/2014/main" id="{FC920804-E02E-4071-9328-D17AD4FA9D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">
              <a:off x="260" y="2619"/>
              <a:ext cx="123" cy="121"/>
            </a:xfrm>
            <a:prstGeom prst="star5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8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3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791" name="Oval 23">
              <a:extLst>
                <a:ext uri="{FF2B5EF4-FFF2-40B4-BE49-F238E27FC236}">
                  <a16:creationId xmlns:a16="http://schemas.microsoft.com/office/drawing/2014/main" id="{879061C0-DD45-4CE3-B447-B7351C3DA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" y="3706"/>
              <a:ext cx="199" cy="64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792" name="Freeform 24">
              <a:extLst>
                <a:ext uri="{FF2B5EF4-FFF2-40B4-BE49-F238E27FC236}">
                  <a16:creationId xmlns:a16="http://schemas.microsoft.com/office/drawing/2014/main" id="{881D9728-CA73-4B5E-AB41-A858E1A64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2818"/>
              <a:ext cx="54" cy="843"/>
            </a:xfrm>
            <a:custGeom>
              <a:avLst/>
              <a:gdLst>
                <a:gd name="T0" fmla="*/ 105 w 151"/>
                <a:gd name="T1" fmla="*/ 0 h 2291"/>
                <a:gd name="T2" fmla="*/ 60 w 151"/>
                <a:gd name="T3" fmla="*/ 295 h 2291"/>
                <a:gd name="T4" fmla="*/ 15 w 151"/>
                <a:gd name="T5" fmla="*/ 930 h 2291"/>
                <a:gd name="T6" fmla="*/ 151 w 151"/>
                <a:gd name="T7" fmla="*/ 2291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2291">
                  <a:moveTo>
                    <a:pt x="105" y="0"/>
                  </a:moveTo>
                  <a:cubicBezTo>
                    <a:pt x="90" y="70"/>
                    <a:pt x="75" y="140"/>
                    <a:pt x="60" y="295"/>
                  </a:cubicBezTo>
                  <a:cubicBezTo>
                    <a:pt x="45" y="450"/>
                    <a:pt x="0" y="597"/>
                    <a:pt x="15" y="930"/>
                  </a:cubicBezTo>
                  <a:cubicBezTo>
                    <a:pt x="30" y="1263"/>
                    <a:pt x="121" y="2068"/>
                    <a:pt x="151" y="2291"/>
                  </a:cubicBezTo>
                </a:path>
              </a:pathLst>
            </a:custGeom>
            <a:noFill/>
            <a:ln w="3492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2806" name="Group 38">
              <a:extLst>
                <a:ext uri="{FF2B5EF4-FFF2-40B4-BE49-F238E27FC236}">
                  <a16:creationId xmlns:a16="http://schemas.microsoft.com/office/drawing/2014/main" id="{B629EF77-A11B-417E-8E40-B8D371429A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1" y="3652"/>
              <a:ext cx="72" cy="82"/>
              <a:chOff x="2767" y="2795"/>
              <a:chExt cx="158" cy="181"/>
            </a:xfrm>
          </p:grpSpPr>
          <p:sp>
            <p:nvSpPr>
              <p:cNvPr id="32807" name="Freeform 39">
                <a:extLst>
                  <a:ext uri="{FF2B5EF4-FFF2-40B4-BE49-F238E27FC236}">
                    <a16:creationId xmlns:a16="http://schemas.microsoft.com/office/drawing/2014/main" id="{EE3DFFB5-0916-45AF-95E6-A2B571F61A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" y="2795"/>
                <a:ext cx="158" cy="91"/>
              </a:xfrm>
              <a:custGeom>
                <a:avLst/>
                <a:gdLst>
                  <a:gd name="T0" fmla="*/ 250 w 839"/>
                  <a:gd name="T1" fmla="*/ 9 h 485"/>
                  <a:gd name="T2" fmla="*/ 545 w 839"/>
                  <a:gd name="T3" fmla="*/ 0 h 485"/>
                  <a:gd name="T4" fmla="*/ 839 w 839"/>
                  <a:gd name="T5" fmla="*/ 485 h 485"/>
                  <a:gd name="T6" fmla="*/ 0 w 839"/>
                  <a:gd name="T7" fmla="*/ 485 h 485"/>
                  <a:gd name="T8" fmla="*/ 250 w 839"/>
                  <a:gd name="T9" fmla="*/ 9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485">
                    <a:moveTo>
                      <a:pt x="250" y="9"/>
                    </a:moveTo>
                    <a:lnTo>
                      <a:pt x="545" y="0"/>
                    </a:lnTo>
                    <a:lnTo>
                      <a:pt x="839" y="485"/>
                    </a:lnTo>
                    <a:lnTo>
                      <a:pt x="0" y="485"/>
                    </a:lnTo>
                    <a:lnTo>
                      <a:pt x="250" y="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tint val="7372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08" name="Rectangle 40">
                <a:extLst>
                  <a:ext uri="{FF2B5EF4-FFF2-40B4-BE49-F238E27FC236}">
                    <a16:creationId xmlns:a16="http://schemas.microsoft.com/office/drawing/2014/main" id="{71CFCAA4-C991-4E19-96E1-41A44C0DD1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2886"/>
                <a:ext cx="158" cy="90"/>
              </a:xfrm>
              <a:prstGeom prst="rect">
                <a:avLst/>
              </a:prstGeom>
              <a:solidFill>
                <a:srgbClr val="29292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2809" name="Group 41">
              <a:extLst>
                <a:ext uri="{FF2B5EF4-FFF2-40B4-BE49-F238E27FC236}">
                  <a16:creationId xmlns:a16="http://schemas.microsoft.com/office/drawing/2014/main" id="{69B9BA1F-1804-4A2B-B093-20CBCC55CB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6" y="2736"/>
              <a:ext cx="310" cy="1176"/>
              <a:chOff x="3039" y="513"/>
              <a:chExt cx="775" cy="2940"/>
            </a:xfrm>
          </p:grpSpPr>
          <p:sp>
            <p:nvSpPr>
              <p:cNvPr id="32810" name="AutoShape 42">
                <a:extLst>
                  <a:ext uri="{FF2B5EF4-FFF2-40B4-BE49-F238E27FC236}">
                    <a16:creationId xmlns:a16="http://schemas.microsoft.com/office/drawing/2014/main" id="{0CC75505-FCD2-4A2D-A222-ECF7B88A0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2" y="3136"/>
                <a:ext cx="545" cy="317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1" name="Oval 43">
                <a:extLst>
                  <a:ext uri="{FF2B5EF4-FFF2-40B4-BE49-F238E27FC236}">
                    <a16:creationId xmlns:a16="http://schemas.microsoft.com/office/drawing/2014/main" id="{E8DFB768-E434-4DFE-9789-A7A296E9A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8" y="3180"/>
                <a:ext cx="272" cy="159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2" name="AutoShape 44">
                <a:extLst>
                  <a:ext uri="{FF2B5EF4-FFF2-40B4-BE49-F238E27FC236}">
                    <a16:creationId xmlns:a16="http://schemas.microsoft.com/office/drawing/2014/main" id="{851990AC-CD18-4DBC-A9C6-8E1EF9E54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442635" flipH="1">
                <a:off x="3332" y="3181"/>
                <a:ext cx="70" cy="182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3" name="AutoShape 45">
                <a:extLst>
                  <a:ext uri="{FF2B5EF4-FFF2-40B4-BE49-F238E27FC236}">
                    <a16:creationId xmlns:a16="http://schemas.microsoft.com/office/drawing/2014/main" id="{01F863C3-FA80-4F83-B1AB-CCB662BB9B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2976"/>
                <a:ext cx="75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4" name="Oval 46">
                <a:extLst>
                  <a:ext uri="{FF2B5EF4-FFF2-40B4-BE49-F238E27FC236}">
                    <a16:creationId xmlns:a16="http://schemas.microsoft.com/office/drawing/2014/main" id="{AF32DC24-91AC-4A2C-8523-EE0F7EEEE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0" y="318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5" name="AutoShape 47">
                <a:extLst>
                  <a:ext uri="{FF2B5EF4-FFF2-40B4-BE49-F238E27FC236}">
                    <a16:creationId xmlns:a16="http://schemas.microsoft.com/office/drawing/2014/main" id="{0429450B-EAF0-488F-BD34-00E151850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157365">
                <a:off x="3445" y="3181"/>
                <a:ext cx="70" cy="213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endParaRPr lang="zh-CN" altLang="zh-CN"/>
              </a:p>
            </p:txBody>
          </p:sp>
          <p:sp>
            <p:nvSpPr>
              <p:cNvPr id="32816" name="AutoShape 48">
                <a:extLst>
                  <a:ext uri="{FF2B5EF4-FFF2-40B4-BE49-F238E27FC236}">
                    <a16:creationId xmlns:a16="http://schemas.microsoft.com/office/drawing/2014/main" id="{62E8E59B-60EB-4D75-8A24-A278E6745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495" y="2972"/>
                <a:ext cx="83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7" name="Oval 49">
                <a:extLst>
                  <a:ext uri="{FF2B5EF4-FFF2-40B4-BE49-F238E27FC236}">
                    <a16:creationId xmlns:a16="http://schemas.microsoft.com/office/drawing/2014/main" id="{EF4E642B-6FF9-4D1F-AC38-1B95B940F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515" y="318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8" name="Oval 50">
                <a:extLst>
                  <a:ext uri="{FF2B5EF4-FFF2-40B4-BE49-F238E27FC236}">
                    <a16:creationId xmlns:a16="http://schemas.microsoft.com/office/drawing/2014/main" id="{F9289BE6-8794-4EBD-8F74-3D18F330D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9" y="3294"/>
                <a:ext cx="68" cy="91"/>
              </a:xfrm>
              <a:prstGeom prst="ellipse">
                <a:avLst/>
              </a:prstGeom>
              <a:gradFill rotWithShape="1">
                <a:gsLst>
                  <a:gs pos="0">
                    <a:srgbClr val="FFE4C9"/>
                  </a:gs>
                  <a:gs pos="100000">
                    <a:srgbClr val="FFE4C9">
                      <a:gamma/>
                      <a:invGamma/>
                      <a:alpha val="85001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19" name="Oval 51">
                <a:extLst>
                  <a:ext uri="{FF2B5EF4-FFF2-40B4-BE49-F238E27FC236}">
                    <a16:creationId xmlns:a16="http://schemas.microsoft.com/office/drawing/2014/main" id="{2CB1DF81-6E25-47D0-BD13-34149F6658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6" y="3294"/>
                <a:ext cx="91" cy="6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2820" name="Group 52">
                <a:extLst>
                  <a:ext uri="{FF2B5EF4-FFF2-40B4-BE49-F238E27FC236}">
                    <a16:creationId xmlns:a16="http://schemas.microsoft.com/office/drawing/2014/main" id="{11FB5210-BB09-4CC1-95BF-DE0EE3AA6E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39" y="513"/>
                <a:ext cx="775" cy="2505"/>
                <a:chOff x="3039" y="513"/>
                <a:chExt cx="775" cy="2505"/>
              </a:xfrm>
            </p:grpSpPr>
            <p:grpSp>
              <p:nvGrpSpPr>
                <p:cNvPr id="32821" name="Group 53">
                  <a:extLst>
                    <a:ext uri="{FF2B5EF4-FFF2-40B4-BE49-F238E27FC236}">
                      <a16:creationId xmlns:a16="http://schemas.microsoft.com/office/drawing/2014/main" id="{4906F3D8-32D6-42AC-8DC5-8AD38C97868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39" y="513"/>
                  <a:ext cx="775" cy="2505"/>
                  <a:chOff x="3039" y="513"/>
                  <a:chExt cx="775" cy="2505"/>
                </a:xfrm>
              </p:grpSpPr>
              <p:sp>
                <p:nvSpPr>
                  <p:cNvPr id="32822" name="Oval 54">
                    <a:extLst>
                      <a:ext uri="{FF2B5EF4-FFF2-40B4-BE49-F238E27FC236}">
                        <a16:creationId xmlns:a16="http://schemas.microsoft.com/office/drawing/2014/main" id="{5ADBA398-AF4E-445D-9952-E9168E48628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70" y="685"/>
                    <a:ext cx="672" cy="25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23" name="AutoShape 55">
                    <a:extLst>
                      <a:ext uri="{FF2B5EF4-FFF2-40B4-BE49-F238E27FC236}">
                        <a16:creationId xmlns:a16="http://schemas.microsoft.com/office/drawing/2014/main" id="{06ADD33D-C60C-403D-A60F-FF66CF565DC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75" y="723"/>
                    <a:ext cx="443" cy="951"/>
                  </a:xfrm>
                  <a:custGeom>
                    <a:avLst/>
                    <a:gdLst>
                      <a:gd name="G0" fmla="+- 2065 0 0"/>
                      <a:gd name="G1" fmla="+- 21600 0 2065"/>
                      <a:gd name="G2" fmla="*/ 2065 1 2"/>
                      <a:gd name="G3" fmla="+- 21600 0 G2"/>
                      <a:gd name="G4" fmla="+/ 2065 21600 2"/>
                      <a:gd name="G5" fmla="+/ G1 0 2"/>
                      <a:gd name="G6" fmla="*/ 21600 21600 2065"/>
                      <a:gd name="G7" fmla="*/ G6 1 2"/>
                      <a:gd name="G8" fmla="+- 21600 0 G7"/>
                      <a:gd name="G9" fmla="*/ 21600 1 2"/>
                      <a:gd name="G10" fmla="+- 2065 0 G9"/>
                      <a:gd name="G11" fmla="?: G10 G8 0"/>
                      <a:gd name="G12" fmla="?: G10 G7 21600"/>
                      <a:gd name="T0" fmla="*/ 20567 w 21600"/>
                      <a:gd name="T1" fmla="*/ 10800 h 21600"/>
                      <a:gd name="T2" fmla="*/ 10800 w 21600"/>
                      <a:gd name="T3" fmla="*/ 21600 h 21600"/>
                      <a:gd name="T4" fmla="*/ 1033 w 21600"/>
                      <a:gd name="T5" fmla="*/ 10800 h 21600"/>
                      <a:gd name="T6" fmla="*/ 10800 w 21600"/>
                      <a:gd name="T7" fmla="*/ 0 h 21600"/>
                      <a:gd name="T8" fmla="*/ 2833 w 21600"/>
                      <a:gd name="T9" fmla="*/ 2833 h 21600"/>
                      <a:gd name="T10" fmla="*/ 18767 w 21600"/>
                      <a:gd name="T11" fmla="*/ 1876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065" y="21600"/>
                        </a:lnTo>
                        <a:lnTo>
                          <a:pt x="1953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2125"/>
                      </a:gs>
                      <a:gs pos="50000">
                        <a:schemeClr val="tx2"/>
                      </a:gs>
                      <a:gs pos="100000">
                        <a:srgbClr val="332125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24" name="Freeform 56">
                    <a:extLst>
                      <a:ext uri="{FF2B5EF4-FFF2-40B4-BE49-F238E27FC236}">
                        <a16:creationId xmlns:a16="http://schemas.microsoft.com/office/drawing/2014/main" id="{12FE1CC4-49F8-4F4C-B091-EB7A92AB953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39" y="1443"/>
                    <a:ext cx="754" cy="1575"/>
                  </a:xfrm>
                  <a:custGeom>
                    <a:avLst/>
                    <a:gdLst>
                      <a:gd name="T0" fmla="*/ 265 w 1020"/>
                      <a:gd name="T1" fmla="*/ 117 h 1505"/>
                      <a:gd name="T2" fmla="*/ 491 w 1020"/>
                      <a:gd name="T3" fmla="*/ 140 h 1505"/>
                      <a:gd name="T4" fmla="*/ 718 w 1020"/>
                      <a:gd name="T5" fmla="*/ 117 h 1505"/>
                      <a:gd name="T6" fmla="*/ 764 w 1020"/>
                      <a:gd name="T7" fmla="*/ 140 h 1505"/>
                      <a:gd name="T8" fmla="*/ 945 w 1020"/>
                      <a:gd name="T9" fmla="*/ 957 h 1505"/>
                      <a:gd name="T10" fmla="*/ 990 w 1020"/>
                      <a:gd name="T11" fmla="*/ 1251 h 1505"/>
                      <a:gd name="T12" fmla="*/ 1013 w 1020"/>
                      <a:gd name="T13" fmla="*/ 1410 h 1505"/>
                      <a:gd name="T14" fmla="*/ 945 w 1020"/>
                      <a:gd name="T15" fmla="*/ 1456 h 1505"/>
                      <a:gd name="T16" fmla="*/ 650 w 1020"/>
                      <a:gd name="T17" fmla="*/ 1501 h 1505"/>
                      <a:gd name="T18" fmla="*/ 287 w 1020"/>
                      <a:gd name="T19" fmla="*/ 1478 h 1505"/>
                      <a:gd name="T20" fmla="*/ 38 w 1020"/>
                      <a:gd name="T21" fmla="*/ 1456 h 1505"/>
                      <a:gd name="T22" fmla="*/ 60 w 1020"/>
                      <a:gd name="T23" fmla="*/ 1297 h 1505"/>
                      <a:gd name="T24" fmla="*/ 128 w 1020"/>
                      <a:gd name="T25" fmla="*/ 1070 h 1505"/>
                      <a:gd name="T26" fmla="*/ 151 w 1020"/>
                      <a:gd name="T27" fmla="*/ 707 h 1505"/>
                      <a:gd name="T28" fmla="*/ 197 w 1020"/>
                      <a:gd name="T29" fmla="*/ 390 h 1505"/>
                      <a:gd name="T30" fmla="*/ 265 w 1020"/>
                      <a:gd name="T31" fmla="*/ 117 h 15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020" h="1505">
                        <a:moveTo>
                          <a:pt x="265" y="117"/>
                        </a:moveTo>
                        <a:cubicBezTo>
                          <a:pt x="314" y="75"/>
                          <a:pt x="416" y="140"/>
                          <a:pt x="491" y="140"/>
                        </a:cubicBezTo>
                        <a:cubicBezTo>
                          <a:pt x="566" y="140"/>
                          <a:pt x="673" y="117"/>
                          <a:pt x="718" y="117"/>
                        </a:cubicBezTo>
                        <a:cubicBezTo>
                          <a:pt x="763" y="117"/>
                          <a:pt x="726" y="0"/>
                          <a:pt x="764" y="140"/>
                        </a:cubicBezTo>
                        <a:cubicBezTo>
                          <a:pt x="802" y="280"/>
                          <a:pt x="907" y="772"/>
                          <a:pt x="945" y="957"/>
                        </a:cubicBezTo>
                        <a:cubicBezTo>
                          <a:pt x="983" y="1142"/>
                          <a:pt x="979" y="1176"/>
                          <a:pt x="990" y="1251"/>
                        </a:cubicBezTo>
                        <a:cubicBezTo>
                          <a:pt x="1001" y="1326"/>
                          <a:pt x="1020" y="1376"/>
                          <a:pt x="1013" y="1410"/>
                        </a:cubicBezTo>
                        <a:cubicBezTo>
                          <a:pt x="1006" y="1444"/>
                          <a:pt x="1005" y="1441"/>
                          <a:pt x="945" y="1456"/>
                        </a:cubicBezTo>
                        <a:cubicBezTo>
                          <a:pt x="885" y="1471"/>
                          <a:pt x="760" y="1497"/>
                          <a:pt x="650" y="1501"/>
                        </a:cubicBezTo>
                        <a:cubicBezTo>
                          <a:pt x="540" y="1505"/>
                          <a:pt x="389" y="1485"/>
                          <a:pt x="287" y="1478"/>
                        </a:cubicBezTo>
                        <a:cubicBezTo>
                          <a:pt x="185" y="1471"/>
                          <a:pt x="76" y="1486"/>
                          <a:pt x="38" y="1456"/>
                        </a:cubicBezTo>
                        <a:cubicBezTo>
                          <a:pt x="0" y="1426"/>
                          <a:pt x="45" y="1361"/>
                          <a:pt x="60" y="1297"/>
                        </a:cubicBezTo>
                        <a:cubicBezTo>
                          <a:pt x="75" y="1233"/>
                          <a:pt x="113" y="1168"/>
                          <a:pt x="128" y="1070"/>
                        </a:cubicBezTo>
                        <a:cubicBezTo>
                          <a:pt x="143" y="972"/>
                          <a:pt x="140" y="820"/>
                          <a:pt x="151" y="707"/>
                        </a:cubicBezTo>
                        <a:cubicBezTo>
                          <a:pt x="162" y="594"/>
                          <a:pt x="178" y="488"/>
                          <a:pt x="197" y="390"/>
                        </a:cubicBezTo>
                        <a:cubicBezTo>
                          <a:pt x="216" y="292"/>
                          <a:pt x="216" y="159"/>
                          <a:pt x="265" y="11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339966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25" name="Oval 57">
                    <a:extLst>
                      <a:ext uri="{FF2B5EF4-FFF2-40B4-BE49-F238E27FC236}">
                        <a16:creationId xmlns:a16="http://schemas.microsoft.com/office/drawing/2014/main" id="{35C1AA77-23AE-44F6-B89C-9021D63E760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04" y="2770"/>
                    <a:ext cx="510" cy="12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26" name="Rectangle 58">
                    <a:extLst>
                      <a:ext uri="{FF2B5EF4-FFF2-40B4-BE49-F238E27FC236}">
                        <a16:creationId xmlns:a16="http://schemas.microsoft.com/office/drawing/2014/main" id="{73D12994-B6F1-4A1F-A159-214C14179B4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2" y="1586"/>
                    <a:ext cx="388" cy="47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tx1">
                          <a:alpha val="41000"/>
                        </a:scheme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27" name="Oval 59">
                    <a:extLst>
                      <a:ext uri="{FF2B5EF4-FFF2-40B4-BE49-F238E27FC236}">
                        <a16:creationId xmlns:a16="http://schemas.microsoft.com/office/drawing/2014/main" id="{CF7C6DA1-5519-4290-A1B2-0C8F1C8166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940"/>
                    <a:ext cx="334" cy="67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28" name="AutoShape 60">
                    <a:extLst>
                      <a:ext uri="{FF2B5EF4-FFF2-40B4-BE49-F238E27FC236}">
                        <a16:creationId xmlns:a16="http://schemas.microsoft.com/office/drawing/2014/main" id="{F9922249-6949-480F-8345-B18BE6E7746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1018"/>
                    <a:ext cx="51" cy="10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29" name="Oval 61">
                    <a:extLst>
                      <a:ext uri="{FF2B5EF4-FFF2-40B4-BE49-F238E27FC236}">
                        <a16:creationId xmlns:a16="http://schemas.microsoft.com/office/drawing/2014/main" id="{87D3CBBE-8A34-427F-81C0-67FAC57DB8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37142">
                    <a:off x="3061" y="708"/>
                    <a:ext cx="691" cy="1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0" name="Oval 62">
                    <a:extLst>
                      <a:ext uri="{FF2B5EF4-FFF2-40B4-BE49-F238E27FC236}">
                        <a16:creationId xmlns:a16="http://schemas.microsoft.com/office/drawing/2014/main" id="{1578FD52-4F43-4C35-8616-04B16F44A6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5" y="595"/>
                    <a:ext cx="315" cy="44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1" name="Freeform 63">
                    <a:extLst>
                      <a:ext uri="{FF2B5EF4-FFF2-40B4-BE49-F238E27FC236}">
                        <a16:creationId xmlns:a16="http://schemas.microsoft.com/office/drawing/2014/main" id="{DA3E6798-2381-4ABC-B338-53B3912E5C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6" y="513"/>
                    <a:ext cx="472" cy="309"/>
                  </a:xfrm>
                  <a:custGeom>
                    <a:avLst/>
                    <a:gdLst>
                      <a:gd name="T0" fmla="*/ 64 w 918"/>
                      <a:gd name="T1" fmla="*/ 454 h 628"/>
                      <a:gd name="T2" fmla="*/ 64 w 918"/>
                      <a:gd name="T3" fmla="*/ 386 h 628"/>
                      <a:gd name="T4" fmla="*/ 109 w 918"/>
                      <a:gd name="T5" fmla="*/ 227 h 628"/>
                      <a:gd name="T6" fmla="*/ 222 w 918"/>
                      <a:gd name="T7" fmla="*/ 91 h 628"/>
                      <a:gd name="T8" fmla="*/ 449 w 918"/>
                      <a:gd name="T9" fmla="*/ 23 h 628"/>
                      <a:gd name="T10" fmla="*/ 608 w 918"/>
                      <a:gd name="T11" fmla="*/ 23 h 628"/>
                      <a:gd name="T12" fmla="*/ 812 w 918"/>
                      <a:gd name="T13" fmla="*/ 159 h 628"/>
                      <a:gd name="T14" fmla="*/ 903 w 918"/>
                      <a:gd name="T15" fmla="*/ 318 h 628"/>
                      <a:gd name="T16" fmla="*/ 903 w 918"/>
                      <a:gd name="T17" fmla="*/ 499 h 628"/>
                      <a:gd name="T18" fmla="*/ 812 w 918"/>
                      <a:gd name="T19" fmla="*/ 545 h 628"/>
                      <a:gd name="T20" fmla="*/ 449 w 918"/>
                      <a:gd name="T21" fmla="*/ 613 h 628"/>
                      <a:gd name="T22" fmla="*/ 64 w 918"/>
                      <a:gd name="T23" fmla="*/ 454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18" h="628">
                        <a:moveTo>
                          <a:pt x="64" y="454"/>
                        </a:moveTo>
                        <a:cubicBezTo>
                          <a:pt x="0" y="416"/>
                          <a:pt x="57" y="424"/>
                          <a:pt x="64" y="386"/>
                        </a:cubicBezTo>
                        <a:cubicBezTo>
                          <a:pt x="71" y="348"/>
                          <a:pt x="83" y="276"/>
                          <a:pt x="109" y="227"/>
                        </a:cubicBezTo>
                        <a:cubicBezTo>
                          <a:pt x="135" y="178"/>
                          <a:pt x="165" y="125"/>
                          <a:pt x="222" y="91"/>
                        </a:cubicBezTo>
                        <a:cubicBezTo>
                          <a:pt x="279" y="57"/>
                          <a:pt x="385" y="34"/>
                          <a:pt x="449" y="23"/>
                        </a:cubicBezTo>
                        <a:cubicBezTo>
                          <a:pt x="513" y="12"/>
                          <a:pt x="547" y="0"/>
                          <a:pt x="608" y="23"/>
                        </a:cubicBezTo>
                        <a:cubicBezTo>
                          <a:pt x="669" y="46"/>
                          <a:pt x="763" y="110"/>
                          <a:pt x="812" y="159"/>
                        </a:cubicBezTo>
                        <a:cubicBezTo>
                          <a:pt x="861" y="208"/>
                          <a:pt x="888" y="261"/>
                          <a:pt x="903" y="318"/>
                        </a:cubicBezTo>
                        <a:cubicBezTo>
                          <a:pt x="918" y="375"/>
                          <a:pt x="918" y="461"/>
                          <a:pt x="903" y="499"/>
                        </a:cubicBezTo>
                        <a:cubicBezTo>
                          <a:pt x="888" y="537"/>
                          <a:pt x="888" y="526"/>
                          <a:pt x="812" y="545"/>
                        </a:cubicBezTo>
                        <a:cubicBezTo>
                          <a:pt x="736" y="564"/>
                          <a:pt x="577" y="628"/>
                          <a:pt x="449" y="613"/>
                        </a:cubicBezTo>
                        <a:cubicBezTo>
                          <a:pt x="321" y="598"/>
                          <a:pt x="128" y="492"/>
                          <a:pt x="64" y="45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2" name="Oval 64">
                    <a:extLst>
                      <a:ext uri="{FF2B5EF4-FFF2-40B4-BE49-F238E27FC236}">
                        <a16:creationId xmlns:a16="http://schemas.microsoft.com/office/drawing/2014/main" id="{7B6BAC1C-88E1-4F09-8AA3-8C5DB8FE63F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3159" y="594"/>
                    <a:ext cx="219" cy="15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833" name="Group 65">
                    <a:extLst>
                      <a:ext uri="{FF2B5EF4-FFF2-40B4-BE49-F238E27FC236}">
                        <a16:creationId xmlns:a16="http://schemas.microsoft.com/office/drawing/2014/main" id="{ECC92748-ED0C-46A3-BDF3-DEE0591CE43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647058">
                    <a:off x="3313" y="517"/>
                    <a:ext cx="154" cy="77"/>
                    <a:chOff x="3220" y="3112"/>
                    <a:chExt cx="270" cy="128"/>
                  </a:xfrm>
                </p:grpSpPr>
                <p:sp>
                  <p:nvSpPr>
                    <p:cNvPr id="32834" name="Freeform 66">
                      <a:extLst>
                        <a:ext uri="{FF2B5EF4-FFF2-40B4-BE49-F238E27FC236}">
                          <a16:creationId xmlns:a16="http://schemas.microsoft.com/office/drawing/2014/main" id="{E501D6FA-8607-4180-9F36-2EC8F6C94A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35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solidFill>
                      <a:srgbClr val="D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35" name="Freeform 67">
                      <a:extLst>
                        <a:ext uri="{FF2B5EF4-FFF2-40B4-BE49-F238E27FC236}">
                          <a16:creationId xmlns:a16="http://schemas.microsoft.com/office/drawing/2014/main" id="{32AFC646-762F-4F6A-B83D-28323F490AE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12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AC0000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AC00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836" name="Freeform 68">
                    <a:extLst>
                      <a:ext uri="{FF2B5EF4-FFF2-40B4-BE49-F238E27FC236}">
                        <a16:creationId xmlns:a16="http://schemas.microsoft.com/office/drawing/2014/main" id="{50844369-A91B-48C8-B4BA-70C3777C576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72" y="711"/>
                    <a:ext cx="454" cy="66"/>
                  </a:xfrm>
                  <a:custGeom>
                    <a:avLst/>
                    <a:gdLst>
                      <a:gd name="T0" fmla="*/ 0 w 801"/>
                      <a:gd name="T1" fmla="*/ 0 h 117"/>
                      <a:gd name="T2" fmla="*/ 227 w 801"/>
                      <a:gd name="T3" fmla="*/ 91 h 117"/>
                      <a:gd name="T4" fmla="*/ 476 w 801"/>
                      <a:gd name="T5" fmla="*/ 113 h 117"/>
                      <a:gd name="T6" fmla="*/ 748 w 801"/>
                      <a:gd name="T7" fmla="*/ 68 h 117"/>
                      <a:gd name="T8" fmla="*/ 794 w 801"/>
                      <a:gd name="T9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01" h="117">
                        <a:moveTo>
                          <a:pt x="0" y="0"/>
                        </a:moveTo>
                        <a:cubicBezTo>
                          <a:pt x="74" y="36"/>
                          <a:pt x="148" y="72"/>
                          <a:pt x="227" y="91"/>
                        </a:cubicBezTo>
                        <a:cubicBezTo>
                          <a:pt x="306" y="110"/>
                          <a:pt x="389" y="117"/>
                          <a:pt x="476" y="113"/>
                        </a:cubicBezTo>
                        <a:cubicBezTo>
                          <a:pt x="563" y="109"/>
                          <a:pt x="695" y="83"/>
                          <a:pt x="748" y="68"/>
                        </a:cubicBezTo>
                        <a:cubicBezTo>
                          <a:pt x="801" y="53"/>
                          <a:pt x="749" y="23"/>
                          <a:pt x="794" y="23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7" name="AutoShape 69">
                    <a:extLst>
                      <a:ext uri="{FF2B5EF4-FFF2-40B4-BE49-F238E27FC236}">
                        <a16:creationId xmlns:a16="http://schemas.microsoft.com/office/drawing/2014/main" id="{35EED806-F237-40F0-9896-A9A2AFBEF76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4" y="727"/>
                    <a:ext cx="39" cy="5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EAEAE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8" name="Oval 70">
                    <a:extLst>
                      <a:ext uri="{FF2B5EF4-FFF2-40B4-BE49-F238E27FC236}">
                        <a16:creationId xmlns:a16="http://schemas.microsoft.com/office/drawing/2014/main" id="{20F3B27A-B5DB-44BE-89AF-4460BA6254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826419">
                    <a:off x="3364" y="760"/>
                    <a:ext cx="220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9" name="Oval 71">
                    <a:extLst>
                      <a:ext uri="{FF2B5EF4-FFF2-40B4-BE49-F238E27FC236}">
                        <a16:creationId xmlns:a16="http://schemas.microsoft.com/office/drawing/2014/main" id="{78AFA9ED-430B-4CA2-906B-ECD99ECC0A3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401897">
                    <a:off x="3085" y="731"/>
                    <a:ext cx="137" cy="4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40" name="Oval 72">
                    <a:extLst>
                      <a:ext uri="{FF2B5EF4-FFF2-40B4-BE49-F238E27FC236}">
                        <a16:creationId xmlns:a16="http://schemas.microsoft.com/office/drawing/2014/main" id="{3B51963C-1B38-413C-9E01-E2813EA42A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657660">
                    <a:off x="3570" y="754"/>
                    <a:ext cx="168" cy="5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41" name="Freeform 73">
                    <a:extLst>
                      <a:ext uri="{FF2B5EF4-FFF2-40B4-BE49-F238E27FC236}">
                        <a16:creationId xmlns:a16="http://schemas.microsoft.com/office/drawing/2014/main" id="{C77B4872-9521-4520-9134-FB4AC6EDCA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07" y="725"/>
                    <a:ext cx="635" cy="142"/>
                  </a:xfrm>
                  <a:custGeom>
                    <a:avLst/>
                    <a:gdLst>
                      <a:gd name="T0" fmla="*/ 159 w 1122"/>
                      <a:gd name="T1" fmla="*/ 4 h 238"/>
                      <a:gd name="T2" fmla="*/ 0 w 1122"/>
                      <a:gd name="T3" fmla="*/ 49 h 238"/>
                      <a:gd name="T4" fmla="*/ 159 w 1122"/>
                      <a:gd name="T5" fmla="*/ 49 h 238"/>
                      <a:gd name="T6" fmla="*/ 363 w 1122"/>
                      <a:gd name="T7" fmla="*/ 163 h 238"/>
                      <a:gd name="T8" fmla="*/ 522 w 1122"/>
                      <a:gd name="T9" fmla="*/ 231 h 238"/>
                      <a:gd name="T10" fmla="*/ 703 w 1122"/>
                      <a:gd name="T11" fmla="*/ 208 h 238"/>
                      <a:gd name="T12" fmla="*/ 862 w 1122"/>
                      <a:gd name="T13" fmla="*/ 140 h 238"/>
                      <a:gd name="T14" fmla="*/ 953 w 1122"/>
                      <a:gd name="T15" fmla="*/ 95 h 238"/>
                      <a:gd name="T16" fmla="*/ 1021 w 1122"/>
                      <a:gd name="T17" fmla="*/ 72 h 238"/>
                      <a:gd name="T18" fmla="*/ 1111 w 1122"/>
                      <a:gd name="T19" fmla="*/ 95 h 238"/>
                      <a:gd name="T20" fmla="*/ 953 w 1122"/>
                      <a:gd name="T21" fmla="*/ 27 h 238"/>
                      <a:gd name="T22" fmla="*/ 862 w 1122"/>
                      <a:gd name="T23" fmla="*/ 72 h 238"/>
                      <a:gd name="T24" fmla="*/ 658 w 1122"/>
                      <a:gd name="T25" fmla="*/ 95 h 238"/>
                      <a:gd name="T26" fmla="*/ 431 w 1122"/>
                      <a:gd name="T27" fmla="*/ 95 h 238"/>
                      <a:gd name="T28" fmla="*/ 204 w 1122"/>
                      <a:gd name="T29" fmla="*/ 27 h 238"/>
                      <a:gd name="T30" fmla="*/ 159 w 1122"/>
                      <a:gd name="T31" fmla="*/ 4 h 2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122" h="238">
                        <a:moveTo>
                          <a:pt x="159" y="4"/>
                        </a:moveTo>
                        <a:cubicBezTo>
                          <a:pt x="125" y="8"/>
                          <a:pt x="0" y="42"/>
                          <a:pt x="0" y="49"/>
                        </a:cubicBezTo>
                        <a:cubicBezTo>
                          <a:pt x="0" y="56"/>
                          <a:pt x="99" y="30"/>
                          <a:pt x="159" y="49"/>
                        </a:cubicBezTo>
                        <a:cubicBezTo>
                          <a:pt x="219" y="68"/>
                          <a:pt x="303" y="133"/>
                          <a:pt x="363" y="163"/>
                        </a:cubicBezTo>
                        <a:cubicBezTo>
                          <a:pt x="423" y="193"/>
                          <a:pt x="465" y="224"/>
                          <a:pt x="522" y="231"/>
                        </a:cubicBezTo>
                        <a:cubicBezTo>
                          <a:pt x="579" y="238"/>
                          <a:pt x="646" y="223"/>
                          <a:pt x="703" y="208"/>
                        </a:cubicBezTo>
                        <a:cubicBezTo>
                          <a:pt x="760" y="193"/>
                          <a:pt x="820" y="159"/>
                          <a:pt x="862" y="140"/>
                        </a:cubicBezTo>
                        <a:cubicBezTo>
                          <a:pt x="904" y="121"/>
                          <a:pt x="926" y="106"/>
                          <a:pt x="953" y="95"/>
                        </a:cubicBezTo>
                        <a:cubicBezTo>
                          <a:pt x="980" y="84"/>
                          <a:pt x="995" y="72"/>
                          <a:pt x="1021" y="72"/>
                        </a:cubicBezTo>
                        <a:cubicBezTo>
                          <a:pt x="1047" y="72"/>
                          <a:pt x="1122" y="102"/>
                          <a:pt x="1111" y="95"/>
                        </a:cubicBezTo>
                        <a:cubicBezTo>
                          <a:pt x="1100" y="88"/>
                          <a:pt x="994" y="31"/>
                          <a:pt x="953" y="27"/>
                        </a:cubicBezTo>
                        <a:cubicBezTo>
                          <a:pt x="912" y="23"/>
                          <a:pt x="911" y="61"/>
                          <a:pt x="862" y="72"/>
                        </a:cubicBezTo>
                        <a:cubicBezTo>
                          <a:pt x="813" y="83"/>
                          <a:pt x="730" y="91"/>
                          <a:pt x="658" y="95"/>
                        </a:cubicBezTo>
                        <a:cubicBezTo>
                          <a:pt x="586" y="99"/>
                          <a:pt x="507" y="106"/>
                          <a:pt x="431" y="95"/>
                        </a:cubicBezTo>
                        <a:cubicBezTo>
                          <a:pt x="355" y="84"/>
                          <a:pt x="249" y="42"/>
                          <a:pt x="204" y="27"/>
                        </a:cubicBezTo>
                        <a:cubicBezTo>
                          <a:pt x="159" y="12"/>
                          <a:pt x="193" y="0"/>
                          <a:pt x="159" y="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42" name="Freeform 74">
                    <a:extLst>
                      <a:ext uri="{FF2B5EF4-FFF2-40B4-BE49-F238E27FC236}">
                        <a16:creationId xmlns:a16="http://schemas.microsoft.com/office/drawing/2014/main" id="{83ECBC9C-9515-4CE9-9918-AD4783315A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06" y="1131"/>
                    <a:ext cx="412" cy="476"/>
                  </a:xfrm>
                  <a:custGeom>
                    <a:avLst/>
                    <a:gdLst>
                      <a:gd name="T0" fmla="*/ 250 w 760"/>
                      <a:gd name="T1" fmla="*/ 4 h 839"/>
                      <a:gd name="T2" fmla="*/ 136 w 760"/>
                      <a:gd name="T3" fmla="*/ 26 h 839"/>
                      <a:gd name="T4" fmla="*/ 23 w 760"/>
                      <a:gd name="T5" fmla="*/ 162 h 839"/>
                      <a:gd name="T6" fmla="*/ 0 w 760"/>
                      <a:gd name="T7" fmla="*/ 298 h 839"/>
                      <a:gd name="T8" fmla="*/ 23 w 760"/>
                      <a:gd name="T9" fmla="*/ 366 h 839"/>
                      <a:gd name="T10" fmla="*/ 91 w 760"/>
                      <a:gd name="T11" fmla="*/ 366 h 839"/>
                      <a:gd name="T12" fmla="*/ 91 w 760"/>
                      <a:gd name="T13" fmla="*/ 707 h 839"/>
                      <a:gd name="T14" fmla="*/ 46 w 760"/>
                      <a:gd name="T15" fmla="*/ 820 h 839"/>
                      <a:gd name="T16" fmla="*/ 341 w 760"/>
                      <a:gd name="T17" fmla="*/ 820 h 839"/>
                      <a:gd name="T18" fmla="*/ 681 w 760"/>
                      <a:gd name="T19" fmla="*/ 820 h 839"/>
                      <a:gd name="T20" fmla="*/ 635 w 760"/>
                      <a:gd name="T21" fmla="*/ 752 h 839"/>
                      <a:gd name="T22" fmla="*/ 613 w 760"/>
                      <a:gd name="T23" fmla="*/ 661 h 839"/>
                      <a:gd name="T24" fmla="*/ 613 w 760"/>
                      <a:gd name="T25" fmla="*/ 366 h 839"/>
                      <a:gd name="T26" fmla="*/ 681 w 760"/>
                      <a:gd name="T27" fmla="*/ 389 h 839"/>
                      <a:gd name="T28" fmla="*/ 749 w 760"/>
                      <a:gd name="T29" fmla="*/ 389 h 839"/>
                      <a:gd name="T30" fmla="*/ 749 w 760"/>
                      <a:gd name="T31" fmla="*/ 276 h 839"/>
                      <a:gd name="T32" fmla="*/ 703 w 760"/>
                      <a:gd name="T33" fmla="*/ 140 h 839"/>
                      <a:gd name="T34" fmla="*/ 613 w 760"/>
                      <a:gd name="T35" fmla="*/ 26 h 839"/>
                      <a:gd name="T36" fmla="*/ 454 w 760"/>
                      <a:gd name="T37" fmla="*/ 4 h 839"/>
                      <a:gd name="T38" fmla="*/ 250 w 760"/>
                      <a:gd name="T39" fmla="*/ 4 h 8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760" h="839">
                        <a:moveTo>
                          <a:pt x="250" y="4"/>
                        </a:moveTo>
                        <a:cubicBezTo>
                          <a:pt x="197" y="8"/>
                          <a:pt x="174" y="0"/>
                          <a:pt x="136" y="26"/>
                        </a:cubicBezTo>
                        <a:cubicBezTo>
                          <a:pt x="98" y="52"/>
                          <a:pt x="46" y="117"/>
                          <a:pt x="23" y="162"/>
                        </a:cubicBezTo>
                        <a:cubicBezTo>
                          <a:pt x="0" y="207"/>
                          <a:pt x="0" y="264"/>
                          <a:pt x="0" y="298"/>
                        </a:cubicBezTo>
                        <a:cubicBezTo>
                          <a:pt x="0" y="332"/>
                          <a:pt x="8" y="355"/>
                          <a:pt x="23" y="366"/>
                        </a:cubicBezTo>
                        <a:cubicBezTo>
                          <a:pt x="38" y="377"/>
                          <a:pt x="80" y="309"/>
                          <a:pt x="91" y="366"/>
                        </a:cubicBezTo>
                        <a:cubicBezTo>
                          <a:pt x="102" y="423"/>
                          <a:pt x="98" y="631"/>
                          <a:pt x="91" y="707"/>
                        </a:cubicBezTo>
                        <a:cubicBezTo>
                          <a:pt x="84" y="783"/>
                          <a:pt x="4" y="801"/>
                          <a:pt x="46" y="820"/>
                        </a:cubicBezTo>
                        <a:cubicBezTo>
                          <a:pt x="88" y="839"/>
                          <a:pt x="235" y="820"/>
                          <a:pt x="341" y="820"/>
                        </a:cubicBezTo>
                        <a:cubicBezTo>
                          <a:pt x="447" y="820"/>
                          <a:pt x="632" y="831"/>
                          <a:pt x="681" y="820"/>
                        </a:cubicBezTo>
                        <a:cubicBezTo>
                          <a:pt x="730" y="809"/>
                          <a:pt x="646" y="779"/>
                          <a:pt x="635" y="752"/>
                        </a:cubicBezTo>
                        <a:cubicBezTo>
                          <a:pt x="624" y="725"/>
                          <a:pt x="617" y="725"/>
                          <a:pt x="613" y="661"/>
                        </a:cubicBezTo>
                        <a:cubicBezTo>
                          <a:pt x="609" y="597"/>
                          <a:pt x="602" y="411"/>
                          <a:pt x="613" y="366"/>
                        </a:cubicBezTo>
                        <a:cubicBezTo>
                          <a:pt x="624" y="321"/>
                          <a:pt x="658" y="385"/>
                          <a:pt x="681" y="389"/>
                        </a:cubicBezTo>
                        <a:cubicBezTo>
                          <a:pt x="704" y="393"/>
                          <a:pt x="738" y="408"/>
                          <a:pt x="749" y="389"/>
                        </a:cubicBezTo>
                        <a:cubicBezTo>
                          <a:pt x="760" y="370"/>
                          <a:pt x="757" y="317"/>
                          <a:pt x="749" y="276"/>
                        </a:cubicBezTo>
                        <a:cubicBezTo>
                          <a:pt x="741" y="235"/>
                          <a:pt x="726" y="182"/>
                          <a:pt x="703" y="140"/>
                        </a:cubicBezTo>
                        <a:cubicBezTo>
                          <a:pt x="680" y="98"/>
                          <a:pt x="654" y="49"/>
                          <a:pt x="613" y="26"/>
                        </a:cubicBezTo>
                        <a:cubicBezTo>
                          <a:pt x="572" y="3"/>
                          <a:pt x="514" y="4"/>
                          <a:pt x="454" y="4"/>
                        </a:cubicBezTo>
                        <a:cubicBezTo>
                          <a:pt x="394" y="4"/>
                          <a:pt x="303" y="0"/>
                          <a:pt x="250" y="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9050" cap="flat" cmpd="sng">
                    <a:solidFill>
                      <a:srgbClr val="DDDDD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843" name="Group 75">
                    <a:extLst>
                      <a:ext uri="{FF2B5EF4-FFF2-40B4-BE49-F238E27FC236}">
                        <a16:creationId xmlns:a16="http://schemas.microsoft.com/office/drawing/2014/main" id="{BFCCDC5B-3A94-4923-B2D1-2AF3ECCE11B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35" y="1053"/>
                    <a:ext cx="244" cy="183"/>
                    <a:chOff x="3742" y="2902"/>
                    <a:chExt cx="431" cy="322"/>
                  </a:xfrm>
                </p:grpSpPr>
                <p:sp>
                  <p:nvSpPr>
                    <p:cNvPr id="32844" name="Freeform 76">
                      <a:extLst>
                        <a:ext uri="{FF2B5EF4-FFF2-40B4-BE49-F238E27FC236}">
                          <a16:creationId xmlns:a16="http://schemas.microsoft.com/office/drawing/2014/main" id="{F22DD066-27C6-4FC5-B0F7-E6AB34EDFB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600000">
                      <a:off x="3989" y="2843"/>
                      <a:ext cx="93" cy="270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45" name="Oval 77">
                      <a:extLst>
                        <a:ext uri="{FF2B5EF4-FFF2-40B4-BE49-F238E27FC236}">
                          <a16:creationId xmlns:a16="http://schemas.microsoft.com/office/drawing/2014/main" id="{324E0E6C-21A4-4C74-A952-A617CBA8D94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80"/>
                      <a:ext cx="91" cy="13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46" name="Freeform 78">
                      <a:extLst>
                        <a:ext uri="{FF2B5EF4-FFF2-40B4-BE49-F238E27FC236}">
                          <a16:creationId xmlns:a16="http://schemas.microsoft.com/office/drawing/2014/main" id="{364D8EDD-4DFB-4134-9AC4-8AAD380C098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-597037">
                      <a:off x="3742" y="2976"/>
                      <a:ext cx="182" cy="113"/>
                    </a:xfrm>
                    <a:custGeom>
                      <a:avLst/>
                      <a:gdLst>
                        <a:gd name="T0" fmla="*/ 23 w 182"/>
                        <a:gd name="T1" fmla="*/ 0 h 91"/>
                        <a:gd name="T2" fmla="*/ 0 w 182"/>
                        <a:gd name="T3" fmla="*/ 46 h 91"/>
                        <a:gd name="T4" fmla="*/ 46 w 182"/>
                        <a:gd name="T5" fmla="*/ 69 h 91"/>
                        <a:gd name="T6" fmla="*/ 136 w 182"/>
                        <a:gd name="T7" fmla="*/ 91 h 91"/>
                        <a:gd name="T8" fmla="*/ 182 w 182"/>
                        <a:gd name="T9" fmla="*/ 69 h 91"/>
                        <a:gd name="T10" fmla="*/ 23 w 182"/>
                        <a:gd name="T11" fmla="*/ 0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82" h="91">
                          <a:moveTo>
                            <a:pt x="23" y="0"/>
                          </a:moveTo>
                          <a:lnTo>
                            <a:pt x="0" y="46"/>
                          </a:lnTo>
                          <a:lnTo>
                            <a:pt x="46" y="69"/>
                          </a:lnTo>
                          <a:lnTo>
                            <a:pt x="136" y="91"/>
                          </a:lnTo>
                          <a:lnTo>
                            <a:pt x="182" y="69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3300"/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47" name="Freeform 79">
                      <a:extLst>
                        <a:ext uri="{FF2B5EF4-FFF2-40B4-BE49-F238E27FC236}">
                          <a16:creationId xmlns:a16="http://schemas.microsoft.com/office/drawing/2014/main" id="{F20319AE-16DC-4BB7-9F8F-B1037B8D3C6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874" y="3022"/>
                      <a:ext cx="95" cy="181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3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48" name="Oval 80">
                      <a:extLst>
                        <a:ext uri="{FF2B5EF4-FFF2-40B4-BE49-F238E27FC236}">
                          <a16:creationId xmlns:a16="http://schemas.microsoft.com/office/drawing/2014/main" id="{CEE01DB4-BE5F-4ED3-BBA3-FED488315A3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61"/>
                      <a:ext cx="46" cy="27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49" name="Oval 81">
                      <a:extLst>
                        <a:ext uri="{FF2B5EF4-FFF2-40B4-BE49-F238E27FC236}">
                          <a16:creationId xmlns:a16="http://schemas.microsoft.com/office/drawing/2014/main" id="{F3B41A21-8726-40A4-BEC4-8A0A349218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65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0" name="Oval 82">
                      <a:extLst>
                        <a:ext uri="{FF2B5EF4-FFF2-40B4-BE49-F238E27FC236}">
                          <a16:creationId xmlns:a16="http://schemas.microsoft.com/office/drawing/2014/main" id="{434C8258-E588-4F8B-92D2-A9B6FCAC96B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8" y="3135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1" name="Oval 83">
                      <a:extLst>
                        <a:ext uri="{FF2B5EF4-FFF2-40B4-BE49-F238E27FC236}">
                          <a16:creationId xmlns:a16="http://schemas.microsoft.com/office/drawing/2014/main" id="{2A990302-0E7B-41D9-ABE5-E38CD92763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9" y="3045"/>
                      <a:ext cx="22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2" name="Oval 84">
                      <a:extLst>
                        <a:ext uri="{FF2B5EF4-FFF2-40B4-BE49-F238E27FC236}">
                          <a16:creationId xmlns:a16="http://schemas.microsoft.com/office/drawing/2014/main" id="{A249B138-84A2-4F6E-946C-BBFCA20405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91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3" name="Oval 85">
                      <a:extLst>
                        <a:ext uri="{FF2B5EF4-FFF2-40B4-BE49-F238E27FC236}">
                          <a16:creationId xmlns:a16="http://schemas.microsoft.com/office/drawing/2014/main" id="{7173E1AE-8F71-4597-8DB9-A21A304D04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23" y="3090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4" name="Oval 86">
                      <a:extLst>
                        <a:ext uri="{FF2B5EF4-FFF2-40B4-BE49-F238E27FC236}">
                          <a16:creationId xmlns:a16="http://schemas.microsoft.com/office/drawing/2014/main" id="{A157E81F-A078-45AA-AB29-3469B6D64D9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01" y="3022"/>
                      <a:ext cx="45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85B4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855" name="Oval 87">
                      <a:extLst>
                        <a:ext uri="{FF2B5EF4-FFF2-40B4-BE49-F238E27FC236}">
                          <a16:creationId xmlns:a16="http://schemas.microsoft.com/office/drawing/2014/main" id="{A7743351-8D8F-47FA-9D7A-F6EC7C703A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3868" y="3124"/>
                      <a:ext cx="111" cy="8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856" name="Oval 88">
                    <a:extLst>
                      <a:ext uri="{FF2B5EF4-FFF2-40B4-BE49-F238E27FC236}">
                        <a16:creationId xmlns:a16="http://schemas.microsoft.com/office/drawing/2014/main" id="{3B079944-05FC-494D-ACEC-3B5E4FA06B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00000">
                    <a:off x="3268" y="1236"/>
                    <a:ext cx="16" cy="10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857" name="Group 89">
                    <a:extLst>
                      <a:ext uri="{FF2B5EF4-FFF2-40B4-BE49-F238E27FC236}">
                        <a16:creationId xmlns:a16="http://schemas.microsoft.com/office/drawing/2014/main" id="{8E94A561-9F12-47DA-B6BF-4BF590A3803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70" y="1211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32858" name="Group 90">
                      <a:extLst>
                        <a:ext uri="{FF2B5EF4-FFF2-40B4-BE49-F238E27FC236}">
                          <a16:creationId xmlns:a16="http://schemas.microsoft.com/office/drawing/2014/main" id="{5A3D1A24-2833-4A42-86F4-5FD95B2C8EA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59" name="Oval 91">
                        <a:extLst>
                          <a:ext uri="{FF2B5EF4-FFF2-40B4-BE49-F238E27FC236}">
                            <a16:creationId xmlns:a16="http://schemas.microsoft.com/office/drawing/2014/main" id="{6C6D4D26-666C-4AC4-BF7A-E080496ECFA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60" name="Oval 92">
                        <a:extLst>
                          <a:ext uri="{FF2B5EF4-FFF2-40B4-BE49-F238E27FC236}">
                            <a16:creationId xmlns:a16="http://schemas.microsoft.com/office/drawing/2014/main" id="{E7C3A88B-3D74-4C87-845B-068F9664870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61" name="Oval 93">
                      <a:extLst>
                        <a:ext uri="{FF2B5EF4-FFF2-40B4-BE49-F238E27FC236}">
                          <a16:creationId xmlns:a16="http://schemas.microsoft.com/office/drawing/2014/main" id="{9725366C-D932-4801-A7E4-491F744AD5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62" name="Group 94">
                    <a:extLst>
                      <a:ext uri="{FF2B5EF4-FFF2-40B4-BE49-F238E27FC236}">
                        <a16:creationId xmlns:a16="http://schemas.microsoft.com/office/drawing/2014/main" id="{9FEA1362-BAC9-4056-B7B2-B8817971288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73" y="1352"/>
                    <a:ext cx="27" cy="26"/>
                    <a:chOff x="4921" y="3317"/>
                    <a:chExt cx="431" cy="431"/>
                  </a:xfrm>
                </p:grpSpPr>
                <p:grpSp>
                  <p:nvGrpSpPr>
                    <p:cNvPr id="32863" name="Group 95">
                      <a:extLst>
                        <a:ext uri="{FF2B5EF4-FFF2-40B4-BE49-F238E27FC236}">
                          <a16:creationId xmlns:a16="http://schemas.microsoft.com/office/drawing/2014/main" id="{84EB6AB2-4ABD-4D30-9131-D22849CB3BC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64" name="Oval 96">
                        <a:extLst>
                          <a:ext uri="{FF2B5EF4-FFF2-40B4-BE49-F238E27FC236}">
                            <a16:creationId xmlns:a16="http://schemas.microsoft.com/office/drawing/2014/main" id="{FF94DEB0-8574-489B-80B2-8B23B77A53A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65" name="Oval 97">
                        <a:extLst>
                          <a:ext uri="{FF2B5EF4-FFF2-40B4-BE49-F238E27FC236}">
                            <a16:creationId xmlns:a16="http://schemas.microsoft.com/office/drawing/2014/main" id="{573D2FB7-7832-4B62-8D5F-AECB85F18FA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66" name="Oval 98">
                      <a:extLst>
                        <a:ext uri="{FF2B5EF4-FFF2-40B4-BE49-F238E27FC236}">
                          <a16:creationId xmlns:a16="http://schemas.microsoft.com/office/drawing/2014/main" id="{F74527DB-D263-41C3-A374-AEC5E12B369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67" name="Group 99">
                    <a:extLst>
                      <a:ext uri="{FF2B5EF4-FFF2-40B4-BE49-F238E27FC236}">
                        <a16:creationId xmlns:a16="http://schemas.microsoft.com/office/drawing/2014/main" id="{AE851ED7-78E3-40FA-AC8B-B0AE8BE6243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09" y="1429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2868" name="Group 100">
                      <a:extLst>
                        <a:ext uri="{FF2B5EF4-FFF2-40B4-BE49-F238E27FC236}">
                          <a16:creationId xmlns:a16="http://schemas.microsoft.com/office/drawing/2014/main" id="{8A0EC242-398C-46A2-8BAA-0758BF8B5CE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69" name="Oval 101">
                        <a:extLst>
                          <a:ext uri="{FF2B5EF4-FFF2-40B4-BE49-F238E27FC236}">
                            <a16:creationId xmlns:a16="http://schemas.microsoft.com/office/drawing/2014/main" id="{38BBE4CE-4FB4-4DDB-AE1E-D029D772BBF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70" name="Oval 102">
                        <a:extLst>
                          <a:ext uri="{FF2B5EF4-FFF2-40B4-BE49-F238E27FC236}">
                            <a16:creationId xmlns:a16="http://schemas.microsoft.com/office/drawing/2014/main" id="{AEA7B0A5-1082-4138-A1AE-738963140FB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71" name="Oval 103">
                      <a:extLst>
                        <a:ext uri="{FF2B5EF4-FFF2-40B4-BE49-F238E27FC236}">
                          <a16:creationId xmlns:a16="http://schemas.microsoft.com/office/drawing/2014/main" id="{37E8D52F-568E-4C58-BCDA-FEFCB07AC1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72" name="Group 104">
                    <a:extLst>
                      <a:ext uri="{FF2B5EF4-FFF2-40B4-BE49-F238E27FC236}">
                        <a16:creationId xmlns:a16="http://schemas.microsoft.com/office/drawing/2014/main" id="{AFA08521-93E7-40B8-A69B-E7D8755BFAA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76" y="1326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2873" name="Group 105">
                      <a:extLst>
                        <a:ext uri="{FF2B5EF4-FFF2-40B4-BE49-F238E27FC236}">
                          <a16:creationId xmlns:a16="http://schemas.microsoft.com/office/drawing/2014/main" id="{2AE34499-06E7-4E99-9BC9-3E2B2EA7329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74" name="Oval 106">
                        <a:extLst>
                          <a:ext uri="{FF2B5EF4-FFF2-40B4-BE49-F238E27FC236}">
                            <a16:creationId xmlns:a16="http://schemas.microsoft.com/office/drawing/2014/main" id="{D6696B8A-449C-4248-8559-8B7584ED6F1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75" name="Oval 107">
                        <a:extLst>
                          <a:ext uri="{FF2B5EF4-FFF2-40B4-BE49-F238E27FC236}">
                            <a16:creationId xmlns:a16="http://schemas.microsoft.com/office/drawing/2014/main" id="{3341348D-6E03-4657-BD29-0EF53B74F08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76" name="Oval 108">
                      <a:extLst>
                        <a:ext uri="{FF2B5EF4-FFF2-40B4-BE49-F238E27FC236}">
                          <a16:creationId xmlns:a16="http://schemas.microsoft.com/office/drawing/2014/main" id="{B3F731BB-D659-44DE-AB5B-F886DA9C8E4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77" name="Group 109">
                    <a:extLst>
                      <a:ext uri="{FF2B5EF4-FFF2-40B4-BE49-F238E27FC236}">
                        <a16:creationId xmlns:a16="http://schemas.microsoft.com/office/drawing/2014/main" id="{76CC1998-EE11-4511-B375-2BD77147B6C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73" y="1211"/>
                    <a:ext cx="27" cy="25"/>
                    <a:chOff x="4921" y="3317"/>
                    <a:chExt cx="431" cy="431"/>
                  </a:xfrm>
                </p:grpSpPr>
                <p:grpSp>
                  <p:nvGrpSpPr>
                    <p:cNvPr id="32878" name="Group 110">
                      <a:extLst>
                        <a:ext uri="{FF2B5EF4-FFF2-40B4-BE49-F238E27FC236}">
                          <a16:creationId xmlns:a16="http://schemas.microsoft.com/office/drawing/2014/main" id="{33EF2EFB-DD48-4F6A-BF55-508AEEF30E1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79" name="Oval 111">
                        <a:extLst>
                          <a:ext uri="{FF2B5EF4-FFF2-40B4-BE49-F238E27FC236}">
                            <a16:creationId xmlns:a16="http://schemas.microsoft.com/office/drawing/2014/main" id="{8A713A39-D273-4525-8B32-0DB6E3581EA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80" name="Oval 112">
                        <a:extLst>
                          <a:ext uri="{FF2B5EF4-FFF2-40B4-BE49-F238E27FC236}">
                            <a16:creationId xmlns:a16="http://schemas.microsoft.com/office/drawing/2014/main" id="{3DD6B89E-64E1-49CF-8988-EB8EA0FE390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81" name="Oval 113">
                      <a:extLst>
                        <a:ext uri="{FF2B5EF4-FFF2-40B4-BE49-F238E27FC236}">
                          <a16:creationId xmlns:a16="http://schemas.microsoft.com/office/drawing/2014/main" id="{669FDA8B-E725-439A-A7D4-4DF17AADA1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82" name="Group 114">
                    <a:extLst>
                      <a:ext uri="{FF2B5EF4-FFF2-40B4-BE49-F238E27FC236}">
                        <a16:creationId xmlns:a16="http://schemas.microsoft.com/office/drawing/2014/main" id="{886EE6D4-5E3D-4A4F-B684-BF55C53D27A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79" y="1249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2883" name="Group 115">
                      <a:extLst>
                        <a:ext uri="{FF2B5EF4-FFF2-40B4-BE49-F238E27FC236}">
                          <a16:creationId xmlns:a16="http://schemas.microsoft.com/office/drawing/2014/main" id="{21D27149-278B-4B14-A2C9-2D3B8DE6AAF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84" name="Oval 116">
                        <a:extLst>
                          <a:ext uri="{FF2B5EF4-FFF2-40B4-BE49-F238E27FC236}">
                            <a16:creationId xmlns:a16="http://schemas.microsoft.com/office/drawing/2014/main" id="{EE83DF8A-FF10-4C44-83E3-34D5DFB50C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85" name="Oval 117">
                        <a:extLst>
                          <a:ext uri="{FF2B5EF4-FFF2-40B4-BE49-F238E27FC236}">
                            <a16:creationId xmlns:a16="http://schemas.microsoft.com/office/drawing/2014/main" id="{820898FD-BF7D-48F9-A4B8-A83DE024B2D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86" name="Oval 118">
                      <a:extLst>
                        <a:ext uri="{FF2B5EF4-FFF2-40B4-BE49-F238E27FC236}">
                          <a16:creationId xmlns:a16="http://schemas.microsoft.com/office/drawing/2014/main" id="{3D6CAA77-0619-4779-9B6F-7BD7F1D142C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87" name="Group 119">
                    <a:extLst>
                      <a:ext uri="{FF2B5EF4-FFF2-40B4-BE49-F238E27FC236}">
                        <a16:creationId xmlns:a16="http://schemas.microsoft.com/office/drawing/2014/main" id="{C8C2E615-EEC8-4AA4-A8FB-2A0AD47D9DF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51" y="1481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32888" name="Group 120">
                      <a:extLst>
                        <a:ext uri="{FF2B5EF4-FFF2-40B4-BE49-F238E27FC236}">
                          <a16:creationId xmlns:a16="http://schemas.microsoft.com/office/drawing/2014/main" id="{3CEBBDD6-8836-4E9F-B9F0-F304CB7AA71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89" name="Oval 121">
                        <a:extLst>
                          <a:ext uri="{FF2B5EF4-FFF2-40B4-BE49-F238E27FC236}">
                            <a16:creationId xmlns:a16="http://schemas.microsoft.com/office/drawing/2014/main" id="{8232BCCD-22B2-4F81-9F88-E91D75C4784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90" name="Oval 122">
                        <a:extLst>
                          <a:ext uri="{FF2B5EF4-FFF2-40B4-BE49-F238E27FC236}">
                            <a16:creationId xmlns:a16="http://schemas.microsoft.com/office/drawing/2014/main" id="{118B8C0B-1459-4791-B703-29BAAC1D5D1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91" name="Oval 123">
                      <a:extLst>
                        <a:ext uri="{FF2B5EF4-FFF2-40B4-BE49-F238E27FC236}">
                          <a16:creationId xmlns:a16="http://schemas.microsoft.com/office/drawing/2014/main" id="{F969D892-221E-4139-BA9D-40AD2BA3328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92" name="Group 124">
                    <a:extLst>
                      <a:ext uri="{FF2B5EF4-FFF2-40B4-BE49-F238E27FC236}">
                        <a16:creationId xmlns:a16="http://schemas.microsoft.com/office/drawing/2014/main" id="{263B3F9C-D02C-4EF8-98E8-8DB9E2105E3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70" y="1532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2893" name="Group 125">
                      <a:extLst>
                        <a:ext uri="{FF2B5EF4-FFF2-40B4-BE49-F238E27FC236}">
                          <a16:creationId xmlns:a16="http://schemas.microsoft.com/office/drawing/2014/main" id="{3242297F-984D-4275-8676-0BC3B5FDFCF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94" name="Oval 126">
                        <a:extLst>
                          <a:ext uri="{FF2B5EF4-FFF2-40B4-BE49-F238E27FC236}">
                            <a16:creationId xmlns:a16="http://schemas.microsoft.com/office/drawing/2014/main" id="{12614A98-D0A1-4889-BB2B-14C58255420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895" name="Oval 127">
                        <a:extLst>
                          <a:ext uri="{FF2B5EF4-FFF2-40B4-BE49-F238E27FC236}">
                            <a16:creationId xmlns:a16="http://schemas.microsoft.com/office/drawing/2014/main" id="{8D2BF0F4-62D8-4D43-940C-415453252FB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896" name="Oval 128">
                      <a:extLst>
                        <a:ext uri="{FF2B5EF4-FFF2-40B4-BE49-F238E27FC236}">
                          <a16:creationId xmlns:a16="http://schemas.microsoft.com/office/drawing/2014/main" id="{F835992D-E862-4669-A072-E0C07838309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897" name="Group 129">
                    <a:extLst>
                      <a:ext uri="{FF2B5EF4-FFF2-40B4-BE49-F238E27FC236}">
                        <a16:creationId xmlns:a16="http://schemas.microsoft.com/office/drawing/2014/main" id="{D11D4821-E9BF-4755-BCDE-A398801EA52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89" y="1134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32898" name="Group 130">
                      <a:extLst>
                        <a:ext uri="{FF2B5EF4-FFF2-40B4-BE49-F238E27FC236}">
                          <a16:creationId xmlns:a16="http://schemas.microsoft.com/office/drawing/2014/main" id="{F6EE2F28-948C-4FB8-9F97-3AB12648BFB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899" name="Oval 131">
                        <a:extLst>
                          <a:ext uri="{FF2B5EF4-FFF2-40B4-BE49-F238E27FC236}">
                            <a16:creationId xmlns:a16="http://schemas.microsoft.com/office/drawing/2014/main" id="{CF050860-3615-4DBF-B5DE-DFF70902E28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900" name="Oval 132">
                        <a:extLst>
                          <a:ext uri="{FF2B5EF4-FFF2-40B4-BE49-F238E27FC236}">
                            <a16:creationId xmlns:a16="http://schemas.microsoft.com/office/drawing/2014/main" id="{7CF4F0EB-6F8A-4663-90CD-97ADC1387F6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901" name="Oval 133">
                      <a:extLst>
                        <a:ext uri="{FF2B5EF4-FFF2-40B4-BE49-F238E27FC236}">
                          <a16:creationId xmlns:a16="http://schemas.microsoft.com/office/drawing/2014/main" id="{E0B28B9F-DC1F-429B-8C33-1C443815F8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902" name="Group 134">
                    <a:extLst>
                      <a:ext uri="{FF2B5EF4-FFF2-40B4-BE49-F238E27FC236}">
                        <a16:creationId xmlns:a16="http://schemas.microsoft.com/office/drawing/2014/main" id="{0EDC3612-1D53-4400-89F0-4FC814B95F2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53" y="1288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2903" name="Group 135">
                      <a:extLst>
                        <a:ext uri="{FF2B5EF4-FFF2-40B4-BE49-F238E27FC236}">
                          <a16:creationId xmlns:a16="http://schemas.microsoft.com/office/drawing/2014/main" id="{B3CBA55A-3218-4594-AA97-B729E5216AD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904" name="Oval 136">
                        <a:extLst>
                          <a:ext uri="{FF2B5EF4-FFF2-40B4-BE49-F238E27FC236}">
                            <a16:creationId xmlns:a16="http://schemas.microsoft.com/office/drawing/2014/main" id="{F790BF76-6E58-44DB-BA08-C7632F06E03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905" name="Oval 137">
                        <a:extLst>
                          <a:ext uri="{FF2B5EF4-FFF2-40B4-BE49-F238E27FC236}">
                            <a16:creationId xmlns:a16="http://schemas.microsoft.com/office/drawing/2014/main" id="{155800E0-1F34-4D6B-BDF5-127721ACAF2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906" name="Oval 138">
                      <a:extLst>
                        <a:ext uri="{FF2B5EF4-FFF2-40B4-BE49-F238E27FC236}">
                          <a16:creationId xmlns:a16="http://schemas.microsoft.com/office/drawing/2014/main" id="{FD2D3C1D-2C27-4F28-945C-2B6E1365375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907" name="Oval 139">
                    <a:extLst>
                      <a:ext uri="{FF2B5EF4-FFF2-40B4-BE49-F238E27FC236}">
                        <a16:creationId xmlns:a16="http://schemas.microsoft.com/office/drawing/2014/main" id="{6C60CCF6-BC66-4348-8DF4-632DE7DF160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8" y="1326"/>
                    <a:ext cx="143" cy="27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9050" algn="ctr">
                        <a:solidFill>
                          <a:srgbClr val="DDDDDD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908" name="Group 140">
                    <a:extLst>
                      <a:ext uri="{FF2B5EF4-FFF2-40B4-BE49-F238E27FC236}">
                        <a16:creationId xmlns:a16="http://schemas.microsoft.com/office/drawing/2014/main" id="{2AF0D18A-BE0A-43FF-A25D-02C450019F9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41" y="1545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32909" name="Group 141">
                      <a:extLst>
                        <a:ext uri="{FF2B5EF4-FFF2-40B4-BE49-F238E27FC236}">
                          <a16:creationId xmlns:a16="http://schemas.microsoft.com/office/drawing/2014/main" id="{B8429D95-6EF2-4D6B-A273-C8CCE179680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910" name="Oval 142">
                        <a:extLst>
                          <a:ext uri="{FF2B5EF4-FFF2-40B4-BE49-F238E27FC236}">
                            <a16:creationId xmlns:a16="http://schemas.microsoft.com/office/drawing/2014/main" id="{2F029DAE-DCFA-449E-8F31-34B0DFF50FB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911" name="Oval 143">
                        <a:extLst>
                          <a:ext uri="{FF2B5EF4-FFF2-40B4-BE49-F238E27FC236}">
                            <a16:creationId xmlns:a16="http://schemas.microsoft.com/office/drawing/2014/main" id="{FAE03507-6D27-4B8E-880D-B253803EFB8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912" name="Oval 144">
                      <a:extLst>
                        <a:ext uri="{FF2B5EF4-FFF2-40B4-BE49-F238E27FC236}">
                          <a16:creationId xmlns:a16="http://schemas.microsoft.com/office/drawing/2014/main" id="{7936C524-3D1A-45A5-B989-07100CCFB14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913" name="Oval 145">
                    <a:extLst>
                      <a:ext uri="{FF2B5EF4-FFF2-40B4-BE49-F238E27FC236}">
                        <a16:creationId xmlns:a16="http://schemas.microsoft.com/office/drawing/2014/main" id="{C60C7D71-CD05-4B46-9121-30021D4901B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1339"/>
                    <a:ext cx="90" cy="24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/>
                      </a:gs>
                      <a:gs pos="100000">
                        <a:srgbClr val="FBE8D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914" name="Group 146">
                    <a:extLst>
                      <a:ext uri="{FF2B5EF4-FFF2-40B4-BE49-F238E27FC236}">
                        <a16:creationId xmlns:a16="http://schemas.microsoft.com/office/drawing/2014/main" id="{69A4897E-BAF4-4117-AB5D-609B1C85991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32" y="1275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32915" name="Group 147">
                      <a:extLst>
                        <a:ext uri="{FF2B5EF4-FFF2-40B4-BE49-F238E27FC236}">
                          <a16:creationId xmlns:a16="http://schemas.microsoft.com/office/drawing/2014/main" id="{4A360B0C-D30D-466C-83A6-2F5FBB77507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2916" name="Oval 148">
                        <a:extLst>
                          <a:ext uri="{FF2B5EF4-FFF2-40B4-BE49-F238E27FC236}">
                            <a16:creationId xmlns:a16="http://schemas.microsoft.com/office/drawing/2014/main" id="{A45B7482-A68A-4B1C-A22B-48ED72D84B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2917" name="Oval 149">
                        <a:extLst>
                          <a:ext uri="{FF2B5EF4-FFF2-40B4-BE49-F238E27FC236}">
                            <a16:creationId xmlns:a16="http://schemas.microsoft.com/office/drawing/2014/main" id="{35B2BADA-942B-40F4-9F2A-ED37175D3B1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2918" name="Oval 150">
                      <a:extLst>
                        <a:ext uri="{FF2B5EF4-FFF2-40B4-BE49-F238E27FC236}">
                          <a16:creationId xmlns:a16="http://schemas.microsoft.com/office/drawing/2014/main" id="{084D21B9-BB6F-4026-ADB5-2D7E3034F3A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919" name="Oval 151">
                    <a:extLst>
                      <a:ext uri="{FF2B5EF4-FFF2-40B4-BE49-F238E27FC236}">
                        <a16:creationId xmlns:a16="http://schemas.microsoft.com/office/drawing/2014/main" id="{248F4F92-AF23-4DD9-BA83-4C0A7F0C04F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1342"/>
                    <a:ext cx="90" cy="24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3E9E5"/>
                      </a:gs>
                      <a:gs pos="100000">
                        <a:srgbClr val="F3E9E5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0" name="Freeform 152">
                    <a:extLst>
                      <a:ext uri="{FF2B5EF4-FFF2-40B4-BE49-F238E27FC236}">
                        <a16:creationId xmlns:a16="http://schemas.microsoft.com/office/drawing/2014/main" id="{ADE0B0D1-3EF1-40EA-8993-8DF1B45B819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06" y="1340"/>
                    <a:ext cx="52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1" name="Freeform 153">
                    <a:extLst>
                      <a:ext uri="{FF2B5EF4-FFF2-40B4-BE49-F238E27FC236}">
                        <a16:creationId xmlns:a16="http://schemas.microsoft.com/office/drawing/2014/main" id="{A3CF7050-194C-4A8B-AD1F-C622F2B41A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21360000">
                    <a:off x="3589" y="1342"/>
                    <a:ext cx="51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2" name="Oval 154">
                    <a:extLst>
                      <a:ext uri="{FF2B5EF4-FFF2-40B4-BE49-F238E27FC236}">
                        <a16:creationId xmlns:a16="http://schemas.microsoft.com/office/drawing/2014/main" id="{962DBAE9-856B-4E46-89A8-E56A6F1B27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3141" y="1974"/>
                    <a:ext cx="408" cy="43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339966"/>
                      </a:gs>
                      <a:gs pos="100000">
                        <a:srgbClr val="339966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3" name="Oval 155">
                    <a:extLst>
                      <a:ext uri="{FF2B5EF4-FFF2-40B4-BE49-F238E27FC236}">
                        <a16:creationId xmlns:a16="http://schemas.microsoft.com/office/drawing/2014/main" id="{B24AE6CF-F155-42F9-B27B-421FB75703A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00000">
                    <a:off x="3507" y="2673"/>
                    <a:ext cx="286" cy="28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2E8A5C"/>
                      </a:gs>
                      <a:gs pos="100000">
                        <a:srgbClr val="2E8A5C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4" name="Oval 156">
                    <a:extLst>
                      <a:ext uri="{FF2B5EF4-FFF2-40B4-BE49-F238E27FC236}">
                        <a16:creationId xmlns:a16="http://schemas.microsoft.com/office/drawing/2014/main" id="{809593A6-D531-4798-BE98-6E3F01A9857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84" y="2525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5" name="Oval 157">
                    <a:extLst>
                      <a:ext uri="{FF2B5EF4-FFF2-40B4-BE49-F238E27FC236}">
                        <a16:creationId xmlns:a16="http://schemas.microsoft.com/office/drawing/2014/main" id="{5DA0F1F2-AF5D-465A-A849-AF84E7297CF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07" y="2877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6" name="Oval 158">
                    <a:extLst>
                      <a:ext uri="{FF2B5EF4-FFF2-40B4-BE49-F238E27FC236}">
                        <a16:creationId xmlns:a16="http://schemas.microsoft.com/office/drawing/2014/main" id="{BE9D135F-BBE1-4F16-818B-9377C7754F2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71" y="2729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7" name="Oval 159">
                    <a:extLst>
                      <a:ext uri="{FF2B5EF4-FFF2-40B4-BE49-F238E27FC236}">
                        <a16:creationId xmlns:a16="http://schemas.microsoft.com/office/drawing/2014/main" id="{5DB270B3-84C4-41A5-BB51-648B48AFD4B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877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8" name="Oval 160">
                    <a:extLst>
                      <a:ext uri="{FF2B5EF4-FFF2-40B4-BE49-F238E27FC236}">
                        <a16:creationId xmlns:a16="http://schemas.microsoft.com/office/drawing/2014/main" id="{082D3F8E-354E-4208-AF75-C19E5D013FD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84" y="1648"/>
                    <a:ext cx="73" cy="7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29" name="Oval 161">
                    <a:extLst>
                      <a:ext uri="{FF2B5EF4-FFF2-40B4-BE49-F238E27FC236}">
                        <a16:creationId xmlns:a16="http://schemas.microsoft.com/office/drawing/2014/main" id="{D5C1281B-335A-4746-BA94-3475482704B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8" y="1770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30" name="Oval 162">
                    <a:extLst>
                      <a:ext uri="{FF2B5EF4-FFF2-40B4-BE49-F238E27FC236}">
                        <a16:creationId xmlns:a16="http://schemas.microsoft.com/office/drawing/2014/main" id="{B5207CC9-D3D0-4703-A95A-A9CD81BA1B7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3" y="1934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931" name="Group 163">
                    <a:extLst>
                      <a:ext uri="{FF2B5EF4-FFF2-40B4-BE49-F238E27FC236}">
                        <a16:creationId xmlns:a16="http://schemas.microsoft.com/office/drawing/2014/main" id="{097C91CF-C246-4671-A544-0DF9EBC1753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182" y="1314"/>
                    <a:ext cx="116" cy="51"/>
                    <a:chOff x="3198" y="3521"/>
                    <a:chExt cx="181" cy="91"/>
                  </a:xfrm>
                </p:grpSpPr>
                <p:sp>
                  <p:nvSpPr>
                    <p:cNvPr id="32932" name="Oval 164">
                      <a:extLst>
                        <a:ext uri="{FF2B5EF4-FFF2-40B4-BE49-F238E27FC236}">
                          <a16:creationId xmlns:a16="http://schemas.microsoft.com/office/drawing/2014/main" id="{B9BA3461-A8D2-498B-B654-BEC79E148CB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3" y="3543"/>
                      <a:ext cx="91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33" name="Oval 165">
                      <a:extLst>
                        <a:ext uri="{FF2B5EF4-FFF2-40B4-BE49-F238E27FC236}">
                          <a16:creationId xmlns:a16="http://schemas.microsoft.com/office/drawing/2014/main" id="{7176B6FB-1035-42DD-B534-B0ECA918A7C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3521"/>
                      <a:ext cx="18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934" name="Oval 166">
                    <a:extLst>
                      <a:ext uri="{FF2B5EF4-FFF2-40B4-BE49-F238E27FC236}">
                        <a16:creationId xmlns:a16="http://schemas.microsoft.com/office/drawing/2014/main" id="{B6E96DA6-8AB0-475D-9182-B9A3561CEF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57" y="1321"/>
                    <a:ext cx="65" cy="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35" name="Oval 167">
                    <a:extLst>
                      <a:ext uri="{FF2B5EF4-FFF2-40B4-BE49-F238E27FC236}">
                        <a16:creationId xmlns:a16="http://schemas.microsoft.com/office/drawing/2014/main" id="{C11712F9-EFDC-47E0-8AF3-7EDF0D5194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36" y="1314"/>
                    <a:ext cx="95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36" name="Oval 168">
                    <a:extLst>
                      <a:ext uri="{FF2B5EF4-FFF2-40B4-BE49-F238E27FC236}">
                        <a16:creationId xmlns:a16="http://schemas.microsoft.com/office/drawing/2014/main" id="{3E3F1516-D262-4EDA-A49C-231F9FE127B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1000000">
                    <a:off x="3528" y="1226"/>
                    <a:ext cx="13" cy="11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37" name="AutoShape 169">
                    <a:extLst>
                      <a:ext uri="{FF2B5EF4-FFF2-40B4-BE49-F238E27FC236}">
                        <a16:creationId xmlns:a16="http://schemas.microsoft.com/office/drawing/2014/main" id="{F9C8FD4B-B570-4FAD-B373-7983807082D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2" y="2137"/>
                    <a:ext cx="388" cy="4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A50021"/>
                      </a:gs>
                      <a:gs pos="100000">
                        <a:srgbClr val="A50021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38" name="Oval 170">
                    <a:extLst>
                      <a:ext uri="{FF2B5EF4-FFF2-40B4-BE49-F238E27FC236}">
                        <a16:creationId xmlns:a16="http://schemas.microsoft.com/office/drawing/2014/main" id="{45B38F29-B1D5-44DA-896E-F5C45CFC23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127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39" name="Oval 171">
                    <a:extLst>
                      <a:ext uri="{FF2B5EF4-FFF2-40B4-BE49-F238E27FC236}">
                        <a16:creationId xmlns:a16="http://schemas.microsoft.com/office/drawing/2014/main" id="{827DA1B4-0734-4090-A600-8F95A303B2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3" y="2117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40" name="AutoShape 172">
                    <a:extLst>
                      <a:ext uri="{FF2B5EF4-FFF2-40B4-BE49-F238E27FC236}">
                        <a16:creationId xmlns:a16="http://schemas.microsoft.com/office/drawing/2014/main" id="{3085FF81-9402-44F9-8976-81A019B6202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60" y="2240"/>
                    <a:ext cx="713" cy="59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CC0000">
                          <a:gamma/>
                          <a:shade val="6275"/>
                          <a:invGamma/>
                        </a:srgbClr>
                      </a:gs>
                      <a:gs pos="50000">
                        <a:srgbClr val="CC0000"/>
                      </a:gs>
                      <a:gs pos="100000">
                        <a:srgbClr val="CC0000">
                          <a:gamma/>
                          <a:shade val="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41" name="Oval 173">
                    <a:extLst>
                      <a:ext uri="{FF2B5EF4-FFF2-40B4-BE49-F238E27FC236}">
                        <a16:creationId xmlns:a16="http://schemas.microsoft.com/office/drawing/2014/main" id="{C45C2DFF-5DE7-4516-A6BE-9FA069716EE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739755">
                    <a:off x="3589" y="2240"/>
                    <a:ext cx="204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>
                          <a:alpha val="60001"/>
                        </a:schemeClr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42" name="AutoShape 174">
                    <a:extLst>
                      <a:ext uri="{FF2B5EF4-FFF2-40B4-BE49-F238E27FC236}">
                        <a16:creationId xmlns:a16="http://schemas.microsoft.com/office/drawing/2014/main" id="{4ED133B8-2931-42AF-ADEB-9E6D62A5D7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60" y="2280"/>
                    <a:ext cx="652" cy="531"/>
                  </a:xfrm>
                  <a:prstGeom prst="roundRect">
                    <a:avLst>
                      <a:gd name="adj" fmla="val 11463"/>
                    </a:avLst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8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43" name="Freeform 175">
                    <a:extLst>
                      <a:ext uri="{FF2B5EF4-FFF2-40B4-BE49-F238E27FC236}">
                        <a16:creationId xmlns:a16="http://schemas.microsoft.com/office/drawing/2014/main" id="{FBA7DF2E-B583-4E88-88EE-B2141FF057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82" y="2158"/>
                    <a:ext cx="47" cy="82"/>
                  </a:xfrm>
                  <a:custGeom>
                    <a:avLst/>
                    <a:gdLst>
                      <a:gd name="T0" fmla="*/ 52 w 52"/>
                      <a:gd name="T1" fmla="*/ 0 h 91"/>
                      <a:gd name="T2" fmla="*/ 7 w 52"/>
                      <a:gd name="T3" fmla="*/ 23 h 91"/>
                      <a:gd name="T4" fmla="*/ 7 w 52"/>
                      <a:gd name="T5" fmla="*/ 91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2" h="91">
                        <a:moveTo>
                          <a:pt x="52" y="0"/>
                        </a:moveTo>
                        <a:cubicBezTo>
                          <a:pt x="33" y="4"/>
                          <a:pt x="14" y="8"/>
                          <a:pt x="7" y="23"/>
                        </a:cubicBezTo>
                        <a:cubicBezTo>
                          <a:pt x="0" y="38"/>
                          <a:pt x="14" y="80"/>
                          <a:pt x="7" y="91"/>
                        </a:cubicBezTo>
                      </a:path>
                    </a:pathLst>
                  </a:custGeom>
                  <a:noFill/>
                  <a:ln w="69850" cap="flat" cmpd="sng">
                    <a:solidFill>
                      <a:srgbClr val="A5002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A5002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44" name="Oval 176">
                    <a:extLst>
                      <a:ext uri="{FF2B5EF4-FFF2-40B4-BE49-F238E27FC236}">
                        <a16:creationId xmlns:a16="http://schemas.microsoft.com/office/drawing/2014/main" id="{15E76798-A92F-49FA-B62A-AFC2F51313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117"/>
                    <a:ext cx="123" cy="1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945" name="Group 177">
                    <a:extLst>
                      <a:ext uri="{FF2B5EF4-FFF2-40B4-BE49-F238E27FC236}">
                        <a16:creationId xmlns:a16="http://schemas.microsoft.com/office/drawing/2014/main" id="{07BBF6DA-E5FE-447B-AC4C-22B5F01EC49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631" y="2158"/>
                    <a:ext cx="60" cy="143"/>
                    <a:chOff x="3288" y="3430"/>
                    <a:chExt cx="115" cy="159"/>
                  </a:xfrm>
                </p:grpSpPr>
                <p:sp>
                  <p:nvSpPr>
                    <p:cNvPr id="32946" name="Freeform 178">
                      <a:extLst>
                        <a:ext uri="{FF2B5EF4-FFF2-40B4-BE49-F238E27FC236}">
                          <a16:creationId xmlns:a16="http://schemas.microsoft.com/office/drawing/2014/main" id="{D042E6F4-2D71-47E6-92E9-60BCBF678C7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34" y="3430"/>
                      <a:ext cx="52" cy="91"/>
                    </a:xfrm>
                    <a:custGeom>
                      <a:avLst/>
                      <a:gdLst>
                        <a:gd name="T0" fmla="*/ 52 w 52"/>
                        <a:gd name="T1" fmla="*/ 0 h 91"/>
                        <a:gd name="T2" fmla="*/ 7 w 52"/>
                        <a:gd name="T3" fmla="*/ 23 h 91"/>
                        <a:gd name="T4" fmla="*/ 7 w 52"/>
                        <a:gd name="T5" fmla="*/ 91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2" h="91">
                          <a:moveTo>
                            <a:pt x="52" y="0"/>
                          </a:moveTo>
                          <a:cubicBezTo>
                            <a:pt x="33" y="4"/>
                            <a:pt x="14" y="8"/>
                            <a:pt x="7" y="23"/>
                          </a:cubicBezTo>
                          <a:cubicBezTo>
                            <a:pt x="0" y="38"/>
                            <a:pt x="14" y="80"/>
                            <a:pt x="7" y="91"/>
                          </a:cubicBezTo>
                        </a:path>
                      </a:pathLst>
                    </a:custGeom>
                    <a:noFill/>
                    <a:ln w="69850" cap="flat" cmpd="sng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A5002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47" name="Oval 179">
                      <a:extLst>
                        <a:ext uri="{FF2B5EF4-FFF2-40B4-BE49-F238E27FC236}">
                          <a16:creationId xmlns:a16="http://schemas.microsoft.com/office/drawing/2014/main" id="{F190239F-3F68-47AB-B45D-A25B7512FD8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3453"/>
                      <a:ext cx="115" cy="136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948" name="Group 180">
                    <a:extLst>
                      <a:ext uri="{FF2B5EF4-FFF2-40B4-BE49-F238E27FC236}">
                        <a16:creationId xmlns:a16="http://schemas.microsoft.com/office/drawing/2014/main" id="{331FCFA3-2080-437B-9BDF-1C88D4D3516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569" y="2035"/>
                    <a:ext cx="82" cy="163"/>
                    <a:chOff x="2721" y="3203"/>
                    <a:chExt cx="90" cy="181"/>
                  </a:xfrm>
                </p:grpSpPr>
                <p:sp>
                  <p:nvSpPr>
                    <p:cNvPr id="32949" name="Freeform 181">
                      <a:extLst>
                        <a:ext uri="{FF2B5EF4-FFF2-40B4-BE49-F238E27FC236}">
                          <a16:creationId xmlns:a16="http://schemas.microsoft.com/office/drawing/2014/main" id="{CE7FAFF3-B690-4305-96DF-5FBD4F010B9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0" name="Oval 182">
                      <a:extLst>
                        <a:ext uri="{FF2B5EF4-FFF2-40B4-BE49-F238E27FC236}">
                          <a16:creationId xmlns:a16="http://schemas.microsoft.com/office/drawing/2014/main" id="{F217B3B2-F3A9-40EC-8405-8C48B9BC4C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1" name="Oval 183">
                      <a:extLst>
                        <a:ext uri="{FF2B5EF4-FFF2-40B4-BE49-F238E27FC236}">
                          <a16:creationId xmlns:a16="http://schemas.microsoft.com/office/drawing/2014/main" id="{C8F16F4E-18E2-4985-B1EE-EF72E4801B3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2" name="Oval 184">
                      <a:extLst>
                        <a:ext uri="{FF2B5EF4-FFF2-40B4-BE49-F238E27FC236}">
                          <a16:creationId xmlns:a16="http://schemas.microsoft.com/office/drawing/2014/main" id="{8744B7FA-E7A8-4754-A6FD-22CCF5BA495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3" name="Oval 185">
                      <a:extLst>
                        <a:ext uri="{FF2B5EF4-FFF2-40B4-BE49-F238E27FC236}">
                          <a16:creationId xmlns:a16="http://schemas.microsoft.com/office/drawing/2014/main" id="{99FCFA15-349B-47FB-9856-0478D24FBB8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4" name="Oval 186">
                      <a:extLst>
                        <a:ext uri="{FF2B5EF4-FFF2-40B4-BE49-F238E27FC236}">
                          <a16:creationId xmlns:a16="http://schemas.microsoft.com/office/drawing/2014/main" id="{1E7EB24B-0AA9-403C-85E1-45E684545D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5" name="Oval 187">
                      <a:extLst>
                        <a:ext uri="{FF2B5EF4-FFF2-40B4-BE49-F238E27FC236}">
                          <a16:creationId xmlns:a16="http://schemas.microsoft.com/office/drawing/2014/main" id="{C273EDD3-2D64-4FF1-812A-C9363E7CA9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6" name="Freeform 188">
                      <a:extLst>
                        <a:ext uri="{FF2B5EF4-FFF2-40B4-BE49-F238E27FC236}">
                          <a16:creationId xmlns:a16="http://schemas.microsoft.com/office/drawing/2014/main" id="{1720142E-8654-4419-A342-9B60D7FE9C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7" name="Oval 189">
                      <a:extLst>
                        <a:ext uri="{FF2B5EF4-FFF2-40B4-BE49-F238E27FC236}">
                          <a16:creationId xmlns:a16="http://schemas.microsoft.com/office/drawing/2014/main" id="{804876F5-B897-4FC3-B881-EF3041CA981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8" name="Oval 190">
                      <a:extLst>
                        <a:ext uri="{FF2B5EF4-FFF2-40B4-BE49-F238E27FC236}">
                          <a16:creationId xmlns:a16="http://schemas.microsoft.com/office/drawing/2014/main" id="{B0C140C8-0775-42DA-99C1-35D0A4B733A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59" name="Oval 191">
                      <a:extLst>
                        <a:ext uri="{FF2B5EF4-FFF2-40B4-BE49-F238E27FC236}">
                          <a16:creationId xmlns:a16="http://schemas.microsoft.com/office/drawing/2014/main" id="{869D3BB0-2A4D-47BD-B25A-83F5151FE9D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0" name="Oval 192">
                      <a:extLst>
                        <a:ext uri="{FF2B5EF4-FFF2-40B4-BE49-F238E27FC236}">
                          <a16:creationId xmlns:a16="http://schemas.microsoft.com/office/drawing/2014/main" id="{A00FB1AF-C0D8-4C39-970F-68C2179473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1" name="Oval 193">
                      <a:extLst>
                        <a:ext uri="{FF2B5EF4-FFF2-40B4-BE49-F238E27FC236}">
                          <a16:creationId xmlns:a16="http://schemas.microsoft.com/office/drawing/2014/main" id="{32A4C872-6343-41F8-9678-A1C0A3ED925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962" name="Group 194">
                    <a:extLst>
                      <a:ext uri="{FF2B5EF4-FFF2-40B4-BE49-F238E27FC236}">
                        <a16:creationId xmlns:a16="http://schemas.microsoft.com/office/drawing/2014/main" id="{FB445840-3265-4459-8DF1-584AAFFB09A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02" y="2035"/>
                    <a:ext cx="81" cy="163"/>
                    <a:chOff x="2721" y="3203"/>
                    <a:chExt cx="90" cy="181"/>
                  </a:xfrm>
                </p:grpSpPr>
                <p:sp>
                  <p:nvSpPr>
                    <p:cNvPr id="32963" name="Freeform 195">
                      <a:extLst>
                        <a:ext uri="{FF2B5EF4-FFF2-40B4-BE49-F238E27FC236}">
                          <a16:creationId xmlns:a16="http://schemas.microsoft.com/office/drawing/2014/main" id="{DD5437CA-877F-4B23-8B4F-139174A5FDA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4" name="Oval 196">
                      <a:extLst>
                        <a:ext uri="{FF2B5EF4-FFF2-40B4-BE49-F238E27FC236}">
                          <a16:creationId xmlns:a16="http://schemas.microsoft.com/office/drawing/2014/main" id="{C7B266B6-56EA-4664-B3C1-D698D5C7BE9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5" name="Oval 197">
                      <a:extLst>
                        <a:ext uri="{FF2B5EF4-FFF2-40B4-BE49-F238E27FC236}">
                          <a16:creationId xmlns:a16="http://schemas.microsoft.com/office/drawing/2014/main" id="{DA920A02-8563-448A-966A-1062F44808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6" name="Oval 198">
                      <a:extLst>
                        <a:ext uri="{FF2B5EF4-FFF2-40B4-BE49-F238E27FC236}">
                          <a16:creationId xmlns:a16="http://schemas.microsoft.com/office/drawing/2014/main" id="{67C45746-C48F-4F9A-ACDD-55A04F29B3B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7" name="Oval 199">
                      <a:extLst>
                        <a:ext uri="{FF2B5EF4-FFF2-40B4-BE49-F238E27FC236}">
                          <a16:creationId xmlns:a16="http://schemas.microsoft.com/office/drawing/2014/main" id="{94AAAEB5-E5CD-44D6-8416-8B88236794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8" name="Oval 200">
                      <a:extLst>
                        <a:ext uri="{FF2B5EF4-FFF2-40B4-BE49-F238E27FC236}">
                          <a16:creationId xmlns:a16="http://schemas.microsoft.com/office/drawing/2014/main" id="{3211FC4C-129B-4B50-BFAE-E669D51D81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69" name="Oval 201">
                      <a:extLst>
                        <a:ext uri="{FF2B5EF4-FFF2-40B4-BE49-F238E27FC236}">
                          <a16:creationId xmlns:a16="http://schemas.microsoft.com/office/drawing/2014/main" id="{B607CAB2-2D8F-49CB-9BB5-5B510E300A9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70" name="Freeform 202">
                      <a:extLst>
                        <a:ext uri="{FF2B5EF4-FFF2-40B4-BE49-F238E27FC236}">
                          <a16:creationId xmlns:a16="http://schemas.microsoft.com/office/drawing/2014/main" id="{A3CA1A25-B798-4CD7-A26D-B4F4E244DF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71" name="Oval 203">
                      <a:extLst>
                        <a:ext uri="{FF2B5EF4-FFF2-40B4-BE49-F238E27FC236}">
                          <a16:creationId xmlns:a16="http://schemas.microsoft.com/office/drawing/2014/main" id="{750ECB7F-C613-46CA-AA23-A676BEABD79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72" name="Oval 204">
                      <a:extLst>
                        <a:ext uri="{FF2B5EF4-FFF2-40B4-BE49-F238E27FC236}">
                          <a16:creationId xmlns:a16="http://schemas.microsoft.com/office/drawing/2014/main" id="{CD9D7A58-4E1F-4361-90E6-16769F54830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73" name="Oval 205">
                      <a:extLst>
                        <a:ext uri="{FF2B5EF4-FFF2-40B4-BE49-F238E27FC236}">
                          <a16:creationId xmlns:a16="http://schemas.microsoft.com/office/drawing/2014/main" id="{C9175844-7C1F-434B-9CEB-FCE51F2FAA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74" name="Oval 206">
                      <a:extLst>
                        <a:ext uri="{FF2B5EF4-FFF2-40B4-BE49-F238E27FC236}">
                          <a16:creationId xmlns:a16="http://schemas.microsoft.com/office/drawing/2014/main" id="{31F93C00-35F0-4816-93AC-8A310EA2B3D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75" name="Oval 207">
                      <a:extLst>
                        <a:ext uri="{FF2B5EF4-FFF2-40B4-BE49-F238E27FC236}">
                          <a16:creationId xmlns:a16="http://schemas.microsoft.com/office/drawing/2014/main" id="{2A195938-66EC-4F4E-B269-FF69CB066C9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976" name="AutoShape 208">
                    <a:extLst>
                      <a:ext uri="{FF2B5EF4-FFF2-40B4-BE49-F238E27FC236}">
                        <a16:creationId xmlns:a16="http://schemas.microsoft.com/office/drawing/2014/main" id="{197D05BB-D195-4293-A5FE-2237AD0C2CA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3" y="2444"/>
                    <a:ext cx="346" cy="28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A001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77" name="AutoShape 209">
                    <a:extLst>
                      <a:ext uri="{FF2B5EF4-FFF2-40B4-BE49-F238E27FC236}">
                        <a16:creationId xmlns:a16="http://schemas.microsoft.com/office/drawing/2014/main" id="{0223D7DC-C50B-4F1A-8C9B-52E29B5FBDE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3" y="2444"/>
                    <a:ext cx="244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78" name="Oval 210">
                    <a:extLst>
                      <a:ext uri="{FF2B5EF4-FFF2-40B4-BE49-F238E27FC236}">
                        <a16:creationId xmlns:a16="http://schemas.microsoft.com/office/drawing/2014/main" id="{142FF766-46C0-4E40-B67A-80F9E13A84C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07" y="2178"/>
                    <a:ext cx="82" cy="8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79" name="Oval 211">
                    <a:extLst>
                      <a:ext uri="{FF2B5EF4-FFF2-40B4-BE49-F238E27FC236}">
                        <a16:creationId xmlns:a16="http://schemas.microsoft.com/office/drawing/2014/main" id="{318AA092-DB5C-43BE-8227-855D6FFA149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06" y="1974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80" name="AutoShape 212">
                    <a:extLst>
                      <a:ext uri="{FF2B5EF4-FFF2-40B4-BE49-F238E27FC236}">
                        <a16:creationId xmlns:a16="http://schemas.microsoft.com/office/drawing/2014/main" id="{AB5EFD93-C48B-4CCD-9C9F-469102E50E3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82" y="2423"/>
                    <a:ext cx="306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>
                          <a:alpha val="39999"/>
                        </a:srgb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81" name="AutoShape 213">
                    <a:extLst>
                      <a:ext uri="{FF2B5EF4-FFF2-40B4-BE49-F238E27FC236}">
                        <a16:creationId xmlns:a16="http://schemas.microsoft.com/office/drawing/2014/main" id="{05E7598A-25FC-4453-9802-D5639179816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341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82" name="AutoShape 214">
                    <a:extLst>
                      <a:ext uri="{FF2B5EF4-FFF2-40B4-BE49-F238E27FC236}">
                        <a16:creationId xmlns:a16="http://schemas.microsoft.com/office/drawing/2014/main" id="{6D77CD03-5DB8-49D1-BDC4-048399E74F5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668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83" name="AutoShape 215">
                    <a:extLst>
                      <a:ext uri="{FF2B5EF4-FFF2-40B4-BE49-F238E27FC236}">
                        <a16:creationId xmlns:a16="http://schemas.microsoft.com/office/drawing/2014/main" id="{4F2121F9-716F-40DF-BEE6-F09FDD234E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341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84" name="AutoShape 216">
                    <a:extLst>
                      <a:ext uri="{FF2B5EF4-FFF2-40B4-BE49-F238E27FC236}">
                        <a16:creationId xmlns:a16="http://schemas.microsoft.com/office/drawing/2014/main" id="{F3245872-D991-4A96-87D1-6441811461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668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2985" name="Group 217">
                  <a:extLst>
                    <a:ext uri="{FF2B5EF4-FFF2-40B4-BE49-F238E27FC236}">
                      <a16:creationId xmlns:a16="http://schemas.microsoft.com/office/drawing/2014/main" id="{B439D023-AFF9-4CB7-8C1E-4F5EC370FC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43" y="825"/>
                  <a:ext cx="317" cy="205"/>
                  <a:chOff x="3220" y="825"/>
                  <a:chExt cx="317" cy="205"/>
                </a:xfrm>
              </p:grpSpPr>
              <p:grpSp>
                <p:nvGrpSpPr>
                  <p:cNvPr id="32986" name="Group 218">
                    <a:extLst>
                      <a:ext uri="{FF2B5EF4-FFF2-40B4-BE49-F238E27FC236}">
                        <a16:creationId xmlns:a16="http://schemas.microsoft.com/office/drawing/2014/main" id="{FFDE2766-8DB1-4D4F-8CF6-0B6128ACF7D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40" y="825"/>
                    <a:ext cx="71" cy="57"/>
                    <a:chOff x="2993" y="3227"/>
                    <a:chExt cx="113" cy="90"/>
                  </a:xfrm>
                </p:grpSpPr>
                <p:sp>
                  <p:nvSpPr>
                    <p:cNvPr id="32987" name="Oval 219">
                      <a:extLst>
                        <a:ext uri="{FF2B5EF4-FFF2-40B4-BE49-F238E27FC236}">
                          <a16:creationId xmlns:a16="http://schemas.microsoft.com/office/drawing/2014/main" id="{8CF98BF8-691D-476D-8533-44A04109666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88" name="Freeform 220">
                      <a:extLst>
                        <a:ext uri="{FF2B5EF4-FFF2-40B4-BE49-F238E27FC236}">
                          <a16:creationId xmlns:a16="http://schemas.microsoft.com/office/drawing/2014/main" id="{1FB5861B-4BF3-412B-9E68-38B47F7394A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2989" name="Group 221">
                    <a:extLst>
                      <a:ext uri="{FF2B5EF4-FFF2-40B4-BE49-F238E27FC236}">
                        <a16:creationId xmlns:a16="http://schemas.microsoft.com/office/drawing/2014/main" id="{1B4A9D42-B873-467A-989F-0612C738598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447" y="838"/>
                    <a:ext cx="70" cy="57"/>
                    <a:chOff x="2993" y="3227"/>
                    <a:chExt cx="113" cy="90"/>
                  </a:xfrm>
                </p:grpSpPr>
                <p:sp>
                  <p:nvSpPr>
                    <p:cNvPr id="32990" name="Oval 222">
                      <a:extLst>
                        <a:ext uri="{FF2B5EF4-FFF2-40B4-BE49-F238E27FC236}">
                          <a16:creationId xmlns:a16="http://schemas.microsoft.com/office/drawing/2014/main" id="{7C1C6FD4-665B-4826-9DAF-21BE9C2EAAA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91" name="Freeform 223">
                      <a:extLst>
                        <a:ext uri="{FF2B5EF4-FFF2-40B4-BE49-F238E27FC236}">
                          <a16:creationId xmlns:a16="http://schemas.microsoft.com/office/drawing/2014/main" id="{9DBCF198-7DF7-4A7B-85F9-03F11AE00A0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992" name="Oval 224">
                    <a:extLst>
                      <a:ext uri="{FF2B5EF4-FFF2-40B4-BE49-F238E27FC236}">
                        <a16:creationId xmlns:a16="http://schemas.microsoft.com/office/drawing/2014/main" id="{35A42931-48A2-40C1-99FA-0234E8DD00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877"/>
                    <a:ext cx="89" cy="8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A3262">
                          <a:alpha val="70000"/>
                        </a:srgbClr>
                      </a:gs>
                      <a:gs pos="100000">
                        <a:srgbClr val="FFDEBD"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993" name="Group 225">
                    <a:extLst>
                      <a:ext uri="{FF2B5EF4-FFF2-40B4-BE49-F238E27FC236}">
                        <a16:creationId xmlns:a16="http://schemas.microsoft.com/office/drawing/2014/main" id="{C0347313-9052-42F5-8185-F3941298B45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47" y="890"/>
                    <a:ext cx="90" cy="89"/>
                    <a:chOff x="3946" y="2591"/>
                    <a:chExt cx="159" cy="159"/>
                  </a:xfrm>
                </p:grpSpPr>
                <p:sp>
                  <p:nvSpPr>
                    <p:cNvPr id="32994" name="Oval 226">
                      <a:extLst>
                        <a:ext uri="{FF2B5EF4-FFF2-40B4-BE49-F238E27FC236}">
                          <a16:creationId xmlns:a16="http://schemas.microsoft.com/office/drawing/2014/main" id="{F522C6CB-A773-4151-B6DC-63C91B0F3AA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6" y="2591"/>
                      <a:ext cx="158" cy="1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A3262">
                            <a:alpha val="7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2995" name="Oval 227">
                      <a:extLst>
                        <a:ext uri="{FF2B5EF4-FFF2-40B4-BE49-F238E27FC236}">
                          <a16:creationId xmlns:a16="http://schemas.microsoft.com/office/drawing/2014/main" id="{0C33E2E5-9048-4624-8C4B-C7BAF4A4DC5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3" y="2614"/>
                      <a:ext cx="92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13B59">
                            <a:alpha val="3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2996" name="AutoShape 228">
                    <a:extLst>
                      <a:ext uri="{FF2B5EF4-FFF2-40B4-BE49-F238E27FC236}">
                        <a16:creationId xmlns:a16="http://schemas.microsoft.com/office/drawing/2014/main" id="{4601722E-823F-493D-859D-03BB4DD79F8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902"/>
                    <a:ext cx="14" cy="5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EEC0B4"/>
                      </a:gs>
                      <a:gs pos="100000">
                        <a:srgbClr val="EEC0B4">
                          <a:gamma/>
                          <a:tint val="80000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997" name="Oval 229">
                    <a:extLst>
                      <a:ext uri="{FF2B5EF4-FFF2-40B4-BE49-F238E27FC236}">
                        <a16:creationId xmlns:a16="http://schemas.microsoft.com/office/drawing/2014/main" id="{DEF80FC1-D01E-4FF7-A91F-4930E13E92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2" y="863"/>
                    <a:ext cx="129" cy="12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>
                          <a:alpha val="60001"/>
                        </a:srgbClr>
                      </a:gs>
                      <a:gs pos="100000">
                        <a:schemeClr val="bg1">
                          <a:alpha val="2000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2998" name="Group 230">
                    <a:extLst>
                      <a:ext uri="{FF2B5EF4-FFF2-40B4-BE49-F238E27FC236}">
                        <a16:creationId xmlns:a16="http://schemas.microsoft.com/office/drawing/2014/main" id="{B407D76B-5491-4D6A-B51E-B65A3CC30FE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17" y="979"/>
                    <a:ext cx="129" cy="51"/>
                    <a:chOff x="4490" y="3158"/>
                    <a:chExt cx="227" cy="91"/>
                  </a:xfrm>
                </p:grpSpPr>
                <p:sp>
                  <p:nvSpPr>
                    <p:cNvPr id="32999" name="Oval 231">
                      <a:extLst>
                        <a:ext uri="{FF2B5EF4-FFF2-40B4-BE49-F238E27FC236}">
                          <a16:creationId xmlns:a16="http://schemas.microsoft.com/office/drawing/2014/main" id="{6BF093DD-1556-4115-A627-22CC502C2C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0" y="3158"/>
                      <a:ext cx="227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D1A3">
                            <a:alpha val="39999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3000" name="Freeform 232">
                      <a:extLst>
                        <a:ext uri="{FF2B5EF4-FFF2-40B4-BE49-F238E27FC236}">
                          <a16:creationId xmlns:a16="http://schemas.microsoft.com/office/drawing/2014/main" id="{C4FD12BB-442E-434A-A08B-30F68EFAEAA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72" y="3204"/>
                      <a:ext cx="61" cy="4"/>
                    </a:xfrm>
                    <a:custGeom>
                      <a:avLst/>
                      <a:gdLst>
                        <a:gd name="T0" fmla="*/ 0 w 68"/>
                        <a:gd name="T1" fmla="*/ 4 h 4"/>
                        <a:gd name="T2" fmla="*/ 68 w 68"/>
                        <a:gd name="T3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68" h="4">
                          <a:moveTo>
                            <a:pt x="0" y="4"/>
                          </a:moveTo>
                          <a:cubicBezTo>
                            <a:pt x="19" y="2"/>
                            <a:pt x="38" y="0"/>
                            <a:pt x="68" y="4"/>
                          </a:cubicBezTo>
                        </a:path>
                      </a:pathLst>
                    </a:custGeom>
                    <a:noFill/>
                    <a:ln w="15875" cap="flat" cmpd="sng">
                      <a:solidFill>
                        <a:srgbClr val="F6D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</p:grpSp>
      <p:sp>
        <p:nvSpPr>
          <p:cNvPr id="33004" name="Freeform 236">
            <a:extLst>
              <a:ext uri="{FF2B5EF4-FFF2-40B4-BE49-F238E27FC236}">
                <a16:creationId xmlns:a16="http://schemas.microsoft.com/office/drawing/2014/main" id="{A5A526A2-1C2F-4D18-9584-968E47177D22}"/>
              </a:ext>
            </a:extLst>
          </p:cNvPr>
          <p:cNvSpPr>
            <a:spLocks/>
          </p:cNvSpPr>
          <p:nvPr/>
        </p:nvSpPr>
        <p:spPr bwMode="auto">
          <a:xfrm>
            <a:off x="1408113" y="1163638"/>
            <a:ext cx="533400" cy="2486025"/>
          </a:xfrm>
          <a:custGeom>
            <a:avLst/>
            <a:gdLst>
              <a:gd name="T0" fmla="*/ 325 w 336"/>
              <a:gd name="T1" fmla="*/ 0 h 1566"/>
              <a:gd name="T2" fmla="*/ 212 w 336"/>
              <a:gd name="T3" fmla="*/ 273 h 1566"/>
              <a:gd name="T4" fmla="*/ 76 w 336"/>
              <a:gd name="T5" fmla="*/ 794 h 1566"/>
              <a:gd name="T6" fmla="*/ 7 w 336"/>
              <a:gd name="T7" fmla="*/ 1384 h 1566"/>
              <a:gd name="T8" fmla="*/ 121 w 336"/>
              <a:gd name="T9" fmla="*/ 1543 h 1566"/>
              <a:gd name="T10" fmla="*/ 280 w 336"/>
              <a:gd name="T11" fmla="*/ 1520 h 1566"/>
              <a:gd name="T12" fmla="*/ 325 w 336"/>
              <a:gd name="T13" fmla="*/ 1339 h 1566"/>
              <a:gd name="T14" fmla="*/ 212 w 336"/>
              <a:gd name="T15" fmla="*/ 1248 h 1566"/>
              <a:gd name="T16" fmla="*/ 98 w 336"/>
              <a:gd name="T17" fmla="*/ 1293 h 1566"/>
              <a:gd name="T18" fmla="*/ 76 w 336"/>
              <a:gd name="T19" fmla="*/ 1407 h 1566"/>
              <a:gd name="T20" fmla="*/ 166 w 336"/>
              <a:gd name="T21" fmla="*/ 1497 h 1566"/>
              <a:gd name="T22" fmla="*/ 234 w 336"/>
              <a:gd name="T23" fmla="*/ 1475 h 1566"/>
              <a:gd name="T24" fmla="*/ 257 w 336"/>
              <a:gd name="T25" fmla="*/ 1407 h 1566"/>
              <a:gd name="T26" fmla="*/ 234 w 336"/>
              <a:gd name="T27" fmla="*/ 1339 h 1566"/>
              <a:gd name="T28" fmla="*/ 166 w 336"/>
              <a:gd name="T29" fmla="*/ 1339 h 1566"/>
              <a:gd name="T30" fmla="*/ 144 w 336"/>
              <a:gd name="T31" fmla="*/ 1407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36" h="1566">
                <a:moveTo>
                  <a:pt x="325" y="0"/>
                </a:moveTo>
                <a:cubicBezTo>
                  <a:pt x="289" y="70"/>
                  <a:pt x="253" y="141"/>
                  <a:pt x="212" y="273"/>
                </a:cubicBezTo>
                <a:cubicBezTo>
                  <a:pt x="171" y="405"/>
                  <a:pt x="110" y="609"/>
                  <a:pt x="76" y="794"/>
                </a:cubicBezTo>
                <a:cubicBezTo>
                  <a:pt x="42" y="979"/>
                  <a:pt x="0" y="1259"/>
                  <a:pt x="7" y="1384"/>
                </a:cubicBezTo>
                <a:cubicBezTo>
                  <a:pt x="14" y="1509"/>
                  <a:pt x="76" y="1520"/>
                  <a:pt x="121" y="1543"/>
                </a:cubicBezTo>
                <a:cubicBezTo>
                  <a:pt x="166" y="1566"/>
                  <a:pt x="246" y="1554"/>
                  <a:pt x="280" y="1520"/>
                </a:cubicBezTo>
                <a:cubicBezTo>
                  <a:pt x="314" y="1486"/>
                  <a:pt x="336" y="1384"/>
                  <a:pt x="325" y="1339"/>
                </a:cubicBezTo>
                <a:cubicBezTo>
                  <a:pt x="314" y="1294"/>
                  <a:pt x="250" y="1256"/>
                  <a:pt x="212" y="1248"/>
                </a:cubicBezTo>
                <a:cubicBezTo>
                  <a:pt x="174" y="1240"/>
                  <a:pt x="121" y="1267"/>
                  <a:pt x="98" y="1293"/>
                </a:cubicBezTo>
                <a:cubicBezTo>
                  <a:pt x="75" y="1319"/>
                  <a:pt x="65" y="1373"/>
                  <a:pt x="76" y="1407"/>
                </a:cubicBezTo>
                <a:cubicBezTo>
                  <a:pt x="87" y="1441"/>
                  <a:pt x="140" y="1486"/>
                  <a:pt x="166" y="1497"/>
                </a:cubicBezTo>
                <a:cubicBezTo>
                  <a:pt x="192" y="1508"/>
                  <a:pt x="219" y="1490"/>
                  <a:pt x="234" y="1475"/>
                </a:cubicBezTo>
                <a:cubicBezTo>
                  <a:pt x="249" y="1460"/>
                  <a:pt x="257" y="1430"/>
                  <a:pt x="257" y="1407"/>
                </a:cubicBezTo>
                <a:cubicBezTo>
                  <a:pt x="257" y="1384"/>
                  <a:pt x="249" y="1350"/>
                  <a:pt x="234" y="1339"/>
                </a:cubicBezTo>
                <a:cubicBezTo>
                  <a:pt x="219" y="1328"/>
                  <a:pt x="181" y="1328"/>
                  <a:pt x="166" y="1339"/>
                </a:cubicBezTo>
                <a:cubicBezTo>
                  <a:pt x="151" y="1350"/>
                  <a:pt x="144" y="1400"/>
                  <a:pt x="144" y="1407"/>
                </a:cubicBezTo>
              </a:path>
            </a:pathLst>
          </a:custGeom>
          <a:noFill/>
          <a:ln w="158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005" name="Freeform 237">
            <a:extLst>
              <a:ext uri="{FF2B5EF4-FFF2-40B4-BE49-F238E27FC236}">
                <a16:creationId xmlns:a16="http://schemas.microsoft.com/office/drawing/2014/main" id="{E67E5E2D-867F-4FF1-8199-A160D7832CF1}"/>
              </a:ext>
            </a:extLst>
          </p:cNvPr>
          <p:cNvSpPr>
            <a:spLocks/>
          </p:cNvSpPr>
          <p:nvPr/>
        </p:nvSpPr>
        <p:spPr bwMode="auto">
          <a:xfrm>
            <a:off x="1768475" y="1162050"/>
            <a:ext cx="438150" cy="2447925"/>
          </a:xfrm>
          <a:custGeom>
            <a:avLst/>
            <a:gdLst>
              <a:gd name="T0" fmla="*/ 94 w 276"/>
              <a:gd name="T1" fmla="*/ 0 h 1316"/>
              <a:gd name="T2" fmla="*/ 4 w 276"/>
              <a:gd name="T3" fmla="*/ 544 h 1316"/>
              <a:gd name="T4" fmla="*/ 117 w 276"/>
              <a:gd name="T5" fmla="*/ 1179 h 1316"/>
              <a:gd name="T6" fmla="*/ 276 w 276"/>
              <a:gd name="T7" fmla="*/ 1316 h 1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6" h="1316">
                <a:moveTo>
                  <a:pt x="94" y="0"/>
                </a:moveTo>
                <a:cubicBezTo>
                  <a:pt x="47" y="174"/>
                  <a:pt x="0" y="348"/>
                  <a:pt x="4" y="544"/>
                </a:cubicBezTo>
                <a:cubicBezTo>
                  <a:pt x="8" y="740"/>
                  <a:pt x="72" y="1050"/>
                  <a:pt x="117" y="1179"/>
                </a:cubicBezTo>
                <a:cubicBezTo>
                  <a:pt x="162" y="1308"/>
                  <a:pt x="246" y="1293"/>
                  <a:pt x="276" y="1316"/>
                </a:cubicBezTo>
              </a:path>
            </a:pathLst>
          </a:custGeom>
          <a:noFill/>
          <a:ln w="19050">
            <a:solidFill>
              <a:srgbClr val="FF99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BBB204EE-5C57-4056-899B-B9A24D017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313" y="1119188"/>
            <a:ext cx="6705600" cy="5334000"/>
          </a:xfrm>
          <a:prstGeom prst="roundRect">
            <a:avLst>
              <a:gd name="adj" fmla="val 4046"/>
            </a:avLst>
          </a:prstGeom>
          <a:noFill/>
          <a:ln w="57150" cmpd="thinThick">
            <a:solidFill>
              <a:srgbClr val="FF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4" name="AutoShape 6">
            <a:extLst>
              <a:ext uri="{FF2B5EF4-FFF2-40B4-BE49-F238E27FC236}">
                <a16:creationId xmlns:a16="http://schemas.microsoft.com/office/drawing/2014/main" id="{1AA15853-D99C-4D47-8D41-30B396D1F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963" y="5553075"/>
            <a:ext cx="254000" cy="254000"/>
          </a:xfrm>
          <a:custGeom>
            <a:avLst/>
            <a:gdLst>
              <a:gd name="G0" fmla="+- 1916 0 0"/>
              <a:gd name="G1" fmla="+- 21600 0 1916"/>
              <a:gd name="G2" fmla="+- 21600 0 1916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6" y="10800"/>
                </a:moveTo>
                <a:cubicBezTo>
                  <a:pt x="1916" y="15706"/>
                  <a:pt x="5894" y="19684"/>
                  <a:pt x="10800" y="19684"/>
                </a:cubicBezTo>
                <a:cubicBezTo>
                  <a:pt x="15706" y="19684"/>
                  <a:pt x="19684" y="15706"/>
                  <a:pt x="19684" y="10800"/>
                </a:cubicBezTo>
                <a:cubicBezTo>
                  <a:pt x="19684" y="5894"/>
                  <a:pt x="15706" y="1916"/>
                  <a:pt x="10800" y="1916"/>
                </a:cubicBezTo>
                <a:cubicBezTo>
                  <a:pt x="5894" y="1916"/>
                  <a:pt x="1916" y="5894"/>
                  <a:pt x="1916" y="10800"/>
                </a:cubicBezTo>
                <a:close/>
              </a:path>
            </a:pathLst>
          </a:custGeom>
          <a:solidFill>
            <a:srgbClr val="FFCCFF"/>
          </a:solidFill>
          <a:ln w="9525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5" name="AutoShape 7">
            <a:extLst>
              <a:ext uri="{FF2B5EF4-FFF2-40B4-BE49-F238E27FC236}">
                <a16:creationId xmlns:a16="http://schemas.microsoft.com/office/drawing/2014/main" id="{9051DE0D-E45C-40F9-95C5-E2CA462BC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73688"/>
            <a:ext cx="388938" cy="431800"/>
          </a:xfrm>
          <a:custGeom>
            <a:avLst/>
            <a:gdLst>
              <a:gd name="G0" fmla="+- 4708 0 0"/>
              <a:gd name="G1" fmla="+- 21600 0 4708"/>
              <a:gd name="G2" fmla="+- 21600 0 4708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708" y="10800"/>
                </a:moveTo>
                <a:cubicBezTo>
                  <a:pt x="4708" y="14165"/>
                  <a:pt x="7435" y="16892"/>
                  <a:pt x="10800" y="16892"/>
                </a:cubicBezTo>
                <a:cubicBezTo>
                  <a:pt x="14165" y="16892"/>
                  <a:pt x="16892" y="14165"/>
                  <a:pt x="16892" y="10800"/>
                </a:cubicBezTo>
                <a:cubicBezTo>
                  <a:pt x="16892" y="7435"/>
                  <a:pt x="14165" y="4708"/>
                  <a:pt x="10800" y="4708"/>
                </a:cubicBezTo>
                <a:cubicBezTo>
                  <a:pt x="7435" y="4708"/>
                  <a:pt x="4708" y="7435"/>
                  <a:pt x="4708" y="10800"/>
                </a:cubicBezTo>
                <a:close/>
              </a:path>
            </a:pathLst>
          </a:custGeom>
          <a:solidFill>
            <a:srgbClr val="FFCCFF"/>
          </a:solidFill>
          <a:ln w="9525">
            <a:solidFill>
              <a:srgbClr val="FF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A0D2FB03-300E-46BF-8C01-10FD5D772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425" y="1414463"/>
            <a:ext cx="6242050" cy="958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rgbClr val="000000"/>
                </a:solidFill>
              </a:rPr>
              <a:t>welcome to use these </a:t>
            </a:r>
            <a:r>
              <a:rPr lang="en-US" altLang="zh-CN" sz="2000" dirty="0" err="1">
                <a:solidFill>
                  <a:srgbClr val="000000"/>
                </a:solidFill>
              </a:rPr>
              <a:t>powerpoint</a:t>
            </a:r>
            <a:r>
              <a:rPr lang="en-US" altLang="zh-CN" sz="2000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200C2E36-ED19-4BA2-98BA-9BEB34697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5" y="2570163"/>
            <a:ext cx="6242050" cy="958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rgbClr val="000000"/>
                </a:solidFill>
              </a:rPr>
              <a:t>welcome to use these </a:t>
            </a:r>
            <a:r>
              <a:rPr lang="en-US" altLang="zh-CN" sz="2000" dirty="0" err="1">
                <a:solidFill>
                  <a:srgbClr val="000000"/>
                </a:solidFill>
              </a:rPr>
              <a:t>powerpoint</a:t>
            </a:r>
            <a:r>
              <a:rPr lang="en-US" altLang="zh-CN" sz="2000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3001" name="Rectangle 233">
            <a:extLst>
              <a:ext uri="{FF2B5EF4-FFF2-40B4-BE49-F238E27FC236}">
                <a16:creationId xmlns:a16="http://schemas.microsoft.com/office/drawing/2014/main" id="{4FD61514-A313-491B-B1D6-056892EF9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575" y="3757613"/>
            <a:ext cx="6242050" cy="958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rgbClr val="000000"/>
                </a:solidFill>
              </a:rPr>
              <a:t>welcome to use these </a:t>
            </a:r>
            <a:r>
              <a:rPr lang="en-US" altLang="zh-CN" sz="2000" dirty="0" err="1">
                <a:solidFill>
                  <a:srgbClr val="000000"/>
                </a:solidFill>
              </a:rPr>
              <a:t>powerpoint</a:t>
            </a:r>
            <a:r>
              <a:rPr lang="en-US" altLang="zh-CN" sz="2000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3017" name="Freeform 249">
            <a:extLst>
              <a:ext uri="{FF2B5EF4-FFF2-40B4-BE49-F238E27FC236}">
                <a16:creationId xmlns:a16="http://schemas.microsoft.com/office/drawing/2014/main" id="{B48C67BC-D9CD-4F07-9845-DCDBD54EB156}"/>
              </a:ext>
            </a:extLst>
          </p:cNvPr>
          <p:cNvSpPr>
            <a:spLocks/>
          </p:cNvSpPr>
          <p:nvPr/>
        </p:nvSpPr>
        <p:spPr bwMode="auto">
          <a:xfrm rot="14400000">
            <a:off x="7804944" y="1945481"/>
            <a:ext cx="130175" cy="442913"/>
          </a:xfrm>
          <a:custGeom>
            <a:avLst/>
            <a:gdLst>
              <a:gd name="T0" fmla="*/ 572 w 1195"/>
              <a:gd name="T1" fmla="*/ 0 h 2472"/>
              <a:gd name="T2" fmla="*/ 464 w 1195"/>
              <a:gd name="T3" fmla="*/ 186 h 2472"/>
              <a:gd name="T4" fmla="*/ 404 w 1195"/>
              <a:gd name="T5" fmla="*/ 288 h 2472"/>
              <a:gd name="T6" fmla="*/ 380 w 1195"/>
              <a:gd name="T7" fmla="*/ 324 h 2472"/>
              <a:gd name="T8" fmla="*/ 320 w 1195"/>
              <a:gd name="T9" fmla="*/ 438 h 2472"/>
              <a:gd name="T10" fmla="*/ 248 w 1195"/>
              <a:gd name="T11" fmla="*/ 576 h 2472"/>
              <a:gd name="T12" fmla="*/ 170 w 1195"/>
              <a:gd name="T13" fmla="*/ 774 h 2472"/>
              <a:gd name="T14" fmla="*/ 128 w 1195"/>
              <a:gd name="T15" fmla="*/ 882 h 2472"/>
              <a:gd name="T16" fmla="*/ 74 w 1195"/>
              <a:gd name="T17" fmla="*/ 1086 h 2472"/>
              <a:gd name="T18" fmla="*/ 38 w 1195"/>
              <a:gd name="T19" fmla="*/ 1296 h 2472"/>
              <a:gd name="T20" fmla="*/ 44 w 1195"/>
              <a:gd name="T21" fmla="*/ 1722 h 2472"/>
              <a:gd name="T22" fmla="*/ 98 w 1195"/>
              <a:gd name="T23" fmla="*/ 1884 h 2472"/>
              <a:gd name="T24" fmla="*/ 134 w 1195"/>
              <a:gd name="T25" fmla="*/ 1944 h 2472"/>
              <a:gd name="T26" fmla="*/ 152 w 1195"/>
              <a:gd name="T27" fmla="*/ 1986 h 2472"/>
              <a:gd name="T28" fmla="*/ 194 w 1195"/>
              <a:gd name="T29" fmla="*/ 2082 h 2472"/>
              <a:gd name="T30" fmla="*/ 236 w 1195"/>
              <a:gd name="T31" fmla="*/ 2136 h 2472"/>
              <a:gd name="T32" fmla="*/ 350 w 1195"/>
              <a:gd name="T33" fmla="*/ 2274 h 2472"/>
              <a:gd name="T34" fmla="*/ 416 w 1195"/>
              <a:gd name="T35" fmla="*/ 2340 h 2472"/>
              <a:gd name="T36" fmla="*/ 500 w 1195"/>
              <a:gd name="T37" fmla="*/ 2418 h 2472"/>
              <a:gd name="T38" fmla="*/ 554 w 1195"/>
              <a:gd name="T39" fmla="*/ 2460 h 2472"/>
              <a:gd name="T40" fmla="*/ 572 w 1195"/>
              <a:gd name="T41" fmla="*/ 2472 h 2472"/>
              <a:gd name="T42" fmla="*/ 638 w 1195"/>
              <a:gd name="T43" fmla="*/ 2454 h 2472"/>
              <a:gd name="T44" fmla="*/ 692 w 1195"/>
              <a:gd name="T45" fmla="*/ 2418 h 2472"/>
              <a:gd name="T46" fmla="*/ 710 w 1195"/>
              <a:gd name="T47" fmla="*/ 2406 h 2472"/>
              <a:gd name="T48" fmla="*/ 854 w 1195"/>
              <a:gd name="T49" fmla="*/ 2274 h 2472"/>
              <a:gd name="T50" fmla="*/ 884 w 1195"/>
              <a:gd name="T51" fmla="*/ 2232 h 2472"/>
              <a:gd name="T52" fmla="*/ 938 w 1195"/>
              <a:gd name="T53" fmla="*/ 2178 h 2472"/>
              <a:gd name="T54" fmla="*/ 992 w 1195"/>
              <a:gd name="T55" fmla="*/ 2130 h 2472"/>
              <a:gd name="T56" fmla="*/ 1076 w 1195"/>
              <a:gd name="T57" fmla="*/ 2022 h 2472"/>
              <a:gd name="T58" fmla="*/ 1094 w 1195"/>
              <a:gd name="T59" fmla="*/ 1998 h 2472"/>
              <a:gd name="T60" fmla="*/ 1112 w 1195"/>
              <a:gd name="T61" fmla="*/ 1974 h 2472"/>
              <a:gd name="T62" fmla="*/ 1148 w 1195"/>
              <a:gd name="T63" fmla="*/ 1902 h 2472"/>
              <a:gd name="T64" fmla="*/ 1178 w 1195"/>
              <a:gd name="T65" fmla="*/ 1752 h 2472"/>
              <a:gd name="T66" fmla="*/ 1166 w 1195"/>
              <a:gd name="T67" fmla="*/ 1230 h 2472"/>
              <a:gd name="T68" fmla="*/ 1130 w 1195"/>
              <a:gd name="T69" fmla="*/ 1086 h 2472"/>
              <a:gd name="T70" fmla="*/ 1010 w 1195"/>
              <a:gd name="T71" fmla="*/ 804 h 2472"/>
              <a:gd name="T72" fmla="*/ 986 w 1195"/>
              <a:gd name="T73" fmla="*/ 750 h 2472"/>
              <a:gd name="T74" fmla="*/ 872 w 1195"/>
              <a:gd name="T75" fmla="*/ 576 h 2472"/>
              <a:gd name="T76" fmla="*/ 830 w 1195"/>
              <a:gd name="T77" fmla="*/ 498 h 2472"/>
              <a:gd name="T78" fmla="*/ 800 w 1195"/>
              <a:gd name="T79" fmla="*/ 462 h 2472"/>
              <a:gd name="T80" fmla="*/ 764 w 1195"/>
              <a:gd name="T81" fmla="*/ 402 h 2472"/>
              <a:gd name="T82" fmla="*/ 704 w 1195"/>
              <a:gd name="T83" fmla="*/ 270 h 2472"/>
              <a:gd name="T84" fmla="*/ 686 w 1195"/>
              <a:gd name="T85" fmla="*/ 216 h 2472"/>
              <a:gd name="T86" fmla="*/ 626 w 1195"/>
              <a:gd name="T87" fmla="*/ 108 h 2472"/>
              <a:gd name="T88" fmla="*/ 572 w 1195"/>
              <a:gd name="T89" fmla="*/ 0 h 2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95" h="2472">
                <a:moveTo>
                  <a:pt x="572" y="0"/>
                </a:moveTo>
                <a:cubicBezTo>
                  <a:pt x="532" y="60"/>
                  <a:pt x="501" y="125"/>
                  <a:pt x="464" y="186"/>
                </a:cubicBezTo>
                <a:cubicBezTo>
                  <a:pt x="444" y="220"/>
                  <a:pt x="424" y="254"/>
                  <a:pt x="404" y="288"/>
                </a:cubicBezTo>
                <a:cubicBezTo>
                  <a:pt x="397" y="300"/>
                  <a:pt x="385" y="311"/>
                  <a:pt x="380" y="324"/>
                </a:cubicBezTo>
                <a:cubicBezTo>
                  <a:pt x="364" y="364"/>
                  <a:pt x="341" y="401"/>
                  <a:pt x="320" y="438"/>
                </a:cubicBezTo>
                <a:cubicBezTo>
                  <a:pt x="294" y="483"/>
                  <a:pt x="277" y="532"/>
                  <a:pt x="248" y="576"/>
                </a:cubicBezTo>
                <a:cubicBezTo>
                  <a:pt x="234" y="645"/>
                  <a:pt x="198" y="710"/>
                  <a:pt x="170" y="774"/>
                </a:cubicBezTo>
                <a:cubicBezTo>
                  <a:pt x="154" y="810"/>
                  <a:pt x="150" y="849"/>
                  <a:pt x="128" y="882"/>
                </a:cubicBezTo>
                <a:cubicBezTo>
                  <a:pt x="114" y="951"/>
                  <a:pt x="89" y="1017"/>
                  <a:pt x="74" y="1086"/>
                </a:cubicBezTo>
                <a:cubicBezTo>
                  <a:pt x="60" y="1148"/>
                  <a:pt x="56" y="1241"/>
                  <a:pt x="38" y="1296"/>
                </a:cubicBezTo>
                <a:cubicBezTo>
                  <a:pt x="23" y="1432"/>
                  <a:pt x="0" y="1591"/>
                  <a:pt x="44" y="1722"/>
                </a:cubicBezTo>
                <a:cubicBezTo>
                  <a:pt x="52" y="1775"/>
                  <a:pt x="68" y="1839"/>
                  <a:pt x="98" y="1884"/>
                </a:cubicBezTo>
                <a:cubicBezTo>
                  <a:pt x="105" y="1912"/>
                  <a:pt x="113" y="1923"/>
                  <a:pt x="134" y="1944"/>
                </a:cubicBezTo>
                <a:cubicBezTo>
                  <a:pt x="151" y="2013"/>
                  <a:pt x="127" y="1928"/>
                  <a:pt x="152" y="1986"/>
                </a:cubicBezTo>
                <a:cubicBezTo>
                  <a:pt x="167" y="2021"/>
                  <a:pt x="170" y="2050"/>
                  <a:pt x="194" y="2082"/>
                </a:cubicBezTo>
                <a:cubicBezTo>
                  <a:pt x="203" y="2109"/>
                  <a:pt x="212" y="2118"/>
                  <a:pt x="236" y="2136"/>
                </a:cubicBezTo>
                <a:cubicBezTo>
                  <a:pt x="250" y="2178"/>
                  <a:pt x="315" y="2247"/>
                  <a:pt x="350" y="2274"/>
                </a:cubicBezTo>
                <a:cubicBezTo>
                  <a:pt x="365" y="2304"/>
                  <a:pt x="391" y="2315"/>
                  <a:pt x="416" y="2340"/>
                </a:cubicBezTo>
                <a:cubicBezTo>
                  <a:pt x="442" y="2366"/>
                  <a:pt x="465" y="2406"/>
                  <a:pt x="500" y="2418"/>
                </a:cubicBezTo>
                <a:cubicBezTo>
                  <a:pt x="528" y="2446"/>
                  <a:pt x="511" y="2431"/>
                  <a:pt x="554" y="2460"/>
                </a:cubicBezTo>
                <a:cubicBezTo>
                  <a:pt x="560" y="2464"/>
                  <a:pt x="572" y="2472"/>
                  <a:pt x="572" y="2472"/>
                </a:cubicBezTo>
                <a:cubicBezTo>
                  <a:pt x="618" y="2457"/>
                  <a:pt x="596" y="2462"/>
                  <a:pt x="638" y="2454"/>
                </a:cubicBezTo>
                <a:cubicBezTo>
                  <a:pt x="656" y="2442"/>
                  <a:pt x="674" y="2430"/>
                  <a:pt x="692" y="2418"/>
                </a:cubicBezTo>
                <a:cubicBezTo>
                  <a:pt x="698" y="2414"/>
                  <a:pt x="710" y="2406"/>
                  <a:pt x="710" y="2406"/>
                </a:cubicBezTo>
                <a:cubicBezTo>
                  <a:pt x="745" y="2353"/>
                  <a:pt x="809" y="2319"/>
                  <a:pt x="854" y="2274"/>
                </a:cubicBezTo>
                <a:cubicBezTo>
                  <a:pt x="890" y="2238"/>
                  <a:pt x="857" y="2263"/>
                  <a:pt x="884" y="2232"/>
                </a:cubicBezTo>
                <a:cubicBezTo>
                  <a:pt x="884" y="2232"/>
                  <a:pt x="929" y="2187"/>
                  <a:pt x="938" y="2178"/>
                </a:cubicBezTo>
                <a:cubicBezTo>
                  <a:pt x="974" y="2142"/>
                  <a:pt x="942" y="2206"/>
                  <a:pt x="992" y="2130"/>
                </a:cubicBezTo>
                <a:cubicBezTo>
                  <a:pt x="1017" y="2092"/>
                  <a:pt x="1048" y="2059"/>
                  <a:pt x="1076" y="2022"/>
                </a:cubicBezTo>
                <a:cubicBezTo>
                  <a:pt x="1082" y="2014"/>
                  <a:pt x="1088" y="2006"/>
                  <a:pt x="1094" y="1998"/>
                </a:cubicBezTo>
                <a:cubicBezTo>
                  <a:pt x="1100" y="1990"/>
                  <a:pt x="1112" y="1974"/>
                  <a:pt x="1112" y="1974"/>
                </a:cubicBezTo>
                <a:cubicBezTo>
                  <a:pt x="1120" y="1949"/>
                  <a:pt x="1134" y="1924"/>
                  <a:pt x="1148" y="1902"/>
                </a:cubicBezTo>
                <a:cubicBezTo>
                  <a:pt x="1160" y="1852"/>
                  <a:pt x="1168" y="1802"/>
                  <a:pt x="1178" y="1752"/>
                </a:cubicBezTo>
                <a:cubicBezTo>
                  <a:pt x="1190" y="1579"/>
                  <a:pt x="1195" y="1401"/>
                  <a:pt x="1166" y="1230"/>
                </a:cubicBezTo>
                <a:cubicBezTo>
                  <a:pt x="1158" y="1185"/>
                  <a:pt x="1156" y="1125"/>
                  <a:pt x="1130" y="1086"/>
                </a:cubicBezTo>
                <a:cubicBezTo>
                  <a:pt x="1110" y="988"/>
                  <a:pt x="1066" y="888"/>
                  <a:pt x="1010" y="804"/>
                </a:cubicBezTo>
                <a:cubicBezTo>
                  <a:pt x="1000" y="789"/>
                  <a:pt x="995" y="766"/>
                  <a:pt x="986" y="750"/>
                </a:cubicBezTo>
                <a:cubicBezTo>
                  <a:pt x="954" y="692"/>
                  <a:pt x="919" y="623"/>
                  <a:pt x="872" y="576"/>
                </a:cubicBezTo>
                <a:cubicBezTo>
                  <a:pt x="864" y="551"/>
                  <a:pt x="846" y="520"/>
                  <a:pt x="830" y="498"/>
                </a:cubicBezTo>
                <a:cubicBezTo>
                  <a:pt x="808" y="467"/>
                  <a:pt x="816" y="494"/>
                  <a:pt x="800" y="462"/>
                </a:cubicBezTo>
                <a:cubicBezTo>
                  <a:pt x="788" y="438"/>
                  <a:pt x="784" y="422"/>
                  <a:pt x="764" y="402"/>
                </a:cubicBezTo>
                <a:cubicBezTo>
                  <a:pt x="752" y="354"/>
                  <a:pt x="724" y="314"/>
                  <a:pt x="704" y="270"/>
                </a:cubicBezTo>
                <a:cubicBezTo>
                  <a:pt x="696" y="253"/>
                  <a:pt x="697" y="232"/>
                  <a:pt x="686" y="216"/>
                </a:cubicBezTo>
                <a:cubicBezTo>
                  <a:pt x="663" y="182"/>
                  <a:pt x="646" y="144"/>
                  <a:pt x="626" y="108"/>
                </a:cubicBezTo>
                <a:cubicBezTo>
                  <a:pt x="607" y="74"/>
                  <a:pt x="572" y="40"/>
                  <a:pt x="572" y="0"/>
                </a:cubicBezTo>
                <a:close/>
              </a:path>
            </a:pathLst>
          </a:custGeom>
          <a:gradFill rotWithShape="0">
            <a:gsLst>
              <a:gs pos="0">
                <a:srgbClr val="FFE5FF"/>
              </a:gs>
              <a:gs pos="100000">
                <a:srgbClr val="EC009D"/>
              </a:gs>
            </a:gsLst>
            <a:path path="rect">
              <a:fillToRect l="100000" b="100000"/>
            </a:path>
          </a:gradFill>
          <a:ln>
            <a:noFill/>
          </a:ln>
          <a:effectLst>
            <a:outerShdw dist="35921" dir="2700000" algn="ctr" rotWithShape="0">
              <a:srgbClr val="50766C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018" name="Freeform 250">
            <a:extLst>
              <a:ext uri="{FF2B5EF4-FFF2-40B4-BE49-F238E27FC236}">
                <a16:creationId xmlns:a16="http://schemas.microsoft.com/office/drawing/2014/main" id="{AA66F979-7D64-43F9-9DFB-E10281D3737F}"/>
              </a:ext>
            </a:extLst>
          </p:cNvPr>
          <p:cNvSpPr>
            <a:spLocks/>
          </p:cNvSpPr>
          <p:nvPr/>
        </p:nvSpPr>
        <p:spPr bwMode="auto">
          <a:xfrm rot="1800000">
            <a:off x="8064500" y="4832350"/>
            <a:ext cx="146050" cy="442913"/>
          </a:xfrm>
          <a:custGeom>
            <a:avLst/>
            <a:gdLst>
              <a:gd name="T0" fmla="*/ 572 w 1195"/>
              <a:gd name="T1" fmla="*/ 0 h 2472"/>
              <a:gd name="T2" fmla="*/ 464 w 1195"/>
              <a:gd name="T3" fmla="*/ 186 h 2472"/>
              <a:gd name="T4" fmla="*/ 404 w 1195"/>
              <a:gd name="T5" fmla="*/ 288 h 2472"/>
              <a:gd name="T6" fmla="*/ 380 w 1195"/>
              <a:gd name="T7" fmla="*/ 324 h 2472"/>
              <a:gd name="T8" fmla="*/ 320 w 1195"/>
              <a:gd name="T9" fmla="*/ 438 h 2472"/>
              <a:gd name="T10" fmla="*/ 248 w 1195"/>
              <a:gd name="T11" fmla="*/ 576 h 2472"/>
              <a:gd name="T12" fmla="*/ 170 w 1195"/>
              <a:gd name="T13" fmla="*/ 774 h 2472"/>
              <a:gd name="T14" fmla="*/ 128 w 1195"/>
              <a:gd name="T15" fmla="*/ 882 h 2472"/>
              <a:gd name="T16" fmla="*/ 74 w 1195"/>
              <a:gd name="T17" fmla="*/ 1086 h 2472"/>
              <a:gd name="T18" fmla="*/ 38 w 1195"/>
              <a:gd name="T19" fmla="*/ 1296 h 2472"/>
              <a:gd name="T20" fmla="*/ 44 w 1195"/>
              <a:gd name="T21" fmla="*/ 1722 h 2472"/>
              <a:gd name="T22" fmla="*/ 98 w 1195"/>
              <a:gd name="T23" fmla="*/ 1884 h 2472"/>
              <a:gd name="T24" fmla="*/ 134 w 1195"/>
              <a:gd name="T25" fmla="*/ 1944 h 2472"/>
              <a:gd name="T26" fmla="*/ 152 w 1195"/>
              <a:gd name="T27" fmla="*/ 1986 h 2472"/>
              <a:gd name="T28" fmla="*/ 194 w 1195"/>
              <a:gd name="T29" fmla="*/ 2082 h 2472"/>
              <a:gd name="T30" fmla="*/ 236 w 1195"/>
              <a:gd name="T31" fmla="*/ 2136 h 2472"/>
              <a:gd name="T32" fmla="*/ 350 w 1195"/>
              <a:gd name="T33" fmla="*/ 2274 h 2472"/>
              <a:gd name="T34" fmla="*/ 416 w 1195"/>
              <a:gd name="T35" fmla="*/ 2340 h 2472"/>
              <a:gd name="T36" fmla="*/ 500 w 1195"/>
              <a:gd name="T37" fmla="*/ 2418 h 2472"/>
              <a:gd name="T38" fmla="*/ 554 w 1195"/>
              <a:gd name="T39" fmla="*/ 2460 h 2472"/>
              <a:gd name="T40" fmla="*/ 572 w 1195"/>
              <a:gd name="T41" fmla="*/ 2472 h 2472"/>
              <a:gd name="T42" fmla="*/ 638 w 1195"/>
              <a:gd name="T43" fmla="*/ 2454 h 2472"/>
              <a:gd name="T44" fmla="*/ 692 w 1195"/>
              <a:gd name="T45" fmla="*/ 2418 h 2472"/>
              <a:gd name="T46" fmla="*/ 710 w 1195"/>
              <a:gd name="T47" fmla="*/ 2406 h 2472"/>
              <a:gd name="T48" fmla="*/ 854 w 1195"/>
              <a:gd name="T49" fmla="*/ 2274 h 2472"/>
              <a:gd name="T50" fmla="*/ 884 w 1195"/>
              <a:gd name="T51" fmla="*/ 2232 h 2472"/>
              <a:gd name="T52" fmla="*/ 938 w 1195"/>
              <a:gd name="T53" fmla="*/ 2178 h 2472"/>
              <a:gd name="T54" fmla="*/ 992 w 1195"/>
              <a:gd name="T55" fmla="*/ 2130 h 2472"/>
              <a:gd name="T56" fmla="*/ 1076 w 1195"/>
              <a:gd name="T57" fmla="*/ 2022 h 2472"/>
              <a:gd name="T58" fmla="*/ 1094 w 1195"/>
              <a:gd name="T59" fmla="*/ 1998 h 2472"/>
              <a:gd name="T60" fmla="*/ 1112 w 1195"/>
              <a:gd name="T61" fmla="*/ 1974 h 2472"/>
              <a:gd name="T62" fmla="*/ 1148 w 1195"/>
              <a:gd name="T63" fmla="*/ 1902 h 2472"/>
              <a:gd name="T64" fmla="*/ 1178 w 1195"/>
              <a:gd name="T65" fmla="*/ 1752 h 2472"/>
              <a:gd name="T66" fmla="*/ 1166 w 1195"/>
              <a:gd name="T67" fmla="*/ 1230 h 2472"/>
              <a:gd name="T68" fmla="*/ 1130 w 1195"/>
              <a:gd name="T69" fmla="*/ 1086 h 2472"/>
              <a:gd name="T70" fmla="*/ 1010 w 1195"/>
              <a:gd name="T71" fmla="*/ 804 h 2472"/>
              <a:gd name="T72" fmla="*/ 986 w 1195"/>
              <a:gd name="T73" fmla="*/ 750 h 2472"/>
              <a:gd name="T74" fmla="*/ 872 w 1195"/>
              <a:gd name="T75" fmla="*/ 576 h 2472"/>
              <a:gd name="T76" fmla="*/ 830 w 1195"/>
              <a:gd name="T77" fmla="*/ 498 h 2472"/>
              <a:gd name="T78" fmla="*/ 800 w 1195"/>
              <a:gd name="T79" fmla="*/ 462 h 2472"/>
              <a:gd name="T80" fmla="*/ 764 w 1195"/>
              <a:gd name="T81" fmla="*/ 402 h 2472"/>
              <a:gd name="T82" fmla="*/ 704 w 1195"/>
              <a:gd name="T83" fmla="*/ 270 h 2472"/>
              <a:gd name="T84" fmla="*/ 686 w 1195"/>
              <a:gd name="T85" fmla="*/ 216 h 2472"/>
              <a:gd name="T86" fmla="*/ 626 w 1195"/>
              <a:gd name="T87" fmla="*/ 108 h 2472"/>
              <a:gd name="T88" fmla="*/ 572 w 1195"/>
              <a:gd name="T89" fmla="*/ 0 h 2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95" h="2472">
                <a:moveTo>
                  <a:pt x="572" y="0"/>
                </a:moveTo>
                <a:cubicBezTo>
                  <a:pt x="532" y="60"/>
                  <a:pt x="501" y="125"/>
                  <a:pt x="464" y="186"/>
                </a:cubicBezTo>
                <a:cubicBezTo>
                  <a:pt x="444" y="220"/>
                  <a:pt x="424" y="254"/>
                  <a:pt x="404" y="288"/>
                </a:cubicBezTo>
                <a:cubicBezTo>
                  <a:pt x="397" y="300"/>
                  <a:pt x="385" y="311"/>
                  <a:pt x="380" y="324"/>
                </a:cubicBezTo>
                <a:cubicBezTo>
                  <a:pt x="364" y="364"/>
                  <a:pt x="341" y="401"/>
                  <a:pt x="320" y="438"/>
                </a:cubicBezTo>
                <a:cubicBezTo>
                  <a:pt x="294" y="483"/>
                  <a:pt x="277" y="532"/>
                  <a:pt x="248" y="576"/>
                </a:cubicBezTo>
                <a:cubicBezTo>
                  <a:pt x="234" y="645"/>
                  <a:pt x="198" y="710"/>
                  <a:pt x="170" y="774"/>
                </a:cubicBezTo>
                <a:cubicBezTo>
                  <a:pt x="154" y="810"/>
                  <a:pt x="150" y="849"/>
                  <a:pt x="128" y="882"/>
                </a:cubicBezTo>
                <a:cubicBezTo>
                  <a:pt x="114" y="951"/>
                  <a:pt x="89" y="1017"/>
                  <a:pt x="74" y="1086"/>
                </a:cubicBezTo>
                <a:cubicBezTo>
                  <a:pt x="60" y="1148"/>
                  <a:pt x="56" y="1241"/>
                  <a:pt x="38" y="1296"/>
                </a:cubicBezTo>
                <a:cubicBezTo>
                  <a:pt x="23" y="1432"/>
                  <a:pt x="0" y="1591"/>
                  <a:pt x="44" y="1722"/>
                </a:cubicBezTo>
                <a:cubicBezTo>
                  <a:pt x="52" y="1775"/>
                  <a:pt x="68" y="1839"/>
                  <a:pt x="98" y="1884"/>
                </a:cubicBezTo>
                <a:cubicBezTo>
                  <a:pt x="105" y="1912"/>
                  <a:pt x="113" y="1923"/>
                  <a:pt x="134" y="1944"/>
                </a:cubicBezTo>
                <a:cubicBezTo>
                  <a:pt x="151" y="2013"/>
                  <a:pt x="127" y="1928"/>
                  <a:pt x="152" y="1986"/>
                </a:cubicBezTo>
                <a:cubicBezTo>
                  <a:pt x="167" y="2021"/>
                  <a:pt x="170" y="2050"/>
                  <a:pt x="194" y="2082"/>
                </a:cubicBezTo>
                <a:cubicBezTo>
                  <a:pt x="203" y="2109"/>
                  <a:pt x="212" y="2118"/>
                  <a:pt x="236" y="2136"/>
                </a:cubicBezTo>
                <a:cubicBezTo>
                  <a:pt x="250" y="2178"/>
                  <a:pt x="315" y="2247"/>
                  <a:pt x="350" y="2274"/>
                </a:cubicBezTo>
                <a:cubicBezTo>
                  <a:pt x="365" y="2304"/>
                  <a:pt x="391" y="2315"/>
                  <a:pt x="416" y="2340"/>
                </a:cubicBezTo>
                <a:cubicBezTo>
                  <a:pt x="442" y="2366"/>
                  <a:pt x="465" y="2406"/>
                  <a:pt x="500" y="2418"/>
                </a:cubicBezTo>
                <a:cubicBezTo>
                  <a:pt x="528" y="2446"/>
                  <a:pt x="511" y="2431"/>
                  <a:pt x="554" y="2460"/>
                </a:cubicBezTo>
                <a:cubicBezTo>
                  <a:pt x="560" y="2464"/>
                  <a:pt x="572" y="2472"/>
                  <a:pt x="572" y="2472"/>
                </a:cubicBezTo>
                <a:cubicBezTo>
                  <a:pt x="618" y="2457"/>
                  <a:pt x="596" y="2462"/>
                  <a:pt x="638" y="2454"/>
                </a:cubicBezTo>
                <a:cubicBezTo>
                  <a:pt x="656" y="2442"/>
                  <a:pt x="674" y="2430"/>
                  <a:pt x="692" y="2418"/>
                </a:cubicBezTo>
                <a:cubicBezTo>
                  <a:pt x="698" y="2414"/>
                  <a:pt x="710" y="2406"/>
                  <a:pt x="710" y="2406"/>
                </a:cubicBezTo>
                <a:cubicBezTo>
                  <a:pt x="745" y="2353"/>
                  <a:pt x="809" y="2319"/>
                  <a:pt x="854" y="2274"/>
                </a:cubicBezTo>
                <a:cubicBezTo>
                  <a:pt x="890" y="2238"/>
                  <a:pt x="857" y="2263"/>
                  <a:pt x="884" y="2232"/>
                </a:cubicBezTo>
                <a:cubicBezTo>
                  <a:pt x="884" y="2232"/>
                  <a:pt x="929" y="2187"/>
                  <a:pt x="938" y="2178"/>
                </a:cubicBezTo>
                <a:cubicBezTo>
                  <a:pt x="974" y="2142"/>
                  <a:pt x="942" y="2206"/>
                  <a:pt x="992" y="2130"/>
                </a:cubicBezTo>
                <a:cubicBezTo>
                  <a:pt x="1017" y="2092"/>
                  <a:pt x="1048" y="2059"/>
                  <a:pt x="1076" y="2022"/>
                </a:cubicBezTo>
                <a:cubicBezTo>
                  <a:pt x="1082" y="2014"/>
                  <a:pt x="1088" y="2006"/>
                  <a:pt x="1094" y="1998"/>
                </a:cubicBezTo>
                <a:cubicBezTo>
                  <a:pt x="1100" y="1990"/>
                  <a:pt x="1112" y="1974"/>
                  <a:pt x="1112" y="1974"/>
                </a:cubicBezTo>
                <a:cubicBezTo>
                  <a:pt x="1120" y="1949"/>
                  <a:pt x="1134" y="1924"/>
                  <a:pt x="1148" y="1902"/>
                </a:cubicBezTo>
                <a:cubicBezTo>
                  <a:pt x="1160" y="1852"/>
                  <a:pt x="1168" y="1802"/>
                  <a:pt x="1178" y="1752"/>
                </a:cubicBezTo>
                <a:cubicBezTo>
                  <a:pt x="1190" y="1579"/>
                  <a:pt x="1195" y="1401"/>
                  <a:pt x="1166" y="1230"/>
                </a:cubicBezTo>
                <a:cubicBezTo>
                  <a:pt x="1158" y="1185"/>
                  <a:pt x="1156" y="1125"/>
                  <a:pt x="1130" y="1086"/>
                </a:cubicBezTo>
                <a:cubicBezTo>
                  <a:pt x="1110" y="988"/>
                  <a:pt x="1066" y="888"/>
                  <a:pt x="1010" y="804"/>
                </a:cubicBezTo>
                <a:cubicBezTo>
                  <a:pt x="1000" y="789"/>
                  <a:pt x="995" y="766"/>
                  <a:pt x="986" y="750"/>
                </a:cubicBezTo>
                <a:cubicBezTo>
                  <a:pt x="954" y="692"/>
                  <a:pt x="919" y="623"/>
                  <a:pt x="872" y="576"/>
                </a:cubicBezTo>
                <a:cubicBezTo>
                  <a:pt x="864" y="551"/>
                  <a:pt x="846" y="520"/>
                  <a:pt x="830" y="498"/>
                </a:cubicBezTo>
                <a:cubicBezTo>
                  <a:pt x="808" y="467"/>
                  <a:pt x="816" y="494"/>
                  <a:pt x="800" y="462"/>
                </a:cubicBezTo>
                <a:cubicBezTo>
                  <a:pt x="788" y="438"/>
                  <a:pt x="784" y="422"/>
                  <a:pt x="764" y="402"/>
                </a:cubicBezTo>
                <a:cubicBezTo>
                  <a:pt x="752" y="354"/>
                  <a:pt x="724" y="314"/>
                  <a:pt x="704" y="270"/>
                </a:cubicBezTo>
                <a:cubicBezTo>
                  <a:pt x="696" y="253"/>
                  <a:pt x="697" y="232"/>
                  <a:pt x="686" y="216"/>
                </a:cubicBezTo>
                <a:cubicBezTo>
                  <a:pt x="663" y="182"/>
                  <a:pt x="646" y="144"/>
                  <a:pt x="626" y="108"/>
                </a:cubicBezTo>
                <a:cubicBezTo>
                  <a:pt x="607" y="74"/>
                  <a:pt x="572" y="40"/>
                  <a:pt x="572" y="0"/>
                </a:cubicBezTo>
                <a:close/>
              </a:path>
            </a:pathLst>
          </a:custGeom>
          <a:gradFill rotWithShape="0">
            <a:gsLst>
              <a:gs pos="0">
                <a:srgbClr val="FFE5FF"/>
              </a:gs>
              <a:gs pos="100000">
                <a:srgbClr val="EC009D"/>
              </a:gs>
            </a:gsLst>
            <a:path path="rect">
              <a:fillToRect r="100000" b="100000"/>
            </a:path>
          </a:gradFill>
          <a:ln>
            <a:noFill/>
          </a:ln>
          <a:effectLst>
            <a:outerShdw dist="80322" dir="1106097" algn="ctr" rotWithShape="0">
              <a:srgbClr val="50766C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019" name="Freeform 251">
            <a:extLst>
              <a:ext uri="{FF2B5EF4-FFF2-40B4-BE49-F238E27FC236}">
                <a16:creationId xmlns:a16="http://schemas.microsoft.com/office/drawing/2014/main" id="{3F5666E2-56D2-41A7-8298-D9DC46A74D0C}"/>
              </a:ext>
            </a:extLst>
          </p:cNvPr>
          <p:cNvSpPr>
            <a:spLocks/>
          </p:cNvSpPr>
          <p:nvPr/>
        </p:nvSpPr>
        <p:spPr bwMode="auto">
          <a:xfrm rot="5400000">
            <a:off x="8174831" y="6134894"/>
            <a:ext cx="141288" cy="304800"/>
          </a:xfrm>
          <a:custGeom>
            <a:avLst/>
            <a:gdLst>
              <a:gd name="T0" fmla="*/ 572 w 1195"/>
              <a:gd name="T1" fmla="*/ 0 h 2472"/>
              <a:gd name="T2" fmla="*/ 464 w 1195"/>
              <a:gd name="T3" fmla="*/ 186 h 2472"/>
              <a:gd name="T4" fmla="*/ 404 w 1195"/>
              <a:gd name="T5" fmla="*/ 288 h 2472"/>
              <a:gd name="T6" fmla="*/ 380 w 1195"/>
              <a:gd name="T7" fmla="*/ 324 h 2472"/>
              <a:gd name="T8" fmla="*/ 320 w 1195"/>
              <a:gd name="T9" fmla="*/ 438 h 2472"/>
              <a:gd name="T10" fmla="*/ 248 w 1195"/>
              <a:gd name="T11" fmla="*/ 576 h 2472"/>
              <a:gd name="T12" fmla="*/ 170 w 1195"/>
              <a:gd name="T13" fmla="*/ 774 h 2472"/>
              <a:gd name="T14" fmla="*/ 128 w 1195"/>
              <a:gd name="T15" fmla="*/ 882 h 2472"/>
              <a:gd name="T16" fmla="*/ 74 w 1195"/>
              <a:gd name="T17" fmla="*/ 1086 h 2472"/>
              <a:gd name="T18" fmla="*/ 38 w 1195"/>
              <a:gd name="T19" fmla="*/ 1296 h 2472"/>
              <a:gd name="T20" fmla="*/ 44 w 1195"/>
              <a:gd name="T21" fmla="*/ 1722 h 2472"/>
              <a:gd name="T22" fmla="*/ 98 w 1195"/>
              <a:gd name="T23" fmla="*/ 1884 h 2472"/>
              <a:gd name="T24" fmla="*/ 134 w 1195"/>
              <a:gd name="T25" fmla="*/ 1944 h 2472"/>
              <a:gd name="T26" fmla="*/ 152 w 1195"/>
              <a:gd name="T27" fmla="*/ 1986 h 2472"/>
              <a:gd name="T28" fmla="*/ 194 w 1195"/>
              <a:gd name="T29" fmla="*/ 2082 h 2472"/>
              <a:gd name="T30" fmla="*/ 236 w 1195"/>
              <a:gd name="T31" fmla="*/ 2136 h 2472"/>
              <a:gd name="T32" fmla="*/ 350 w 1195"/>
              <a:gd name="T33" fmla="*/ 2274 h 2472"/>
              <a:gd name="T34" fmla="*/ 416 w 1195"/>
              <a:gd name="T35" fmla="*/ 2340 h 2472"/>
              <a:gd name="T36" fmla="*/ 500 w 1195"/>
              <a:gd name="T37" fmla="*/ 2418 h 2472"/>
              <a:gd name="T38" fmla="*/ 554 w 1195"/>
              <a:gd name="T39" fmla="*/ 2460 h 2472"/>
              <a:gd name="T40" fmla="*/ 572 w 1195"/>
              <a:gd name="T41" fmla="*/ 2472 h 2472"/>
              <a:gd name="T42" fmla="*/ 638 w 1195"/>
              <a:gd name="T43" fmla="*/ 2454 h 2472"/>
              <a:gd name="T44" fmla="*/ 692 w 1195"/>
              <a:gd name="T45" fmla="*/ 2418 h 2472"/>
              <a:gd name="T46" fmla="*/ 710 w 1195"/>
              <a:gd name="T47" fmla="*/ 2406 h 2472"/>
              <a:gd name="T48" fmla="*/ 854 w 1195"/>
              <a:gd name="T49" fmla="*/ 2274 h 2472"/>
              <a:gd name="T50" fmla="*/ 884 w 1195"/>
              <a:gd name="T51" fmla="*/ 2232 h 2472"/>
              <a:gd name="T52" fmla="*/ 938 w 1195"/>
              <a:gd name="T53" fmla="*/ 2178 h 2472"/>
              <a:gd name="T54" fmla="*/ 992 w 1195"/>
              <a:gd name="T55" fmla="*/ 2130 h 2472"/>
              <a:gd name="T56" fmla="*/ 1076 w 1195"/>
              <a:gd name="T57" fmla="*/ 2022 h 2472"/>
              <a:gd name="T58" fmla="*/ 1094 w 1195"/>
              <a:gd name="T59" fmla="*/ 1998 h 2472"/>
              <a:gd name="T60" fmla="*/ 1112 w 1195"/>
              <a:gd name="T61" fmla="*/ 1974 h 2472"/>
              <a:gd name="T62" fmla="*/ 1148 w 1195"/>
              <a:gd name="T63" fmla="*/ 1902 h 2472"/>
              <a:gd name="T64" fmla="*/ 1178 w 1195"/>
              <a:gd name="T65" fmla="*/ 1752 h 2472"/>
              <a:gd name="T66" fmla="*/ 1166 w 1195"/>
              <a:gd name="T67" fmla="*/ 1230 h 2472"/>
              <a:gd name="T68" fmla="*/ 1130 w 1195"/>
              <a:gd name="T69" fmla="*/ 1086 h 2472"/>
              <a:gd name="T70" fmla="*/ 1010 w 1195"/>
              <a:gd name="T71" fmla="*/ 804 h 2472"/>
              <a:gd name="T72" fmla="*/ 986 w 1195"/>
              <a:gd name="T73" fmla="*/ 750 h 2472"/>
              <a:gd name="T74" fmla="*/ 872 w 1195"/>
              <a:gd name="T75" fmla="*/ 576 h 2472"/>
              <a:gd name="T76" fmla="*/ 830 w 1195"/>
              <a:gd name="T77" fmla="*/ 498 h 2472"/>
              <a:gd name="T78" fmla="*/ 800 w 1195"/>
              <a:gd name="T79" fmla="*/ 462 h 2472"/>
              <a:gd name="T80" fmla="*/ 764 w 1195"/>
              <a:gd name="T81" fmla="*/ 402 h 2472"/>
              <a:gd name="T82" fmla="*/ 704 w 1195"/>
              <a:gd name="T83" fmla="*/ 270 h 2472"/>
              <a:gd name="T84" fmla="*/ 686 w 1195"/>
              <a:gd name="T85" fmla="*/ 216 h 2472"/>
              <a:gd name="T86" fmla="*/ 626 w 1195"/>
              <a:gd name="T87" fmla="*/ 108 h 2472"/>
              <a:gd name="T88" fmla="*/ 572 w 1195"/>
              <a:gd name="T89" fmla="*/ 0 h 2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95" h="2472">
                <a:moveTo>
                  <a:pt x="572" y="0"/>
                </a:moveTo>
                <a:cubicBezTo>
                  <a:pt x="532" y="60"/>
                  <a:pt x="501" y="125"/>
                  <a:pt x="464" y="186"/>
                </a:cubicBezTo>
                <a:cubicBezTo>
                  <a:pt x="444" y="220"/>
                  <a:pt x="424" y="254"/>
                  <a:pt x="404" y="288"/>
                </a:cubicBezTo>
                <a:cubicBezTo>
                  <a:pt x="397" y="300"/>
                  <a:pt x="385" y="311"/>
                  <a:pt x="380" y="324"/>
                </a:cubicBezTo>
                <a:cubicBezTo>
                  <a:pt x="364" y="364"/>
                  <a:pt x="341" y="401"/>
                  <a:pt x="320" y="438"/>
                </a:cubicBezTo>
                <a:cubicBezTo>
                  <a:pt x="294" y="483"/>
                  <a:pt x="277" y="532"/>
                  <a:pt x="248" y="576"/>
                </a:cubicBezTo>
                <a:cubicBezTo>
                  <a:pt x="234" y="645"/>
                  <a:pt x="198" y="710"/>
                  <a:pt x="170" y="774"/>
                </a:cubicBezTo>
                <a:cubicBezTo>
                  <a:pt x="154" y="810"/>
                  <a:pt x="150" y="849"/>
                  <a:pt x="128" y="882"/>
                </a:cubicBezTo>
                <a:cubicBezTo>
                  <a:pt x="114" y="951"/>
                  <a:pt x="89" y="1017"/>
                  <a:pt x="74" y="1086"/>
                </a:cubicBezTo>
                <a:cubicBezTo>
                  <a:pt x="60" y="1148"/>
                  <a:pt x="56" y="1241"/>
                  <a:pt x="38" y="1296"/>
                </a:cubicBezTo>
                <a:cubicBezTo>
                  <a:pt x="23" y="1432"/>
                  <a:pt x="0" y="1591"/>
                  <a:pt x="44" y="1722"/>
                </a:cubicBezTo>
                <a:cubicBezTo>
                  <a:pt x="52" y="1775"/>
                  <a:pt x="68" y="1839"/>
                  <a:pt x="98" y="1884"/>
                </a:cubicBezTo>
                <a:cubicBezTo>
                  <a:pt x="105" y="1912"/>
                  <a:pt x="113" y="1923"/>
                  <a:pt x="134" y="1944"/>
                </a:cubicBezTo>
                <a:cubicBezTo>
                  <a:pt x="151" y="2013"/>
                  <a:pt x="127" y="1928"/>
                  <a:pt x="152" y="1986"/>
                </a:cubicBezTo>
                <a:cubicBezTo>
                  <a:pt x="167" y="2021"/>
                  <a:pt x="170" y="2050"/>
                  <a:pt x="194" y="2082"/>
                </a:cubicBezTo>
                <a:cubicBezTo>
                  <a:pt x="203" y="2109"/>
                  <a:pt x="212" y="2118"/>
                  <a:pt x="236" y="2136"/>
                </a:cubicBezTo>
                <a:cubicBezTo>
                  <a:pt x="250" y="2178"/>
                  <a:pt x="315" y="2247"/>
                  <a:pt x="350" y="2274"/>
                </a:cubicBezTo>
                <a:cubicBezTo>
                  <a:pt x="365" y="2304"/>
                  <a:pt x="391" y="2315"/>
                  <a:pt x="416" y="2340"/>
                </a:cubicBezTo>
                <a:cubicBezTo>
                  <a:pt x="442" y="2366"/>
                  <a:pt x="465" y="2406"/>
                  <a:pt x="500" y="2418"/>
                </a:cubicBezTo>
                <a:cubicBezTo>
                  <a:pt x="528" y="2446"/>
                  <a:pt x="511" y="2431"/>
                  <a:pt x="554" y="2460"/>
                </a:cubicBezTo>
                <a:cubicBezTo>
                  <a:pt x="560" y="2464"/>
                  <a:pt x="572" y="2472"/>
                  <a:pt x="572" y="2472"/>
                </a:cubicBezTo>
                <a:cubicBezTo>
                  <a:pt x="618" y="2457"/>
                  <a:pt x="596" y="2462"/>
                  <a:pt x="638" y="2454"/>
                </a:cubicBezTo>
                <a:cubicBezTo>
                  <a:pt x="656" y="2442"/>
                  <a:pt x="674" y="2430"/>
                  <a:pt x="692" y="2418"/>
                </a:cubicBezTo>
                <a:cubicBezTo>
                  <a:pt x="698" y="2414"/>
                  <a:pt x="710" y="2406"/>
                  <a:pt x="710" y="2406"/>
                </a:cubicBezTo>
                <a:cubicBezTo>
                  <a:pt x="745" y="2353"/>
                  <a:pt x="809" y="2319"/>
                  <a:pt x="854" y="2274"/>
                </a:cubicBezTo>
                <a:cubicBezTo>
                  <a:pt x="890" y="2238"/>
                  <a:pt x="857" y="2263"/>
                  <a:pt x="884" y="2232"/>
                </a:cubicBezTo>
                <a:cubicBezTo>
                  <a:pt x="884" y="2232"/>
                  <a:pt x="929" y="2187"/>
                  <a:pt x="938" y="2178"/>
                </a:cubicBezTo>
                <a:cubicBezTo>
                  <a:pt x="974" y="2142"/>
                  <a:pt x="942" y="2206"/>
                  <a:pt x="992" y="2130"/>
                </a:cubicBezTo>
                <a:cubicBezTo>
                  <a:pt x="1017" y="2092"/>
                  <a:pt x="1048" y="2059"/>
                  <a:pt x="1076" y="2022"/>
                </a:cubicBezTo>
                <a:cubicBezTo>
                  <a:pt x="1082" y="2014"/>
                  <a:pt x="1088" y="2006"/>
                  <a:pt x="1094" y="1998"/>
                </a:cubicBezTo>
                <a:cubicBezTo>
                  <a:pt x="1100" y="1990"/>
                  <a:pt x="1112" y="1974"/>
                  <a:pt x="1112" y="1974"/>
                </a:cubicBezTo>
                <a:cubicBezTo>
                  <a:pt x="1120" y="1949"/>
                  <a:pt x="1134" y="1924"/>
                  <a:pt x="1148" y="1902"/>
                </a:cubicBezTo>
                <a:cubicBezTo>
                  <a:pt x="1160" y="1852"/>
                  <a:pt x="1168" y="1802"/>
                  <a:pt x="1178" y="1752"/>
                </a:cubicBezTo>
                <a:cubicBezTo>
                  <a:pt x="1190" y="1579"/>
                  <a:pt x="1195" y="1401"/>
                  <a:pt x="1166" y="1230"/>
                </a:cubicBezTo>
                <a:cubicBezTo>
                  <a:pt x="1158" y="1185"/>
                  <a:pt x="1156" y="1125"/>
                  <a:pt x="1130" y="1086"/>
                </a:cubicBezTo>
                <a:cubicBezTo>
                  <a:pt x="1110" y="988"/>
                  <a:pt x="1066" y="888"/>
                  <a:pt x="1010" y="804"/>
                </a:cubicBezTo>
                <a:cubicBezTo>
                  <a:pt x="1000" y="789"/>
                  <a:pt x="995" y="766"/>
                  <a:pt x="986" y="750"/>
                </a:cubicBezTo>
                <a:cubicBezTo>
                  <a:pt x="954" y="692"/>
                  <a:pt x="919" y="623"/>
                  <a:pt x="872" y="576"/>
                </a:cubicBezTo>
                <a:cubicBezTo>
                  <a:pt x="864" y="551"/>
                  <a:pt x="846" y="520"/>
                  <a:pt x="830" y="498"/>
                </a:cubicBezTo>
                <a:cubicBezTo>
                  <a:pt x="808" y="467"/>
                  <a:pt x="816" y="494"/>
                  <a:pt x="800" y="462"/>
                </a:cubicBezTo>
                <a:cubicBezTo>
                  <a:pt x="788" y="438"/>
                  <a:pt x="784" y="422"/>
                  <a:pt x="764" y="402"/>
                </a:cubicBezTo>
                <a:cubicBezTo>
                  <a:pt x="752" y="354"/>
                  <a:pt x="724" y="314"/>
                  <a:pt x="704" y="270"/>
                </a:cubicBezTo>
                <a:cubicBezTo>
                  <a:pt x="696" y="253"/>
                  <a:pt x="697" y="232"/>
                  <a:pt x="686" y="216"/>
                </a:cubicBezTo>
                <a:cubicBezTo>
                  <a:pt x="663" y="182"/>
                  <a:pt x="646" y="144"/>
                  <a:pt x="626" y="108"/>
                </a:cubicBezTo>
                <a:cubicBezTo>
                  <a:pt x="607" y="74"/>
                  <a:pt x="572" y="40"/>
                  <a:pt x="572" y="0"/>
                </a:cubicBezTo>
                <a:close/>
              </a:path>
            </a:pathLst>
          </a:custGeom>
          <a:gradFill rotWithShape="0">
            <a:gsLst>
              <a:gs pos="0">
                <a:srgbClr val="FFE5FF"/>
              </a:gs>
              <a:gs pos="50000">
                <a:srgbClr val="EC009D"/>
              </a:gs>
              <a:gs pos="100000">
                <a:srgbClr val="FFE5FF"/>
              </a:gs>
            </a:gsLst>
            <a:lin ang="2700000" scaled="1"/>
          </a:gradFill>
          <a:ln>
            <a:noFill/>
          </a:ln>
          <a:effectLst>
            <a:outerShdw dist="80322" dir="1106097" algn="ctr" rotWithShape="0">
              <a:srgbClr val="50766C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020" name="Freeform 252">
            <a:extLst>
              <a:ext uri="{FF2B5EF4-FFF2-40B4-BE49-F238E27FC236}">
                <a16:creationId xmlns:a16="http://schemas.microsoft.com/office/drawing/2014/main" id="{8FE9E268-8FCB-4847-B5F8-80D73E291730}"/>
              </a:ext>
            </a:extLst>
          </p:cNvPr>
          <p:cNvSpPr>
            <a:spLocks/>
          </p:cNvSpPr>
          <p:nvPr/>
        </p:nvSpPr>
        <p:spPr bwMode="auto">
          <a:xfrm rot="17400000">
            <a:off x="8040687" y="3868738"/>
            <a:ext cx="180975" cy="533400"/>
          </a:xfrm>
          <a:custGeom>
            <a:avLst/>
            <a:gdLst>
              <a:gd name="T0" fmla="*/ 572 w 1195"/>
              <a:gd name="T1" fmla="*/ 0 h 2472"/>
              <a:gd name="T2" fmla="*/ 464 w 1195"/>
              <a:gd name="T3" fmla="*/ 186 h 2472"/>
              <a:gd name="T4" fmla="*/ 404 w 1195"/>
              <a:gd name="T5" fmla="*/ 288 h 2472"/>
              <a:gd name="T6" fmla="*/ 380 w 1195"/>
              <a:gd name="T7" fmla="*/ 324 h 2472"/>
              <a:gd name="T8" fmla="*/ 320 w 1195"/>
              <a:gd name="T9" fmla="*/ 438 h 2472"/>
              <a:gd name="T10" fmla="*/ 248 w 1195"/>
              <a:gd name="T11" fmla="*/ 576 h 2472"/>
              <a:gd name="T12" fmla="*/ 170 w 1195"/>
              <a:gd name="T13" fmla="*/ 774 h 2472"/>
              <a:gd name="T14" fmla="*/ 128 w 1195"/>
              <a:gd name="T15" fmla="*/ 882 h 2472"/>
              <a:gd name="T16" fmla="*/ 74 w 1195"/>
              <a:gd name="T17" fmla="*/ 1086 h 2472"/>
              <a:gd name="T18" fmla="*/ 38 w 1195"/>
              <a:gd name="T19" fmla="*/ 1296 h 2472"/>
              <a:gd name="T20" fmla="*/ 44 w 1195"/>
              <a:gd name="T21" fmla="*/ 1722 h 2472"/>
              <a:gd name="T22" fmla="*/ 98 w 1195"/>
              <a:gd name="T23" fmla="*/ 1884 h 2472"/>
              <a:gd name="T24" fmla="*/ 134 w 1195"/>
              <a:gd name="T25" fmla="*/ 1944 h 2472"/>
              <a:gd name="T26" fmla="*/ 152 w 1195"/>
              <a:gd name="T27" fmla="*/ 1986 h 2472"/>
              <a:gd name="T28" fmla="*/ 194 w 1195"/>
              <a:gd name="T29" fmla="*/ 2082 h 2472"/>
              <a:gd name="T30" fmla="*/ 236 w 1195"/>
              <a:gd name="T31" fmla="*/ 2136 h 2472"/>
              <a:gd name="T32" fmla="*/ 350 w 1195"/>
              <a:gd name="T33" fmla="*/ 2274 h 2472"/>
              <a:gd name="T34" fmla="*/ 416 w 1195"/>
              <a:gd name="T35" fmla="*/ 2340 h 2472"/>
              <a:gd name="T36" fmla="*/ 500 w 1195"/>
              <a:gd name="T37" fmla="*/ 2418 h 2472"/>
              <a:gd name="T38" fmla="*/ 554 w 1195"/>
              <a:gd name="T39" fmla="*/ 2460 h 2472"/>
              <a:gd name="T40" fmla="*/ 572 w 1195"/>
              <a:gd name="T41" fmla="*/ 2472 h 2472"/>
              <a:gd name="T42" fmla="*/ 638 w 1195"/>
              <a:gd name="T43" fmla="*/ 2454 h 2472"/>
              <a:gd name="T44" fmla="*/ 692 w 1195"/>
              <a:gd name="T45" fmla="*/ 2418 h 2472"/>
              <a:gd name="T46" fmla="*/ 710 w 1195"/>
              <a:gd name="T47" fmla="*/ 2406 h 2472"/>
              <a:gd name="T48" fmla="*/ 854 w 1195"/>
              <a:gd name="T49" fmla="*/ 2274 h 2472"/>
              <a:gd name="T50" fmla="*/ 884 w 1195"/>
              <a:gd name="T51" fmla="*/ 2232 h 2472"/>
              <a:gd name="T52" fmla="*/ 938 w 1195"/>
              <a:gd name="T53" fmla="*/ 2178 h 2472"/>
              <a:gd name="T54" fmla="*/ 992 w 1195"/>
              <a:gd name="T55" fmla="*/ 2130 h 2472"/>
              <a:gd name="T56" fmla="*/ 1076 w 1195"/>
              <a:gd name="T57" fmla="*/ 2022 h 2472"/>
              <a:gd name="T58" fmla="*/ 1094 w 1195"/>
              <a:gd name="T59" fmla="*/ 1998 h 2472"/>
              <a:gd name="T60" fmla="*/ 1112 w 1195"/>
              <a:gd name="T61" fmla="*/ 1974 h 2472"/>
              <a:gd name="T62" fmla="*/ 1148 w 1195"/>
              <a:gd name="T63" fmla="*/ 1902 h 2472"/>
              <a:gd name="T64" fmla="*/ 1178 w 1195"/>
              <a:gd name="T65" fmla="*/ 1752 h 2472"/>
              <a:gd name="T66" fmla="*/ 1166 w 1195"/>
              <a:gd name="T67" fmla="*/ 1230 h 2472"/>
              <a:gd name="T68" fmla="*/ 1130 w 1195"/>
              <a:gd name="T69" fmla="*/ 1086 h 2472"/>
              <a:gd name="T70" fmla="*/ 1010 w 1195"/>
              <a:gd name="T71" fmla="*/ 804 h 2472"/>
              <a:gd name="T72" fmla="*/ 986 w 1195"/>
              <a:gd name="T73" fmla="*/ 750 h 2472"/>
              <a:gd name="T74" fmla="*/ 872 w 1195"/>
              <a:gd name="T75" fmla="*/ 576 h 2472"/>
              <a:gd name="T76" fmla="*/ 830 w 1195"/>
              <a:gd name="T77" fmla="*/ 498 h 2472"/>
              <a:gd name="T78" fmla="*/ 800 w 1195"/>
              <a:gd name="T79" fmla="*/ 462 h 2472"/>
              <a:gd name="T80" fmla="*/ 764 w 1195"/>
              <a:gd name="T81" fmla="*/ 402 h 2472"/>
              <a:gd name="T82" fmla="*/ 704 w 1195"/>
              <a:gd name="T83" fmla="*/ 270 h 2472"/>
              <a:gd name="T84" fmla="*/ 686 w 1195"/>
              <a:gd name="T85" fmla="*/ 216 h 2472"/>
              <a:gd name="T86" fmla="*/ 626 w 1195"/>
              <a:gd name="T87" fmla="*/ 108 h 2472"/>
              <a:gd name="T88" fmla="*/ 572 w 1195"/>
              <a:gd name="T89" fmla="*/ 0 h 2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95" h="2472">
                <a:moveTo>
                  <a:pt x="572" y="0"/>
                </a:moveTo>
                <a:cubicBezTo>
                  <a:pt x="532" y="60"/>
                  <a:pt x="501" y="125"/>
                  <a:pt x="464" y="186"/>
                </a:cubicBezTo>
                <a:cubicBezTo>
                  <a:pt x="444" y="220"/>
                  <a:pt x="424" y="254"/>
                  <a:pt x="404" y="288"/>
                </a:cubicBezTo>
                <a:cubicBezTo>
                  <a:pt x="397" y="300"/>
                  <a:pt x="385" y="311"/>
                  <a:pt x="380" y="324"/>
                </a:cubicBezTo>
                <a:cubicBezTo>
                  <a:pt x="364" y="364"/>
                  <a:pt x="341" y="401"/>
                  <a:pt x="320" y="438"/>
                </a:cubicBezTo>
                <a:cubicBezTo>
                  <a:pt x="294" y="483"/>
                  <a:pt x="277" y="532"/>
                  <a:pt x="248" y="576"/>
                </a:cubicBezTo>
                <a:cubicBezTo>
                  <a:pt x="234" y="645"/>
                  <a:pt x="198" y="710"/>
                  <a:pt x="170" y="774"/>
                </a:cubicBezTo>
                <a:cubicBezTo>
                  <a:pt x="154" y="810"/>
                  <a:pt x="150" y="849"/>
                  <a:pt x="128" y="882"/>
                </a:cubicBezTo>
                <a:cubicBezTo>
                  <a:pt x="114" y="951"/>
                  <a:pt x="89" y="1017"/>
                  <a:pt x="74" y="1086"/>
                </a:cubicBezTo>
                <a:cubicBezTo>
                  <a:pt x="60" y="1148"/>
                  <a:pt x="56" y="1241"/>
                  <a:pt x="38" y="1296"/>
                </a:cubicBezTo>
                <a:cubicBezTo>
                  <a:pt x="23" y="1432"/>
                  <a:pt x="0" y="1591"/>
                  <a:pt x="44" y="1722"/>
                </a:cubicBezTo>
                <a:cubicBezTo>
                  <a:pt x="52" y="1775"/>
                  <a:pt x="68" y="1839"/>
                  <a:pt x="98" y="1884"/>
                </a:cubicBezTo>
                <a:cubicBezTo>
                  <a:pt x="105" y="1912"/>
                  <a:pt x="113" y="1923"/>
                  <a:pt x="134" y="1944"/>
                </a:cubicBezTo>
                <a:cubicBezTo>
                  <a:pt x="151" y="2013"/>
                  <a:pt x="127" y="1928"/>
                  <a:pt x="152" y="1986"/>
                </a:cubicBezTo>
                <a:cubicBezTo>
                  <a:pt x="167" y="2021"/>
                  <a:pt x="170" y="2050"/>
                  <a:pt x="194" y="2082"/>
                </a:cubicBezTo>
                <a:cubicBezTo>
                  <a:pt x="203" y="2109"/>
                  <a:pt x="212" y="2118"/>
                  <a:pt x="236" y="2136"/>
                </a:cubicBezTo>
                <a:cubicBezTo>
                  <a:pt x="250" y="2178"/>
                  <a:pt x="315" y="2247"/>
                  <a:pt x="350" y="2274"/>
                </a:cubicBezTo>
                <a:cubicBezTo>
                  <a:pt x="365" y="2304"/>
                  <a:pt x="391" y="2315"/>
                  <a:pt x="416" y="2340"/>
                </a:cubicBezTo>
                <a:cubicBezTo>
                  <a:pt x="442" y="2366"/>
                  <a:pt x="465" y="2406"/>
                  <a:pt x="500" y="2418"/>
                </a:cubicBezTo>
                <a:cubicBezTo>
                  <a:pt x="528" y="2446"/>
                  <a:pt x="511" y="2431"/>
                  <a:pt x="554" y="2460"/>
                </a:cubicBezTo>
                <a:cubicBezTo>
                  <a:pt x="560" y="2464"/>
                  <a:pt x="572" y="2472"/>
                  <a:pt x="572" y="2472"/>
                </a:cubicBezTo>
                <a:cubicBezTo>
                  <a:pt x="618" y="2457"/>
                  <a:pt x="596" y="2462"/>
                  <a:pt x="638" y="2454"/>
                </a:cubicBezTo>
                <a:cubicBezTo>
                  <a:pt x="656" y="2442"/>
                  <a:pt x="674" y="2430"/>
                  <a:pt x="692" y="2418"/>
                </a:cubicBezTo>
                <a:cubicBezTo>
                  <a:pt x="698" y="2414"/>
                  <a:pt x="710" y="2406"/>
                  <a:pt x="710" y="2406"/>
                </a:cubicBezTo>
                <a:cubicBezTo>
                  <a:pt x="745" y="2353"/>
                  <a:pt x="809" y="2319"/>
                  <a:pt x="854" y="2274"/>
                </a:cubicBezTo>
                <a:cubicBezTo>
                  <a:pt x="890" y="2238"/>
                  <a:pt x="857" y="2263"/>
                  <a:pt x="884" y="2232"/>
                </a:cubicBezTo>
                <a:cubicBezTo>
                  <a:pt x="884" y="2232"/>
                  <a:pt x="929" y="2187"/>
                  <a:pt x="938" y="2178"/>
                </a:cubicBezTo>
                <a:cubicBezTo>
                  <a:pt x="974" y="2142"/>
                  <a:pt x="942" y="2206"/>
                  <a:pt x="992" y="2130"/>
                </a:cubicBezTo>
                <a:cubicBezTo>
                  <a:pt x="1017" y="2092"/>
                  <a:pt x="1048" y="2059"/>
                  <a:pt x="1076" y="2022"/>
                </a:cubicBezTo>
                <a:cubicBezTo>
                  <a:pt x="1082" y="2014"/>
                  <a:pt x="1088" y="2006"/>
                  <a:pt x="1094" y="1998"/>
                </a:cubicBezTo>
                <a:cubicBezTo>
                  <a:pt x="1100" y="1990"/>
                  <a:pt x="1112" y="1974"/>
                  <a:pt x="1112" y="1974"/>
                </a:cubicBezTo>
                <a:cubicBezTo>
                  <a:pt x="1120" y="1949"/>
                  <a:pt x="1134" y="1924"/>
                  <a:pt x="1148" y="1902"/>
                </a:cubicBezTo>
                <a:cubicBezTo>
                  <a:pt x="1160" y="1852"/>
                  <a:pt x="1168" y="1802"/>
                  <a:pt x="1178" y="1752"/>
                </a:cubicBezTo>
                <a:cubicBezTo>
                  <a:pt x="1190" y="1579"/>
                  <a:pt x="1195" y="1401"/>
                  <a:pt x="1166" y="1230"/>
                </a:cubicBezTo>
                <a:cubicBezTo>
                  <a:pt x="1158" y="1185"/>
                  <a:pt x="1156" y="1125"/>
                  <a:pt x="1130" y="1086"/>
                </a:cubicBezTo>
                <a:cubicBezTo>
                  <a:pt x="1110" y="988"/>
                  <a:pt x="1066" y="888"/>
                  <a:pt x="1010" y="804"/>
                </a:cubicBezTo>
                <a:cubicBezTo>
                  <a:pt x="1000" y="789"/>
                  <a:pt x="995" y="766"/>
                  <a:pt x="986" y="750"/>
                </a:cubicBezTo>
                <a:cubicBezTo>
                  <a:pt x="954" y="692"/>
                  <a:pt x="919" y="623"/>
                  <a:pt x="872" y="576"/>
                </a:cubicBezTo>
                <a:cubicBezTo>
                  <a:pt x="864" y="551"/>
                  <a:pt x="846" y="520"/>
                  <a:pt x="830" y="498"/>
                </a:cubicBezTo>
                <a:cubicBezTo>
                  <a:pt x="808" y="467"/>
                  <a:pt x="816" y="494"/>
                  <a:pt x="800" y="462"/>
                </a:cubicBezTo>
                <a:cubicBezTo>
                  <a:pt x="788" y="438"/>
                  <a:pt x="784" y="422"/>
                  <a:pt x="764" y="402"/>
                </a:cubicBezTo>
                <a:cubicBezTo>
                  <a:pt x="752" y="354"/>
                  <a:pt x="724" y="314"/>
                  <a:pt x="704" y="270"/>
                </a:cubicBezTo>
                <a:cubicBezTo>
                  <a:pt x="696" y="253"/>
                  <a:pt x="697" y="232"/>
                  <a:pt x="686" y="216"/>
                </a:cubicBezTo>
                <a:cubicBezTo>
                  <a:pt x="663" y="182"/>
                  <a:pt x="646" y="144"/>
                  <a:pt x="626" y="108"/>
                </a:cubicBezTo>
                <a:cubicBezTo>
                  <a:pt x="607" y="74"/>
                  <a:pt x="572" y="40"/>
                  <a:pt x="572" y="0"/>
                </a:cubicBezTo>
                <a:close/>
              </a:path>
            </a:pathLst>
          </a:custGeom>
          <a:gradFill rotWithShape="0">
            <a:gsLst>
              <a:gs pos="0">
                <a:srgbClr val="FFE5FF"/>
              </a:gs>
              <a:gs pos="100000">
                <a:srgbClr val="EC009D"/>
              </a:gs>
            </a:gsLst>
            <a:path path="rect">
              <a:fillToRect r="100000" b="100000"/>
            </a:path>
          </a:gradFill>
          <a:ln>
            <a:noFill/>
          </a:ln>
          <a:effectLst>
            <a:outerShdw dist="80322" dir="1106097" algn="ctr" rotWithShape="0">
              <a:srgbClr val="50766C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021" name="Freeform 253">
            <a:extLst>
              <a:ext uri="{FF2B5EF4-FFF2-40B4-BE49-F238E27FC236}">
                <a16:creationId xmlns:a16="http://schemas.microsoft.com/office/drawing/2014/main" id="{6A5DF1FA-1F5D-4294-9590-F0A289C20952}"/>
              </a:ext>
            </a:extLst>
          </p:cNvPr>
          <p:cNvSpPr>
            <a:spLocks/>
          </p:cNvSpPr>
          <p:nvPr/>
        </p:nvSpPr>
        <p:spPr bwMode="auto">
          <a:xfrm rot="5400000">
            <a:off x="8073231" y="2758282"/>
            <a:ext cx="141287" cy="304800"/>
          </a:xfrm>
          <a:custGeom>
            <a:avLst/>
            <a:gdLst>
              <a:gd name="T0" fmla="*/ 572 w 1195"/>
              <a:gd name="T1" fmla="*/ 0 h 2472"/>
              <a:gd name="T2" fmla="*/ 464 w 1195"/>
              <a:gd name="T3" fmla="*/ 186 h 2472"/>
              <a:gd name="T4" fmla="*/ 404 w 1195"/>
              <a:gd name="T5" fmla="*/ 288 h 2472"/>
              <a:gd name="T6" fmla="*/ 380 w 1195"/>
              <a:gd name="T7" fmla="*/ 324 h 2472"/>
              <a:gd name="T8" fmla="*/ 320 w 1195"/>
              <a:gd name="T9" fmla="*/ 438 h 2472"/>
              <a:gd name="T10" fmla="*/ 248 w 1195"/>
              <a:gd name="T11" fmla="*/ 576 h 2472"/>
              <a:gd name="T12" fmla="*/ 170 w 1195"/>
              <a:gd name="T13" fmla="*/ 774 h 2472"/>
              <a:gd name="T14" fmla="*/ 128 w 1195"/>
              <a:gd name="T15" fmla="*/ 882 h 2472"/>
              <a:gd name="T16" fmla="*/ 74 w 1195"/>
              <a:gd name="T17" fmla="*/ 1086 h 2472"/>
              <a:gd name="T18" fmla="*/ 38 w 1195"/>
              <a:gd name="T19" fmla="*/ 1296 h 2472"/>
              <a:gd name="T20" fmla="*/ 44 w 1195"/>
              <a:gd name="T21" fmla="*/ 1722 h 2472"/>
              <a:gd name="T22" fmla="*/ 98 w 1195"/>
              <a:gd name="T23" fmla="*/ 1884 h 2472"/>
              <a:gd name="T24" fmla="*/ 134 w 1195"/>
              <a:gd name="T25" fmla="*/ 1944 h 2472"/>
              <a:gd name="T26" fmla="*/ 152 w 1195"/>
              <a:gd name="T27" fmla="*/ 1986 h 2472"/>
              <a:gd name="T28" fmla="*/ 194 w 1195"/>
              <a:gd name="T29" fmla="*/ 2082 h 2472"/>
              <a:gd name="T30" fmla="*/ 236 w 1195"/>
              <a:gd name="T31" fmla="*/ 2136 h 2472"/>
              <a:gd name="T32" fmla="*/ 350 w 1195"/>
              <a:gd name="T33" fmla="*/ 2274 h 2472"/>
              <a:gd name="T34" fmla="*/ 416 w 1195"/>
              <a:gd name="T35" fmla="*/ 2340 h 2472"/>
              <a:gd name="T36" fmla="*/ 500 w 1195"/>
              <a:gd name="T37" fmla="*/ 2418 h 2472"/>
              <a:gd name="T38" fmla="*/ 554 w 1195"/>
              <a:gd name="T39" fmla="*/ 2460 h 2472"/>
              <a:gd name="T40" fmla="*/ 572 w 1195"/>
              <a:gd name="T41" fmla="*/ 2472 h 2472"/>
              <a:gd name="T42" fmla="*/ 638 w 1195"/>
              <a:gd name="T43" fmla="*/ 2454 h 2472"/>
              <a:gd name="T44" fmla="*/ 692 w 1195"/>
              <a:gd name="T45" fmla="*/ 2418 h 2472"/>
              <a:gd name="T46" fmla="*/ 710 w 1195"/>
              <a:gd name="T47" fmla="*/ 2406 h 2472"/>
              <a:gd name="T48" fmla="*/ 854 w 1195"/>
              <a:gd name="T49" fmla="*/ 2274 h 2472"/>
              <a:gd name="T50" fmla="*/ 884 w 1195"/>
              <a:gd name="T51" fmla="*/ 2232 h 2472"/>
              <a:gd name="T52" fmla="*/ 938 w 1195"/>
              <a:gd name="T53" fmla="*/ 2178 h 2472"/>
              <a:gd name="T54" fmla="*/ 992 w 1195"/>
              <a:gd name="T55" fmla="*/ 2130 h 2472"/>
              <a:gd name="T56" fmla="*/ 1076 w 1195"/>
              <a:gd name="T57" fmla="*/ 2022 h 2472"/>
              <a:gd name="T58" fmla="*/ 1094 w 1195"/>
              <a:gd name="T59" fmla="*/ 1998 h 2472"/>
              <a:gd name="T60" fmla="*/ 1112 w 1195"/>
              <a:gd name="T61" fmla="*/ 1974 h 2472"/>
              <a:gd name="T62" fmla="*/ 1148 w 1195"/>
              <a:gd name="T63" fmla="*/ 1902 h 2472"/>
              <a:gd name="T64" fmla="*/ 1178 w 1195"/>
              <a:gd name="T65" fmla="*/ 1752 h 2472"/>
              <a:gd name="T66" fmla="*/ 1166 w 1195"/>
              <a:gd name="T67" fmla="*/ 1230 h 2472"/>
              <a:gd name="T68" fmla="*/ 1130 w 1195"/>
              <a:gd name="T69" fmla="*/ 1086 h 2472"/>
              <a:gd name="T70" fmla="*/ 1010 w 1195"/>
              <a:gd name="T71" fmla="*/ 804 h 2472"/>
              <a:gd name="T72" fmla="*/ 986 w 1195"/>
              <a:gd name="T73" fmla="*/ 750 h 2472"/>
              <a:gd name="T74" fmla="*/ 872 w 1195"/>
              <a:gd name="T75" fmla="*/ 576 h 2472"/>
              <a:gd name="T76" fmla="*/ 830 w 1195"/>
              <a:gd name="T77" fmla="*/ 498 h 2472"/>
              <a:gd name="T78" fmla="*/ 800 w 1195"/>
              <a:gd name="T79" fmla="*/ 462 h 2472"/>
              <a:gd name="T80" fmla="*/ 764 w 1195"/>
              <a:gd name="T81" fmla="*/ 402 h 2472"/>
              <a:gd name="T82" fmla="*/ 704 w 1195"/>
              <a:gd name="T83" fmla="*/ 270 h 2472"/>
              <a:gd name="T84" fmla="*/ 686 w 1195"/>
              <a:gd name="T85" fmla="*/ 216 h 2472"/>
              <a:gd name="T86" fmla="*/ 626 w 1195"/>
              <a:gd name="T87" fmla="*/ 108 h 2472"/>
              <a:gd name="T88" fmla="*/ 572 w 1195"/>
              <a:gd name="T89" fmla="*/ 0 h 2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95" h="2472">
                <a:moveTo>
                  <a:pt x="572" y="0"/>
                </a:moveTo>
                <a:cubicBezTo>
                  <a:pt x="532" y="60"/>
                  <a:pt x="501" y="125"/>
                  <a:pt x="464" y="186"/>
                </a:cubicBezTo>
                <a:cubicBezTo>
                  <a:pt x="444" y="220"/>
                  <a:pt x="424" y="254"/>
                  <a:pt x="404" y="288"/>
                </a:cubicBezTo>
                <a:cubicBezTo>
                  <a:pt x="397" y="300"/>
                  <a:pt x="385" y="311"/>
                  <a:pt x="380" y="324"/>
                </a:cubicBezTo>
                <a:cubicBezTo>
                  <a:pt x="364" y="364"/>
                  <a:pt x="341" y="401"/>
                  <a:pt x="320" y="438"/>
                </a:cubicBezTo>
                <a:cubicBezTo>
                  <a:pt x="294" y="483"/>
                  <a:pt x="277" y="532"/>
                  <a:pt x="248" y="576"/>
                </a:cubicBezTo>
                <a:cubicBezTo>
                  <a:pt x="234" y="645"/>
                  <a:pt x="198" y="710"/>
                  <a:pt x="170" y="774"/>
                </a:cubicBezTo>
                <a:cubicBezTo>
                  <a:pt x="154" y="810"/>
                  <a:pt x="150" y="849"/>
                  <a:pt x="128" y="882"/>
                </a:cubicBezTo>
                <a:cubicBezTo>
                  <a:pt x="114" y="951"/>
                  <a:pt x="89" y="1017"/>
                  <a:pt x="74" y="1086"/>
                </a:cubicBezTo>
                <a:cubicBezTo>
                  <a:pt x="60" y="1148"/>
                  <a:pt x="56" y="1241"/>
                  <a:pt x="38" y="1296"/>
                </a:cubicBezTo>
                <a:cubicBezTo>
                  <a:pt x="23" y="1432"/>
                  <a:pt x="0" y="1591"/>
                  <a:pt x="44" y="1722"/>
                </a:cubicBezTo>
                <a:cubicBezTo>
                  <a:pt x="52" y="1775"/>
                  <a:pt x="68" y="1839"/>
                  <a:pt x="98" y="1884"/>
                </a:cubicBezTo>
                <a:cubicBezTo>
                  <a:pt x="105" y="1912"/>
                  <a:pt x="113" y="1923"/>
                  <a:pt x="134" y="1944"/>
                </a:cubicBezTo>
                <a:cubicBezTo>
                  <a:pt x="151" y="2013"/>
                  <a:pt x="127" y="1928"/>
                  <a:pt x="152" y="1986"/>
                </a:cubicBezTo>
                <a:cubicBezTo>
                  <a:pt x="167" y="2021"/>
                  <a:pt x="170" y="2050"/>
                  <a:pt x="194" y="2082"/>
                </a:cubicBezTo>
                <a:cubicBezTo>
                  <a:pt x="203" y="2109"/>
                  <a:pt x="212" y="2118"/>
                  <a:pt x="236" y="2136"/>
                </a:cubicBezTo>
                <a:cubicBezTo>
                  <a:pt x="250" y="2178"/>
                  <a:pt x="315" y="2247"/>
                  <a:pt x="350" y="2274"/>
                </a:cubicBezTo>
                <a:cubicBezTo>
                  <a:pt x="365" y="2304"/>
                  <a:pt x="391" y="2315"/>
                  <a:pt x="416" y="2340"/>
                </a:cubicBezTo>
                <a:cubicBezTo>
                  <a:pt x="442" y="2366"/>
                  <a:pt x="465" y="2406"/>
                  <a:pt x="500" y="2418"/>
                </a:cubicBezTo>
                <a:cubicBezTo>
                  <a:pt x="528" y="2446"/>
                  <a:pt x="511" y="2431"/>
                  <a:pt x="554" y="2460"/>
                </a:cubicBezTo>
                <a:cubicBezTo>
                  <a:pt x="560" y="2464"/>
                  <a:pt x="572" y="2472"/>
                  <a:pt x="572" y="2472"/>
                </a:cubicBezTo>
                <a:cubicBezTo>
                  <a:pt x="618" y="2457"/>
                  <a:pt x="596" y="2462"/>
                  <a:pt x="638" y="2454"/>
                </a:cubicBezTo>
                <a:cubicBezTo>
                  <a:pt x="656" y="2442"/>
                  <a:pt x="674" y="2430"/>
                  <a:pt x="692" y="2418"/>
                </a:cubicBezTo>
                <a:cubicBezTo>
                  <a:pt x="698" y="2414"/>
                  <a:pt x="710" y="2406"/>
                  <a:pt x="710" y="2406"/>
                </a:cubicBezTo>
                <a:cubicBezTo>
                  <a:pt x="745" y="2353"/>
                  <a:pt x="809" y="2319"/>
                  <a:pt x="854" y="2274"/>
                </a:cubicBezTo>
                <a:cubicBezTo>
                  <a:pt x="890" y="2238"/>
                  <a:pt x="857" y="2263"/>
                  <a:pt x="884" y="2232"/>
                </a:cubicBezTo>
                <a:cubicBezTo>
                  <a:pt x="884" y="2232"/>
                  <a:pt x="929" y="2187"/>
                  <a:pt x="938" y="2178"/>
                </a:cubicBezTo>
                <a:cubicBezTo>
                  <a:pt x="974" y="2142"/>
                  <a:pt x="942" y="2206"/>
                  <a:pt x="992" y="2130"/>
                </a:cubicBezTo>
                <a:cubicBezTo>
                  <a:pt x="1017" y="2092"/>
                  <a:pt x="1048" y="2059"/>
                  <a:pt x="1076" y="2022"/>
                </a:cubicBezTo>
                <a:cubicBezTo>
                  <a:pt x="1082" y="2014"/>
                  <a:pt x="1088" y="2006"/>
                  <a:pt x="1094" y="1998"/>
                </a:cubicBezTo>
                <a:cubicBezTo>
                  <a:pt x="1100" y="1990"/>
                  <a:pt x="1112" y="1974"/>
                  <a:pt x="1112" y="1974"/>
                </a:cubicBezTo>
                <a:cubicBezTo>
                  <a:pt x="1120" y="1949"/>
                  <a:pt x="1134" y="1924"/>
                  <a:pt x="1148" y="1902"/>
                </a:cubicBezTo>
                <a:cubicBezTo>
                  <a:pt x="1160" y="1852"/>
                  <a:pt x="1168" y="1802"/>
                  <a:pt x="1178" y="1752"/>
                </a:cubicBezTo>
                <a:cubicBezTo>
                  <a:pt x="1190" y="1579"/>
                  <a:pt x="1195" y="1401"/>
                  <a:pt x="1166" y="1230"/>
                </a:cubicBezTo>
                <a:cubicBezTo>
                  <a:pt x="1158" y="1185"/>
                  <a:pt x="1156" y="1125"/>
                  <a:pt x="1130" y="1086"/>
                </a:cubicBezTo>
                <a:cubicBezTo>
                  <a:pt x="1110" y="988"/>
                  <a:pt x="1066" y="888"/>
                  <a:pt x="1010" y="804"/>
                </a:cubicBezTo>
                <a:cubicBezTo>
                  <a:pt x="1000" y="789"/>
                  <a:pt x="995" y="766"/>
                  <a:pt x="986" y="750"/>
                </a:cubicBezTo>
                <a:cubicBezTo>
                  <a:pt x="954" y="692"/>
                  <a:pt x="919" y="623"/>
                  <a:pt x="872" y="576"/>
                </a:cubicBezTo>
                <a:cubicBezTo>
                  <a:pt x="864" y="551"/>
                  <a:pt x="846" y="520"/>
                  <a:pt x="830" y="498"/>
                </a:cubicBezTo>
                <a:cubicBezTo>
                  <a:pt x="808" y="467"/>
                  <a:pt x="816" y="494"/>
                  <a:pt x="800" y="462"/>
                </a:cubicBezTo>
                <a:cubicBezTo>
                  <a:pt x="788" y="438"/>
                  <a:pt x="784" y="422"/>
                  <a:pt x="764" y="402"/>
                </a:cubicBezTo>
                <a:cubicBezTo>
                  <a:pt x="752" y="354"/>
                  <a:pt x="724" y="314"/>
                  <a:pt x="704" y="270"/>
                </a:cubicBezTo>
                <a:cubicBezTo>
                  <a:pt x="696" y="253"/>
                  <a:pt x="697" y="232"/>
                  <a:pt x="686" y="216"/>
                </a:cubicBezTo>
                <a:cubicBezTo>
                  <a:pt x="663" y="182"/>
                  <a:pt x="646" y="144"/>
                  <a:pt x="626" y="108"/>
                </a:cubicBezTo>
                <a:cubicBezTo>
                  <a:pt x="607" y="74"/>
                  <a:pt x="572" y="40"/>
                  <a:pt x="572" y="0"/>
                </a:cubicBezTo>
                <a:close/>
              </a:path>
            </a:pathLst>
          </a:custGeom>
          <a:gradFill rotWithShape="0">
            <a:gsLst>
              <a:gs pos="0">
                <a:srgbClr val="FFE5FF"/>
              </a:gs>
              <a:gs pos="100000">
                <a:srgbClr val="EC009D"/>
              </a:gs>
            </a:gsLst>
            <a:path path="rect">
              <a:fillToRect r="100000" b="100000"/>
            </a:path>
          </a:gradFill>
          <a:ln>
            <a:noFill/>
          </a:ln>
          <a:effectLst>
            <a:outerShdw dist="35921" dir="2700000" algn="ctr" rotWithShape="0">
              <a:srgbClr val="50766C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023" name="Rectangle 255">
            <a:extLst>
              <a:ext uri="{FF2B5EF4-FFF2-40B4-BE49-F238E27FC236}">
                <a16:creationId xmlns:a16="http://schemas.microsoft.com/office/drawing/2014/main" id="{64330C5D-05C0-4741-A5D0-A04F41767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6" name="Oval 34">
            <a:extLst>
              <a:ext uri="{FF2B5EF4-FFF2-40B4-BE49-F238E27FC236}">
                <a16:creationId xmlns:a16="http://schemas.microsoft.com/office/drawing/2014/main" id="{B503CAC2-83C1-4CCB-9564-B0BBC21F5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5624513"/>
            <a:ext cx="647700" cy="217487"/>
          </a:xfrm>
          <a:prstGeom prst="ellipse">
            <a:avLst/>
          </a:prstGeom>
          <a:solidFill>
            <a:srgbClr val="29292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3798" name="Group 6">
            <a:extLst>
              <a:ext uri="{FF2B5EF4-FFF2-40B4-BE49-F238E27FC236}">
                <a16:creationId xmlns:a16="http://schemas.microsoft.com/office/drawing/2014/main" id="{0F7E10D6-2DDF-4027-A435-366E01BF93A4}"/>
              </a:ext>
            </a:extLst>
          </p:cNvPr>
          <p:cNvGrpSpPr>
            <a:grpSpLocks/>
          </p:cNvGrpSpPr>
          <p:nvPr/>
        </p:nvGrpSpPr>
        <p:grpSpPr bwMode="auto">
          <a:xfrm>
            <a:off x="4464050" y="1268413"/>
            <a:ext cx="836613" cy="536575"/>
            <a:chOff x="2738" y="1480"/>
            <a:chExt cx="527" cy="338"/>
          </a:xfrm>
        </p:grpSpPr>
        <p:sp>
          <p:nvSpPr>
            <p:cNvPr id="33799" name="Oval 7">
              <a:extLst>
                <a:ext uri="{FF2B5EF4-FFF2-40B4-BE49-F238E27FC236}">
                  <a16:creationId xmlns:a16="http://schemas.microsoft.com/office/drawing/2014/main" id="{B708B601-BE59-4DAF-A24F-0616F1D19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" y="1618"/>
              <a:ext cx="512" cy="200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0" name="Oval 8">
              <a:extLst>
                <a:ext uri="{FF2B5EF4-FFF2-40B4-BE49-F238E27FC236}">
                  <a16:creationId xmlns:a16="http://schemas.microsoft.com/office/drawing/2014/main" id="{C60AD7B5-6743-45F5-BD9D-AC079AF2A4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37142">
              <a:off x="2738" y="1636"/>
              <a:ext cx="527" cy="146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01" name="Freeform 9">
              <a:extLst>
                <a:ext uri="{FF2B5EF4-FFF2-40B4-BE49-F238E27FC236}">
                  <a16:creationId xmlns:a16="http://schemas.microsoft.com/office/drawing/2014/main" id="{467C5FE4-BC01-47A6-B5CF-25F9DB6935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3" y="1480"/>
              <a:ext cx="360" cy="247"/>
            </a:xfrm>
            <a:custGeom>
              <a:avLst/>
              <a:gdLst>
                <a:gd name="T0" fmla="*/ 64 w 918"/>
                <a:gd name="T1" fmla="*/ 454 h 628"/>
                <a:gd name="T2" fmla="*/ 64 w 918"/>
                <a:gd name="T3" fmla="*/ 386 h 628"/>
                <a:gd name="T4" fmla="*/ 109 w 918"/>
                <a:gd name="T5" fmla="*/ 227 h 628"/>
                <a:gd name="T6" fmla="*/ 222 w 918"/>
                <a:gd name="T7" fmla="*/ 91 h 628"/>
                <a:gd name="T8" fmla="*/ 449 w 918"/>
                <a:gd name="T9" fmla="*/ 23 h 628"/>
                <a:gd name="T10" fmla="*/ 608 w 918"/>
                <a:gd name="T11" fmla="*/ 23 h 628"/>
                <a:gd name="T12" fmla="*/ 812 w 918"/>
                <a:gd name="T13" fmla="*/ 159 h 628"/>
                <a:gd name="T14" fmla="*/ 903 w 918"/>
                <a:gd name="T15" fmla="*/ 318 h 628"/>
                <a:gd name="T16" fmla="*/ 903 w 918"/>
                <a:gd name="T17" fmla="*/ 499 h 628"/>
                <a:gd name="T18" fmla="*/ 812 w 918"/>
                <a:gd name="T19" fmla="*/ 545 h 628"/>
                <a:gd name="T20" fmla="*/ 449 w 918"/>
                <a:gd name="T21" fmla="*/ 613 h 628"/>
                <a:gd name="T22" fmla="*/ 64 w 918"/>
                <a:gd name="T23" fmla="*/ 454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18" h="628">
                  <a:moveTo>
                    <a:pt x="64" y="454"/>
                  </a:moveTo>
                  <a:cubicBezTo>
                    <a:pt x="0" y="416"/>
                    <a:pt x="57" y="424"/>
                    <a:pt x="64" y="386"/>
                  </a:cubicBezTo>
                  <a:cubicBezTo>
                    <a:pt x="71" y="348"/>
                    <a:pt x="83" y="276"/>
                    <a:pt x="109" y="227"/>
                  </a:cubicBezTo>
                  <a:cubicBezTo>
                    <a:pt x="135" y="178"/>
                    <a:pt x="165" y="125"/>
                    <a:pt x="222" y="91"/>
                  </a:cubicBezTo>
                  <a:cubicBezTo>
                    <a:pt x="279" y="57"/>
                    <a:pt x="385" y="34"/>
                    <a:pt x="449" y="23"/>
                  </a:cubicBezTo>
                  <a:cubicBezTo>
                    <a:pt x="513" y="12"/>
                    <a:pt x="547" y="0"/>
                    <a:pt x="608" y="23"/>
                  </a:cubicBezTo>
                  <a:cubicBezTo>
                    <a:pt x="669" y="46"/>
                    <a:pt x="763" y="110"/>
                    <a:pt x="812" y="159"/>
                  </a:cubicBezTo>
                  <a:cubicBezTo>
                    <a:pt x="861" y="208"/>
                    <a:pt x="888" y="261"/>
                    <a:pt x="903" y="318"/>
                  </a:cubicBezTo>
                  <a:cubicBezTo>
                    <a:pt x="918" y="375"/>
                    <a:pt x="918" y="461"/>
                    <a:pt x="903" y="499"/>
                  </a:cubicBezTo>
                  <a:cubicBezTo>
                    <a:pt x="888" y="537"/>
                    <a:pt x="888" y="526"/>
                    <a:pt x="812" y="545"/>
                  </a:cubicBezTo>
                  <a:cubicBezTo>
                    <a:pt x="736" y="564"/>
                    <a:pt x="577" y="628"/>
                    <a:pt x="449" y="613"/>
                  </a:cubicBezTo>
                  <a:cubicBezTo>
                    <a:pt x="321" y="598"/>
                    <a:pt x="128" y="492"/>
                    <a:pt x="64" y="454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cap="flat" cmpd="sng">
                  <a:solidFill>
                    <a:srgbClr val="969696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2" name="Oval 10">
              <a:extLst>
                <a:ext uri="{FF2B5EF4-FFF2-40B4-BE49-F238E27FC236}">
                  <a16:creationId xmlns:a16="http://schemas.microsoft.com/office/drawing/2014/main" id="{A65463D9-C06C-4696-A369-DB2DB56154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1513">
              <a:off x="2813" y="1545"/>
              <a:ext cx="167" cy="123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CC0000">
                    <a:gamma/>
                    <a:shade val="57647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3803" name="Group 11">
              <a:extLst>
                <a:ext uri="{FF2B5EF4-FFF2-40B4-BE49-F238E27FC236}">
                  <a16:creationId xmlns:a16="http://schemas.microsoft.com/office/drawing/2014/main" id="{EB8BC48C-02D5-47A6-99A9-DC459046F0A9}"/>
                </a:ext>
              </a:extLst>
            </p:cNvPr>
            <p:cNvGrpSpPr>
              <a:grpSpLocks/>
            </p:cNvGrpSpPr>
            <p:nvPr/>
          </p:nvGrpSpPr>
          <p:grpSpPr bwMode="auto">
            <a:xfrm rot="647058">
              <a:off x="2930" y="1483"/>
              <a:ext cx="117" cy="62"/>
              <a:chOff x="3220" y="3112"/>
              <a:chExt cx="270" cy="128"/>
            </a:xfrm>
          </p:grpSpPr>
          <p:sp>
            <p:nvSpPr>
              <p:cNvPr id="33804" name="Freeform 12">
                <a:extLst>
                  <a:ext uri="{FF2B5EF4-FFF2-40B4-BE49-F238E27FC236}">
                    <a16:creationId xmlns:a16="http://schemas.microsoft.com/office/drawing/2014/main" id="{191AF0CD-6FE0-4427-B651-D6ABC4C8FA22}"/>
                  </a:ext>
                </a:extLst>
              </p:cNvPr>
              <p:cNvSpPr>
                <a:spLocks/>
              </p:cNvSpPr>
              <p:nvPr/>
            </p:nvSpPr>
            <p:spPr bwMode="auto">
              <a:xfrm rot="20921404" flipH="1">
                <a:off x="3220" y="3135"/>
                <a:ext cx="270" cy="105"/>
              </a:xfrm>
              <a:custGeom>
                <a:avLst/>
                <a:gdLst>
                  <a:gd name="T0" fmla="*/ 4 w 260"/>
                  <a:gd name="T1" fmla="*/ 45 h 124"/>
                  <a:gd name="T2" fmla="*/ 72 w 260"/>
                  <a:gd name="T3" fmla="*/ 113 h 124"/>
                  <a:gd name="T4" fmla="*/ 185 w 260"/>
                  <a:gd name="T5" fmla="*/ 113 h 124"/>
                  <a:gd name="T6" fmla="*/ 253 w 260"/>
                  <a:gd name="T7" fmla="*/ 68 h 124"/>
                  <a:gd name="T8" fmla="*/ 230 w 260"/>
                  <a:gd name="T9" fmla="*/ 22 h 124"/>
                  <a:gd name="T10" fmla="*/ 94 w 260"/>
                  <a:gd name="T11" fmla="*/ 0 h 124"/>
                  <a:gd name="T12" fmla="*/ 4 w 260"/>
                  <a:gd name="T13" fmla="*/ 4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0" h="124">
                    <a:moveTo>
                      <a:pt x="4" y="45"/>
                    </a:moveTo>
                    <a:cubicBezTo>
                      <a:pt x="0" y="64"/>
                      <a:pt x="42" y="102"/>
                      <a:pt x="72" y="113"/>
                    </a:cubicBezTo>
                    <a:cubicBezTo>
                      <a:pt x="102" y="124"/>
                      <a:pt x="155" y="120"/>
                      <a:pt x="185" y="113"/>
                    </a:cubicBezTo>
                    <a:cubicBezTo>
                      <a:pt x="215" y="106"/>
                      <a:pt x="246" y="83"/>
                      <a:pt x="253" y="68"/>
                    </a:cubicBezTo>
                    <a:cubicBezTo>
                      <a:pt x="260" y="53"/>
                      <a:pt x="257" y="33"/>
                      <a:pt x="230" y="22"/>
                    </a:cubicBezTo>
                    <a:cubicBezTo>
                      <a:pt x="203" y="11"/>
                      <a:pt x="132" y="0"/>
                      <a:pt x="94" y="0"/>
                    </a:cubicBezTo>
                    <a:cubicBezTo>
                      <a:pt x="56" y="0"/>
                      <a:pt x="8" y="26"/>
                      <a:pt x="4" y="45"/>
                    </a:cubicBezTo>
                    <a:close/>
                  </a:path>
                </a:pathLst>
              </a:custGeom>
              <a:solidFill>
                <a:srgbClr val="D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5" name="Freeform 13">
                <a:extLst>
                  <a:ext uri="{FF2B5EF4-FFF2-40B4-BE49-F238E27FC236}">
                    <a16:creationId xmlns:a16="http://schemas.microsoft.com/office/drawing/2014/main" id="{B80CF7EB-178B-40F1-AD49-A48F367B839F}"/>
                  </a:ext>
                </a:extLst>
              </p:cNvPr>
              <p:cNvSpPr>
                <a:spLocks/>
              </p:cNvSpPr>
              <p:nvPr/>
            </p:nvSpPr>
            <p:spPr bwMode="auto">
              <a:xfrm rot="20921404" flipH="1">
                <a:off x="3220" y="3112"/>
                <a:ext cx="270" cy="105"/>
              </a:xfrm>
              <a:custGeom>
                <a:avLst/>
                <a:gdLst>
                  <a:gd name="T0" fmla="*/ 4 w 260"/>
                  <a:gd name="T1" fmla="*/ 45 h 124"/>
                  <a:gd name="T2" fmla="*/ 72 w 260"/>
                  <a:gd name="T3" fmla="*/ 113 h 124"/>
                  <a:gd name="T4" fmla="*/ 185 w 260"/>
                  <a:gd name="T5" fmla="*/ 113 h 124"/>
                  <a:gd name="T6" fmla="*/ 253 w 260"/>
                  <a:gd name="T7" fmla="*/ 68 h 124"/>
                  <a:gd name="T8" fmla="*/ 230 w 260"/>
                  <a:gd name="T9" fmla="*/ 22 h 124"/>
                  <a:gd name="T10" fmla="*/ 94 w 260"/>
                  <a:gd name="T11" fmla="*/ 0 h 124"/>
                  <a:gd name="T12" fmla="*/ 4 w 260"/>
                  <a:gd name="T13" fmla="*/ 4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0" h="124">
                    <a:moveTo>
                      <a:pt x="4" y="45"/>
                    </a:moveTo>
                    <a:cubicBezTo>
                      <a:pt x="0" y="64"/>
                      <a:pt x="42" y="102"/>
                      <a:pt x="72" y="113"/>
                    </a:cubicBezTo>
                    <a:cubicBezTo>
                      <a:pt x="102" y="124"/>
                      <a:pt x="155" y="120"/>
                      <a:pt x="185" y="113"/>
                    </a:cubicBezTo>
                    <a:cubicBezTo>
                      <a:pt x="215" y="106"/>
                      <a:pt x="246" y="83"/>
                      <a:pt x="253" y="68"/>
                    </a:cubicBezTo>
                    <a:cubicBezTo>
                      <a:pt x="260" y="53"/>
                      <a:pt x="257" y="33"/>
                      <a:pt x="230" y="22"/>
                    </a:cubicBezTo>
                    <a:cubicBezTo>
                      <a:pt x="203" y="11"/>
                      <a:pt x="132" y="0"/>
                      <a:pt x="94" y="0"/>
                    </a:cubicBezTo>
                    <a:cubicBezTo>
                      <a:pt x="56" y="0"/>
                      <a:pt x="8" y="26"/>
                      <a:pt x="4" y="4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AC0000">
                      <a:gamma/>
                      <a:shade val="81961"/>
                      <a:invGamma/>
                    </a:srgbClr>
                  </a:gs>
                  <a:gs pos="100000">
                    <a:srgbClr val="AC00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806" name="Freeform 14">
              <a:extLst>
                <a:ext uri="{FF2B5EF4-FFF2-40B4-BE49-F238E27FC236}">
                  <a16:creationId xmlns:a16="http://schemas.microsoft.com/office/drawing/2014/main" id="{8B3AE9C6-9247-4CE1-9A0D-3945DF2EA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1639"/>
              <a:ext cx="347" cy="52"/>
            </a:xfrm>
            <a:custGeom>
              <a:avLst/>
              <a:gdLst>
                <a:gd name="T0" fmla="*/ 0 w 801"/>
                <a:gd name="T1" fmla="*/ 0 h 117"/>
                <a:gd name="T2" fmla="*/ 227 w 801"/>
                <a:gd name="T3" fmla="*/ 91 h 117"/>
                <a:gd name="T4" fmla="*/ 476 w 801"/>
                <a:gd name="T5" fmla="*/ 113 h 117"/>
                <a:gd name="T6" fmla="*/ 748 w 801"/>
                <a:gd name="T7" fmla="*/ 68 h 117"/>
                <a:gd name="T8" fmla="*/ 794 w 801"/>
                <a:gd name="T9" fmla="*/ 2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1" h="117">
                  <a:moveTo>
                    <a:pt x="0" y="0"/>
                  </a:moveTo>
                  <a:cubicBezTo>
                    <a:pt x="74" y="36"/>
                    <a:pt x="148" y="72"/>
                    <a:pt x="227" y="91"/>
                  </a:cubicBezTo>
                  <a:cubicBezTo>
                    <a:pt x="306" y="110"/>
                    <a:pt x="389" y="117"/>
                    <a:pt x="476" y="113"/>
                  </a:cubicBezTo>
                  <a:cubicBezTo>
                    <a:pt x="563" y="109"/>
                    <a:pt x="695" y="83"/>
                    <a:pt x="748" y="68"/>
                  </a:cubicBezTo>
                  <a:cubicBezTo>
                    <a:pt x="801" y="53"/>
                    <a:pt x="749" y="23"/>
                    <a:pt x="794" y="23"/>
                  </a:cubicBezTo>
                </a:path>
              </a:pathLst>
            </a:custGeom>
            <a:noFill/>
            <a:ln w="1905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807" name="AutoShape 15">
              <a:extLst>
                <a:ext uri="{FF2B5EF4-FFF2-40B4-BE49-F238E27FC236}">
                  <a16:creationId xmlns:a16="http://schemas.microsoft.com/office/drawing/2014/main" id="{CDED91FE-7B11-43A7-AFF4-55848DAF8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651"/>
              <a:ext cx="30" cy="4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08" name="Oval 16">
              <a:extLst>
                <a:ext uri="{FF2B5EF4-FFF2-40B4-BE49-F238E27FC236}">
                  <a16:creationId xmlns:a16="http://schemas.microsoft.com/office/drawing/2014/main" id="{C5F86551-37EC-4ABB-9A4B-40519F8D88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826419">
              <a:off x="2969" y="1678"/>
              <a:ext cx="168" cy="73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CC0000">
                    <a:gamma/>
                    <a:shade val="57647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09" name="Oval 17">
              <a:extLst>
                <a:ext uri="{FF2B5EF4-FFF2-40B4-BE49-F238E27FC236}">
                  <a16:creationId xmlns:a16="http://schemas.microsoft.com/office/drawing/2014/main" id="{1769ABFE-2F5E-4876-B31F-C47984D859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01897">
              <a:off x="2756" y="1655"/>
              <a:ext cx="105" cy="36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0" name="Oval 18">
              <a:extLst>
                <a:ext uri="{FF2B5EF4-FFF2-40B4-BE49-F238E27FC236}">
                  <a16:creationId xmlns:a16="http://schemas.microsoft.com/office/drawing/2014/main" id="{2B952130-3105-4E8B-94D2-BB42634714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657660">
              <a:off x="3126" y="1673"/>
              <a:ext cx="128" cy="42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1" name="Freeform 19">
              <a:extLst>
                <a:ext uri="{FF2B5EF4-FFF2-40B4-BE49-F238E27FC236}">
                  <a16:creationId xmlns:a16="http://schemas.microsoft.com/office/drawing/2014/main" id="{DADCDFD0-6754-4746-A64A-8EC25C707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3" y="1650"/>
              <a:ext cx="484" cy="113"/>
            </a:xfrm>
            <a:custGeom>
              <a:avLst/>
              <a:gdLst>
                <a:gd name="T0" fmla="*/ 159 w 1122"/>
                <a:gd name="T1" fmla="*/ 4 h 238"/>
                <a:gd name="T2" fmla="*/ 0 w 1122"/>
                <a:gd name="T3" fmla="*/ 49 h 238"/>
                <a:gd name="T4" fmla="*/ 159 w 1122"/>
                <a:gd name="T5" fmla="*/ 49 h 238"/>
                <a:gd name="T6" fmla="*/ 363 w 1122"/>
                <a:gd name="T7" fmla="*/ 163 h 238"/>
                <a:gd name="T8" fmla="*/ 522 w 1122"/>
                <a:gd name="T9" fmla="*/ 231 h 238"/>
                <a:gd name="T10" fmla="*/ 703 w 1122"/>
                <a:gd name="T11" fmla="*/ 208 h 238"/>
                <a:gd name="T12" fmla="*/ 862 w 1122"/>
                <a:gd name="T13" fmla="*/ 140 h 238"/>
                <a:gd name="T14" fmla="*/ 953 w 1122"/>
                <a:gd name="T15" fmla="*/ 95 h 238"/>
                <a:gd name="T16" fmla="*/ 1021 w 1122"/>
                <a:gd name="T17" fmla="*/ 72 h 238"/>
                <a:gd name="T18" fmla="*/ 1111 w 1122"/>
                <a:gd name="T19" fmla="*/ 95 h 238"/>
                <a:gd name="T20" fmla="*/ 953 w 1122"/>
                <a:gd name="T21" fmla="*/ 27 h 238"/>
                <a:gd name="T22" fmla="*/ 862 w 1122"/>
                <a:gd name="T23" fmla="*/ 72 h 238"/>
                <a:gd name="T24" fmla="*/ 658 w 1122"/>
                <a:gd name="T25" fmla="*/ 95 h 238"/>
                <a:gd name="T26" fmla="*/ 431 w 1122"/>
                <a:gd name="T27" fmla="*/ 95 h 238"/>
                <a:gd name="T28" fmla="*/ 204 w 1122"/>
                <a:gd name="T29" fmla="*/ 27 h 238"/>
                <a:gd name="T30" fmla="*/ 159 w 1122"/>
                <a:gd name="T31" fmla="*/ 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2" h="238">
                  <a:moveTo>
                    <a:pt x="159" y="4"/>
                  </a:moveTo>
                  <a:cubicBezTo>
                    <a:pt x="125" y="8"/>
                    <a:pt x="0" y="42"/>
                    <a:pt x="0" y="49"/>
                  </a:cubicBezTo>
                  <a:cubicBezTo>
                    <a:pt x="0" y="56"/>
                    <a:pt x="99" y="30"/>
                    <a:pt x="159" y="49"/>
                  </a:cubicBezTo>
                  <a:cubicBezTo>
                    <a:pt x="219" y="68"/>
                    <a:pt x="303" y="133"/>
                    <a:pt x="363" y="163"/>
                  </a:cubicBezTo>
                  <a:cubicBezTo>
                    <a:pt x="423" y="193"/>
                    <a:pt x="465" y="224"/>
                    <a:pt x="522" y="231"/>
                  </a:cubicBezTo>
                  <a:cubicBezTo>
                    <a:pt x="579" y="238"/>
                    <a:pt x="646" y="223"/>
                    <a:pt x="703" y="208"/>
                  </a:cubicBezTo>
                  <a:cubicBezTo>
                    <a:pt x="760" y="193"/>
                    <a:pt x="820" y="159"/>
                    <a:pt x="862" y="140"/>
                  </a:cubicBezTo>
                  <a:cubicBezTo>
                    <a:pt x="904" y="121"/>
                    <a:pt x="926" y="106"/>
                    <a:pt x="953" y="95"/>
                  </a:cubicBezTo>
                  <a:cubicBezTo>
                    <a:pt x="980" y="84"/>
                    <a:pt x="995" y="72"/>
                    <a:pt x="1021" y="72"/>
                  </a:cubicBezTo>
                  <a:cubicBezTo>
                    <a:pt x="1047" y="72"/>
                    <a:pt x="1122" y="102"/>
                    <a:pt x="1111" y="95"/>
                  </a:cubicBezTo>
                  <a:cubicBezTo>
                    <a:pt x="1100" y="88"/>
                    <a:pt x="994" y="31"/>
                    <a:pt x="953" y="27"/>
                  </a:cubicBezTo>
                  <a:cubicBezTo>
                    <a:pt x="912" y="23"/>
                    <a:pt x="911" y="61"/>
                    <a:pt x="862" y="72"/>
                  </a:cubicBezTo>
                  <a:cubicBezTo>
                    <a:pt x="813" y="83"/>
                    <a:pt x="730" y="91"/>
                    <a:pt x="658" y="95"/>
                  </a:cubicBezTo>
                  <a:cubicBezTo>
                    <a:pt x="586" y="99"/>
                    <a:pt x="507" y="106"/>
                    <a:pt x="431" y="95"/>
                  </a:cubicBezTo>
                  <a:cubicBezTo>
                    <a:pt x="355" y="84"/>
                    <a:pt x="249" y="42"/>
                    <a:pt x="204" y="27"/>
                  </a:cubicBezTo>
                  <a:cubicBezTo>
                    <a:pt x="159" y="12"/>
                    <a:pt x="193" y="0"/>
                    <a:pt x="159" y="4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cap="flat" cmpd="sng">
                  <a:solidFill>
                    <a:srgbClr val="969696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3813" name="Line 21">
            <a:extLst>
              <a:ext uri="{FF2B5EF4-FFF2-40B4-BE49-F238E27FC236}">
                <a16:creationId xmlns:a16="http://schemas.microsoft.com/office/drawing/2014/main" id="{5CFBD0A4-DC9B-4B6C-9ABB-280EF6085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1736725"/>
            <a:ext cx="0" cy="3779838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14" name="Line 22">
            <a:extLst>
              <a:ext uri="{FF2B5EF4-FFF2-40B4-BE49-F238E27FC236}">
                <a16:creationId xmlns:a16="http://schemas.microsoft.com/office/drawing/2014/main" id="{183C8BF8-F1B3-4088-8219-C27B75765D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0413" y="2241550"/>
            <a:ext cx="288925" cy="21590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15" name="Line 23">
            <a:extLst>
              <a:ext uri="{FF2B5EF4-FFF2-40B4-BE49-F238E27FC236}">
                <a16:creationId xmlns:a16="http://schemas.microsoft.com/office/drawing/2014/main" id="{D4454585-4AFC-4879-AD25-E143BA42DB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9338" y="2960688"/>
            <a:ext cx="288925" cy="21590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16" name="Line 24">
            <a:extLst>
              <a:ext uri="{FF2B5EF4-FFF2-40B4-BE49-F238E27FC236}">
                <a16:creationId xmlns:a16="http://schemas.microsoft.com/office/drawing/2014/main" id="{4F4D4657-15CC-4A99-8D86-D4AA966202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06925" y="3860800"/>
            <a:ext cx="252413" cy="21590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17" name="Line 25">
            <a:extLst>
              <a:ext uri="{FF2B5EF4-FFF2-40B4-BE49-F238E27FC236}">
                <a16:creationId xmlns:a16="http://schemas.microsoft.com/office/drawing/2014/main" id="{223393BE-BA88-4E38-BB59-FDEA9717E2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9338" y="4473575"/>
            <a:ext cx="288925" cy="21590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21" name="Oval 29">
            <a:extLst>
              <a:ext uri="{FF2B5EF4-FFF2-40B4-BE49-F238E27FC236}">
                <a16:creationId xmlns:a16="http://schemas.microsoft.com/office/drawing/2014/main" id="{1E7B8CE3-7097-4034-A80B-720DE477E3E4}"/>
              </a:ext>
            </a:extLst>
          </p:cNvPr>
          <p:cNvSpPr>
            <a:spLocks noChangeArrowheads="1"/>
          </p:cNvSpPr>
          <p:nvPr/>
        </p:nvSpPr>
        <p:spPr bwMode="auto">
          <a:xfrm rot="20033708" flipH="1">
            <a:off x="4475163" y="4994275"/>
            <a:ext cx="3095625" cy="350838"/>
          </a:xfrm>
          <a:prstGeom prst="ellipse">
            <a:avLst/>
          </a:prstGeom>
          <a:gradFill rotWithShape="1"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gamma/>
                  <a:shade val="57647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23" name="Freeform 31">
            <a:extLst>
              <a:ext uri="{FF2B5EF4-FFF2-40B4-BE49-F238E27FC236}">
                <a16:creationId xmlns:a16="http://schemas.microsoft.com/office/drawing/2014/main" id="{B0A5F2F5-78A1-4075-AAC0-53CBA6052DBB}"/>
              </a:ext>
            </a:extLst>
          </p:cNvPr>
          <p:cNvSpPr>
            <a:spLocks/>
          </p:cNvSpPr>
          <p:nvPr/>
        </p:nvSpPr>
        <p:spPr bwMode="auto">
          <a:xfrm flipH="1">
            <a:off x="4699000" y="5445125"/>
            <a:ext cx="307975" cy="225425"/>
          </a:xfrm>
          <a:custGeom>
            <a:avLst/>
            <a:gdLst>
              <a:gd name="T0" fmla="*/ 250 w 839"/>
              <a:gd name="T1" fmla="*/ 9 h 485"/>
              <a:gd name="T2" fmla="*/ 545 w 839"/>
              <a:gd name="T3" fmla="*/ 0 h 485"/>
              <a:gd name="T4" fmla="*/ 839 w 839"/>
              <a:gd name="T5" fmla="*/ 485 h 485"/>
              <a:gd name="T6" fmla="*/ 0 w 839"/>
              <a:gd name="T7" fmla="*/ 485 h 485"/>
              <a:gd name="T8" fmla="*/ 250 w 839"/>
              <a:gd name="T9" fmla="*/ 9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9" h="485">
                <a:moveTo>
                  <a:pt x="250" y="9"/>
                </a:moveTo>
                <a:lnTo>
                  <a:pt x="545" y="0"/>
                </a:lnTo>
                <a:lnTo>
                  <a:pt x="839" y="485"/>
                </a:lnTo>
                <a:lnTo>
                  <a:pt x="0" y="485"/>
                </a:lnTo>
                <a:lnTo>
                  <a:pt x="250" y="9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tint val="7372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cap="flat" cmpd="sng">
                <a:solidFill>
                  <a:srgbClr val="969696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27" name="Rectangle 35">
            <a:extLst>
              <a:ext uri="{FF2B5EF4-FFF2-40B4-BE49-F238E27FC236}">
                <a16:creationId xmlns:a16="http://schemas.microsoft.com/office/drawing/2014/main" id="{37A2DD4A-9EE3-4557-AC20-69034DBE5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773238"/>
            <a:ext cx="3744913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3828" name="Rectangle 36">
            <a:extLst>
              <a:ext uri="{FF2B5EF4-FFF2-40B4-BE49-F238E27FC236}">
                <a16:creationId xmlns:a16="http://schemas.microsoft.com/office/drawing/2014/main" id="{1A429ADE-D300-45AB-BCEE-7023A6D75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3213100"/>
            <a:ext cx="3744912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3829" name="Rectangle 37">
            <a:extLst>
              <a:ext uri="{FF2B5EF4-FFF2-40B4-BE49-F238E27FC236}">
                <a16:creationId xmlns:a16="http://schemas.microsoft.com/office/drawing/2014/main" id="{07C1AAEA-F3F0-4462-B1D2-920F3534F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0" y="2312988"/>
            <a:ext cx="3744913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3830" name="Rectangle 38">
            <a:extLst>
              <a:ext uri="{FF2B5EF4-FFF2-40B4-BE49-F238E27FC236}">
                <a16:creationId xmlns:a16="http://schemas.microsoft.com/office/drawing/2014/main" id="{F1C267FF-33A7-4611-984A-02EACD2F2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897313"/>
            <a:ext cx="3744913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3831" name="Rectangle 39">
            <a:extLst>
              <a:ext uri="{FF2B5EF4-FFF2-40B4-BE49-F238E27FC236}">
                <a16:creationId xmlns:a16="http://schemas.microsoft.com/office/drawing/2014/main" id="{AC153C02-33A0-48C1-9C02-7916FF9C5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434" name="Group 618">
            <a:extLst>
              <a:ext uri="{FF2B5EF4-FFF2-40B4-BE49-F238E27FC236}">
                <a16:creationId xmlns:a16="http://schemas.microsoft.com/office/drawing/2014/main" id="{FE790543-523E-46F5-9E5C-3DADCBE880CF}"/>
              </a:ext>
            </a:extLst>
          </p:cNvPr>
          <p:cNvGrpSpPr>
            <a:grpSpLocks/>
          </p:cNvGrpSpPr>
          <p:nvPr/>
        </p:nvGrpSpPr>
        <p:grpSpPr bwMode="auto">
          <a:xfrm>
            <a:off x="-36513" y="-26988"/>
            <a:ext cx="9217026" cy="5638801"/>
            <a:chOff x="-23" y="-17"/>
            <a:chExt cx="5806" cy="3552"/>
          </a:xfrm>
        </p:grpSpPr>
        <p:sp>
          <p:nvSpPr>
            <p:cNvPr id="34861" name="Freeform 45">
              <a:extLst>
                <a:ext uri="{FF2B5EF4-FFF2-40B4-BE49-F238E27FC236}">
                  <a16:creationId xmlns:a16="http://schemas.microsoft.com/office/drawing/2014/main" id="{91073B62-BC9B-448E-95DC-088BE3DAC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5"/>
              <a:ext cx="336" cy="1566"/>
            </a:xfrm>
            <a:custGeom>
              <a:avLst/>
              <a:gdLst>
                <a:gd name="T0" fmla="*/ 325 w 336"/>
                <a:gd name="T1" fmla="*/ 0 h 1566"/>
                <a:gd name="T2" fmla="*/ 212 w 336"/>
                <a:gd name="T3" fmla="*/ 273 h 1566"/>
                <a:gd name="T4" fmla="*/ 76 w 336"/>
                <a:gd name="T5" fmla="*/ 794 h 1566"/>
                <a:gd name="T6" fmla="*/ 7 w 336"/>
                <a:gd name="T7" fmla="*/ 1384 h 1566"/>
                <a:gd name="T8" fmla="*/ 121 w 336"/>
                <a:gd name="T9" fmla="*/ 1543 h 1566"/>
                <a:gd name="T10" fmla="*/ 280 w 336"/>
                <a:gd name="T11" fmla="*/ 1520 h 1566"/>
                <a:gd name="T12" fmla="*/ 325 w 336"/>
                <a:gd name="T13" fmla="*/ 1339 h 1566"/>
                <a:gd name="T14" fmla="*/ 212 w 336"/>
                <a:gd name="T15" fmla="*/ 1248 h 1566"/>
                <a:gd name="T16" fmla="*/ 98 w 336"/>
                <a:gd name="T17" fmla="*/ 1293 h 1566"/>
                <a:gd name="T18" fmla="*/ 76 w 336"/>
                <a:gd name="T19" fmla="*/ 1407 h 1566"/>
                <a:gd name="T20" fmla="*/ 166 w 336"/>
                <a:gd name="T21" fmla="*/ 1497 h 1566"/>
                <a:gd name="T22" fmla="*/ 234 w 336"/>
                <a:gd name="T23" fmla="*/ 1475 h 1566"/>
                <a:gd name="T24" fmla="*/ 257 w 336"/>
                <a:gd name="T25" fmla="*/ 1407 h 1566"/>
                <a:gd name="T26" fmla="*/ 234 w 336"/>
                <a:gd name="T27" fmla="*/ 1339 h 1566"/>
                <a:gd name="T28" fmla="*/ 166 w 336"/>
                <a:gd name="T29" fmla="*/ 1339 h 1566"/>
                <a:gd name="T30" fmla="*/ 144 w 336"/>
                <a:gd name="T31" fmla="*/ 1407 h 1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6" h="1566">
                  <a:moveTo>
                    <a:pt x="325" y="0"/>
                  </a:moveTo>
                  <a:cubicBezTo>
                    <a:pt x="289" y="70"/>
                    <a:pt x="253" y="141"/>
                    <a:pt x="212" y="273"/>
                  </a:cubicBezTo>
                  <a:cubicBezTo>
                    <a:pt x="171" y="405"/>
                    <a:pt x="110" y="609"/>
                    <a:pt x="76" y="794"/>
                  </a:cubicBezTo>
                  <a:cubicBezTo>
                    <a:pt x="42" y="979"/>
                    <a:pt x="0" y="1259"/>
                    <a:pt x="7" y="1384"/>
                  </a:cubicBezTo>
                  <a:cubicBezTo>
                    <a:pt x="14" y="1509"/>
                    <a:pt x="76" y="1520"/>
                    <a:pt x="121" y="1543"/>
                  </a:cubicBezTo>
                  <a:cubicBezTo>
                    <a:pt x="166" y="1566"/>
                    <a:pt x="246" y="1554"/>
                    <a:pt x="280" y="1520"/>
                  </a:cubicBezTo>
                  <a:cubicBezTo>
                    <a:pt x="314" y="1486"/>
                    <a:pt x="336" y="1384"/>
                    <a:pt x="325" y="1339"/>
                  </a:cubicBezTo>
                  <a:cubicBezTo>
                    <a:pt x="314" y="1294"/>
                    <a:pt x="250" y="1256"/>
                    <a:pt x="212" y="1248"/>
                  </a:cubicBezTo>
                  <a:cubicBezTo>
                    <a:pt x="174" y="1240"/>
                    <a:pt x="121" y="1267"/>
                    <a:pt x="98" y="1293"/>
                  </a:cubicBezTo>
                  <a:cubicBezTo>
                    <a:pt x="75" y="1319"/>
                    <a:pt x="65" y="1373"/>
                    <a:pt x="76" y="1407"/>
                  </a:cubicBezTo>
                  <a:cubicBezTo>
                    <a:pt x="87" y="1441"/>
                    <a:pt x="140" y="1486"/>
                    <a:pt x="166" y="1497"/>
                  </a:cubicBezTo>
                  <a:cubicBezTo>
                    <a:pt x="192" y="1508"/>
                    <a:pt x="219" y="1490"/>
                    <a:pt x="234" y="1475"/>
                  </a:cubicBezTo>
                  <a:cubicBezTo>
                    <a:pt x="249" y="1460"/>
                    <a:pt x="257" y="1430"/>
                    <a:pt x="257" y="1407"/>
                  </a:cubicBezTo>
                  <a:cubicBezTo>
                    <a:pt x="257" y="1384"/>
                    <a:pt x="249" y="1350"/>
                    <a:pt x="234" y="1339"/>
                  </a:cubicBezTo>
                  <a:cubicBezTo>
                    <a:pt x="219" y="1328"/>
                    <a:pt x="181" y="1328"/>
                    <a:pt x="166" y="1339"/>
                  </a:cubicBezTo>
                  <a:cubicBezTo>
                    <a:pt x="151" y="1350"/>
                    <a:pt x="144" y="1400"/>
                    <a:pt x="144" y="1407"/>
                  </a:cubicBezTo>
                </a:path>
              </a:pathLst>
            </a:custGeom>
            <a:noFill/>
            <a:ln w="1587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2" name="Freeform 46">
              <a:extLst>
                <a:ext uri="{FF2B5EF4-FFF2-40B4-BE49-F238E27FC236}">
                  <a16:creationId xmlns:a16="http://schemas.microsoft.com/office/drawing/2014/main" id="{F6E4057C-C1A0-4DCA-BE0D-C85FFC9B6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4" y="-17"/>
              <a:ext cx="276" cy="1542"/>
            </a:xfrm>
            <a:custGeom>
              <a:avLst/>
              <a:gdLst>
                <a:gd name="T0" fmla="*/ 94 w 276"/>
                <a:gd name="T1" fmla="*/ 0 h 1316"/>
                <a:gd name="T2" fmla="*/ 4 w 276"/>
                <a:gd name="T3" fmla="*/ 544 h 1316"/>
                <a:gd name="T4" fmla="*/ 117 w 276"/>
                <a:gd name="T5" fmla="*/ 1179 h 1316"/>
                <a:gd name="T6" fmla="*/ 276 w 276"/>
                <a:gd name="T7" fmla="*/ 1316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" h="1316">
                  <a:moveTo>
                    <a:pt x="94" y="0"/>
                  </a:moveTo>
                  <a:cubicBezTo>
                    <a:pt x="47" y="174"/>
                    <a:pt x="0" y="348"/>
                    <a:pt x="4" y="544"/>
                  </a:cubicBezTo>
                  <a:cubicBezTo>
                    <a:pt x="8" y="740"/>
                    <a:pt x="72" y="1050"/>
                    <a:pt x="117" y="1179"/>
                  </a:cubicBezTo>
                  <a:cubicBezTo>
                    <a:pt x="162" y="1308"/>
                    <a:pt x="246" y="1293"/>
                    <a:pt x="276" y="1316"/>
                  </a:cubicBezTo>
                </a:path>
              </a:pathLst>
            </a:custGeom>
            <a:noFill/>
            <a:ln w="158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3" name="Freeform 47">
              <a:extLst>
                <a:ext uri="{FF2B5EF4-FFF2-40B4-BE49-F238E27FC236}">
                  <a16:creationId xmlns:a16="http://schemas.microsoft.com/office/drawing/2014/main" id="{4E246E43-97CB-4E63-AA9D-E68DE2018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3" y="5"/>
              <a:ext cx="265" cy="1270"/>
            </a:xfrm>
            <a:custGeom>
              <a:avLst/>
              <a:gdLst>
                <a:gd name="T0" fmla="*/ 287 w 514"/>
                <a:gd name="T1" fmla="*/ 0 h 2155"/>
                <a:gd name="T2" fmla="*/ 401 w 514"/>
                <a:gd name="T3" fmla="*/ 159 h 2155"/>
                <a:gd name="T4" fmla="*/ 514 w 514"/>
                <a:gd name="T5" fmla="*/ 635 h 2155"/>
                <a:gd name="T6" fmla="*/ 401 w 514"/>
                <a:gd name="T7" fmla="*/ 1815 h 2155"/>
                <a:gd name="T8" fmla="*/ 174 w 514"/>
                <a:gd name="T9" fmla="*/ 2110 h 2155"/>
                <a:gd name="T10" fmla="*/ 61 w 514"/>
                <a:gd name="T11" fmla="*/ 2087 h 2155"/>
                <a:gd name="T12" fmla="*/ 15 w 514"/>
                <a:gd name="T13" fmla="*/ 1951 h 2155"/>
                <a:gd name="T14" fmla="*/ 151 w 514"/>
                <a:gd name="T15" fmla="*/ 1883 h 2155"/>
                <a:gd name="T16" fmla="*/ 242 w 514"/>
                <a:gd name="T17" fmla="*/ 1951 h 2155"/>
                <a:gd name="T18" fmla="*/ 242 w 514"/>
                <a:gd name="T19" fmla="*/ 2042 h 2155"/>
                <a:gd name="T20" fmla="*/ 151 w 514"/>
                <a:gd name="T21" fmla="*/ 2064 h 2155"/>
                <a:gd name="T22" fmla="*/ 83 w 514"/>
                <a:gd name="T23" fmla="*/ 1996 h 2155"/>
                <a:gd name="T24" fmla="*/ 129 w 514"/>
                <a:gd name="T25" fmla="*/ 1928 h 2155"/>
                <a:gd name="T26" fmla="*/ 174 w 514"/>
                <a:gd name="T27" fmla="*/ 1928 h 2155"/>
                <a:gd name="T28" fmla="*/ 197 w 514"/>
                <a:gd name="T29" fmla="*/ 1996 h 2155"/>
                <a:gd name="T30" fmla="*/ 151 w 514"/>
                <a:gd name="T31" fmla="*/ 2019 h 2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4" h="2155">
                  <a:moveTo>
                    <a:pt x="287" y="0"/>
                  </a:moveTo>
                  <a:cubicBezTo>
                    <a:pt x="325" y="26"/>
                    <a:pt x="363" y="53"/>
                    <a:pt x="401" y="159"/>
                  </a:cubicBezTo>
                  <a:cubicBezTo>
                    <a:pt x="439" y="265"/>
                    <a:pt x="514" y="359"/>
                    <a:pt x="514" y="635"/>
                  </a:cubicBezTo>
                  <a:cubicBezTo>
                    <a:pt x="514" y="911"/>
                    <a:pt x="458" y="1569"/>
                    <a:pt x="401" y="1815"/>
                  </a:cubicBezTo>
                  <a:cubicBezTo>
                    <a:pt x="344" y="2061"/>
                    <a:pt x="231" y="2065"/>
                    <a:pt x="174" y="2110"/>
                  </a:cubicBezTo>
                  <a:cubicBezTo>
                    <a:pt x="117" y="2155"/>
                    <a:pt x="87" y="2113"/>
                    <a:pt x="61" y="2087"/>
                  </a:cubicBezTo>
                  <a:cubicBezTo>
                    <a:pt x="35" y="2061"/>
                    <a:pt x="0" y="1985"/>
                    <a:pt x="15" y="1951"/>
                  </a:cubicBezTo>
                  <a:cubicBezTo>
                    <a:pt x="30" y="1917"/>
                    <a:pt x="113" y="1883"/>
                    <a:pt x="151" y="1883"/>
                  </a:cubicBezTo>
                  <a:cubicBezTo>
                    <a:pt x="189" y="1883"/>
                    <a:pt x="227" y="1925"/>
                    <a:pt x="242" y="1951"/>
                  </a:cubicBezTo>
                  <a:cubicBezTo>
                    <a:pt x="257" y="1977"/>
                    <a:pt x="257" y="2023"/>
                    <a:pt x="242" y="2042"/>
                  </a:cubicBezTo>
                  <a:cubicBezTo>
                    <a:pt x="227" y="2061"/>
                    <a:pt x="177" y="2072"/>
                    <a:pt x="151" y="2064"/>
                  </a:cubicBezTo>
                  <a:cubicBezTo>
                    <a:pt x="125" y="2056"/>
                    <a:pt x="87" y="2019"/>
                    <a:pt x="83" y="1996"/>
                  </a:cubicBezTo>
                  <a:cubicBezTo>
                    <a:pt x="79" y="1973"/>
                    <a:pt x="114" y="1939"/>
                    <a:pt x="129" y="1928"/>
                  </a:cubicBezTo>
                  <a:cubicBezTo>
                    <a:pt x="144" y="1917"/>
                    <a:pt x="163" y="1917"/>
                    <a:pt x="174" y="1928"/>
                  </a:cubicBezTo>
                  <a:cubicBezTo>
                    <a:pt x="185" y="1939"/>
                    <a:pt x="201" y="1981"/>
                    <a:pt x="197" y="1996"/>
                  </a:cubicBezTo>
                  <a:cubicBezTo>
                    <a:pt x="193" y="2011"/>
                    <a:pt x="162" y="2027"/>
                    <a:pt x="151" y="2019"/>
                  </a:cubicBezTo>
                </a:path>
              </a:pathLst>
            </a:custGeom>
            <a:noFill/>
            <a:ln w="12700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4" name="Freeform 48">
              <a:extLst>
                <a:ext uri="{FF2B5EF4-FFF2-40B4-BE49-F238E27FC236}">
                  <a16:creationId xmlns:a16="http://schemas.microsoft.com/office/drawing/2014/main" id="{20C8B0AB-5A2B-4554-B208-996829B63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4" y="28"/>
              <a:ext cx="389" cy="1535"/>
            </a:xfrm>
            <a:custGeom>
              <a:avLst/>
              <a:gdLst>
                <a:gd name="T0" fmla="*/ 359 w 389"/>
                <a:gd name="T1" fmla="*/ 0 h 1535"/>
                <a:gd name="T2" fmla="*/ 178 w 389"/>
                <a:gd name="T3" fmla="*/ 386 h 1535"/>
                <a:gd name="T4" fmla="*/ 19 w 389"/>
                <a:gd name="T5" fmla="*/ 1021 h 1535"/>
                <a:gd name="T6" fmla="*/ 64 w 389"/>
                <a:gd name="T7" fmla="*/ 1452 h 1535"/>
                <a:gd name="T8" fmla="*/ 291 w 389"/>
                <a:gd name="T9" fmla="*/ 1520 h 1535"/>
                <a:gd name="T10" fmla="*/ 382 w 389"/>
                <a:gd name="T11" fmla="*/ 1384 h 1535"/>
                <a:gd name="T12" fmla="*/ 336 w 389"/>
                <a:gd name="T13" fmla="*/ 1225 h 1535"/>
                <a:gd name="T14" fmla="*/ 155 w 389"/>
                <a:gd name="T15" fmla="*/ 1157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9" h="1535">
                  <a:moveTo>
                    <a:pt x="359" y="0"/>
                  </a:moveTo>
                  <a:cubicBezTo>
                    <a:pt x="297" y="108"/>
                    <a:pt x="235" y="216"/>
                    <a:pt x="178" y="386"/>
                  </a:cubicBezTo>
                  <a:cubicBezTo>
                    <a:pt x="121" y="556"/>
                    <a:pt x="38" y="843"/>
                    <a:pt x="19" y="1021"/>
                  </a:cubicBezTo>
                  <a:cubicBezTo>
                    <a:pt x="0" y="1199"/>
                    <a:pt x="19" y="1369"/>
                    <a:pt x="64" y="1452"/>
                  </a:cubicBezTo>
                  <a:cubicBezTo>
                    <a:pt x="109" y="1535"/>
                    <a:pt x="238" y="1531"/>
                    <a:pt x="291" y="1520"/>
                  </a:cubicBezTo>
                  <a:cubicBezTo>
                    <a:pt x="344" y="1509"/>
                    <a:pt x="375" y="1433"/>
                    <a:pt x="382" y="1384"/>
                  </a:cubicBezTo>
                  <a:cubicBezTo>
                    <a:pt x="389" y="1335"/>
                    <a:pt x="374" y="1263"/>
                    <a:pt x="336" y="1225"/>
                  </a:cubicBezTo>
                  <a:cubicBezTo>
                    <a:pt x="298" y="1187"/>
                    <a:pt x="189" y="1168"/>
                    <a:pt x="155" y="1157"/>
                  </a:cubicBezTo>
                </a:path>
              </a:pathLst>
            </a:custGeom>
            <a:noFill/>
            <a:ln w="19050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5" name="Freeform 49">
              <a:extLst>
                <a:ext uri="{FF2B5EF4-FFF2-40B4-BE49-F238E27FC236}">
                  <a16:creationId xmlns:a16="http://schemas.microsoft.com/office/drawing/2014/main" id="{89F6C1D5-BE94-4EB9-B61D-9A3EF2C1E5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5" y="5"/>
              <a:ext cx="408" cy="1792"/>
            </a:xfrm>
            <a:custGeom>
              <a:avLst/>
              <a:gdLst>
                <a:gd name="T0" fmla="*/ 0 w 408"/>
                <a:gd name="T1" fmla="*/ 0 h 1792"/>
                <a:gd name="T2" fmla="*/ 45 w 408"/>
                <a:gd name="T3" fmla="*/ 612 h 1792"/>
                <a:gd name="T4" fmla="*/ 136 w 408"/>
                <a:gd name="T5" fmla="*/ 1384 h 1792"/>
                <a:gd name="T6" fmla="*/ 408 w 408"/>
                <a:gd name="T7" fmla="*/ 1792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8" h="1792">
                  <a:moveTo>
                    <a:pt x="0" y="0"/>
                  </a:moveTo>
                  <a:cubicBezTo>
                    <a:pt x="11" y="190"/>
                    <a:pt x="22" y="381"/>
                    <a:pt x="45" y="612"/>
                  </a:cubicBezTo>
                  <a:cubicBezTo>
                    <a:pt x="68" y="843"/>
                    <a:pt x="75" y="1187"/>
                    <a:pt x="136" y="1384"/>
                  </a:cubicBezTo>
                  <a:cubicBezTo>
                    <a:pt x="197" y="1581"/>
                    <a:pt x="340" y="1694"/>
                    <a:pt x="408" y="1792"/>
                  </a:cubicBezTo>
                </a:path>
              </a:pathLst>
            </a:cu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6" name="Freeform 50">
              <a:extLst>
                <a:ext uri="{FF2B5EF4-FFF2-40B4-BE49-F238E27FC236}">
                  <a16:creationId xmlns:a16="http://schemas.microsoft.com/office/drawing/2014/main" id="{76CB17F1-AF28-4A29-A701-4057F3C2A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8" y="5"/>
              <a:ext cx="567" cy="2420"/>
            </a:xfrm>
            <a:custGeom>
              <a:avLst/>
              <a:gdLst>
                <a:gd name="T0" fmla="*/ 0 w 567"/>
                <a:gd name="T1" fmla="*/ 0 h 2420"/>
                <a:gd name="T2" fmla="*/ 114 w 567"/>
                <a:gd name="T3" fmla="*/ 499 h 2420"/>
                <a:gd name="T4" fmla="*/ 205 w 567"/>
                <a:gd name="T5" fmla="*/ 2110 h 2420"/>
                <a:gd name="T6" fmla="*/ 454 w 567"/>
                <a:gd name="T7" fmla="*/ 2359 h 2420"/>
                <a:gd name="T8" fmla="*/ 567 w 567"/>
                <a:gd name="T9" fmla="*/ 2178 h 2420"/>
                <a:gd name="T10" fmla="*/ 454 w 567"/>
                <a:gd name="T11" fmla="*/ 2042 h 2420"/>
                <a:gd name="T12" fmla="*/ 341 w 567"/>
                <a:gd name="T13" fmla="*/ 2110 h 2420"/>
                <a:gd name="T14" fmla="*/ 341 w 567"/>
                <a:gd name="T15" fmla="*/ 2246 h 2420"/>
                <a:gd name="T16" fmla="*/ 454 w 567"/>
                <a:gd name="T17" fmla="*/ 2268 h 2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7" h="2420">
                  <a:moveTo>
                    <a:pt x="0" y="0"/>
                  </a:moveTo>
                  <a:cubicBezTo>
                    <a:pt x="40" y="73"/>
                    <a:pt x="80" y="147"/>
                    <a:pt x="114" y="499"/>
                  </a:cubicBezTo>
                  <a:cubicBezTo>
                    <a:pt x="148" y="851"/>
                    <a:pt x="148" y="1800"/>
                    <a:pt x="205" y="2110"/>
                  </a:cubicBezTo>
                  <a:cubicBezTo>
                    <a:pt x="262" y="2420"/>
                    <a:pt x="394" y="2348"/>
                    <a:pt x="454" y="2359"/>
                  </a:cubicBezTo>
                  <a:cubicBezTo>
                    <a:pt x="514" y="2370"/>
                    <a:pt x="567" y="2231"/>
                    <a:pt x="567" y="2178"/>
                  </a:cubicBezTo>
                  <a:cubicBezTo>
                    <a:pt x="567" y="2125"/>
                    <a:pt x="492" y="2053"/>
                    <a:pt x="454" y="2042"/>
                  </a:cubicBezTo>
                  <a:cubicBezTo>
                    <a:pt x="416" y="2031"/>
                    <a:pt x="360" y="2076"/>
                    <a:pt x="341" y="2110"/>
                  </a:cubicBezTo>
                  <a:cubicBezTo>
                    <a:pt x="322" y="2144"/>
                    <a:pt x="322" y="2220"/>
                    <a:pt x="341" y="2246"/>
                  </a:cubicBezTo>
                  <a:cubicBezTo>
                    <a:pt x="360" y="2272"/>
                    <a:pt x="431" y="2279"/>
                    <a:pt x="454" y="2268"/>
                  </a:cubicBezTo>
                </a:path>
              </a:pathLst>
            </a:cu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7" name="Freeform 51">
              <a:extLst>
                <a:ext uri="{FF2B5EF4-FFF2-40B4-BE49-F238E27FC236}">
                  <a16:creationId xmlns:a16="http://schemas.microsoft.com/office/drawing/2014/main" id="{7A88758E-E125-432D-B203-E94CD34FD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" y="5"/>
              <a:ext cx="385" cy="1860"/>
            </a:xfrm>
            <a:custGeom>
              <a:avLst/>
              <a:gdLst>
                <a:gd name="T0" fmla="*/ 242 w 321"/>
                <a:gd name="T1" fmla="*/ 0 h 1916"/>
                <a:gd name="T2" fmla="*/ 310 w 321"/>
                <a:gd name="T3" fmla="*/ 976 h 1916"/>
                <a:gd name="T4" fmla="*/ 287 w 321"/>
                <a:gd name="T5" fmla="*/ 1769 h 1916"/>
                <a:gd name="T6" fmla="*/ 105 w 321"/>
                <a:gd name="T7" fmla="*/ 1860 h 1916"/>
                <a:gd name="T8" fmla="*/ 15 w 321"/>
                <a:gd name="T9" fmla="*/ 1747 h 1916"/>
                <a:gd name="T10" fmla="*/ 15 w 321"/>
                <a:gd name="T11" fmla="*/ 1656 h 1916"/>
                <a:gd name="T12" fmla="*/ 60 w 321"/>
                <a:gd name="T13" fmla="*/ 1588 h 1916"/>
                <a:gd name="T14" fmla="*/ 173 w 321"/>
                <a:gd name="T15" fmla="*/ 1565 h 1916"/>
                <a:gd name="T16" fmla="*/ 219 w 321"/>
                <a:gd name="T17" fmla="*/ 1588 h 1916"/>
                <a:gd name="T18" fmla="*/ 242 w 321"/>
                <a:gd name="T19" fmla="*/ 1633 h 1916"/>
                <a:gd name="T20" fmla="*/ 264 w 321"/>
                <a:gd name="T21" fmla="*/ 1679 h 1916"/>
                <a:gd name="T22" fmla="*/ 264 w 321"/>
                <a:gd name="T23" fmla="*/ 1747 h 1916"/>
                <a:gd name="T24" fmla="*/ 219 w 321"/>
                <a:gd name="T25" fmla="*/ 1792 h 1916"/>
                <a:gd name="T26" fmla="*/ 105 w 321"/>
                <a:gd name="T27" fmla="*/ 1815 h 1916"/>
                <a:gd name="T28" fmla="*/ 60 w 321"/>
                <a:gd name="T29" fmla="*/ 1747 h 1916"/>
                <a:gd name="T30" fmla="*/ 37 w 321"/>
                <a:gd name="T31" fmla="*/ 1679 h 1916"/>
                <a:gd name="T32" fmla="*/ 60 w 321"/>
                <a:gd name="T33" fmla="*/ 1633 h 1916"/>
                <a:gd name="T34" fmla="*/ 128 w 321"/>
                <a:gd name="T35" fmla="*/ 1611 h 1916"/>
                <a:gd name="T36" fmla="*/ 173 w 321"/>
                <a:gd name="T37" fmla="*/ 1611 h 1916"/>
                <a:gd name="T38" fmla="*/ 219 w 321"/>
                <a:gd name="T39" fmla="*/ 1679 h 1916"/>
                <a:gd name="T40" fmla="*/ 196 w 321"/>
                <a:gd name="T41" fmla="*/ 1747 h 1916"/>
                <a:gd name="T42" fmla="*/ 128 w 321"/>
                <a:gd name="T43" fmla="*/ 1747 h 1916"/>
                <a:gd name="T44" fmla="*/ 105 w 321"/>
                <a:gd name="T45" fmla="*/ 1701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21" h="1916">
                  <a:moveTo>
                    <a:pt x="242" y="0"/>
                  </a:moveTo>
                  <a:cubicBezTo>
                    <a:pt x="272" y="340"/>
                    <a:pt x="303" y="681"/>
                    <a:pt x="310" y="976"/>
                  </a:cubicBezTo>
                  <a:cubicBezTo>
                    <a:pt x="317" y="1271"/>
                    <a:pt x="321" y="1622"/>
                    <a:pt x="287" y="1769"/>
                  </a:cubicBezTo>
                  <a:cubicBezTo>
                    <a:pt x="253" y="1916"/>
                    <a:pt x="150" y="1864"/>
                    <a:pt x="105" y="1860"/>
                  </a:cubicBezTo>
                  <a:cubicBezTo>
                    <a:pt x="60" y="1856"/>
                    <a:pt x="30" y="1781"/>
                    <a:pt x="15" y="1747"/>
                  </a:cubicBezTo>
                  <a:cubicBezTo>
                    <a:pt x="0" y="1713"/>
                    <a:pt x="8" y="1682"/>
                    <a:pt x="15" y="1656"/>
                  </a:cubicBezTo>
                  <a:cubicBezTo>
                    <a:pt x="22" y="1630"/>
                    <a:pt x="34" y="1603"/>
                    <a:pt x="60" y="1588"/>
                  </a:cubicBezTo>
                  <a:cubicBezTo>
                    <a:pt x="86" y="1573"/>
                    <a:pt x="147" y="1565"/>
                    <a:pt x="173" y="1565"/>
                  </a:cubicBezTo>
                  <a:cubicBezTo>
                    <a:pt x="199" y="1565"/>
                    <a:pt x="208" y="1577"/>
                    <a:pt x="219" y="1588"/>
                  </a:cubicBezTo>
                  <a:cubicBezTo>
                    <a:pt x="230" y="1599"/>
                    <a:pt x="235" y="1618"/>
                    <a:pt x="242" y="1633"/>
                  </a:cubicBezTo>
                  <a:cubicBezTo>
                    <a:pt x="249" y="1648"/>
                    <a:pt x="260" y="1660"/>
                    <a:pt x="264" y="1679"/>
                  </a:cubicBezTo>
                  <a:cubicBezTo>
                    <a:pt x="268" y="1698"/>
                    <a:pt x="271" y="1728"/>
                    <a:pt x="264" y="1747"/>
                  </a:cubicBezTo>
                  <a:cubicBezTo>
                    <a:pt x="257" y="1766"/>
                    <a:pt x="245" y="1781"/>
                    <a:pt x="219" y="1792"/>
                  </a:cubicBezTo>
                  <a:cubicBezTo>
                    <a:pt x="193" y="1803"/>
                    <a:pt x="131" y="1822"/>
                    <a:pt x="105" y="1815"/>
                  </a:cubicBezTo>
                  <a:cubicBezTo>
                    <a:pt x="79" y="1808"/>
                    <a:pt x="71" y="1770"/>
                    <a:pt x="60" y="1747"/>
                  </a:cubicBezTo>
                  <a:cubicBezTo>
                    <a:pt x="49" y="1724"/>
                    <a:pt x="37" y="1698"/>
                    <a:pt x="37" y="1679"/>
                  </a:cubicBezTo>
                  <a:cubicBezTo>
                    <a:pt x="37" y="1660"/>
                    <a:pt x="45" y="1644"/>
                    <a:pt x="60" y="1633"/>
                  </a:cubicBezTo>
                  <a:cubicBezTo>
                    <a:pt x="75" y="1622"/>
                    <a:pt x="109" y="1615"/>
                    <a:pt x="128" y="1611"/>
                  </a:cubicBezTo>
                  <a:cubicBezTo>
                    <a:pt x="147" y="1607"/>
                    <a:pt x="158" y="1600"/>
                    <a:pt x="173" y="1611"/>
                  </a:cubicBezTo>
                  <a:cubicBezTo>
                    <a:pt x="188" y="1622"/>
                    <a:pt x="215" y="1656"/>
                    <a:pt x="219" y="1679"/>
                  </a:cubicBezTo>
                  <a:cubicBezTo>
                    <a:pt x="223" y="1702"/>
                    <a:pt x="211" y="1736"/>
                    <a:pt x="196" y="1747"/>
                  </a:cubicBezTo>
                  <a:cubicBezTo>
                    <a:pt x="181" y="1758"/>
                    <a:pt x="143" y="1755"/>
                    <a:pt x="128" y="1747"/>
                  </a:cubicBezTo>
                  <a:cubicBezTo>
                    <a:pt x="113" y="1739"/>
                    <a:pt x="112" y="1709"/>
                    <a:pt x="105" y="1701"/>
                  </a:cubicBezTo>
                </a:path>
              </a:pathLst>
            </a:custGeom>
            <a:noFill/>
            <a:ln w="28575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68" name="AutoShape 52">
              <a:extLst>
                <a:ext uri="{FF2B5EF4-FFF2-40B4-BE49-F238E27FC236}">
                  <a16:creationId xmlns:a16="http://schemas.microsoft.com/office/drawing/2014/main" id="{D685FD9C-301D-411C-8E3E-D34CA8A76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" y="0"/>
              <a:ext cx="23" cy="24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8000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4869" name="Group 53">
              <a:extLst>
                <a:ext uri="{FF2B5EF4-FFF2-40B4-BE49-F238E27FC236}">
                  <a16:creationId xmlns:a16="http://schemas.microsoft.com/office/drawing/2014/main" id="{DDEE3453-D350-4FAB-BBC1-AE2AD19EEF32}"/>
                </a:ext>
              </a:extLst>
            </p:cNvPr>
            <p:cNvGrpSpPr>
              <a:grpSpLocks/>
            </p:cNvGrpSpPr>
            <p:nvPr/>
          </p:nvGrpSpPr>
          <p:grpSpPr bwMode="auto">
            <a:xfrm rot="-2928192">
              <a:off x="5502" y="2419"/>
              <a:ext cx="175" cy="111"/>
              <a:chOff x="2825" y="3007"/>
              <a:chExt cx="229" cy="242"/>
            </a:xfrm>
          </p:grpSpPr>
          <p:sp>
            <p:nvSpPr>
              <p:cNvPr id="34870" name="Freeform 54">
                <a:extLst>
                  <a:ext uri="{FF2B5EF4-FFF2-40B4-BE49-F238E27FC236}">
                    <a16:creationId xmlns:a16="http://schemas.microsoft.com/office/drawing/2014/main" id="{BCB4738D-F6E0-4316-BE0C-1B972D6F21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871" name="Freeform 55">
                <a:extLst>
                  <a:ext uri="{FF2B5EF4-FFF2-40B4-BE49-F238E27FC236}">
                    <a16:creationId xmlns:a16="http://schemas.microsoft.com/office/drawing/2014/main" id="{54886669-562B-432A-A7F0-53F8AAB164C7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872" name="Group 56">
              <a:extLst>
                <a:ext uri="{FF2B5EF4-FFF2-40B4-BE49-F238E27FC236}">
                  <a16:creationId xmlns:a16="http://schemas.microsoft.com/office/drawing/2014/main" id="{459C4192-3BF2-4900-8115-FA49B22E2C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1" y="0"/>
              <a:ext cx="409" cy="2251"/>
              <a:chOff x="4694" y="0"/>
              <a:chExt cx="431" cy="2750"/>
            </a:xfrm>
          </p:grpSpPr>
          <p:grpSp>
            <p:nvGrpSpPr>
              <p:cNvPr id="34873" name="Group 57">
                <a:extLst>
                  <a:ext uri="{FF2B5EF4-FFF2-40B4-BE49-F238E27FC236}">
                    <a16:creationId xmlns:a16="http://schemas.microsoft.com/office/drawing/2014/main" id="{E0162241-75CC-454E-B1D8-B237F77569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34874" name="Freeform 58">
                  <a:extLst>
                    <a:ext uri="{FF2B5EF4-FFF2-40B4-BE49-F238E27FC236}">
                      <a16:creationId xmlns:a16="http://schemas.microsoft.com/office/drawing/2014/main" id="{1E3312D2-EAB8-4802-899F-2C4AA41A1B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75" name="Freeform 59">
                  <a:extLst>
                    <a:ext uri="{FF2B5EF4-FFF2-40B4-BE49-F238E27FC236}">
                      <a16:creationId xmlns:a16="http://schemas.microsoft.com/office/drawing/2014/main" id="{6EB364A2-0C09-4AAA-B31B-939FF3BC06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4876" name="AutoShape 60">
                <a:extLst>
                  <a:ext uri="{FF2B5EF4-FFF2-40B4-BE49-F238E27FC236}">
                    <a16:creationId xmlns:a16="http://schemas.microsoft.com/office/drawing/2014/main" id="{9D1DB203-CF0F-4DE3-B5EC-BA3FCA12B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4877" name="Group 61">
                <a:extLst>
                  <a:ext uri="{FF2B5EF4-FFF2-40B4-BE49-F238E27FC236}">
                    <a16:creationId xmlns:a16="http://schemas.microsoft.com/office/drawing/2014/main" id="{5E9F03F9-7D10-4246-8981-DF1A9E8D5A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34878" name="Freeform 62">
                  <a:extLst>
                    <a:ext uri="{FF2B5EF4-FFF2-40B4-BE49-F238E27FC236}">
                      <a16:creationId xmlns:a16="http://schemas.microsoft.com/office/drawing/2014/main" id="{56E9BEAA-541A-421A-B0D6-0EFF2C4F37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79" name="Freeform 63">
                  <a:extLst>
                    <a:ext uri="{FF2B5EF4-FFF2-40B4-BE49-F238E27FC236}">
                      <a16:creationId xmlns:a16="http://schemas.microsoft.com/office/drawing/2014/main" id="{5DABE085-A6CD-49D8-9690-0D8B460D5E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880" name="Group 64">
                <a:extLst>
                  <a:ext uri="{FF2B5EF4-FFF2-40B4-BE49-F238E27FC236}">
                    <a16:creationId xmlns:a16="http://schemas.microsoft.com/office/drawing/2014/main" id="{115D55D2-0A27-42ED-A89B-81CB0A8822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34881" name="Freeform 65">
                  <a:extLst>
                    <a:ext uri="{FF2B5EF4-FFF2-40B4-BE49-F238E27FC236}">
                      <a16:creationId xmlns:a16="http://schemas.microsoft.com/office/drawing/2014/main" id="{4CA84EAD-1892-4E5B-963C-AC5F53408D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82" name="Freeform 66">
                  <a:extLst>
                    <a:ext uri="{FF2B5EF4-FFF2-40B4-BE49-F238E27FC236}">
                      <a16:creationId xmlns:a16="http://schemas.microsoft.com/office/drawing/2014/main" id="{26126605-8A60-46E2-8DF4-918E73FE73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883" name="Group 67">
                <a:extLst>
                  <a:ext uri="{FF2B5EF4-FFF2-40B4-BE49-F238E27FC236}">
                    <a16:creationId xmlns:a16="http://schemas.microsoft.com/office/drawing/2014/main" id="{2E16CDCA-952A-4B8C-91CE-64A8A88471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34884" name="Freeform 68">
                  <a:extLst>
                    <a:ext uri="{FF2B5EF4-FFF2-40B4-BE49-F238E27FC236}">
                      <a16:creationId xmlns:a16="http://schemas.microsoft.com/office/drawing/2014/main" id="{8B25E6B2-1A6A-4FDC-AF1E-3FBB6A3A96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85" name="Freeform 69">
                  <a:extLst>
                    <a:ext uri="{FF2B5EF4-FFF2-40B4-BE49-F238E27FC236}">
                      <a16:creationId xmlns:a16="http://schemas.microsoft.com/office/drawing/2014/main" id="{75107F5F-1D31-437A-911E-19EB31C879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886" name="Group 70">
                <a:extLst>
                  <a:ext uri="{FF2B5EF4-FFF2-40B4-BE49-F238E27FC236}">
                    <a16:creationId xmlns:a16="http://schemas.microsoft.com/office/drawing/2014/main" id="{0281DEFE-07CA-4472-9D36-9935B1BBF5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34887" name="Freeform 71">
                  <a:extLst>
                    <a:ext uri="{FF2B5EF4-FFF2-40B4-BE49-F238E27FC236}">
                      <a16:creationId xmlns:a16="http://schemas.microsoft.com/office/drawing/2014/main" id="{AE2C3CEB-BCDB-42C0-BB59-D72868A071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88" name="Freeform 72">
                  <a:extLst>
                    <a:ext uri="{FF2B5EF4-FFF2-40B4-BE49-F238E27FC236}">
                      <a16:creationId xmlns:a16="http://schemas.microsoft.com/office/drawing/2014/main" id="{DA87078B-BF7F-4610-A61B-9A83488579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889" name="Group 73">
                <a:extLst>
                  <a:ext uri="{FF2B5EF4-FFF2-40B4-BE49-F238E27FC236}">
                    <a16:creationId xmlns:a16="http://schemas.microsoft.com/office/drawing/2014/main" id="{72945E16-5E92-4C05-A12F-923775368EB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34890" name="Freeform 74">
                  <a:extLst>
                    <a:ext uri="{FF2B5EF4-FFF2-40B4-BE49-F238E27FC236}">
                      <a16:creationId xmlns:a16="http://schemas.microsoft.com/office/drawing/2014/main" id="{B977593E-6FC7-417C-BFC5-C4B9E936DC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91" name="Freeform 75">
                  <a:extLst>
                    <a:ext uri="{FF2B5EF4-FFF2-40B4-BE49-F238E27FC236}">
                      <a16:creationId xmlns:a16="http://schemas.microsoft.com/office/drawing/2014/main" id="{8685F008-326F-4BB1-87F5-67F6170C5A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892" name="Group 76">
                <a:extLst>
                  <a:ext uri="{FF2B5EF4-FFF2-40B4-BE49-F238E27FC236}">
                    <a16:creationId xmlns:a16="http://schemas.microsoft.com/office/drawing/2014/main" id="{6CE4E769-E8F5-415C-9ED6-36CD47A4D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34893" name="Freeform 77">
                  <a:extLst>
                    <a:ext uri="{FF2B5EF4-FFF2-40B4-BE49-F238E27FC236}">
                      <a16:creationId xmlns:a16="http://schemas.microsoft.com/office/drawing/2014/main" id="{22D4EEED-3257-4B7F-9402-02141C5EFE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94" name="Freeform 78">
                  <a:extLst>
                    <a:ext uri="{FF2B5EF4-FFF2-40B4-BE49-F238E27FC236}">
                      <a16:creationId xmlns:a16="http://schemas.microsoft.com/office/drawing/2014/main" id="{206DA520-698D-4973-AE20-A2A638972A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895" name="Group 79">
                <a:extLst>
                  <a:ext uri="{FF2B5EF4-FFF2-40B4-BE49-F238E27FC236}">
                    <a16:creationId xmlns:a16="http://schemas.microsoft.com/office/drawing/2014/main" id="{FCCEA202-0CF4-41A8-8119-A29B111AE1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34896" name="Freeform 80">
                  <a:extLst>
                    <a:ext uri="{FF2B5EF4-FFF2-40B4-BE49-F238E27FC236}">
                      <a16:creationId xmlns:a16="http://schemas.microsoft.com/office/drawing/2014/main" id="{7CF89F64-7462-48D3-AB4C-CB1730C2A4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897" name="Freeform 81">
                  <a:extLst>
                    <a:ext uri="{FF2B5EF4-FFF2-40B4-BE49-F238E27FC236}">
                      <a16:creationId xmlns:a16="http://schemas.microsoft.com/office/drawing/2014/main" id="{C8EFD70B-E412-4233-AB52-9B1B5F54AC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898" name="Group 82">
                <a:extLst>
                  <a:ext uri="{FF2B5EF4-FFF2-40B4-BE49-F238E27FC236}">
                    <a16:creationId xmlns:a16="http://schemas.microsoft.com/office/drawing/2014/main" id="{2EFD1B6D-341E-474B-8092-49C45EFB33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34899" name="Freeform 83">
                  <a:extLst>
                    <a:ext uri="{FF2B5EF4-FFF2-40B4-BE49-F238E27FC236}">
                      <a16:creationId xmlns:a16="http://schemas.microsoft.com/office/drawing/2014/main" id="{6BB9FD7B-75E1-4276-ADB5-A43AA98C9B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00" name="Freeform 84">
                  <a:extLst>
                    <a:ext uri="{FF2B5EF4-FFF2-40B4-BE49-F238E27FC236}">
                      <a16:creationId xmlns:a16="http://schemas.microsoft.com/office/drawing/2014/main" id="{4B2D0C2E-1FF2-4FA5-B14D-E1360235CC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01" name="Group 85">
                <a:extLst>
                  <a:ext uri="{FF2B5EF4-FFF2-40B4-BE49-F238E27FC236}">
                    <a16:creationId xmlns:a16="http://schemas.microsoft.com/office/drawing/2014/main" id="{58F83A38-B4CA-4E32-BC05-DD56C7C17E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34902" name="Freeform 86">
                  <a:extLst>
                    <a:ext uri="{FF2B5EF4-FFF2-40B4-BE49-F238E27FC236}">
                      <a16:creationId xmlns:a16="http://schemas.microsoft.com/office/drawing/2014/main" id="{FD49C1D2-82C8-4AA0-991E-B71E278F2C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03" name="Freeform 87">
                  <a:extLst>
                    <a:ext uri="{FF2B5EF4-FFF2-40B4-BE49-F238E27FC236}">
                      <a16:creationId xmlns:a16="http://schemas.microsoft.com/office/drawing/2014/main" id="{2B90BD6E-64B4-4E68-84FB-5A61F1E95B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04" name="Group 88">
                <a:extLst>
                  <a:ext uri="{FF2B5EF4-FFF2-40B4-BE49-F238E27FC236}">
                    <a16:creationId xmlns:a16="http://schemas.microsoft.com/office/drawing/2014/main" id="{2695E643-8C25-4348-8883-7C39CB630D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34905" name="Freeform 89">
                  <a:extLst>
                    <a:ext uri="{FF2B5EF4-FFF2-40B4-BE49-F238E27FC236}">
                      <a16:creationId xmlns:a16="http://schemas.microsoft.com/office/drawing/2014/main" id="{D89297C2-2665-4DA3-912D-BF6977FA15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06" name="Freeform 90">
                  <a:extLst>
                    <a:ext uri="{FF2B5EF4-FFF2-40B4-BE49-F238E27FC236}">
                      <a16:creationId xmlns:a16="http://schemas.microsoft.com/office/drawing/2014/main" id="{C7B5B8AB-F8F9-4403-BE18-ECE1C6665B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07" name="Group 91">
                <a:extLst>
                  <a:ext uri="{FF2B5EF4-FFF2-40B4-BE49-F238E27FC236}">
                    <a16:creationId xmlns:a16="http://schemas.microsoft.com/office/drawing/2014/main" id="{78B92B49-575D-47B6-B6AD-4E4666550E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34908" name="Freeform 92">
                  <a:extLst>
                    <a:ext uri="{FF2B5EF4-FFF2-40B4-BE49-F238E27FC236}">
                      <a16:creationId xmlns:a16="http://schemas.microsoft.com/office/drawing/2014/main" id="{0851673A-8EB3-4FD1-AC7E-8850C3B1C2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09" name="Freeform 93">
                  <a:extLst>
                    <a:ext uri="{FF2B5EF4-FFF2-40B4-BE49-F238E27FC236}">
                      <a16:creationId xmlns:a16="http://schemas.microsoft.com/office/drawing/2014/main" id="{09B08D02-C951-4F2B-B98D-11CAA6A839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10" name="Group 94">
                <a:extLst>
                  <a:ext uri="{FF2B5EF4-FFF2-40B4-BE49-F238E27FC236}">
                    <a16:creationId xmlns:a16="http://schemas.microsoft.com/office/drawing/2014/main" id="{FF195463-E005-4477-9DDC-E7C3497D25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34911" name="Freeform 95">
                  <a:extLst>
                    <a:ext uri="{FF2B5EF4-FFF2-40B4-BE49-F238E27FC236}">
                      <a16:creationId xmlns:a16="http://schemas.microsoft.com/office/drawing/2014/main" id="{F3A066E6-01C7-4E8C-8962-1FF0D0A3CB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12" name="Freeform 96">
                  <a:extLst>
                    <a:ext uri="{FF2B5EF4-FFF2-40B4-BE49-F238E27FC236}">
                      <a16:creationId xmlns:a16="http://schemas.microsoft.com/office/drawing/2014/main" id="{12DCFF28-0890-4898-AC14-85DE1B663C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4913" name="Group 97">
              <a:extLst>
                <a:ext uri="{FF2B5EF4-FFF2-40B4-BE49-F238E27FC236}">
                  <a16:creationId xmlns:a16="http://schemas.microsoft.com/office/drawing/2014/main" id="{76249D43-0A7F-4E1A-85BD-6598190B25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89" y="0"/>
              <a:ext cx="363" cy="1774"/>
              <a:chOff x="4694" y="0"/>
              <a:chExt cx="431" cy="2750"/>
            </a:xfrm>
          </p:grpSpPr>
          <p:grpSp>
            <p:nvGrpSpPr>
              <p:cNvPr id="34914" name="Group 98">
                <a:extLst>
                  <a:ext uri="{FF2B5EF4-FFF2-40B4-BE49-F238E27FC236}">
                    <a16:creationId xmlns:a16="http://schemas.microsoft.com/office/drawing/2014/main" id="{E2357F97-8712-4170-BD22-8AD66373B4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34915" name="Freeform 99">
                  <a:extLst>
                    <a:ext uri="{FF2B5EF4-FFF2-40B4-BE49-F238E27FC236}">
                      <a16:creationId xmlns:a16="http://schemas.microsoft.com/office/drawing/2014/main" id="{D6777981-2B95-42CB-93DB-5113DCBFE0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16" name="Freeform 100">
                  <a:extLst>
                    <a:ext uri="{FF2B5EF4-FFF2-40B4-BE49-F238E27FC236}">
                      <a16:creationId xmlns:a16="http://schemas.microsoft.com/office/drawing/2014/main" id="{E2F28D36-2796-4A64-B3BC-A0581304B0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4917" name="AutoShape 101">
                <a:extLst>
                  <a:ext uri="{FF2B5EF4-FFF2-40B4-BE49-F238E27FC236}">
                    <a16:creationId xmlns:a16="http://schemas.microsoft.com/office/drawing/2014/main" id="{A942C903-E1C0-4AF9-B299-CE52B68F17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4918" name="Group 102">
                <a:extLst>
                  <a:ext uri="{FF2B5EF4-FFF2-40B4-BE49-F238E27FC236}">
                    <a16:creationId xmlns:a16="http://schemas.microsoft.com/office/drawing/2014/main" id="{10C9ED99-3A30-44FB-9424-8FE6AEE8CE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34919" name="Freeform 103">
                  <a:extLst>
                    <a:ext uri="{FF2B5EF4-FFF2-40B4-BE49-F238E27FC236}">
                      <a16:creationId xmlns:a16="http://schemas.microsoft.com/office/drawing/2014/main" id="{267F40DD-88C4-4B9D-B4D4-1EAB5FA1F2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20" name="Freeform 104">
                  <a:extLst>
                    <a:ext uri="{FF2B5EF4-FFF2-40B4-BE49-F238E27FC236}">
                      <a16:creationId xmlns:a16="http://schemas.microsoft.com/office/drawing/2014/main" id="{561302A5-8C74-4CED-9C73-409DAA4E4D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21" name="Group 105">
                <a:extLst>
                  <a:ext uri="{FF2B5EF4-FFF2-40B4-BE49-F238E27FC236}">
                    <a16:creationId xmlns:a16="http://schemas.microsoft.com/office/drawing/2014/main" id="{E4C74600-12C1-4670-844B-E836505327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34922" name="Freeform 106">
                  <a:extLst>
                    <a:ext uri="{FF2B5EF4-FFF2-40B4-BE49-F238E27FC236}">
                      <a16:creationId xmlns:a16="http://schemas.microsoft.com/office/drawing/2014/main" id="{F36F9075-3177-4303-AC22-CF9BBF61C5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23" name="Freeform 107">
                  <a:extLst>
                    <a:ext uri="{FF2B5EF4-FFF2-40B4-BE49-F238E27FC236}">
                      <a16:creationId xmlns:a16="http://schemas.microsoft.com/office/drawing/2014/main" id="{7528FC82-8EC1-45AD-9E93-CC33CB66CA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24" name="Group 108">
                <a:extLst>
                  <a:ext uri="{FF2B5EF4-FFF2-40B4-BE49-F238E27FC236}">
                    <a16:creationId xmlns:a16="http://schemas.microsoft.com/office/drawing/2014/main" id="{1D8F0CB3-789E-4049-9840-701986A89B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34925" name="Freeform 109">
                  <a:extLst>
                    <a:ext uri="{FF2B5EF4-FFF2-40B4-BE49-F238E27FC236}">
                      <a16:creationId xmlns:a16="http://schemas.microsoft.com/office/drawing/2014/main" id="{3346F18E-672B-44E8-B0B3-0BC9A8695A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26" name="Freeform 110">
                  <a:extLst>
                    <a:ext uri="{FF2B5EF4-FFF2-40B4-BE49-F238E27FC236}">
                      <a16:creationId xmlns:a16="http://schemas.microsoft.com/office/drawing/2014/main" id="{000BE535-03C3-4DD5-BD9E-DA1B87F559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27" name="Group 111">
                <a:extLst>
                  <a:ext uri="{FF2B5EF4-FFF2-40B4-BE49-F238E27FC236}">
                    <a16:creationId xmlns:a16="http://schemas.microsoft.com/office/drawing/2014/main" id="{83BC9A3A-C4FE-4636-BE3F-7742BFF257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34928" name="Freeform 112">
                  <a:extLst>
                    <a:ext uri="{FF2B5EF4-FFF2-40B4-BE49-F238E27FC236}">
                      <a16:creationId xmlns:a16="http://schemas.microsoft.com/office/drawing/2014/main" id="{B469266A-BE37-4B1B-9137-F7BE2B5F33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29" name="Freeform 113">
                  <a:extLst>
                    <a:ext uri="{FF2B5EF4-FFF2-40B4-BE49-F238E27FC236}">
                      <a16:creationId xmlns:a16="http://schemas.microsoft.com/office/drawing/2014/main" id="{ABA76A91-E859-4229-BF73-4A0FAC4E26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30" name="Group 114">
                <a:extLst>
                  <a:ext uri="{FF2B5EF4-FFF2-40B4-BE49-F238E27FC236}">
                    <a16:creationId xmlns:a16="http://schemas.microsoft.com/office/drawing/2014/main" id="{6BE89ED6-DAD9-4018-BF92-E6B1230599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34931" name="Freeform 115">
                  <a:extLst>
                    <a:ext uri="{FF2B5EF4-FFF2-40B4-BE49-F238E27FC236}">
                      <a16:creationId xmlns:a16="http://schemas.microsoft.com/office/drawing/2014/main" id="{6050437F-3883-4AD2-8507-E40F380A84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32" name="Freeform 116">
                  <a:extLst>
                    <a:ext uri="{FF2B5EF4-FFF2-40B4-BE49-F238E27FC236}">
                      <a16:creationId xmlns:a16="http://schemas.microsoft.com/office/drawing/2014/main" id="{D61D987C-16BA-432E-9A0B-06B343D03E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33" name="Group 117">
                <a:extLst>
                  <a:ext uri="{FF2B5EF4-FFF2-40B4-BE49-F238E27FC236}">
                    <a16:creationId xmlns:a16="http://schemas.microsoft.com/office/drawing/2014/main" id="{DFAF4678-2F10-42DB-AF39-26EEBAAE70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34934" name="Freeform 118">
                  <a:extLst>
                    <a:ext uri="{FF2B5EF4-FFF2-40B4-BE49-F238E27FC236}">
                      <a16:creationId xmlns:a16="http://schemas.microsoft.com/office/drawing/2014/main" id="{3047FCD4-55B8-42F7-89AE-5ECBBD46C7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35" name="Freeform 119">
                  <a:extLst>
                    <a:ext uri="{FF2B5EF4-FFF2-40B4-BE49-F238E27FC236}">
                      <a16:creationId xmlns:a16="http://schemas.microsoft.com/office/drawing/2014/main" id="{30F84A5F-DE77-4AE2-B7D9-BD4FABDB53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36" name="Group 120">
                <a:extLst>
                  <a:ext uri="{FF2B5EF4-FFF2-40B4-BE49-F238E27FC236}">
                    <a16:creationId xmlns:a16="http://schemas.microsoft.com/office/drawing/2014/main" id="{1BA70351-3C5B-4072-BA1A-F5B6D322DB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34937" name="Freeform 121">
                  <a:extLst>
                    <a:ext uri="{FF2B5EF4-FFF2-40B4-BE49-F238E27FC236}">
                      <a16:creationId xmlns:a16="http://schemas.microsoft.com/office/drawing/2014/main" id="{82207F97-115F-4AD6-BA2C-AAE84D99E6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38" name="Freeform 122">
                  <a:extLst>
                    <a:ext uri="{FF2B5EF4-FFF2-40B4-BE49-F238E27FC236}">
                      <a16:creationId xmlns:a16="http://schemas.microsoft.com/office/drawing/2014/main" id="{09E77DBC-247C-412F-8242-4F6306C78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39" name="Group 123">
                <a:extLst>
                  <a:ext uri="{FF2B5EF4-FFF2-40B4-BE49-F238E27FC236}">
                    <a16:creationId xmlns:a16="http://schemas.microsoft.com/office/drawing/2014/main" id="{86F6EAE6-5191-41A3-8770-F34E021653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34940" name="Freeform 124">
                  <a:extLst>
                    <a:ext uri="{FF2B5EF4-FFF2-40B4-BE49-F238E27FC236}">
                      <a16:creationId xmlns:a16="http://schemas.microsoft.com/office/drawing/2014/main" id="{BB1E221D-EF29-4ED4-81E7-487D2DCCB7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41" name="Freeform 125">
                  <a:extLst>
                    <a:ext uri="{FF2B5EF4-FFF2-40B4-BE49-F238E27FC236}">
                      <a16:creationId xmlns:a16="http://schemas.microsoft.com/office/drawing/2014/main" id="{4FC57DE2-C3DE-4306-8551-8802F4D229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42" name="Group 126">
                <a:extLst>
                  <a:ext uri="{FF2B5EF4-FFF2-40B4-BE49-F238E27FC236}">
                    <a16:creationId xmlns:a16="http://schemas.microsoft.com/office/drawing/2014/main" id="{E7394A23-9BA8-47C3-9CF3-F5D7A5FB6B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34943" name="Freeform 127">
                  <a:extLst>
                    <a:ext uri="{FF2B5EF4-FFF2-40B4-BE49-F238E27FC236}">
                      <a16:creationId xmlns:a16="http://schemas.microsoft.com/office/drawing/2014/main" id="{98842DBD-6307-48B1-BB87-76E186CA3A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44" name="Freeform 128">
                  <a:extLst>
                    <a:ext uri="{FF2B5EF4-FFF2-40B4-BE49-F238E27FC236}">
                      <a16:creationId xmlns:a16="http://schemas.microsoft.com/office/drawing/2014/main" id="{E4E1506C-C9D1-4C7A-8045-16F006DA34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45" name="Group 129">
                <a:extLst>
                  <a:ext uri="{FF2B5EF4-FFF2-40B4-BE49-F238E27FC236}">
                    <a16:creationId xmlns:a16="http://schemas.microsoft.com/office/drawing/2014/main" id="{A22BB3F4-B3C1-4FD5-8A24-C24F392DAA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34946" name="Freeform 130">
                  <a:extLst>
                    <a:ext uri="{FF2B5EF4-FFF2-40B4-BE49-F238E27FC236}">
                      <a16:creationId xmlns:a16="http://schemas.microsoft.com/office/drawing/2014/main" id="{090327AD-4C01-4B21-9C3B-A150BD9BA2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47" name="Freeform 131">
                  <a:extLst>
                    <a:ext uri="{FF2B5EF4-FFF2-40B4-BE49-F238E27FC236}">
                      <a16:creationId xmlns:a16="http://schemas.microsoft.com/office/drawing/2014/main" id="{31523159-FE2F-494D-B20D-2A5AE1877D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48" name="Group 132">
                <a:extLst>
                  <a:ext uri="{FF2B5EF4-FFF2-40B4-BE49-F238E27FC236}">
                    <a16:creationId xmlns:a16="http://schemas.microsoft.com/office/drawing/2014/main" id="{F15F49B1-993E-4575-8F15-DAED854A73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34949" name="Freeform 133">
                  <a:extLst>
                    <a:ext uri="{FF2B5EF4-FFF2-40B4-BE49-F238E27FC236}">
                      <a16:creationId xmlns:a16="http://schemas.microsoft.com/office/drawing/2014/main" id="{9EF27B93-A85A-40EC-A53D-C9F828A03B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50" name="Freeform 134">
                  <a:extLst>
                    <a:ext uri="{FF2B5EF4-FFF2-40B4-BE49-F238E27FC236}">
                      <a16:creationId xmlns:a16="http://schemas.microsoft.com/office/drawing/2014/main" id="{A69DF875-F057-4DF4-A520-E9EA9F24C1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51" name="Group 135">
                <a:extLst>
                  <a:ext uri="{FF2B5EF4-FFF2-40B4-BE49-F238E27FC236}">
                    <a16:creationId xmlns:a16="http://schemas.microsoft.com/office/drawing/2014/main" id="{FE95D9AF-F6DB-4D13-9C51-BBE44F5883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34952" name="Freeform 136">
                  <a:extLst>
                    <a:ext uri="{FF2B5EF4-FFF2-40B4-BE49-F238E27FC236}">
                      <a16:creationId xmlns:a16="http://schemas.microsoft.com/office/drawing/2014/main" id="{D7A2C7AD-4C97-4162-A5AC-2BD34698E0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53" name="Freeform 137">
                  <a:extLst>
                    <a:ext uri="{FF2B5EF4-FFF2-40B4-BE49-F238E27FC236}">
                      <a16:creationId xmlns:a16="http://schemas.microsoft.com/office/drawing/2014/main" id="{FCB6C71A-443D-4C93-BD99-A89FFC0EB9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4954" name="Rectangle 138">
              <a:extLst>
                <a:ext uri="{FF2B5EF4-FFF2-40B4-BE49-F238E27FC236}">
                  <a16:creationId xmlns:a16="http://schemas.microsoft.com/office/drawing/2014/main" id="{7209C6CE-5CF2-4269-8BAA-7FA11BB80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0"/>
              <a:ext cx="454" cy="1933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4955" name="Group 139">
              <a:extLst>
                <a:ext uri="{FF2B5EF4-FFF2-40B4-BE49-F238E27FC236}">
                  <a16:creationId xmlns:a16="http://schemas.microsoft.com/office/drawing/2014/main" id="{47DA6600-3136-40D7-A136-F12833A8A649}"/>
                </a:ext>
              </a:extLst>
            </p:cNvPr>
            <p:cNvGrpSpPr>
              <a:grpSpLocks/>
            </p:cNvGrpSpPr>
            <p:nvPr/>
          </p:nvGrpSpPr>
          <p:grpSpPr bwMode="auto">
            <a:xfrm rot="1368130">
              <a:off x="5373" y="0"/>
              <a:ext cx="217" cy="198"/>
              <a:chOff x="2825" y="3007"/>
              <a:chExt cx="229" cy="242"/>
            </a:xfrm>
          </p:grpSpPr>
          <p:sp>
            <p:nvSpPr>
              <p:cNvPr id="34956" name="Freeform 140">
                <a:extLst>
                  <a:ext uri="{FF2B5EF4-FFF2-40B4-BE49-F238E27FC236}">
                    <a16:creationId xmlns:a16="http://schemas.microsoft.com/office/drawing/2014/main" id="{9F93F571-2CF0-48E7-935C-42CBFD705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57" name="Freeform 141">
                <a:extLst>
                  <a:ext uri="{FF2B5EF4-FFF2-40B4-BE49-F238E27FC236}">
                    <a16:creationId xmlns:a16="http://schemas.microsoft.com/office/drawing/2014/main" id="{2C518B3B-7B30-4B67-9380-D445E2F226CB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rgbClr val="85B4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58" name="Group 142">
              <a:extLst>
                <a:ext uri="{FF2B5EF4-FFF2-40B4-BE49-F238E27FC236}">
                  <a16:creationId xmlns:a16="http://schemas.microsoft.com/office/drawing/2014/main" id="{9C3A9E18-B898-42E7-B4B6-C77E1F5CD7BB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5545" y="169"/>
              <a:ext cx="187" cy="229"/>
              <a:chOff x="2825" y="3007"/>
              <a:chExt cx="229" cy="242"/>
            </a:xfrm>
          </p:grpSpPr>
          <p:sp>
            <p:nvSpPr>
              <p:cNvPr id="34959" name="Freeform 143">
                <a:extLst>
                  <a:ext uri="{FF2B5EF4-FFF2-40B4-BE49-F238E27FC236}">
                    <a16:creationId xmlns:a16="http://schemas.microsoft.com/office/drawing/2014/main" id="{60FA6B04-760B-4BE0-95E9-FE5F7E44FA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60" name="Freeform 144">
                <a:extLst>
                  <a:ext uri="{FF2B5EF4-FFF2-40B4-BE49-F238E27FC236}">
                    <a16:creationId xmlns:a16="http://schemas.microsoft.com/office/drawing/2014/main" id="{F68BB195-E13A-443D-88A1-771FCB9C9B47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61" name="Group 145">
              <a:extLst>
                <a:ext uri="{FF2B5EF4-FFF2-40B4-BE49-F238E27FC236}">
                  <a16:creationId xmlns:a16="http://schemas.microsoft.com/office/drawing/2014/main" id="{955180F9-AD96-40B0-AF4F-6D0582BAF351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5418" y="1104"/>
              <a:ext cx="197" cy="148"/>
              <a:chOff x="2825" y="3007"/>
              <a:chExt cx="229" cy="242"/>
            </a:xfrm>
          </p:grpSpPr>
          <p:sp>
            <p:nvSpPr>
              <p:cNvPr id="34962" name="Freeform 146">
                <a:extLst>
                  <a:ext uri="{FF2B5EF4-FFF2-40B4-BE49-F238E27FC236}">
                    <a16:creationId xmlns:a16="http://schemas.microsoft.com/office/drawing/2014/main" id="{B230706F-458C-4F1B-B69D-142A0A9D9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63" name="Freeform 147">
                <a:extLst>
                  <a:ext uri="{FF2B5EF4-FFF2-40B4-BE49-F238E27FC236}">
                    <a16:creationId xmlns:a16="http://schemas.microsoft.com/office/drawing/2014/main" id="{69B34DFB-78A9-4498-8A8B-E0887E5E59F0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64" name="Group 148">
              <a:extLst>
                <a:ext uri="{FF2B5EF4-FFF2-40B4-BE49-F238E27FC236}">
                  <a16:creationId xmlns:a16="http://schemas.microsoft.com/office/drawing/2014/main" id="{FAF3D171-48C9-4B01-9201-3BDD1B61E2F4}"/>
                </a:ext>
              </a:extLst>
            </p:cNvPr>
            <p:cNvGrpSpPr>
              <a:grpSpLocks/>
            </p:cNvGrpSpPr>
            <p:nvPr/>
          </p:nvGrpSpPr>
          <p:grpSpPr bwMode="auto">
            <a:xfrm rot="1368130">
              <a:off x="5373" y="636"/>
              <a:ext cx="217" cy="167"/>
              <a:chOff x="2825" y="3007"/>
              <a:chExt cx="229" cy="242"/>
            </a:xfrm>
          </p:grpSpPr>
          <p:sp>
            <p:nvSpPr>
              <p:cNvPr id="34965" name="Freeform 149">
                <a:extLst>
                  <a:ext uri="{FF2B5EF4-FFF2-40B4-BE49-F238E27FC236}">
                    <a16:creationId xmlns:a16="http://schemas.microsoft.com/office/drawing/2014/main" id="{C241D345-0EAA-4FED-B409-F8F9095BF5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66" name="Freeform 150">
                <a:extLst>
                  <a:ext uri="{FF2B5EF4-FFF2-40B4-BE49-F238E27FC236}">
                    <a16:creationId xmlns:a16="http://schemas.microsoft.com/office/drawing/2014/main" id="{E6FAA716-0EF2-41A8-AB4A-65B31E404011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67" name="Group 151">
              <a:extLst>
                <a:ext uri="{FF2B5EF4-FFF2-40B4-BE49-F238E27FC236}">
                  <a16:creationId xmlns:a16="http://schemas.microsoft.com/office/drawing/2014/main" id="{9830233B-65C5-4F8A-A6D9-1361357442C9}"/>
                </a:ext>
              </a:extLst>
            </p:cNvPr>
            <p:cNvGrpSpPr>
              <a:grpSpLocks/>
            </p:cNvGrpSpPr>
            <p:nvPr/>
          </p:nvGrpSpPr>
          <p:grpSpPr bwMode="auto">
            <a:xfrm rot="1368130">
              <a:off x="5351" y="297"/>
              <a:ext cx="239" cy="198"/>
              <a:chOff x="2825" y="3007"/>
              <a:chExt cx="229" cy="242"/>
            </a:xfrm>
          </p:grpSpPr>
          <p:sp>
            <p:nvSpPr>
              <p:cNvPr id="34968" name="Freeform 152">
                <a:extLst>
                  <a:ext uri="{FF2B5EF4-FFF2-40B4-BE49-F238E27FC236}">
                    <a16:creationId xmlns:a16="http://schemas.microsoft.com/office/drawing/2014/main" id="{2E8ABF0E-A648-41F1-9F00-905A709600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69" name="Freeform 153">
                <a:extLst>
                  <a:ext uri="{FF2B5EF4-FFF2-40B4-BE49-F238E27FC236}">
                    <a16:creationId xmlns:a16="http://schemas.microsoft.com/office/drawing/2014/main" id="{29230F36-5E86-4651-8F22-33268B47A3AE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70" name="Group 154">
              <a:extLst>
                <a:ext uri="{FF2B5EF4-FFF2-40B4-BE49-F238E27FC236}">
                  <a16:creationId xmlns:a16="http://schemas.microsoft.com/office/drawing/2014/main" id="{8CB47248-82E8-4950-88F8-3627545DDD2A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5545" y="410"/>
              <a:ext cx="188" cy="229"/>
              <a:chOff x="2825" y="3007"/>
              <a:chExt cx="229" cy="242"/>
            </a:xfrm>
          </p:grpSpPr>
          <p:sp>
            <p:nvSpPr>
              <p:cNvPr id="34971" name="Freeform 155">
                <a:extLst>
                  <a:ext uri="{FF2B5EF4-FFF2-40B4-BE49-F238E27FC236}">
                    <a16:creationId xmlns:a16="http://schemas.microsoft.com/office/drawing/2014/main" id="{35C113A3-4D44-4C6B-B59D-4A5918ECF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72" name="Freeform 156">
                <a:extLst>
                  <a:ext uri="{FF2B5EF4-FFF2-40B4-BE49-F238E27FC236}">
                    <a16:creationId xmlns:a16="http://schemas.microsoft.com/office/drawing/2014/main" id="{A570FE66-DE5B-48A5-B43C-EBCC78E763BB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73" name="Group 157">
              <a:extLst>
                <a:ext uri="{FF2B5EF4-FFF2-40B4-BE49-F238E27FC236}">
                  <a16:creationId xmlns:a16="http://schemas.microsoft.com/office/drawing/2014/main" id="{236E9B90-41CF-4DEF-944B-F2E694B8BD6D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5559" y="826"/>
              <a:ext cx="187" cy="215"/>
              <a:chOff x="2825" y="3007"/>
              <a:chExt cx="229" cy="242"/>
            </a:xfrm>
          </p:grpSpPr>
          <p:sp>
            <p:nvSpPr>
              <p:cNvPr id="34974" name="Freeform 158">
                <a:extLst>
                  <a:ext uri="{FF2B5EF4-FFF2-40B4-BE49-F238E27FC236}">
                    <a16:creationId xmlns:a16="http://schemas.microsoft.com/office/drawing/2014/main" id="{4B230263-AB40-4D98-80C8-20BE160422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75" name="Freeform 159">
                <a:extLst>
                  <a:ext uri="{FF2B5EF4-FFF2-40B4-BE49-F238E27FC236}">
                    <a16:creationId xmlns:a16="http://schemas.microsoft.com/office/drawing/2014/main" id="{789AE609-6EFB-42D8-8DE1-6626E38D4301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76" name="Group 160">
              <a:extLst>
                <a:ext uri="{FF2B5EF4-FFF2-40B4-BE49-F238E27FC236}">
                  <a16:creationId xmlns:a16="http://schemas.microsoft.com/office/drawing/2014/main" id="{E0807E16-641B-4A7F-A5A3-27C57D9C922A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5529" y="1252"/>
              <a:ext cx="187" cy="151"/>
              <a:chOff x="2825" y="3007"/>
              <a:chExt cx="229" cy="242"/>
            </a:xfrm>
          </p:grpSpPr>
          <p:sp>
            <p:nvSpPr>
              <p:cNvPr id="34977" name="Freeform 161">
                <a:extLst>
                  <a:ext uri="{FF2B5EF4-FFF2-40B4-BE49-F238E27FC236}">
                    <a16:creationId xmlns:a16="http://schemas.microsoft.com/office/drawing/2014/main" id="{AB79353D-4531-47A6-ADF6-007734A02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78" name="Freeform 162">
                <a:extLst>
                  <a:ext uri="{FF2B5EF4-FFF2-40B4-BE49-F238E27FC236}">
                    <a16:creationId xmlns:a16="http://schemas.microsoft.com/office/drawing/2014/main" id="{D156BF89-312F-46EA-8858-42A309E2C62E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79" name="Group 163">
              <a:extLst>
                <a:ext uri="{FF2B5EF4-FFF2-40B4-BE49-F238E27FC236}">
                  <a16:creationId xmlns:a16="http://schemas.microsoft.com/office/drawing/2014/main" id="{446E207A-50DE-4E84-94C0-803A2D843445}"/>
                </a:ext>
              </a:extLst>
            </p:cNvPr>
            <p:cNvGrpSpPr>
              <a:grpSpLocks/>
            </p:cNvGrpSpPr>
            <p:nvPr/>
          </p:nvGrpSpPr>
          <p:grpSpPr bwMode="auto">
            <a:xfrm rot="60264547">
              <a:off x="5560" y="1793"/>
              <a:ext cx="187" cy="150"/>
              <a:chOff x="2825" y="3007"/>
              <a:chExt cx="229" cy="242"/>
            </a:xfrm>
          </p:grpSpPr>
          <p:sp>
            <p:nvSpPr>
              <p:cNvPr id="34980" name="Freeform 164">
                <a:extLst>
                  <a:ext uri="{FF2B5EF4-FFF2-40B4-BE49-F238E27FC236}">
                    <a16:creationId xmlns:a16="http://schemas.microsoft.com/office/drawing/2014/main" id="{39C58F21-1F69-46FE-A351-7C7914751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81" name="Freeform 165">
                <a:extLst>
                  <a:ext uri="{FF2B5EF4-FFF2-40B4-BE49-F238E27FC236}">
                    <a16:creationId xmlns:a16="http://schemas.microsoft.com/office/drawing/2014/main" id="{8C053CB2-78C7-4A87-8DA0-76365905654A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82" name="Group 166">
              <a:extLst>
                <a:ext uri="{FF2B5EF4-FFF2-40B4-BE49-F238E27FC236}">
                  <a16:creationId xmlns:a16="http://schemas.microsoft.com/office/drawing/2014/main" id="{5FBACEAF-EDB9-48FA-8D1F-642C62B2F68E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5397" y="1525"/>
              <a:ext cx="196" cy="148"/>
              <a:chOff x="2825" y="3007"/>
              <a:chExt cx="229" cy="242"/>
            </a:xfrm>
          </p:grpSpPr>
          <p:sp>
            <p:nvSpPr>
              <p:cNvPr id="34983" name="Freeform 167">
                <a:extLst>
                  <a:ext uri="{FF2B5EF4-FFF2-40B4-BE49-F238E27FC236}">
                    <a16:creationId xmlns:a16="http://schemas.microsoft.com/office/drawing/2014/main" id="{FB032C91-21EE-4678-B72B-545EC92B5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84" name="Freeform 168">
                <a:extLst>
                  <a:ext uri="{FF2B5EF4-FFF2-40B4-BE49-F238E27FC236}">
                    <a16:creationId xmlns:a16="http://schemas.microsoft.com/office/drawing/2014/main" id="{573F061C-8F03-4763-8C7E-5E6E4DB4CF27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85" name="Group 169">
              <a:extLst>
                <a:ext uri="{FF2B5EF4-FFF2-40B4-BE49-F238E27FC236}">
                  <a16:creationId xmlns:a16="http://schemas.microsoft.com/office/drawing/2014/main" id="{DD773E8B-1BE8-459F-B106-EFD07098A322}"/>
                </a:ext>
              </a:extLst>
            </p:cNvPr>
            <p:cNvGrpSpPr>
              <a:grpSpLocks/>
            </p:cNvGrpSpPr>
            <p:nvPr/>
          </p:nvGrpSpPr>
          <p:grpSpPr bwMode="auto">
            <a:xfrm rot="801070">
              <a:off x="5397" y="1979"/>
              <a:ext cx="196" cy="149"/>
              <a:chOff x="2825" y="3007"/>
              <a:chExt cx="229" cy="242"/>
            </a:xfrm>
          </p:grpSpPr>
          <p:sp>
            <p:nvSpPr>
              <p:cNvPr id="34986" name="Freeform 170">
                <a:extLst>
                  <a:ext uri="{FF2B5EF4-FFF2-40B4-BE49-F238E27FC236}">
                    <a16:creationId xmlns:a16="http://schemas.microsoft.com/office/drawing/2014/main" id="{2EB298D4-926F-4A4C-8D28-6A69551569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87" name="Freeform 171">
                <a:extLst>
                  <a:ext uri="{FF2B5EF4-FFF2-40B4-BE49-F238E27FC236}">
                    <a16:creationId xmlns:a16="http://schemas.microsoft.com/office/drawing/2014/main" id="{E8A2E89C-C2B4-4C30-9894-EA0C4251881C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88" name="Group 172">
              <a:extLst>
                <a:ext uri="{FF2B5EF4-FFF2-40B4-BE49-F238E27FC236}">
                  <a16:creationId xmlns:a16="http://schemas.microsoft.com/office/drawing/2014/main" id="{875B3AFA-28AF-44E6-A0E4-DCBD9EDF57EF}"/>
                </a:ext>
              </a:extLst>
            </p:cNvPr>
            <p:cNvGrpSpPr>
              <a:grpSpLocks/>
            </p:cNvGrpSpPr>
            <p:nvPr/>
          </p:nvGrpSpPr>
          <p:grpSpPr bwMode="auto">
            <a:xfrm rot="59805527">
              <a:off x="5534" y="2169"/>
              <a:ext cx="168" cy="149"/>
              <a:chOff x="2825" y="3007"/>
              <a:chExt cx="229" cy="242"/>
            </a:xfrm>
          </p:grpSpPr>
          <p:sp>
            <p:nvSpPr>
              <p:cNvPr id="34989" name="Freeform 173">
                <a:extLst>
                  <a:ext uri="{FF2B5EF4-FFF2-40B4-BE49-F238E27FC236}">
                    <a16:creationId xmlns:a16="http://schemas.microsoft.com/office/drawing/2014/main" id="{77F1004A-FAA4-4BC4-8D92-78CA4259B2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990" name="Freeform 174">
                <a:extLst>
                  <a:ext uri="{FF2B5EF4-FFF2-40B4-BE49-F238E27FC236}">
                    <a16:creationId xmlns:a16="http://schemas.microsoft.com/office/drawing/2014/main" id="{BC14DD45-C920-4D93-AEA5-C457CD8A250C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4991" name="Group 175">
              <a:extLst>
                <a:ext uri="{FF2B5EF4-FFF2-40B4-BE49-F238E27FC236}">
                  <a16:creationId xmlns:a16="http://schemas.microsoft.com/office/drawing/2014/main" id="{2712D021-3C76-4ED7-B97E-BEFAB4C1B7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6" y="0"/>
              <a:ext cx="402" cy="997"/>
              <a:chOff x="4082" y="0"/>
              <a:chExt cx="402" cy="997"/>
            </a:xfrm>
          </p:grpSpPr>
          <p:grpSp>
            <p:nvGrpSpPr>
              <p:cNvPr id="34992" name="Group 176">
                <a:extLst>
                  <a:ext uri="{FF2B5EF4-FFF2-40B4-BE49-F238E27FC236}">
                    <a16:creationId xmlns:a16="http://schemas.microsoft.com/office/drawing/2014/main" id="{3060D992-AFA8-4DD8-A7E9-A3C2C88968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104" y="0"/>
                <a:ext cx="217" cy="198"/>
                <a:chOff x="2825" y="3007"/>
                <a:chExt cx="229" cy="242"/>
              </a:xfrm>
            </p:grpSpPr>
            <p:sp>
              <p:nvSpPr>
                <p:cNvPr id="34993" name="Freeform 177">
                  <a:extLst>
                    <a:ext uri="{FF2B5EF4-FFF2-40B4-BE49-F238E27FC236}">
                      <a16:creationId xmlns:a16="http://schemas.microsoft.com/office/drawing/2014/main" id="{BD4A099F-7A54-40EE-9C7F-A85057831B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94" name="Freeform 178">
                  <a:extLst>
                    <a:ext uri="{FF2B5EF4-FFF2-40B4-BE49-F238E27FC236}">
                      <a16:creationId xmlns:a16="http://schemas.microsoft.com/office/drawing/2014/main" id="{408F5CC4-3A72-4E49-92F2-95822C9E1D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4995" name="AutoShape 179">
                <a:extLst>
                  <a:ext uri="{FF2B5EF4-FFF2-40B4-BE49-F238E27FC236}">
                    <a16:creationId xmlns:a16="http://schemas.microsoft.com/office/drawing/2014/main" id="{56EE3BC5-5BA3-4388-9FF1-B0995DC83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6" y="0"/>
                <a:ext cx="22" cy="84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4996" name="Group 180">
                <a:extLst>
                  <a:ext uri="{FF2B5EF4-FFF2-40B4-BE49-F238E27FC236}">
                    <a16:creationId xmlns:a16="http://schemas.microsoft.com/office/drawing/2014/main" id="{66A99922-CD9E-493B-8428-97AE66E121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276" y="169"/>
                <a:ext cx="187" cy="229"/>
                <a:chOff x="2825" y="3007"/>
                <a:chExt cx="229" cy="242"/>
              </a:xfrm>
            </p:grpSpPr>
            <p:sp>
              <p:nvSpPr>
                <p:cNvPr id="34997" name="Freeform 181">
                  <a:extLst>
                    <a:ext uri="{FF2B5EF4-FFF2-40B4-BE49-F238E27FC236}">
                      <a16:creationId xmlns:a16="http://schemas.microsoft.com/office/drawing/2014/main" id="{A0A3F4B6-AB1A-4791-99AD-6DF9509684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998" name="Freeform 182">
                  <a:extLst>
                    <a:ext uri="{FF2B5EF4-FFF2-40B4-BE49-F238E27FC236}">
                      <a16:creationId xmlns:a16="http://schemas.microsoft.com/office/drawing/2014/main" id="{6622856D-056C-4285-A078-6A857DA614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4999" name="Group 183">
                <a:extLst>
                  <a:ext uri="{FF2B5EF4-FFF2-40B4-BE49-F238E27FC236}">
                    <a16:creationId xmlns:a16="http://schemas.microsoft.com/office/drawing/2014/main" id="{3F8E26A6-CF30-4C9E-AB90-246DC5E5F8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082" y="297"/>
                <a:ext cx="239" cy="198"/>
                <a:chOff x="2825" y="3007"/>
                <a:chExt cx="229" cy="242"/>
              </a:xfrm>
            </p:grpSpPr>
            <p:sp>
              <p:nvSpPr>
                <p:cNvPr id="35000" name="Freeform 184">
                  <a:extLst>
                    <a:ext uri="{FF2B5EF4-FFF2-40B4-BE49-F238E27FC236}">
                      <a16:creationId xmlns:a16="http://schemas.microsoft.com/office/drawing/2014/main" id="{9A2A6EA9-7F82-4A52-B3C0-34C7FE0C80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01" name="Freeform 185">
                  <a:extLst>
                    <a:ext uri="{FF2B5EF4-FFF2-40B4-BE49-F238E27FC236}">
                      <a16:creationId xmlns:a16="http://schemas.microsoft.com/office/drawing/2014/main" id="{03611E62-B5A9-4EEB-8183-2C26B52B20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02" name="Group 186">
                <a:extLst>
                  <a:ext uri="{FF2B5EF4-FFF2-40B4-BE49-F238E27FC236}">
                    <a16:creationId xmlns:a16="http://schemas.microsoft.com/office/drawing/2014/main" id="{66515513-745A-48CE-9C3E-48D825CAA4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869968">
                <a:off x="4209" y="854"/>
                <a:ext cx="175" cy="111"/>
                <a:chOff x="2825" y="3007"/>
                <a:chExt cx="229" cy="242"/>
              </a:xfrm>
            </p:grpSpPr>
            <p:sp>
              <p:nvSpPr>
                <p:cNvPr id="35003" name="Freeform 187">
                  <a:extLst>
                    <a:ext uri="{FF2B5EF4-FFF2-40B4-BE49-F238E27FC236}">
                      <a16:creationId xmlns:a16="http://schemas.microsoft.com/office/drawing/2014/main" id="{3B779BE5-D390-48B0-A614-5E18A790AE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04" name="Freeform 188">
                  <a:extLst>
                    <a:ext uri="{FF2B5EF4-FFF2-40B4-BE49-F238E27FC236}">
                      <a16:creationId xmlns:a16="http://schemas.microsoft.com/office/drawing/2014/main" id="{23BF587F-A5E1-4EDE-8979-2F9CC6892A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5005" name="Rectangle 189">
              <a:extLst>
                <a:ext uri="{FF2B5EF4-FFF2-40B4-BE49-F238E27FC236}">
                  <a16:creationId xmlns:a16="http://schemas.microsoft.com/office/drawing/2014/main" id="{72418AFD-0F70-4C2E-9A8B-0C3C832B7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3" y="0"/>
              <a:ext cx="431" cy="799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62000"/>
                  </a:schemeClr>
                </a:gs>
                <a:gs pos="100000">
                  <a:schemeClr val="bg1">
                    <a:alpha val="3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5006" name="Group 190">
              <a:extLst>
                <a:ext uri="{FF2B5EF4-FFF2-40B4-BE49-F238E27FC236}">
                  <a16:creationId xmlns:a16="http://schemas.microsoft.com/office/drawing/2014/main" id="{9BB8BE5B-28AC-4CF5-B481-7F2BCE45AD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19" y="0"/>
              <a:ext cx="499" cy="1638"/>
              <a:chOff x="3719" y="0"/>
              <a:chExt cx="499" cy="1833"/>
            </a:xfrm>
          </p:grpSpPr>
          <p:grpSp>
            <p:nvGrpSpPr>
              <p:cNvPr id="35007" name="Group 191">
                <a:extLst>
                  <a:ext uri="{FF2B5EF4-FFF2-40B4-BE49-F238E27FC236}">
                    <a16:creationId xmlns:a16="http://schemas.microsoft.com/office/drawing/2014/main" id="{945D5C69-1FCF-4ED3-8D4F-9AE5B115EA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3744" y="0"/>
                <a:ext cx="253" cy="198"/>
                <a:chOff x="2825" y="3007"/>
                <a:chExt cx="229" cy="242"/>
              </a:xfrm>
            </p:grpSpPr>
            <p:sp>
              <p:nvSpPr>
                <p:cNvPr id="35008" name="Freeform 192">
                  <a:extLst>
                    <a:ext uri="{FF2B5EF4-FFF2-40B4-BE49-F238E27FC236}">
                      <a16:creationId xmlns:a16="http://schemas.microsoft.com/office/drawing/2014/main" id="{F69693E2-5348-44B7-BB4E-440FAEADFC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09" name="Freeform 193">
                  <a:extLst>
                    <a:ext uri="{FF2B5EF4-FFF2-40B4-BE49-F238E27FC236}">
                      <a16:creationId xmlns:a16="http://schemas.microsoft.com/office/drawing/2014/main" id="{B9CD7602-3011-44D4-A229-42DEB4BD39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5010" name="AutoShape 194">
                <a:extLst>
                  <a:ext uri="{FF2B5EF4-FFF2-40B4-BE49-F238E27FC236}">
                    <a16:creationId xmlns:a16="http://schemas.microsoft.com/office/drawing/2014/main" id="{C4C92C3A-199E-4855-BD30-0425D4DF0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0" y="0"/>
                <a:ext cx="22" cy="170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011" name="Group 195">
                <a:extLst>
                  <a:ext uri="{FF2B5EF4-FFF2-40B4-BE49-F238E27FC236}">
                    <a16:creationId xmlns:a16="http://schemas.microsoft.com/office/drawing/2014/main" id="{3B62B399-5BF5-4DD8-876A-99DB727A21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68" y="150"/>
                <a:ext cx="187" cy="267"/>
                <a:chOff x="2825" y="3007"/>
                <a:chExt cx="229" cy="242"/>
              </a:xfrm>
            </p:grpSpPr>
            <p:sp>
              <p:nvSpPr>
                <p:cNvPr id="35012" name="Freeform 196">
                  <a:extLst>
                    <a:ext uri="{FF2B5EF4-FFF2-40B4-BE49-F238E27FC236}">
                      <a16:creationId xmlns:a16="http://schemas.microsoft.com/office/drawing/2014/main" id="{89EDE074-C48D-4361-94A8-4E5F4509BD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13" name="Freeform 197">
                  <a:extLst>
                    <a:ext uri="{FF2B5EF4-FFF2-40B4-BE49-F238E27FC236}">
                      <a16:creationId xmlns:a16="http://schemas.microsoft.com/office/drawing/2014/main" id="{EB802827-BD07-4326-9497-5F4152EB18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14" name="Group 198">
                <a:extLst>
                  <a:ext uri="{FF2B5EF4-FFF2-40B4-BE49-F238E27FC236}">
                    <a16:creationId xmlns:a16="http://schemas.microsoft.com/office/drawing/2014/main" id="{224ABA79-BF2B-4A45-9A76-85FA71FA31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97" y="686"/>
                <a:ext cx="229" cy="148"/>
                <a:chOff x="2825" y="3007"/>
                <a:chExt cx="229" cy="242"/>
              </a:xfrm>
            </p:grpSpPr>
            <p:sp>
              <p:nvSpPr>
                <p:cNvPr id="35015" name="Freeform 199">
                  <a:extLst>
                    <a:ext uri="{FF2B5EF4-FFF2-40B4-BE49-F238E27FC236}">
                      <a16:creationId xmlns:a16="http://schemas.microsoft.com/office/drawing/2014/main" id="{CDCFD702-AF66-47C0-9846-63DF1D6F8E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16" name="Freeform 200">
                  <a:extLst>
                    <a:ext uri="{FF2B5EF4-FFF2-40B4-BE49-F238E27FC236}">
                      <a16:creationId xmlns:a16="http://schemas.microsoft.com/office/drawing/2014/main" id="{5EDFC84F-B601-4303-A832-1E1578EA46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17" name="Group 201">
                <a:extLst>
                  <a:ext uri="{FF2B5EF4-FFF2-40B4-BE49-F238E27FC236}">
                    <a16:creationId xmlns:a16="http://schemas.microsoft.com/office/drawing/2014/main" id="{3FBE65CD-3D8F-48E1-8A09-98CD3E213B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3719" y="297"/>
                <a:ext cx="278" cy="198"/>
                <a:chOff x="2825" y="3007"/>
                <a:chExt cx="229" cy="242"/>
              </a:xfrm>
            </p:grpSpPr>
            <p:sp>
              <p:nvSpPr>
                <p:cNvPr id="35018" name="Freeform 202">
                  <a:extLst>
                    <a:ext uri="{FF2B5EF4-FFF2-40B4-BE49-F238E27FC236}">
                      <a16:creationId xmlns:a16="http://schemas.microsoft.com/office/drawing/2014/main" id="{E0AEA032-FEFF-44A0-9FF3-BF89116293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19" name="Freeform 203">
                  <a:extLst>
                    <a:ext uri="{FF2B5EF4-FFF2-40B4-BE49-F238E27FC236}">
                      <a16:creationId xmlns:a16="http://schemas.microsoft.com/office/drawing/2014/main" id="{4D739A8F-93D9-4A18-94BA-3E98FA434D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20" name="Group 204">
                <a:extLst>
                  <a:ext uri="{FF2B5EF4-FFF2-40B4-BE49-F238E27FC236}">
                    <a16:creationId xmlns:a16="http://schemas.microsoft.com/office/drawing/2014/main" id="{41F08033-5415-4329-AE01-DD86D7ECDF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91" y="571"/>
                <a:ext cx="188" cy="267"/>
                <a:chOff x="2825" y="3007"/>
                <a:chExt cx="229" cy="242"/>
              </a:xfrm>
            </p:grpSpPr>
            <p:sp>
              <p:nvSpPr>
                <p:cNvPr id="35021" name="Freeform 205">
                  <a:extLst>
                    <a:ext uri="{FF2B5EF4-FFF2-40B4-BE49-F238E27FC236}">
                      <a16:creationId xmlns:a16="http://schemas.microsoft.com/office/drawing/2014/main" id="{608CF017-96FB-4F99-990F-72D745D2A5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22" name="Freeform 206">
                  <a:extLst>
                    <a:ext uri="{FF2B5EF4-FFF2-40B4-BE49-F238E27FC236}">
                      <a16:creationId xmlns:a16="http://schemas.microsoft.com/office/drawing/2014/main" id="{A14EA8F8-F223-4D28-A945-EA1947E49E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23" name="Group 207">
                <a:extLst>
                  <a:ext uri="{FF2B5EF4-FFF2-40B4-BE49-F238E27FC236}">
                    <a16:creationId xmlns:a16="http://schemas.microsoft.com/office/drawing/2014/main" id="{E788AE18-2335-451B-B93A-4B5B031E32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42" y="822"/>
                <a:ext cx="187" cy="175"/>
                <a:chOff x="2825" y="3007"/>
                <a:chExt cx="229" cy="242"/>
              </a:xfrm>
            </p:grpSpPr>
            <p:sp>
              <p:nvSpPr>
                <p:cNvPr id="35024" name="Freeform 208">
                  <a:extLst>
                    <a:ext uri="{FF2B5EF4-FFF2-40B4-BE49-F238E27FC236}">
                      <a16:creationId xmlns:a16="http://schemas.microsoft.com/office/drawing/2014/main" id="{FD817B33-A0F2-4D77-A8B1-8CA79DF81E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25" name="Freeform 209">
                  <a:extLst>
                    <a:ext uri="{FF2B5EF4-FFF2-40B4-BE49-F238E27FC236}">
                      <a16:creationId xmlns:a16="http://schemas.microsoft.com/office/drawing/2014/main" id="{C6BADE9E-0B0E-44BD-8048-77722F7811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26" name="Group 210">
                <a:extLst>
                  <a:ext uri="{FF2B5EF4-FFF2-40B4-BE49-F238E27FC236}">
                    <a16:creationId xmlns:a16="http://schemas.microsoft.com/office/drawing/2014/main" id="{D80D462A-EE28-436F-A9AB-C187AA24CF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3938" y="1264"/>
                <a:ext cx="187" cy="176"/>
                <a:chOff x="2825" y="3007"/>
                <a:chExt cx="229" cy="242"/>
              </a:xfrm>
            </p:grpSpPr>
            <p:sp>
              <p:nvSpPr>
                <p:cNvPr id="35027" name="Freeform 211">
                  <a:extLst>
                    <a:ext uri="{FF2B5EF4-FFF2-40B4-BE49-F238E27FC236}">
                      <a16:creationId xmlns:a16="http://schemas.microsoft.com/office/drawing/2014/main" id="{957373F2-79B5-453E-9D9E-4EBF7DEBEC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28" name="Freeform 212">
                  <a:extLst>
                    <a:ext uri="{FF2B5EF4-FFF2-40B4-BE49-F238E27FC236}">
                      <a16:creationId xmlns:a16="http://schemas.microsoft.com/office/drawing/2014/main" id="{2E93F6DD-6538-40EC-81FC-0DD09A0D58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29" name="Group 213">
                <a:extLst>
                  <a:ext uri="{FF2B5EF4-FFF2-40B4-BE49-F238E27FC236}">
                    <a16:creationId xmlns:a16="http://schemas.microsoft.com/office/drawing/2014/main" id="{84A61DEE-E53E-41F8-8D30-FB7F34206D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70" y="1053"/>
                <a:ext cx="228" cy="148"/>
                <a:chOff x="2825" y="3007"/>
                <a:chExt cx="229" cy="242"/>
              </a:xfrm>
            </p:grpSpPr>
            <p:sp>
              <p:nvSpPr>
                <p:cNvPr id="35030" name="Freeform 214">
                  <a:extLst>
                    <a:ext uri="{FF2B5EF4-FFF2-40B4-BE49-F238E27FC236}">
                      <a16:creationId xmlns:a16="http://schemas.microsoft.com/office/drawing/2014/main" id="{93172F6B-AA61-42F6-B6A2-8A33C657F0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31" name="Freeform 215">
                  <a:extLst>
                    <a:ext uri="{FF2B5EF4-FFF2-40B4-BE49-F238E27FC236}">
                      <a16:creationId xmlns:a16="http://schemas.microsoft.com/office/drawing/2014/main" id="{81DD8CCF-06F0-41E8-9228-DEC92559BB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32" name="Group 216">
                <a:extLst>
                  <a:ext uri="{FF2B5EF4-FFF2-40B4-BE49-F238E27FC236}">
                    <a16:creationId xmlns:a16="http://schemas.microsoft.com/office/drawing/2014/main" id="{15422F4A-9E99-47D6-A3C3-17E8BDE73A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70" y="1461"/>
                <a:ext cx="228" cy="149"/>
                <a:chOff x="2825" y="3007"/>
                <a:chExt cx="229" cy="242"/>
              </a:xfrm>
            </p:grpSpPr>
            <p:sp>
              <p:nvSpPr>
                <p:cNvPr id="35033" name="Freeform 217">
                  <a:extLst>
                    <a:ext uri="{FF2B5EF4-FFF2-40B4-BE49-F238E27FC236}">
                      <a16:creationId xmlns:a16="http://schemas.microsoft.com/office/drawing/2014/main" id="{FEF1A415-16E9-4448-9D62-BEEDB0DB42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34" name="Freeform 218">
                  <a:extLst>
                    <a:ext uri="{FF2B5EF4-FFF2-40B4-BE49-F238E27FC236}">
                      <a16:creationId xmlns:a16="http://schemas.microsoft.com/office/drawing/2014/main" id="{EC6F0813-3604-4407-B3CD-903F61D984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35" name="Group 219">
                <a:extLst>
                  <a:ext uri="{FF2B5EF4-FFF2-40B4-BE49-F238E27FC236}">
                    <a16:creationId xmlns:a16="http://schemas.microsoft.com/office/drawing/2014/main" id="{43B16372-B6DD-4AEE-B739-F480BD2CCC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487186">
                <a:off x="3869" y="1722"/>
                <a:ext cx="203" cy="111"/>
                <a:chOff x="2825" y="3007"/>
                <a:chExt cx="229" cy="242"/>
              </a:xfrm>
            </p:grpSpPr>
            <p:sp>
              <p:nvSpPr>
                <p:cNvPr id="35036" name="Freeform 220">
                  <a:extLst>
                    <a:ext uri="{FF2B5EF4-FFF2-40B4-BE49-F238E27FC236}">
                      <a16:creationId xmlns:a16="http://schemas.microsoft.com/office/drawing/2014/main" id="{76B2D6A3-329A-4CAA-A4C4-3E33E436F2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37" name="Freeform 221">
                  <a:extLst>
                    <a:ext uri="{FF2B5EF4-FFF2-40B4-BE49-F238E27FC236}">
                      <a16:creationId xmlns:a16="http://schemas.microsoft.com/office/drawing/2014/main" id="{FB8C83CB-FE1E-41CC-965A-A4DD7FBF4F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38" name="Group 222">
                <a:extLst>
                  <a:ext uri="{FF2B5EF4-FFF2-40B4-BE49-F238E27FC236}">
                    <a16:creationId xmlns:a16="http://schemas.microsoft.com/office/drawing/2014/main" id="{A3C6DAF8-ACD8-4AD3-AAEF-139266FA87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3972" y="1552"/>
                <a:ext cx="168" cy="173"/>
                <a:chOff x="2825" y="3007"/>
                <a:chExt cx="229" cy="242"/>
              </a:xfrm>
            </p:grpSpPr>
            <p:sp>
              <p:nvSpPr>
                <p:cNvPr id="35039" name="Freeform 223">
                  <a:extLst>
                    <a:ext uri="{FF2B5EF4-FFF2-40B4-BE49-F238E27FC236}">
                      <a16:creationId xmlns:a16="http://schemas.microsoft.com/office/drawing/2014/main" id="{903E549C-73B4-4D0C-90C5-8F4987C218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40" name="Freeform 224">
                  <a:extLst>
                    <a:ext uri="{FF2B5EF4-FFF2-40B4-BE49-F238E27FC236}">
                      <a16:creationId xmlns:a16="http://schemas.microsoft.com/office/drawing/2014/main" id="{9CFCAD5C-2932-4463-A8A7-17C44BE273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5041" name="Group 225">
              <a:extLst>
                <a:ext uri="{FF2B5EF4-FFF2-40B4-BE49-F238E27FC236}">
                  <a16:creationId xmlns:a16="http://schemas.microsoft.com/office/drawing/2014/main" id="{58DCDFE5-1FE9-4FC1-8360-44B12AF7DA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0"/>
              <a:ext cx="340" cy="1587"/>
              <a:chOff x="4694" y="0"/>
              <a:chExt cx="431" cy="2750"/>
            </a:xfrm>
          </p:grpSpPr>
          <p:grpSp>
            <p:nvGrpSpPr>
              <p:cNvPr id="35042" name="Group 226">
                <a:extLst>
                  <a:ext uri="{FF2B5EF4-FFF2-40B4-BE49-F238E27FC236}">
                    <a16:creationId xmlns:a16="http://schemas.microsoft.com/office/drawing/2014/main" id="{97548B01-439C-4376-9FFE-DAFD48CDEA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35043" name="Freeform 227">
                  <a:extLst>
                    <a:ext uri="{FF2B5EF4-FFF2-40B4-BE49-F238E27FC236}">
                      <a16:creationId xmlns:a16="http://schemas.microsoft.com/office/drawing/2014/main" id="{C3B3C949-F810-411B-9E8D-6C57BF46EB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44" name="Freeform 228">
                  <a:extLst>
                    <a:ext uri="{FF2B5EF4-FFF2-40B4-BE49-F238E27FC236}">
                      <a16:creationId xmlns:a16="http://schemas.microsoft.com/office/drawing/2014/main" id="{7C1BA9D6-9DD8-4980-AE58-19785AC46E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5045" name="AutoShape 229">
                <a:extLst>
                  <a:ext uri="{FF2B5EF4-FFF2-40B4-BE49-F238E27FC236}">
                    <a16:creationId xmlns:a16="http://schemas.microsoft.com/office/drawing/2014/main" id="{B624F7EA-53EA-4EDB-B905-751EB9AB24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046" name="Group 230">
                <a:extLst>
                  <a:ext uri="{FF2B5EF4-FFF2-40B4-BE49-F238E27FC236}">
                    <a16:creationId xmlns:a16="http://schemas.microsoft.com/office/drawing/2014/main" id="{BD2E99EC-A097-443A-8F6A-7FB63DE408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35047" name="Freeform 231">
                  <a:extLst>
                    <a:ext uri="{FF2B5EF4-FFF2-40B4-BE49-F238E27FC236}">
                      <a16:creationId xmlns:a16="http://schemas.microsoft.com/office/drawing/2014/main" id="{CD17581D-0429-476E-BBC6-1CC13ACE72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48" name="Freeform 232">
                  <a:extLst>
                    <a:ext uri="{FF2B5EF4-FFF2-40B4-BE49-F238E27FC236}">
                      <a16:creationId xmlns:a16="http://schemas.microsoft.com/office/drawing/2014/main" id="{FEF14191-BDCA-4502-A6FD-D8484EFD3C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49" name="Group 233">
                <a:extLst>
                  <a:ext uri="{FF2B5EF4-FFF2-40B4-BE49-F238E27FC236}">
                    <a16:creationId xmlns:a16="http://schemas.microsoft.com/office/drawing/2014/main" id="{95884B59-2CA9-4768-9746-61F9128388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35050" name="Freeform 234">
                  <a:extLst>
                    <a:ext uri="{FF2B5EF4-FFF2-40B4-BE49-F238E27FC236}">
                      <a16:creationId xmlns:a16="http://schemas.microsoft.com/office/drawing/2014/main" id="{92D5C8F0-B10D-45EE-888C-632CABDB03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51" name="Freeform 235">
                  <a:extLst>
                    <a:ext uri="{FF2B5EF4-FFF2-40B4-BE49-F238E27FC236}">
                      <a16:creationId xmlns:a16="http://schemas.microsoft.com/office/drawing/2014/main" id="{8B1EAE8A-CFDB-4C52-98A0-E8D930583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52" name="Group 236">
                <a:extLst>
                  <a:ext uri="{FF2B5EF4-FFF2-40B4-BE49-F238E27FC236}">
                    <a16:creationId xmlns:a16="http://schemas.microsoft.com/office/drawing/2014/main" id="{366E4AF0-315B-4E66-A3A9-F303C497CD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35053" name="Freeform 237">
                  <a:extLst>
                    <a:ext uri="{FF2B5EF4-FFF2-40B4-BE49-F238E27FC236}">
                      <a16:creationId xmlns:a16="http://schemas.microsoft.com/office/drawing/2014/main" id="{B32B717F-0DD0-4C4A-9574-68EB814265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54" name="Freeform 238">
                  <a:extLst>
                    <a:ext uri="{FF2B5EF4-FFF2-40B4-BE49-F238E27FC236}">
                      <a16:creationId xmlns:a16="http://schemas.microsoft.com/office/drawing/2014/main" id="{84221BFE-BB45-478B-B825-39477C0BCD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55" name="Group 239">
                <a:extLst>
                  <a:ext uri="{FF2B5EF4-FFF2-40B4-BE49-F238E27FC236}">
                    <a16:creationId xmlns:a16="http://schemas.microsoft.com/office/drawing/2014/main" id="{C1A39D9B-1D08-49A4-B1A4-32F10DB723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35056" name="Freeform 240">
                  <a:extLst>
                    <a:ext uri="{FF2B5EF4-FFF2-40B4-BE49-F238E27FC236}">
                      <a16:creationId xmlns:a16="http://schemas.microsoft.com/office/drawing/2014/main" id="{2A953869-0685-4924-9B24-2C40BE08AB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57" name="Freeform 241">
                  <a:extLst>
                    <a:ext uri="{FF2B5EF4-FFF2-40B4-BE49-F238E27FC236}">
                      <a16:creationId xmlns:a16="http://schemas.microsoft.com/office/drawing/2014/main" id="{A493345A-C1D2-40B2-AABB-30CB5A441C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58" name="Group 242">
                <a:extLst>
                  <a:ext uri="{FF2B5EF4-FFF2-40B4-BE49-F238E27FC236}">
                    <a16:creationId xmlns:a16="http://schemas.microsoft.com/office/drawing/2014/main" id="{68FC72FC-58BD-4D9F-97ED-9E3A9E40C1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35059" name="Freeform 243">
                  <a:extLst>
                    <a:ext uri="{FF2B5EF4-FFF2-40B4-BE49-F238E27FC236}">
                      <a16:creationId xmlns:a16="http://schemas.microsoft.com/office/drawing/2014/main" id="{BC11DCA9-E07E-4A1D-AE91-1FFDAB6351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60" name="Freeform 244">
                  <a:extLst>
                    <a:ext uri="{FF2B5EF4-FFF2-40B4-BE49-F238E27FC236}">
                      <a16:creationId xmlns:a16="http://schemas.microsoft.com/office/drawing/2014/main" id="{56111932-50C3-4047-95CF-C3244D655E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61" name="Group 245">
                <a:extLst>
                  <a:ext uri="{FF2B5EF4-FFF2-40B4-BE49-F238E27FC236}">
                    <a16:creationId xmlns:a16="http://schemas.microsoft.com/office/drawing/2014/main" id="{D82F18EC-0309-4B62-8831-8915B5AFA4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35062" name="Freeform 246">
                  <a:extLst>
                    <a:ext uri="{FF2B5EF4-FFF2-40B4-BE49-F238E27FC236}">
                      <a16:creationId xmlns:a16="http://schemas.microsoft.com/office/drawing/2014/main" id="{E504BB0E-AE3E-4E57-A5B8-3FF849375E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63" name="Freeform 247">
                  <a:extLst>
                    <a:ext uri="{FF2B5EF4-FFF2-40B4-BE49-F238E27FC236}">
                      <a16:creationId xmlns:a16="http://schemas.microsoft.com/office/drawing/2014/main" id="{A329BCB2-E3E2-4A6D-A058-7A64950764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64" name="Group 248">
                <a:extLst>
                  <a:ext uri="{FF2B5EF4-FFF2-40B4-BE49-F238E27FC236}">
                    <a16:creationId xmlns:a16="http://schemas.microsoft.com/office/drawing/2014/main" id="{BB99EED3-BF7C-4B31-B2A6-C18C7BA540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35065" name="Freeform 249">
                  <a:extLst>
                    <a:ext uri="{FF2B5EF4-FFF2-40B4-BE49-F238E27FC236}">
                      <a16:creationId xmlns:a16="http://schemas.microsoft.com/office/drawing/2014/main" id="{24062D6E-38A8-4CE7-BE57-B79BCC8F42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66" name="Freeform 250">
                  <a:extLst>
                    <a:ext uri="{FF2B5EF4-FFF2-40B4-BE49-F238E27FC236}">
                      <a16:creationId xmlns:a16="http://schemas.microsoft.com/office/drawing/2014/main" id="{8EB8342B-2394-4599-AA49-E2E61775C9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67" name="Group 251">
                <a:extLst>
                  <a:ext uri="{FF2B5EF4-FFF2-40B4-BE49-F238E27FC236}">
                    <a16:creationId xmlns:a16="http://schemas.microsoft.com/office/drawing/2014/main" id="{26FCD4C9-14FD-44DB-9E76-2BE72BFF33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35068" name="Freeform 252">
                  <a:extLst>
                    <a:ext uri="{FF2B5EF4-FFF2-40B4-BE49-F238E27FC236}">
                      <a16:creationId xmlns:a16="http://schemas.microsoft.com/office/drawing/2014/main" id="{CD6BBA62-49E0-4959-B6CE-41F63A6F37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69" name="Freeform 253">
                  <a:extLst>
                    <a:ext uri="{FF2B5EF4-FFF2-40B4-BE49-F238E27FC236}">
                      <a16:creationId xmlns:a16="http://schemas.microsoft.com/office/drawing/2014/main" id="{6F4AEDE0-CE89-4A4C-A38B-F6BE538571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70" name="Group 254">
                <a:extLst>
                  <a:ext uri="{FF2B5EF4-FFF2-40B4-BE49-F238E27FC236}">
                    <a16:creationId xmlns:a16="http://schemas.microsoft.com/office/drawing/2014/main" id="{49C13D25-05F3-47AD-A1FD-86B8BE4439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35071" name="Freeform 255">
                  <a:extLst>
                    <a:ext uri="{FF2B5EF4-FFF2-40B4-BE49-F238E27FC236}">
                      <a16:creationId xmlns:a16="http://schemas.microsoft.com/office/drawing/2014/main" id="{91BB6B74-94F2-4B2F-B942-CF80BFE311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72" name="Freeform 256">
                  <a:extLst>
                    <a:ext uri="{FF2B5EF4-FFF2-40B4-BE49-F238E27FC236}">
                      <a16:creationId xmlns:a16="http://schemas.microsoft.com/office/drawing/2014/main" id="{C07CDBC4-3EC4-4116-8FBE-32F2082CF9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73" name="Group 257">
                <a:extLst>
                  <a:ext uri="{FF2B5EF4-FFF2-40B4-BE49-F238E27FC236}">
                    <a16:creationId xmlns:a16="http://schemas.microsoft.com/office/drawing/2014/main" id="{223944D1-CC4C-46A5-9394-85B45EDB1B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35074" name="Freeform 258">
                  <a:extLst>
                    <a:ext uri="{FF2B5EF4-FFF2-40B4-BE49-F238E27FC236}">
                      <a16:creationId xmlns:a16="http://schemas.microsoft.com/office/drawing/2014/main" id="{A25450AC-1ECF-423A-858C-880E161763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75" name="Freeform 259">
                  <a:extLst>
                    <a:ext uri="{FF2B5EF4-FFF2-40B4-BE49-F238E27FC236}">
                      <a16:creationId xmlns:a16="http://schemas.microsoft.com/office/drawing/2014/main" id="{6D091659-2179-48C4-A216-577B33099E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76" name="Group 260">
                <a:extLst>
                  <a:ext uri="{FF2B5EF4-FFF2-40B4-BE49-F238E27FC236}">
                    <a16:creationId xmlns:a16="http://schemas.microsoft.com/office/drawing/2014/main" id="{18F2FA3E-7582-4903-BB01-40C2C855CB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35077" name="Freeform 261">
                  <a:extLst>
                    <a:ext uri="{FF2B5EF4-FFF2-40B4-BE49-F238E27FC236}">
                      <a16:creationId xmlns:a16="http://schemas.microsoft.com/office/drawing/2014/main" id="{D09BF7D2-188E-4716-8AFB-94190F75A4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78" name="Freeform 262">
                  <a:extLst>
                    <a:ext uri="{FF2B5EF4-FFF2-40B4-BE49-F238E27FC236}">
                      <a16:creationId xmlns:a16="http://schemas.microsoft.com/office/drawing/2014/main" id="{D007187C-2004-4D16-8EDF-1F74E47B79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79" name="Group 263">
                <a:extLst>
                  <a:ext uri="{FF2B5EF4-FFF2-40B4-BE49-F238E27FC236}">
                    <a16:creationId xmlns:a16="http://schemas.microsoft.com/office/drawing/2014/main" id="{A410C425-71FE-4F7C-802F-F287D508EA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35080" name="Freeform 264">
                  <a:extLst>
                    <a:ext uri="{FF2B5EF4-FFF2-40B4-BE49-F238E27FC236}">
                      <a16:creationId xmlns:a16="http://schemas.microsoft.com/office/drawing/2014/main" id="{6D0D9D71-9107-4B20-8D43-C1F58E3190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81" name="Freeform 265">
                  <a:extLst>
                    <a:ext uri="{FF2B5EF4-FFF2-40B4-BE49-F238E27FC236}">
                      <a16:creationId xmlns:a16="http://schemas.microsoft.com/office/drawing/2014/main" id="{D0CD05E7-1F64-4C31-AD16-37E2D2D1AC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5082" name="Rectangle 266">
              <a:extLst>
                <a:ext uri="{FF2B5EF4-FFF2-40B4-BE49-F238E27FC236}">
                  <a16:creationId xmlns:a16="http://schemas.microsoft.com/office/drawing/2014/main" id="{EE9A3BED-1824-4732-828B-C0632E077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5"/>
              <a:ext cx="425" cy="1729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5083" name="Group 267">
              <a:extLst>
                <a:ext uri="{FF2B5EF4-FFF2-40B4-BE49-F238E27FC236}">
                  <a16:creationId xmlns:a16="http://schemas.microsoft.com/office/drawing/2014/main" id="{D0A4C928-AE1E-451B-869C-507A221C42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0"/>
              <a:ext cx="284" cy="1020"/>
              <a:chOff x="2715" y="754"/>
              <a:chExt cx="284" cy="1020"/>
            </a:xfrm>
          </p:grpSpPr>
          <p:sp>
            <p:nvSpPr>
              <p:cNvPr id="35084" name="AutoShape 268">
                <a:extLst>
                  <a:ext uri="{FF2B5EF4-FFF2-40B4-BE49-F238E27FC236}">
                    <a16:creationId xmlns:a16="http://schemas.microsoft.com/office/drawing/2014/main" id="{997194A3-9DC4-4DC9-9FEF-430579577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754"/>
                <a:ext cx="22" cy="961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085" name="Group 269">
                <a:extLst>
                  <a:ext uri="{FF2B5EF4-FFF2-40B4-BE49-F238E27FC236}">
                    <a16:creationId xmlns:a16="http://schemas.microsoft.com/office/drawing/2014/main" id="{91F96CD1-7491-42B7-9D1A-E2BCA0BBCD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36" y="870"/>
                <a:ext cx="174" cy="117"/>
                <a:chOff x="2825" y="3007"/>
                <a:chExt cx="229" cy="242"/>
              </a:xfrm>
            </p:grpSpPr>
            <p:sp>
              <p:nvSpPr>
                <p:cNvPr id="35086" name="Freeform 270">
                  <a:extLst>
                    <a:ext uri="{FF2B5EF4-FFF2-40B4-BE49-F238E27FC236}">
                      <a16:creationId xmlns:a16="http://schemas.microsoft.com/office/drawing/2014/main" id="{B02EDB3E-365C-4577-B73B-63BF5A7797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87" name="Freeform 271">
                  <a:extLst>
                    <a:ext uri="{FF2B5EF4-FFF2-40B4-BE49-F238E27FC236}">
                      <a16:creationId xmlns:a16="http://schemas.microsoft.com/office/drawing/2014/main" id="{2383E4F7-714D-4AA6-850E-1001AA2CA8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88" name="Group 272">
                <a:extLst>
                  <a:ext uri="{FF2B5EF4-FFF2-40B4-BE49-F238E27FC236}">
                    <a16:creationId xmlns:a16="http://schemas.microsoft.com/office/drawing/2014/main" id="{64D3241C-ECF0-4463-9500-6E9F158022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2843" y="979"/>
                <a:ext cx="148" cy="134"/>
                <a:chOff x="2825" y="3007"/>
                <a:chExt cx="229" cy="242"/>
              </a:xfrm>
            </p:grpSpPr>
            <p:sp>
              <p:nvSpPr>
                <p:cNvPr id="35089" name="Freeform 273">
                  <a:extLst>
                    <a:ext uri="{FF2B5EF4-FFF2-40B4-BE49-F238E27FC236}">
                      <a16:creationId xmlns:a16="http://schemas.microsoft.com/office/drawing/2014/main" id="{E86CB7A9-7991-49FF-9715-2C7D872238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90" name="Freeform 274">
                  <a:extLst>
                    <a:ext uri="{FF2B5EF4-FFF2-40B4-BE49-F238E27FC236}">
                      <a16:creationId xmlns:a16="http://schemas.microsoft.com/office/drawing/2014/main" id="{43E4D02C-E247-466A-A26D-B1F1ECE64E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91" name="Group 275">
                <a:extLst>
                  <a:ext uri="{FF2B5EF4-FFF2-40B4-BE49-F238E27FC236}">
                    <a16:creationId xmlns:a16="http://schemas.microsoft.com/office/drawing/2014/main" id="{5E4AD25B-02DE-4253-857F-38FCF347B9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841" y="1328"/>
                <a:ext cx="147" cy="134"/>
                <a:chOff x="2825" y="3007"/>
                <a:chExt cx="229" cy="242"/>
              </a:xfrm>
            </p:grpSpPr>
            <p:sp>
              <p:nvSpPr>
                <p:cNvPr id="35092" name="Freeform 276">
                  <a:extLst>
                    <a:ext uri="{FF2B5EF4-FFF2-40B4-BE49-F238E27FC236}">
                      <a16:creationId xmlns:a16="http://schemas.microsoft.com/office/drawing/2014/main" id="{27B47042-085E-4887-ABF4-4472CD0ADB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93" name="Freeform 277">
                  <a:extLst>
                    <a:ext uri="{FF2B5EF4-FFF2-40B4-BE49-F238E27FC236}">
                      <a16:creationId xmlns:a16="http://schemas.microsoft.com/office/drawing/2014/main" id="{6684C4C0-12BD-44ED-8458-85BCF0D788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94" name="Group 278">
                <a:extLst>
                  <a:ext uri="{FF2B5EF4-FFF2-40B4-BE49-F238E27FC236}">
                    <a16:creationId xmlns:a16="http://schemas.microsoft.com/office/drawing/2014/main" id="{B692DE92-224A-4B02-A8EE-11807AD147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1159"/>
                <a:ext cx="174" cy="117"/>
                <a:chOff x="2825" y="3007"/>
                <a:chExt cx="229" cy="242"/>
              </a:xfrm>
            </p:grpSpPr>
            <p:sp>
              <p:nvSpPr>
                <p:cNvPr id="35095" name="Freeform 279">
                  <a:extLst>
                    <a:ext uri="{FF2B5EF4-FFF2-40B4-BE49-F238E27FC236}">
                      <a16:creationId xmlns:a16="http://schemas.microsoft.com/office/drawing/2014/main" id="{799769C8-6FD0-4EA9-BC96-FDAE25A1E4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96" name="Freeform 280">
                  <a:extLst>
                    <a:ext uri="{FF2B5EF4-FFF2-40B4-BE49-F238E27FC236}">
                      <a16:creationId xmlns:a16="http://schemas.microsoft.com/office/drawing/2014/main" id="{6C068614-086C-4310-A81B-725DBCCBFF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097" name="Group 281">
                <a:extLst>
                  <a:ext uri="{FF2B5EF4-FFF2-40B4-BE49-F238E27FC236}">
                    <a16:creationId xmlns:a16="http://schemas.microsoft.com/office/drawing/2014/main" id="{EB35E617-66B3-48A8-B862-3B2C63950B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1481"/>
                <a:ext cx="174" cy="117"/>
                <a:chOff x="2825" y="3007"/>
                <a:chExt cx="229" cy="242"/>
              </a:xfrm>
            </p:grpSpPr>
            <p:sp>
              <p:nvSpPr>
                <p:cNvPr id="35098" name="Freeform 282">
                  <a:extLst>
                    <a:ext uri="{FF2B5EF4-FFF2-40B4-BE49-F238E27FC236}">
                      <a16:creationId xmlns:a16="http://schemas.microsoft.com/office/drawing/2014/main" id="{D8F8ADD7-4FD7-4825-B8CC-D5D2BA2040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099" name="Freeform 283">
                  <a:extLst>
                    <a:ext uri="{FF2B5EF4-FFF2-40B4-BE49-F238E27FC236}">
                      <a16:creationId xmlns:a16="http://schemas.microsoft.com/office/drawing/2014/main" id="{45B39380-B1C1-4E76-8A4B-8A887408A8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00" name="Group 284">
                <a:extLst>
                  <a:ext uri="{FF2B5EF4-FFF2-40B4-BE49-F238E27FC236}">
                    <a16:creationId xmlns:a16="http://schemas.microsoft.com/office/drawing/2014/main" id="{E76D7E32-6DCA-4D89-A0E3-084D844D6F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2791" y="1686"/>
                <a:ext cx="155" cy="88"/>
                <a:chOff x="2825" y="3007"/>
                <a:chExt cx="229" cy="242"/>
              </a:xfrm>
            </p:grpSpPr>
            <p:sp>
              <p:nvSpPr>
                <p:cNvPr id="35101" name="Freeform 285">
                  <a:extLst>
                    <a:ext uri="{FF2B5EF4-FFF2-40B4-BE49-F238E27FC236}">
                      <a16:creationId xmlns:a16="http://schemas.microsoft.com/office/drawing/2014/main" id="{8A567B4A-CE67-49F4-BB57-D65510D5CE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02" name="Freeform 286">
                  <a:extLst>
                    <a:ext uri="{FF2B5EF4-FFF2-40B4-BE49-F238E27FC236}">
                      <a16:creationId xmlns:a16="http://schemas.microsoft.com/office/drawing/2014/main" id="{D324B396-A1B8-4971-95E6-51B91F190C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03" name="Group 287">
                <a:extLst>
                  <a:ext uri="{FF2B5EF4-FFF2-40B4-BE49-F238E27FC236}">
                    <a16:creationId xmlns:a16="http://schemas.microsoft.com/office/drawing/2014/main" id="{27922909-6073-4506-A3A7-9C7E5B1F3D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866" y="1555"/>
                <a:ext cx="133" cy="133"/>
                <a:chOff x="2825" y="3007"/>
                <a:chExt cx="229" cy="242"/>
              </a:xfrm>
            </p:grpSpPr>
            <p:sp>
              <p:nvSpPr>
                <p:cNvPr id="35104" name="Freeform 288">
                  <a:extLst>
                    <a:ext uri="{FF2B5EF4-FFF2-40B4-BE49-F238E27FC236}">
                      <a16:creationId xmlns:a16="http://schemas.microsoft.com/office/drawing/2014/main" id="{FAC9B55C-4B2B-4D99-8383-2011445026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05" name="Freeform 289">
                  <a:extLst>
                    <a:ext uri="{FF2B5EF4-FFF2-40B4-BE49-F238E27FC236}">
                      <a16:creationId xmlns:a16="http://schemas.microsoft.com/office/drawing/2014/main" id="{D0E1656D-51F3-4D80-B381-38A62C7C25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5106" name="Group 290">
              <a:extLst>
                <a:ext uri="{FF2B5EF4-FFF2-40B4-BE49-F238E27FC236}">
                  <a16:creationId xmlns:a16="http://schemas.microsoft.com/office/drawing/2014/main" id="{FD85B6E8-A217-49BB-9582-C106F2D2F0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2" y="0"/>
              <a:ext cx="284" cy="864"/>
              <a:chOff x="2222" y="0"/>
              <a:chExt cx="284" cy="864"/>
            </a:xfrm>
          </p:grpSpPr>
          <p:sp>
            <p:nvSpPr>
              <p:cNvPr id="35107" name="AutoShape 291">
                <a:extLst>
                  <a:ext uri="{FF2B5EF4-FFF2-40B4-BE49-F238E27FC236}">
                    <a16:creationId xmlns:a16="http://schemas.microsoft.com/office/drawing/2014/main" id="{0026EABA-FEEA-4B65-8E81-88FC5BE91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4" y="0"/>
                <a:ext cx="22" cy="76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108" name="Group 292">
                <a:extLst>
                  <a:ext uri="{FF2B5EF4-FFF2-40B4-BE49-F238E27FC236}">
                    <a16:creationId xmlns:a16="http://schemas.microsoft.com/office/drawing/2014/main" id="{460CA3BF-BBE9-4BC6-8344-B6681CCD04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348" y="376"/>
                <a:ext cx="147" cy="134"/>
                <a:chOff x="2825" y="3007"/>
                <a:chExt cx="229" cy="242"/>
              </a:xfrm>
            </p:grpSpPr>
            <p:sp>
              <p:nvSpPr>
                <p:cNvPr id="35109" name="Freeform 293">
                  <a:extLst>
                    <a:ext uri="{FF2B5EF4-FFF2-40B4-BE49-F238E27FC236}">
                      <a16:creationId xmlns:a16="http://schemas.microsoft.com/office/drawing/2014/main" id="{ECF5DBAB-3463-41F1-AEE1-A714031FA6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10" name="Freeform 294">
                  <a:extLst>
                    <a:ext uri="{FF2B5EF4-FFF2-40B4-BE49-F238E27FC236}">
                      <a16:creationId xmlns:a16="http://schemas.microsoft.com/office/drawing/2014/main" id="{954C2643-9FA8-4A9F-92C8-D2EE02590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11" name="Group 295">
                <a:extLst>
                  <a:ext uri="{FF2B5EF4-FFF2-40B4-BE49-F238E27FC236}">
                    <a16:creationId xmlns:a16="http://schemas.microsoft.com/office/drawing/2014/main" id="{53AD7A1E-C2A4-4284-9D42-415B8A2177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207"/>
                <a:ext cx="174" cy="117"/>
                <a:chOff x="2825" y="3007"/>
                <a:chExt cx="229" cy="242"/>
              </a:xfrm>
            </p:grpSpPr>
            <p:sp>
              <p:nvSpPr>
                <p:cNvPr id="35112" name="Freeform 296">
                  <a:extLst>
                    <a:ext uri="{FF2B5EF4-FFF2-40B4-BE49-F238E27FC236}">
                      <a16:creationId xmlns:a16="http://schemas.microsoft.com/office/drawing/2014/main" id="{57F1608A-764A-4066-9DE9-40589EA147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13" name="Freeform 297">
                  <a:extLst>
                    <a:ext uri="{FF2B5EF4-FFF2-40B4-BE49-F238E27FC236}">
                      <a16:creationId xmlns:a16="http://schemas.microsoft.com/office/drawing/2014/main" id="{8E1D4B57-2C1C-4AEE-937D-51C8536C70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14" name="Group 298">
                <a:extLst>
                  <a:ext uri="{FF2B5EF4-FFF2-40B4-BE49-F238E27FC236}">
                    <a16:creationId xmlns:a16="http://schemas.microsoft.com/office/drawing/2014/main" id="{E1FA524A-BC36-48BF-816A-F9E5923F81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529"/>
                <a:ext cx="174" cy="117"/>
                <a:chOff x="2825" y="3007"/>
                <a:chExt cx="229" cy="242"/>
              </a:xfrm>
            </p:grpSpPr>
            <p:sp>
              <p:nvSpPr>
                <p:cNvPr id="35115" name="Freeform 299">
                  <a:extLst>
                    <a:ext uri="{FF2B5EF4-FFF2-40B4-BE49-F238E27FC236}">
                      <a16:creationId xmlns:a16="http://schemas.microsoft.com/office/drawing/2014/main" id="{B71C761D-5F6B-46C2-993C-4BB2F00915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16" name="Freeform 300">
                  <a:extLst>
                    <a:ext uri="{FF2B5EF4-FFF2-40B4-BE49-F238E27FC236}">
                      <a16:creationId xmlns:a16="http://schemas.microsoft.com/office/drawing/2014/main" id="{F9DB4977-3920-4809-9F18-C9FFEB76E7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17" name="Group 301">
                <a:extLst>
                  <a:ext uri="{FF2B5EF4-FFF2-40B4-BE49-F238E27FC236}">
                    <a16:creationId xmlns:a16="http://schemas.microsoft.com/office/drawing/2014/main" id="{73E4FD7E-DE13-43AF-B9D7-457159354B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8480000">
                <a:off x="2302" y="743"/>
                <a:ext cx="155" cy="88"/>
                <a:chOff x="2825" y="3007"/>
                <a:chExt cx="229" cy="242"/>
              </a:xfrm>
            </p:grpSpPr>
            <p:sp>
              <p:nvSpPr>
                <p:cNvPr id="35118" name="Freeform 302">
                  <a:extLst>
                    <a:ext uri="{FF2B5EF4-FFF2-40B4-BE49-F238E27FC236}">
                      <a16:creationId xmlns:a16="http://schemas.microsoft.com/office/drawing/2014/main" id="{9B06FDF9-5BD1-4393-B410-AEFE9A3AF5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19" name="Freeform 303">
                  <a:extLst>
                    <a:ext uri="{FF2B5EF4-FFF2-40B4-BE49-F238E27FC236}">
                      <a16:creationId xmlns:a16="http://schemas.microsoft.com/office/drawing/2014/main" id="{5CD60D0D-2538-4CBE-8C19-97CEBF419A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20" name="Group 304">
                <a:extLst>
                  <a:ext uri="{FF2B5EF4-FFF2-40B4-BE49-F238E27FC236}">
                    <a16:creationId xmlns:a16="http://schemas.microsoft.com/office/drawing/2014/main" id="{8E826A42-79D5-4521-AB8F-F03F34EB7A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373" y="603"/>
                <a:ext cx="133" cy="133"/>
                <a:chOff x="2825" y="3007"/>
                <a:chExt cx="229" cy="242"/>
              </a:xfrm>
            </p:grpSpPr>
            <p:sp>
              <p:nvSpPr>
                <p:cNvPr id="35121" name="Freeform 305">
                  <a:extLst>
                    <a:ext uri="{FF2B5EF4-FFF2-40B4-BE49-F238E27FC236}">
                      <a16:creationId xmlns:a16="http://schemas.microsoft.com/office/drawing/2014/main" id="{DD2B34C2-A8A6-4E05-8EB0-E4C0E12DE0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22" name="Freeform 306">
                  <a:extLst>
                    <a:ext uri="{FF2B5EF4-FFF2-40B4-BE49-F238E27FC236}">
                      <a16:creationId xmlns:a16="http://schemas.microsoft.com/office/drawing/2014/main" id="{8000C3B4-DB8F-4AB6-8129-0286BF4AB1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5123" name="Group 307">
              <a:extLst>
                <a:ext uri="{FF2B5EF4-FFF2-40B4-BE49-F238E27FC236}">
                  <a16:creationId xmlns:a16="http://schemas.microsoft.com/office/drawing/2014/main" id="{F8F68AD8-B651-4AC1-8E05-278D1CC02E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78" y="0"/>
              <a:ext cx="284" cy="368"/>
              <a:chOff x="2715" y="3022"/>
              <a:chExt cx="284" cy="368"/>
            </a:xfrm>
          </p:grpSpPr>
          <p:sp>
            <p:nvSpPr>
              <p:cNvPr id="35124" name="AutoShape 308">
                <a:extLst>
                  <a:ext uri="{FF2B5EF4-FFF2-40B4-BE49-F238E27FC236}">
                    <a16:creationId xmlns:a16="http://schemas.microsoft.com/office/drawing/2014/main" id="{FCE393F6-73C2-4432-8E99-1EEBF4C6F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3022"/>
                <a:ext cx="22" cy="30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125" name="Group 309">
                <a:extLst>
                  <a:ext uri="{FF2B5EF4-FFF2-40B4-BE49-F238E27FC236}">
                    <a16:creationId xmlns:a16="http://schemas.microsoft.com/office/drawing/2014/main" id="{C0D5C32E-C414-4FA6-8D64-BC6F86582E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3097"/>
                <a:ext cx="174" cy="117"/>
                <a:chOff x="2825" y="3007"/>
                <a:chExt cx="229" cy="242"/>
              </a:xfrm>
            </p:grpSpPr>
            <p:sp>
              <p:nvSpPr>
                <p:cNvPr id="35126" name="Freeform 310">
                  <a:extLst>
                    <a:ext uri="{FF2B5EF4-FFF2-40B4-BE49-F238E27FC236}">
                      <a16:creationId xmlns:a16="http://schemas.microsoft.com/office/drawing/2014/main" id="{BBE6762A-3864-46B0-A916-8576868F19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27" name="Freeform 311">
                  <a:extLst>
                    <a:ext uri="{FF2B5EF4-FFF2-40B4-BE49-F238E27FC236}">
                      <a16:creationId xmlns:a16="http://schemas.microsoft.com/office/drawing/2014/main" id="{3139D84A-1F81-4EF5-96AC-0855148B00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28" name="Group 312">
                <a:extLst>
                  <a:ext uri="{FF2B5EF4-FFF2-40B4-BE49-F238E27FC236}">
                    <a16:creationId xmlns:a16="http://schemas.microsoft.com/office/drawing/2014/main" id="{BCCF7A2F-5BEB-4480-8E19-D91927F613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2791" y="3302"/>
                <a:ext cx="155" cy="88"/>
                <a:chOff x="2825" y="3007"/>
                <a:chExt cx="229" cy="242"/>
              </a:xfrm>
            </p:grpSpPr>
            <p:sp>
              <p:nvSpPr>
                <p:cNvPr id="35129" name="Freeform 313">
                  <a:extLst>
                    <a:ext uri="{FF2B5EF4-FFF2-40B4-BE49-F238E27FC236}">
                      <a16:creationId xmlns:a16="http://schemas.microsoft.com/office/drawing/2014/main" id="{1C457DE7-B0F3-4D49-A3C0-EA58DA886A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30" name="Freeform 314">
                  <a:extLst>
                    <a:ext uri="{FF2B5EF4-FFF2-40B4-BE49-F238E27FC236}">
                      <a16:creationId xmlns:a16="http://schemas.microsoft.com/office/drawing/2014/main" id="{B121F059-6062-4E22-9311-E754206266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31" name="Group 315">
                <a:extLst>
                  <a:ext uri="{FF2B5EF4-FFF2-40B4-BE49-F238E27FC236}">
                    <a16:creationId xmlns:a16="http://schemas.microsoft.com/office/drawing/2014/main" id="{BAD2C39D-5CE5-4D91-AAB3-9023632C2C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866" y="3171"/>
                <a:ext cx="133" cy="133"/>
                <a:chOff x="2825" y="3007"/>
                <a:chExt cx="229" cy="242"/>
              </a:xfrm>
            </p:grpSpPr>
            <p:sp>
              <p:nvSpPr>
                <p:cNvPr id="35132" name="Freeform 316">
                  <a:extLst>
                    <a:ext uri="{FF2B5EF4-FFF2-40B4-BE49-F238E27FC236}">
                      <a16:creationId xmlns:a16="http://schemas.microsoft.com/office/drawing/2014/main" id="{65E48FA7-A532-4BAD-8C4E-BC0AFCC8B1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33" name="Freeform 317">
                  <a:extLst>
                    <a:ext uri="{FF2B5EF4-FFF2-40B4-BE49-F238E27FC236}">
                      <a16:creationId xmlns:a16="http://schemas.microsoft.com/office/drawing/2014/main" id="{F4C79F50-C913-4949-8547-D475DF7779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5134" name="Group 318">
              <a:extLst>
                <a:ext uri="{FF2B5EF4-FFF2-40B4-BE49-F238E27FC236}">
                  <a16:creationId xmlns:a16="http://schemas.microsoft.com/office/drawing/2014/main" id="{0CB11D7B-BC9B-4870-A5F0-DF2D5D5AA297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1382" y="-22"/>
              <a:ext cx="148" cy="191"/>
              <a:chOff x="2825" y="3007"/>
              <a:chExt cx="229" cy="242"/>
            </a:xfrm>
          </p:grpSpPr>
          <p:sp>
            <p:nvSpPr>
              <p:cNvPr id="35135" name="Freeform 319">
                <a:extLst>
                  <a:ext uri="{FF2B5EF4-FFF2-40B4-BE49-F238E27FC236}">
                    <a16:creationId xmlns:a16="http://schemas.microsoft.com/office/drawing/2014/main" id="{FA8615A3-ED61-4A45-B464-FFD3C6C129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136" name="Freeform 320">
                <a:extLst>
                  <a:ext uri="{FF2B5EF4-FFF2-40B4-BE49-F238E27FC236}">
                    <a16:creationId xmlns:a16="http://schemas.microsoft.com/office/drawing/2014/main" id="{E29390BA-00FD-41BF-8915-B97806732A9C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5137" name="Group 321">
              <a:extLst>
                <a:ext uri="{FF2B5EF4-FFF2-40B4-BE49-F238E27FC236}">
                  <a16:creationId xmlns:a16="http://schemas.microsoft.com/office/drawing/2014/main" id="{9E38C3D9-59D4-43B6-90CE-7332B6AF37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5" y="0"/>
              <a:ext cx="284" cy="631"/>
              <a:chOff x="2692" y="2886"/>
              <a:chExt cx="284" cy="631"/>
            </a:xfrm>
          </p:grpSpPr>
          <p:sp>
            <p:nvSpPr>
              <p:cNvPr id="35138" name="AutoShape 322">
                <a:extLst>
                  <a:ext uri="{FF2B5EF4-FFF2-40B4-BE49-F238E27FC236}">
                    <a16:creationId xmlns:a16="http://schemas.microsoft.com/office/drawing/2014/main" id="{FBA3AB98-40D5-491B-8412-648135337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825" y="2886"/>
                <a:ext cx="32" cy="51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139" name="Group 323">
                <a:extLst>
                  <a:ext uri="{FF2B5EF4-FFF2-40B4-BE49-F238E27FC236}">
                    <a16:creationId xmlns:a16="http://schemas.microsoft.com/office/drawing/2014/main" id="{31BD9B92-D643-4F09-9334-557AB0CA44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818" y="3012"/>
                <a:ext cx="147" cy="134"/>
                <a:chOff x="2825" y="3007"/>
                <a:chExt cx="229" cy="242"/>
              </a:xfrm>
            </p:grpSpPr>
            <p:sp>
              <p:nvSpPr>
                <p:cNvPr id="35140" name="Freeform 324">
                  <a:extLst>
                    <a:ext uri="{FF2B5EF4-FFF2-40B4-BE49-F238E27FC236}">
                      <a16:creationId xmlns:a16="http://schemas.microsoft.com/office/drawing/2014/main" id="{95220908-5CA4-4E2B-B45E-EB7DD763E5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41" name="Freeform 325">
                  <a:extLst>
                    <a:ext uri="{FF2B5EF4-FFF2-40B4-BE49-F238E27FC236}">
                      <a16:creationId xmlns:a16="http://schemas.microsoft.com/office/drawing/2014/main" id="{CA9C1A3F-D66C-473E-8AF4-397ACD6C03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42" name="Group 326">
                <a:extLst>
                  <a:ext uri="{FF2B5EF4-FFF2-40B4-BE49-F238E27FC236}">
                    <a16:creationId xmlns:a16="http://schemas.microsoft.com/office/drawing/2014/main" id="{F92320E9-B814-4206-9962-58B61D5070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692" y="3165"/>
                <a:ext cx="174" cy="117"/>
                <a:chOff x="2825" y="3007"/>
                <a:chExt cx="229" cy="242"/>
              </a:xfrm>
            </p:grpSpPr>
            <p:sp>
              <p:nvSpPr>
                <p:cNvPr id="35143" name="Freeform 327">
                  <a:extLst>
                    <a:ext uri="{FF2B5EF4-FFF2-40B4-BE49-F238E27FC236}">
                      <a16:creationId xmlns:a16="http://schemas.microsoft.com/office/drawing/2014/main" id="{EE7BBE6C-4184-4EDB-AFA4-ECC157E5A3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44" name="Freeform 328">
                  <a:extLst>
                    <a:ext uri="{FF2B5EF4-FFF2-40B4-BE49-F238E27FC236}">
                      <a16:creationId xmlns:a16="http://schemas.microsoft.com/office/drawing/2014/main" id="{4CAE9B40-4131-438A-B8DC-B592FDB1B7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45" name="Group 329">
                <a:extLst>
                  <a:ext uri="{FF2B5EF4-FFF2-40B4-BE49-F238E27FC236}">
                    <a16:creationId xmlns:a16="http://schemas.microsoft.com/office/drawing/2014/main" id="{BC3C9A1F-3E29-4388-B632-1D5B6C9A99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280000">
                <a:off x="2778" y="3396"/>
                <a:ext cx="155" cy="88"/>
                <a:chOff x="2825" y="3007"/>
                <a:chExt cx="229" cy="242"/>
              </a:xfrm>
            </p:grpSpPr>
            <p:sp>
              <p:nvSpPr>
                <p:cNvPr id="35146" name="Freeform 330">
                  <a:extLst>
                    <a:ext uri="{FF2B5EF4-FFF2-40B4-BE49-F238E27FC236}">
                      <a16:creationId xmlns:a16="http://schemas.microsoft.com/office/drawing/2014/main" id="{AAD55822-0EFF-4C5E-BBAC-DCEF34523E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47" name="Freeform 331">
                  <a:extLst>
                    <a:ext uri="{FF2B5EF4-FFF2-40B4-BE49-F238E27FC236}">
                      <a16:creationId xmlns:a16="http://schemas.microsoft.com/office/drawing/2014/main" id="{F0395E11-F20C-4BD6-8FC6-59C6EFE734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48" name="Group 332">
                <a:extLst>
                  <a:ext uri="{FF2B5EF4-FFF2-40B4-BE49-F238E27FC236}">
                    <a16:creationId xmlns:a16="http://schemas.microsoft.com/office/drawing/2014/main" id="{2F9BCBB3-6A4F-4130-8B8D-2DBFE2F55B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843" y="3239"/>
                <a:ext cx="133" cy="133"/>
                <a:chOff x="2825" y="3007"/>
                <a:chExt cx="229" cy="242"/>
              </a:xfrm>
            </p:grpSpPr>
            <p:sp>
              <p:nvSpPr>
                <p:cNvPr id="35149" name="Freeform 333">
                  <a:extLst>
                    <a:ext uri="{FF2B5EF4-FFF2-40B4-BE49-F238E27FC236}">
                      <a16:creationId xmlns:a16="http://schemas.microsoft.com/office/drawing/2014/main" id="{6DFCC203-F0F4-4A12-BCF3-5E40B83A66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50" name="Freeform 334">
                  <a:extLst>
                    <a:ext uri="{FF2B5EF4-FFF2-40B4-BE49-F238E27FC236}">
                      <a16:creationId xmlns:a16="http://schemas.microsoft.com/office/drawing/2014/main" id="{22418DF7-582B-4FAD-87B6-3C9647E688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5151" name="Rectangle 335">
              <a:extLst>
                <a:ext uri="{FF2B5EF4-FFF2-40B4-BE49-F238E27FC236}">
                  <a16:creationId xmlns:a16="http://schemas.microsoft.com/office/drawing/2014/main" id="{C6C48355-F5C5-424C-9257-0B61BBA01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5" y="0"/>
              <a:ext cx="454" cy="686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5152" name="Group 336">
              <a:extLst>
                <a:ext uri="{FF2B5EF4-FFF2-40B4-BE49-F238E27FC236}">
                  <a16:creationId xmlns:a16="http://schemas.microsoft.com/office/drawing/2014/main" id="{BD1A5E8E-604E-4BFF-967E-A49D319FFB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0"/>
              <a:ext cx="363" cy="1774"/>
              <a:chOff x="4694" y="0"/>
              <a:chExt cx="431" cy="2750"/>
            </a:xfrm>
          </p:grpSpPr>
          <p:grpSp>
            <p:nvGrpSpPr>
              <p:cNvPr id="35153" name="Group 337">
                <a:extLst>
                  <a:ext uri="{FF2B5EF4-FFF2-40B4-BE49-F238E27FC236}">
                    <a16:creationId xmlns:a16="http://schemas.microsoft.com/office/drawing/2014/main" id="{EAA27F46-B1C8-440B-B07A-4A4CFF2D7D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35154" name="Freeform 338">
                  <a:extLst>
                    <a:ext uri="{FF2B5EF4-FFF2-40B4-BE49-F238E27FC236}">
                      <a16:creationId xmlns:a16="http://schemas.microsoft.com/office/drawing/2014/main" id="{50F23729-3BBF-437C-ADB7-7D6003E07D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55" name="Freeform 339">
                  <a:extLst>
                    <a:ext uri="{FF2B5EF4-FFF2-40B4-BE49-F238E27FC236}">
                      <a16:creationId xmlns:a16="http://schemas.microsoft.com/office/drawing/2014/main" id="{278E84EA-9A15-4DB8-B860-43E57A70E7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35156" name="AutoShape 340">
                <a:extLst>
                  <a:ext uri="{FF2B5EF4-FFF2-40B4-BE49-F238E27FC236}">
                    <a16:creationId xmlns:a16="http://schemas.microsoft.com/office/drawing/2014/main" id="{11C6862C-E385-4861-B1C3-9074AC932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157" name="Group 341">
                <a:extLst>
                  <a:ext uri="{FF2B5EF4-FFF2-40B4-BE49-F238E27FC236}">
                    <a16:creationId xmlns:a16="http://schemas.microsoft.com/office/drawing/2014/main" id="{2B6378A9-A53E-40C1-A848-E7B5F4290B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35158" name="Freeform 342">
                  <a:extLst>
                    <a:ext uri="{FF2B5EF4-FFF2-40B4-BE49-F238E27FC236}">
                      <a16:creationId xmlns:a16="http://schemas.microsoft.com/office/drawing/2014/main" id="{36ED2F60-6251-493E-AB9C-422EA473AA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59" name="Freeform 343">
                  <a:extLst>
                    <a:ext uri="{FF2B5EF4-FFF2-40B4-BE49-F238E27FC236}">
                      <a16:creationId xmlns:a16="http://schemas.microsoft.com/office/drawing/2014/main" id="{1D1FE66C-640F-4029-829C-8CFD132748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60" name="Group 344">
                <a:extLst>
                  <a:ext uri="{FF2B5EF4-FFF2-40B4-BE49-F238E27FC236}">
                    <a16:creationId xmlns:a16="http://schemas.microsoft.com/office/drawing/2014/main" id="{78AB9877-BA99-4818-8EFB-66A32C99E5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35161" name="Freeform 345">
                  <a:extLst>
                    <a:ext uri="{FF2B5EF4-FFF2-40B4-BE49-F238E27FC236}">
                      <a16:creationId xmlns:a16="http://schemas.microsoft.com/office/drawing/2014/main" id="{C01CBB75-B428-4F0A-AEC3-F251404FC1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62" name="Freeform 346">
                  <a:extLst>
                    <a:ext uri="{FF2B5EF4-FFF2-40B4-BE49-F238E27FC236}">
                      <a16:creationId xmlns:a16="http://schemas.microsoft.com/office/drawing/2014/main" id="{9D02822C-A0FB-4F98-9CF2-C52187EC33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63" name="Group 347">
                <a:extLst>
                  <a:ext uri="{FF2B5EF4-FFF2-40B4-BE49-F238E27FC236}">
                    <a16:creationId xmlns:a16="http://schemas.microsoft.com/office/drawing/2014/main" id="{EED58236-62FB-452E-95E5-5413DA062A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35164" name="Freeform 348">
                  <a:extLst>
                    <a:ext uri="{FF2B5EF4-FFF2-40B4-BE49-F238E27FC236}">
                      <a16:creationId xmlns:a16="http://schemas.microsoft.com/office/drawing/2014/main" id="{B9D6CE83-1300-4D1B-9344-325D8F1422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65" name="Freeform 349">
                  <a:extLst>
                    <a:ext uri="{FF2B5EF4-FFF2-40B4-BE49-F238E27FC236}">
                      <a16:creationId xmlns:a16="http://schemas.microsoft.com/office/drawing/2014/main" id="{F3738360-4F98-4985-BAED-8CC5D7A26E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66" name="Group 350">
                <a:extLst>
                  <a:ext uri="{FF2B5EF4-FFF2-40B4-BE49-F238E27FC236}">
                    <a16:creationId xmlns:a16="http://schemas.microsoft.com/office/drawing/2014/main" id="{BFFE5ACC-DC2F-4481-B6D3-07B4D6D494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35167" name="Freeform 351">
                  <a:extLst>
                    <a:ext uri="{FF2B5EF4-FFF2-40B4-BE49-F238E27FC236}">
                      <a16:creationId xmlns:a16="http://schemas.microsoft.com/office/drawing/2014/main" id="{428AB5E0-755D-4434-9A3B-714E7219BB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68" name="Freeform 352">
                  <a:extLst>
                    <a:ext uri="{FF2B5EF4-FFF2-40B4-BE49-F238E27FC236}">
                      <a16:creationId xmlns:a16="http://schemas.microsoft.com/office/drawing/2014/main" id="{181BAF22-2BA3-451C-A1CA-BC81EA3F1E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69" name="Group 353">
                <a:extLst>
                  <a:ext uri="{FF2B5EF4-FFF2-40B4-BE49-F238E27FC236}">
                    <a16:creationId xmlns:a16="http://schemas.microsoft.com/office/drawing/2014/main" id="{63D4DE85-329C-4030-B578-2CCF67FF80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35170" name="Freeform 354">
                  <a:extLst>
                    <a:ext uri="{FF2B5EF4-FFF2-40B4-BE49-F238E27FC236}">
                      <a16:creationId xmlns:a16="http://schemas.microsoft.com/office/drawing/2014/main" id="{10C32B37-4F29-4A43-BA14-11175C6565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71" name="Freeform 355">
                  <a:extLst>
                    <a:ext uri="{FF2B5EF4-FFF2-40B4-BE49-F238E27FC236}">
                      <a16:creationId xmlns:a16="http://schemas.microsoft.com/office/drawing/2014/main" id="{1C52F2A6-1E31-415C-B8B8-6A541B0A56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72" name="Group 356">
                <a:extLst>
                  <a:ext uri="{FF2B5EF4-FFF2-40B4-BE49-F238E27FC236}">
                    <a16:creationId xmlns:a16="http://schemas.microsoft.com/office/drawing/2014/main" id="{5458A946-F704-44F9-864C-51BFD1096A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35173" name="Freeform 357">
                  <a:extLst>
                    <a:ext uri="{FF2B5EF4-FFF2-40B4-BE49-F238E27FC236}">
                      <a16:creationId xmlns:a16="http://schemas.microsoft.com/office/drawing/2014/main" id="{33BF09E6-843A-4EBE-8B60-D316B25667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74" name="Freeform 358">
                  <a:extLst>
                    <a:ext uri="{FF2B5EF4-FFF2-40B4-BE49-F238E27FC236}">
                      <a16:creationId xmlns:a16="http://schemas.microsoft.com/office/drawing/2014/main" id="{19F9D508-7EF1-43E3-AF5E-69617B6EF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75" name="Group 359">
                <a:extLst>
                  <a:ext uri="{FF2B5EF4-FFF2-40B4-BE49-F238E27FC236}">
                    <a16:creationId xmlns:a16="http://schemas.microsoft.com/office/drawing/2014/main" id="{AA6876F9-083A-4C14-A45B-8CF2858404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35176" name="Freeform 360">
                  <a:extLst>
                    <a:ext uri="{FF2B5EF4-FFF2-40B4-BE49-F238E27FC236}">
                      <a16:creationId xmlns:a16="http://schemas.microsoft.com/office/drawing/2014/main" id="{12A7593C-90E2-4426-A4A4-347FD8BC8C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77" name="Freeform 361">
                  <a:extLst>
                    <a:ext uri="{FF2B5EF4-FFF2-40B4-BE49-F238E27FC236}">
                      <a16:creationId xmlns:a16="http://schemas.microsoft.com/office/drawing/2014/main" id="{9E826F9F-4738-4302-BA78-43459A8CFC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78" name="Group 362">
                <a:extLst>
                  <a:ext uri="{FF2B5EF4-FFF2-40B4-BE49-F238E27FC236}">
                    <a16:creationId xmlns:a16="http://schemas.microsoft.com/office/drawing/2014/main" id="{B1CF663D-4E01-409A-83DF-3E384CC12A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35179" name="Freeform 363">
                  <a:extLst>
                    <a:ext uri="{FF2B5EF4-FFF2-40B4-BE49-F238E27FC236}">
                      <a16:creationId xmlns:a16="http://schemas.microsoft.com/office/drawing/2014/main" id="{A33A9720-715C-4A36-951B-1B2DE0F46C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80" name="Freeform 364">
                  <a:extLst>
                    <a:ext uri="{FF2B5EF4-FFF2-40B4-BE49-F238E27FC236}">
                      <a16:creationId xmlns:a16="http://schemas.microsoft.com/office/drawing/2014/main" id="{EAF20D65-9C25-4064-871B-9D8ECB426E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81" name="Group 365">
                <a:extLst>
                  <a:ext uri="{FF2B5EF4-FFF2-40B4-BE49-F238E27FC236}">
                    <a16:creationId xmlns:a16="http://schemas.microsoft.com/office/drawing/2014/main" id="{E7348378-08C3-4638-8AD6-311DF4CC79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35182" name="Freeform 366">
                  <a:extLst>
                    <a:ext uri="{FF2B5EF4-FFF2-40B4-BE49-F238E27FC236}">
                      <a16:creationId xmlns:a16="http://schemas.microsoft.com/office/drawing/2014/main" id="{AE404A7F-2787-4778-A279-EBD810AA1D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83" name="Freeform 367">
                  <a:extLst>
                    <a:ext uri="{FF2B5EF4-FFF2-40B4-BE49-F238E27FC236}">
                      <a16:creationId xmlns:a16="http://schemas.microsoft.com/office/drawing/2014/main" id="{69CDC2A0-2F7A-4433-9A9A-82A2CB5491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84" name="Group 368">
                <a:extLst>
                  <a:ext uri="{FF2B5EF4-FFF2-40B4-BE49-F238E27FC236}">
                    <a16:creationId xmlns:a16="http://schemas.microsoft.com/office/drawing/2014/main" id="{63276F11-2E27-45A5-B166-0A1F13386D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35185" name="Freeform 369">
                  <a:extLst>
                    <a:ext uri="{FF2B5EF4-FFF2-40B4-BE49-F238E27FC236}">
                      <a16:creationId xmlns:a16="http://schemas.microsoft.com/office/drawing/2014/main" id="{1A144379-A037-4EFF-9FCD-F773BA057B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86" name="Freeform 370">
                  <a:extLst>
                    <a:ext uri="{FF2B5EF4-FFF2-40B4-BE49-F238E27FC236}">
                      <a16:creationId xmlns:a16="http://schemas.microsoft.com/office/drawing/2014/main" id="{84F0DF1F-4F27-4576-8436-2E5A97FD92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87" name="Group 371">
                <a:extLst>
                  <a:ext uri="{FF2B5EF4-FFF2-40B4-BE49-F238E27FC236}">
                    <a16:creationId xmlns:a16="http://schemas.microsoft.com/office/drawing/2014/main" id="{E521031D-1B2E-4F75-8A78-D0F91F71DA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35188" name="Freeform 372">
                  <a:extLst>
                    <a:ext uri="{FF2B5EF4-FFF2-40B4-BE49-F238E27FC236}">
                      <a16:creationId xmlns:a16="http://schemas.microsoft.com/office/drawing/2014/main" id="{E4DD7B1D-70DE-420C-9F8A-94CD5AE8A6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89" name="Freeform 373">
                  <a:extLst>
                    <a:ext uri="{FF2B5EF4-FFF2-40B4-BE49-F238E27FC236}">
                      <a16:creationId xmlns:a16="http://schemas.microsoft.com/office/drawing/2014/main" id="{CB667B97-9EB5-4CD9-85C3-F060069014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90" name="Group 374">
                <a:extLst>
                  <a:ext uri="{FF2B5EF4-FFF2-40B4-BE49-F238E27FC236}">
                    <a16:creationId xmlns:a16="http://schemas.microsoft.com/office/drawing/2014/main" id="{6E93D98D-AB75-46F3-B9BB-779720EBA7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35191" name="Freeform 375">
                  <a:extLst>
                    <a:ext uri="{FF2B5EF4-FFF2-40B4-BE49-F238E27FC236}">
                      <a16:creationId xmlns:a16="http://schemas.microsoft.com/office/drawing/2014/main" id="{6937AD77-3D0F-4AE6-BCE9-5C953D194E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92" name="Freeform 376">
                  <a:extLst>
                    <a:ext uri="{FF2B5EF4-FFF2-40B4-BE49-F238E27FC236}">
                      <a16:creationId xmlns:a16="http://schemas.microsoft.com/office/drawing/2014/main" id="{9316C8FE-DBD6-4C08-AD64-B171EF21BA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5193" name="Rectangle 377">
              <a:extLst>
                <a:ext uri="{FF2B5EF4-FFF2-40B4-BE49-F238E27FC236}">
                  <a16:creationId xmlns:a16="http://schemas.microsoft.com/office/drawing/2014/main" id="{28888C73-A6D9-473E-9A7A-EF4D561E5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0"/>
              <a:ext cx="386" cy="1933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5194" name="Group 378">
              <a:extLst>
                <a:ext uri="{FF2B5EF4-FFF2-40B4-BE49-F238E27FC236}">
                  <a16:creationId xmlns:a16="http://schemas.microsoft.com/office/drawing/2014/main" id="{8333F349-F4A7-480C-8283-C26554FF79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84" cy="864"/>
              <a:chOff x="2222" y="0"/>
              <a:chExt cx="284" cy="864"/>
            </a:xfrm>
          </p:grpSpPr>
          <p:sp>
            <p:nvSpPr>
              <p:cNvPr id="35195" name="AutoShape 379">
                <a:extLst>
                  <a:ext uri="{FF2B5EF4-FFF2-40B4-BE49-F238E27FC236}">
                    <a16:creationId xmlns:a16="http://schemas.microsoft.com/office/drawing/2014/main" id="{DE48E944-9284-405E-B094-5BCB6F087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4" y="0"/>
                <a:ext cx="22" cy="76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196" name="Group 380">
                <a:extLst>
                  <a:ext uri="{FF2B5EF4-FFF2-40B4-BE49-F238E27FC236}">
                    <a16:creationId xmlns:a16="http://schemas.microsoft.com/office/drawing/2014/main" id="{88F32EAC-7180-4FB0-AE29-E92962960F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348" y="376"/>
                <a:ext cx="147" cy="134"/>
                <a:chOff x="2825" y="3007"/>
                <a:chExt cx="229" cy="242"/>
              </a:xfrm>
            </p:grpSpPr>
            <p:sp>
              <p:nvSpPr>
                <p:cNvPr id="35197" name="Freeform 381">
                  <a:extLst>
                    <a:ext uri="{FF2B5EF4-FFF2-40B4-BE49-F238E27FC236}">
                      <a16:creationId xmlns:a16="http://schemas.microsoft.com/office/drawing/2014/main" id="{BCB020E1-9881-43C8-8612-B0E22A26B3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198" name="Freeform 382">
                  <a:extLst>
                    <a:ext uri="{FF2B5EF4-FFF2-40B4-BE49-F238E27FC236}">
                      <a16:creationId xmlns:a16="http://schemas.microsoft.com/office/drawing/2014/main" id="{AC7CA971-A54A-48E1-B78A-6F60706B17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199" name="Group 383">
                <a:extLst>
                  <a:ext uri="{FF2B5EF4-FFF2-40B4-BE49-F238E27FC236}">
                    <a16:creationId xmlns:a16="http://schemas.microsoft.com/office/drawing/2014/main" id="{023DDE28-76BB-425A-8461-321148C119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207"/>
                <a:ext cx="174" cy="117"/>
                <a:chOff x="2825" y="3007"/>
                <a:chExt cx="229" cy="242"/>
              </a:xfrm>
            </p:grpSpPr>
            <p:sp>
              <p:nvSpPr>
                <p:cNvPr id="35200" name="Freeform 384">
                  <a:extLst>
                    <a:ext uri="{FF2B5EF4-FFF2-40B4-BE49-F238E27FC236}">
                      <a16:creationId xmlns:a16="http://schemas.microsoft.com/office/drawing/2014/main" id="{9DC57591-3CE0-492F-87A1-9813FBF3E8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201" name="Freeform 385">
                  <a:extLst>
                    <a:ext uri="{FF2B5EF4-FFF2-40B4-BE49-F238E27FC236}">
                      <a16:creationId xmlns:a16="http://schemas.microsoft.com/office/drawing/2014/main" id="{657D7F51-A8A2-4913-9F30-5A2E81A80C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202" name="Group 386">
                <a:extLst>
                  <a:ext uri="{FF2B5EF4-FFF2-40B4-BE49-F238E27FC236}">
                    <a16:creationId xmlns:a16="http://schemas.microsoft.com/office/drawing/2014/main" id="{A076146C-A513-45DA-9C03-055A27875C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222" y="529"/>
                <a:ext cx="174" cy="117"/>
                <a:chOff x="2825" y="3007"/>
                <a:chExt cx="229" cy="242"/>
              </a:xfrm>
            </p:grpSpPr>
            <p:sp>
              <p:nvSpPr>
                <p:cNvPr id="35203" name="Freeform 387">
                  <a:extLst>
                    <a:ext uri="{FF2B5EF4-FFF2-40B4-BE49-F238E27FC236}">
                      <a16:creationId xmlns:a16="http://schemas.microsoft.com/office/drawing/2014/main" id="{95B2C86E-F764-442D-A238-3366E8DB2F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204" name="Freeform 388">
                  <a:extLst>
                    <a:ext uri="{FF2B5EF4-FFF2-40B4-BE49-F238E27FC236}">
                      <a16:creationId xmlns:a16="http://schemas.microsoft.com/office/drawing/2014/main" id="{0385468C-D1A9-4989-9611-53C4A394A8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205" name="Group 389">
                <a:extLst>
                  <a:ext uri="{FF2B5EF4-FFF2-40B4-BE49-F238E27FC236}">
                    <a16:creationId xmlns:a16="http://schemas.microsoft.com/office/drawing/2014/main" id="{52826A06-5D12-457F-851D-236137330F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8480000">
                <a:off x="2302" y="743"/>
                <a:ext cx="155" cy="88"/>
                <a:chOff x="2825" y="3007"/>
                <a:chExt cx="229" cy="242"/>
              </a:xfrm>
            </p:grpSpPr>
            <p:sp>
              <p:nvSpPr>
                <p:cNvPr id="35206" name="Freeform 390">
                  <a:extLst>
                    <a:ext uri="{FF2B5EF4-FFF2-40B4-BE49-F238E27FC236}">
                      <a16:creationId xmlns:a16="http://schemas.microsoft.com/office/drawing/2014/main" id="{596BEEF9-AE68-4341-A15F-7AB5057F17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207" name="Freeform 391">
                  <a:extLst>
                    <a:ext uri="{FF2B5EF4-FFF2-40B4-BE49-F238E27FC236}">
                      <a16:creationId xmlns:a16="http://schemas.microsoft.com/office/drawing/2014/main" id="{F1187390-1F8A-41E9-B535-53E421D9A4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5208" name="Group 392">
                <a:extLst>
                  <a:ext uri="{FF2B5EF4-FFF2-40B4-BE49-F238E27FC236}">
                    <a16:creationId xmlns:a16="http://schemas.microsoft.com/office/drawing/2014/main" id="{FE1BF697-BD51-4DE9-AF2B-A00F257B1E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373" y="603"/>
                <a:ext cx="133" cy="133"/>
                <a:chOff x="2825" y="3007"/>
                <a:chExt cx="229" cy="242"/>
              </a:xfrm>
            </p:grpSpPr>
            <p:sp>
              <p:nvSpPr>
                <p:cNvPr id="35209" name="Freeform 393">
                  <a:extLst>
                    <a:ext uri="{FF2B5EF4-FFF2-40B4-BE49-F238E27FC236}">
                      <a16:creationId xmlns:a16="http://schemas.microsoft.com/office/drawing/2014/main" id="{C0704BD9-C620-4AA8-B4B1-8C076FB505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210" name="Freeform 394">
                  <a:extLst>
                    <a:ext uri="{FF2B5EF4-FFF2-40B4-BE49-F238E27FC236}">
                      <a16:creationId xmlns:a16="http://schemas.microsoft.com/office/drawing/2014/main" id="{30109B59-3472-4C5C-ABA8-536879DA86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5211" name="Freeform 395">
              <a:extLst>
                <a:ext uri="{FF2B5EF4-FFF2-40B4-BE49-F238E27FC236}">
                  <a16:creationId xmlns:a16="http://schemas.microsoft.com/office/drawing/2014/main" id="{6EC8934C-26C4-420C-908A-2B975092F89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3" y="5"/>
              <a:ext cx="477" cy="862"/>
            </a:xfrm>
            <a:custGeom>
              <a:avLst/>
              <a:gdLst>
                <a:gd name="T0" fmla="*/ 0 w 408"/>
                <a:gd name="T1" fmla="*/ 0 h 1792"/>
                <a:gd name="T2" fmla="*/ 45 w 408"/>
                <a:gd name="T3" fmla="*/ 612 h 1792"/>
                <a:gd name="T4" fmla="*/ 136 w 408"/>
                <a:gd name="T5" fmla="*/ 1384 h 1792"/>
                <a:gd name="T6" fmla="*/ 408 w 408"/>
                <a:gd name="T7" fmla="*/ 1792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8" h="1792">
                  <a:moveTo>
                    <a:pt x="0" y="0"/>
                  </a:moveTo>
                  <a:cubicBezTo>
                    <a:pt x="11" y="190"/>
                    <a:pt x="22" y="381"/>
                    <a:pt x="45" y="612"/>
                  </a:cubicBezTo>
                  <a:cubicBezTo>
                    <a:pt x="68" y="843"/>
                    <a:pt x="75" y="1187"/>
                    <a:pt x="136" y="1384"/>
                  </a:cubicBezTo>
                  <a:cubicBezTo>
                    <a:pt x="197" y="1581"/>
                    <a:pt x="340" y="1694"/>
                    <a:pt x="408" y="1792"/>
                  </a:cubicBezTo>
                </a:path>
              </a:pathLst>
            </a:cu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212" name="Freeform 396">
              <a:extLst>
                <a:ext uri="{FF2B5EF4-FFF2-40B4-BE49-F238E27FC236}">
                  <a16:creationId xmlns:a16="http://schemas.microsoft.com/office/drawing/2014/main" id="{B4F7D76C-754A-43CC-9FD2-65000C0029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" y="5"/>
              <a:ext cx="359" cy="1297"/>
            </a:xfrm>
            <a:custGeom>
              <a:avLst/>
              <a:gdLst>
                <a:gd name="T0" fmla="*/ 0 w 359"/>
                <a:gd name="T1" fmla="*/ 0 h 1297"/>
                <a:gd name="T2" fmla="*/ 68 w 359"/>
                <a:gd name="T3" fmla="*/ 341 h 1297"/>
                <a:gd name="T4" fmla="*/ 159 w 359"/>
                <a:gd name="T5" fmla="*/ 704 h 1297"/>
                <a:gd name="T6" fmla="*/ 340 w 359"/>
                <a:gd name="T7" fmla="*/ 998 h 1297"/>
                <a:gd name="T8" fmla="*/ 272 w 359"/>
                <a:gd name="T9" fmla="*/ 1248 h 1297"/>
                <a:gd name="T10" fmla="*/ 113 w 359"/>
                <a:gd name="T11" fmla="*/ 1293 h 1297"/>
                <a:gd name="T12" fmla="*/ 45 w 359"/>
                <a:gd name="T13" fmla="*/ 1225 h 1297"/>
                <a:gd name="T14" fmla="*/ 45 w 359"/>
                <a:gd name="T15" fmla="*/ 1112 h 1297"/>
                <a:gd name="T16" fmla="*/ 113 w 359"/>
                <a:gd name="T17" fmla="*/ 1044 h 1297"/>
                <a:gd name="T18" fmla="*/ 227 w 359"/>
                <a:gd name="T19" fmla="*/ 1044 h 1297"/>
                <a:gd name="T20" fmla="*/ 272 w 359"/>
                <a:gd name="T21" fmla="*/ 1134 h 1297"/>
                <a:gd name="T22" fmla="*/ 249 w 359"/>
                <a:gd name="T23" fmla="*/ 1225 h 1297"/>
                <a:gd name="T24" fmla="*/ 159 w 359"/>
                <a:gd name="T25" fmla="*/ 1248 h 1297"/>
                <a:gd name="T26" fmla="*/ 91 w 359"/>
                <a:gd name="T27" fmla="*/ 1202 h 1297"/>
                <a:gd name="T28" fmla="*/ 91 w 359"/>
                <a:gd name="T29" fmla="*/ 1134 h 1297"/>
                <a:gd name="T30" fmla="*/ 136 w 359"/>
                <a:gd name="T31" fmla="*/ 1089 h 1297"/>
                <a:gd name="T32" fmla="*/ 204 w 359"/>
                <a:gd name="T33" fmla="*/ 1089 h 1297"/>
                <a:gd name="T34" fmla="*/ 227 w 359"/>
                <a:gd name="T35" fmla="*/ 1157 h 1297"/>
                <a:gd name="T36" fmla="*/ 181 w 359"/>
                <a:gd name="T37" fmla="*/ 1202 h 1297"/>
                <a:gd name="T38" fmla="*/ 136 w 359"/>
                <a:gd name="T39" fmla="*/ 1202 h 1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9" h="1297">
                  <a:moveTo>
                    <a:pt x="0" y="0"/>
                  </a:moveTo>
                  <a:cubicBezTo>
                    <a:pt x="21" y="112"/>
                    <a:pt x="42" y="224"/>
                    <a:pt x="68" y="341"/>
                  </a:cubicBezTo>
                  <a:cubicBezTo>
                    <a:pt x="94" y="458"/>
                    <a:pt x="114" y="595"/>
                    <a:pt x="159" y="704"/>
                  </a:cubicBezTo>
                  <a:cubicBezTo>
                    <a:pt x="204" y="813"/>
                    <a:pt x="321" y="907"/>
                    <a:pt x="340" y="998"/>
                  </a:cubicBezTo>
                  <a:cubicBezTo>
                    <a:pt x="359" y="1089"/>
                    <a:pt x="310" y="1199"/>
                    <a:pt x="272" y="1248"/>
                  </a:cubicBezTo>
                  <a:cubicBezTo>
                    <a:pt x="234" y="1297"/>
                    <a:pt x="151" y="1297"/>
                    <a:pt x="113" y="1293"/>
                  </a:cubicBezTo>
                  <a:cubicBezTo>
                    <a:pt x="75" y="1289"/>
                    <a:pt x="56" y="1255"/>
                    <a:pt x="45" y="1225"/>
                  </a:cubicBezTo>
                  <a:cubicBezTo>
                    <a:pt x="34" y="1195"/>
                    <a:pt x="34" y="1142"/>
                    <a:pt x="45" y="1112"/>
                  </a:cubicBezTo>
                  <a:cubicBezTo>
                    <a:pt x="56" y="1082"/>
                    <a:pt x="83" y="1055"/>
                    <a:pt x="113" y="1044"/>
                  </a:cubicBezTo>
                  <a:cubicBezTo>
                    <a:pt x="143" y="1033"/>
                    <a:pt x="201" y="1029"/>
                    <a:pt x="227" y="1044"/>
                  </a:cubicBezTo>
                  <a:cubicBezTo>
                    <a:pt x="253" y="1059"/>
                    <a:pt x="268" y="1104"/>
                    <a:pt x="272" y="1134"/>
                  </a:cubicBezTo>
                  <a:cubicBezTo>
                    <a:pt x="276" y="1164"/>
                    <a:pt x="268" y="1206"/>
                    <a:pt x="249" y="1225"/>
                  </a:cubicBezTo>
                  <a:cubicBezTo>
                    <a:pt x="230" y="1244"/>
                    <a:pt x="185" y="1252"/>
                    <a:pt x="159" y="1248"/>
                  </a:cubicBezTo>
                  <a:cubicBezTo>
                    <a:pt x="133" y="1244"/>
                    <a:pt x="102" y="1221"/>
                    <a:pt x="91" y="1202"/>
                  </a:cubicBezTo>
                  <a:cubicBezTo>
                    <a:pt x="80" y="1183"/>
                    <a:pt x="84" y="1153"/>
                    <a:pt x="91" y="1134"/>
                  </a:cubicBezTo>
                  <a:cubicBezTo>
                    <a:pt x="98" y="1115"/>
                    <a:pt x="117" y="1097"/>
                    <a:pt x="136" y="1089"/>
                  </a:cubicBezTo>
                  <a:cubicBezTo>
                    <a:pt x="155" y="1081"/>
                    <a:pt x="189" y="1078"/>
                    <a:pt x="204" y="1089"/>
                  </a:cubicBezTo>
                  <a:cubicBezTo>
                    <a:pt x="219" y="1100"/>
                    <a:pt x="231" y="1138"/>
                    <a:pt x="227" y="1157"/>
                  </a:cubicBezTo>
                  <a:cubicBezTo>
                    <a:pt x="223" y="1176"/>
                    <a:pt x="196" y="1195"/>
                    <a:pt x="181" y="1202"/>
                  </a:cubicBezTo>
                  <a:cubicBezTo>
                    <a:pt x="166" y="1209"/>
                    <a:pt x="147" y="1209"/>
                    <a:pt x="136" y="1202"/>
                  </a:cubicBezTo>
                </a:path>
              </a:pathLst>
            </a:custGeom>
            <a:noFill/>
            <a:ln w="15875" cap="flat" cmpd="sng">
              <a:solidFill>
                <a:srgbClr val="EAEAE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214" name="Freeform 398">
              <a:extLst>
                <a:ext uri="{FF2B5EF4-FFF2-40B4-BE49-F238E27FC236}">
                  <a16:creationId xmlns:a16="http://schemas.microsoft.com/office/drawing/2014/main" id="{BE9F8867-532A-4421-A867-DB88D2BEB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75" y="5"/>
              <a:ext cx="227" cy="341"/>
            </a:xfrm>
            <a:custGeom>
              <a:avLst/>
              <a:gdLst>
                <a:gd name="T0" fmla="*/ 45 w 344"/>
                <a:gd name="T1" fmla="*/ 0 h 507"/>
                <a:gd name="T2" fmla="*/ 23 w 344"/>
                <a:gd name="T3" fmla="*/ 137 h 507"/>
                <a:gd name="T4" fmla="*/ 0 w 344"/>
                <a:gd name="T5" fmla="*/ 295 h 507"/>
                <a:gd name="T6" fmla="*/ 23 w 344"/>
                <a:gd name="T7" fmla="*/ 431 h 507"/>
                <a:gd name="T8" fmla="*/ 113 w 344"/>
                <a:gd name="T9" fmla="*/ 499 h 507"/>
                <a:gd name="T10" fmla="*/ 272 w 344"/>
                <a:gd name="T11" fmla="*/ 477 h 507"/>
                <a:gd name="T12" fmla="*/ 340 w 344"/>
                <a:gd name="T13" fmla="*/ 341 h 507"/>
                <a:gd name="T14" fmla="*/ 295 w 344"/>
                <a:gd name="T15" fmla="*/ 205 h 507"/>
                <a:gd name="T16" fmla="*/ 136 w 344"/>
                <a:gd name="T17" fmla="*/ 159 h 507"/>
                <a:gd name="T18" fmla="*/ 68 w 344"/>
                <a:gd name="T19" fmla="*/ 250 h 507"/>
                <a:gd name="T20" fmla="*/ 68 w 344"/>
                <a:gd name="T21" fmla="*/ 318 h 507"/>
                <a:gd name="T22" fmla="*/ 91 w 344"/>
                <a:gd name="T23" fmla="*/ 409 h 507"/>
                <a:gd name="T24" fmla="*/ 159 w 344"/>
                <a:gd name="T25" fmla="*/ 431 h 507"/>
                <a:gd name="T26" fmla="*/ 227 w 344"/>
                <a:gd name="T27" fmla="*/ 431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4" h="507">
                  <a:moveTo>
                    <a:pt x="45" y="0"/>
                  </a:moveTo>
                  <a:cubicBezTo>
                    <a:pt x="37" y="44"/>
                    <a:pt x="30" y="88"/>
                    <a:pt x="23" y="137"/>
                  </a:cubicBezTo>
                  <a:cubicBezTo>
                    <a:pt x="16" y="186"/>
                    <a:pt x="0" y="246"/>
                    <a:pt x="0" y="295"/>
                  </a:cubicBezTo>
                  <a:cubicBezTo>
                    <a:pt x="0" y="344"/>
                    <a:pt x="4" y="397"/>
                    <a:pt x="23" y="431"/>
                  </a:cubicBezTo>
                  <a:cubicBezTo>
                    <a:pt x="42" y="465"/>
                    <a:pt x="72" y="491"/>
                    <a:pt x="113" y="499"/>
                  </a:cubicBezTo>
                  <a:cubicBezTo>
                    <a:pt x="154" y="507"/>
                    <a:pt x="234" y="503"/>
                    <a:pt x="272" y="477"/>
                  </a:cubicBezTo>
                  <a:cubicBezTo>
                    <a:pt x="310" y="451"/>
                    <a:pt x="336" y="386"/>
                    <a:pt x="340" y="341"/>
                  </a:cubicBezTo>
                  <a:cubicBezTo>
                    <a:pt x="344" y="296"/>
                    <a:pt x="329" y="235"/>
                    <a:pt x="295" y="205"/>
                  </a:cubicBezTo>
                  <a:cubicBezTo>
                    <a:pt x="261" y="175"/>
                    <a:pt x="174" y="152"/>
                    <a:pt x="136" y="159"/>
                  </a:cubicBezTo>
                  <a:cubicBezTo>
                    <a:pt x="98" y="166"/>
                    <a:pt x="79" y="223"/>
                    <a:pt x="68" y="250"/>
                  </a:cubicBezTo>
                  <a:cubicBezTo>
                    <a:pt x="57" y="277"/>
                    <a:pt x="64" y="292"/>
                    <a:pt x="68" y="318"/>
                  </a:cubicBezTo>
                  <a:cubicBezTo>
                    <a:pt x="72" y="344"/>
                    <a:pt x="76" y="390"/>
                    <a:pt x="91" y="409"/>
                  </a:cubicBezTo>
                  <a:cubicBezTo>
                    <a:pt x="106" y="428"/>
                    <a:pt x="136" y="427"/>
                    <a:pt x="159" y="431"/>
                  </a:cubicBezTo>
                  <a:cubicBezTo>
                    <a:pt x="182" y="435"/>
                    <a:pt x="204" y="454"/>
                    <a:pt x="227" y="431"/>
                  </a:cubicBezTo>
                </a:path>
              </a:pathLst>
            </a:custGeom>
            <a:noFill/>
            <a:ln w="15875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215" name="Freeform 399">
              <a:extLst>
                <a:ext uri="{FF2B5EF4-FFF2-40B4-BE49-F238E27FC236}">
                  <a16:creationId xmlns:a16="http://schemas.microsoft.com/office/drawing/2014/main" id="{247F36EC-BDCE-4800-A5B6-4DD2F14F4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5"/>
              <a:ext cx="143" cy="908"/>
            </a:xfrm>
            <a:custGeom>
              <a:avLst/>
              <a:gdLst>
                <a:gd name="T0" fmla="*/ 53 w 143"/>
                <a:gd name="T1" fmla="*/ 0 h 908"/>
                <a:gd name="T2" fmla="*/ 98 w 143"/>
                <a:gd name="T3" fmla="*/ 114 h 908"/>
                <a:gd name="T4" fmla="*/ 7 w 143"/>
                <a:gd name="T5" fmla="*/ 522 h 908"/>
                <a:gd name="T6" fmla="*/ 53 w 143"/>
                <a:gd name="T7" fmla="*/ 794 h 908"/>
                <a:gd name="T8" fmla="*/ 143 w 143"/>
                <a:gd name="T9" fmla="*/ 908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908">
                  <a:moveTo>
                    <a:pt x="53" y="0"/>
                  </a:moveTo>
                  <a:cubicBezTo>
                    <a:pt x="79" y="13"/>
                    <a:pt x="106" y="27"/>
                    <a:pt x="98" y="114"/>
                  </a:cubicBezTo>
                  <a:cubicBezTo>
                    <a:pt x="90" y="201"/>
                    <a:pt x="14" y="409"/>
                    <a:pt x="7" y="522"/>
                  </a:cubicBezTo>
                  <a:cubicBezTo>
                    <a:pt x="0" y="635"/>
                    <a:pt x="30" y="730"/>
                    <a:pt x="53" y="794"/>
                  </a:cubicBezTo>
                  <a:cubicBezTo>
                    <a:pt x="76" y="858"/>
                    <a:pt x="109" y="883"/>
                    <a:pt x="143" y="908"/>
                  </a:cubicBezTo>
                </a:path>
              </a:pathLst>
            </a:custGeom>
            <a:noFill/>
            <a:ln w="15875" cap="flat" cmpd="sng">
              <a:solidFill>
                <a:srgbClr val="EAEAE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216" name="Freeform 400">
              <a:extLst>
                <a:ext uri="{FF2B5EF4-FFF2-40B4-BE49-F238E27FC236}">
                  <a16:creationId xmlns:a16="http://schemas.microsoft.com/office/drawing/2014/main" id="{0B9D38FF-18A7-4D3D-B890-CB741BF85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4" y="5"/>
              <a:ext cx="386" cy="496"/>
            </a:xfrm>
            <a:custGeom>
              <a:avLst/>
              <a:gdLst>
                <a:gd name="T0" fmla="*/ 15 w 386"/>
                <a:gd name="T1" fmla="*/ 0 h 496"/>
                <a:gd name="T2" fmla="*/ 15 w 386"/>
                <a:gd name="T3" fmla="*/ 273 h 496"/>
                <a:gd name="T4" fmla="*/ 106 w 386"/>
                <a:gd name="T5" fmla="*/ 454 h 496"/>
                <a:gd name="T6" fmla="*/ 264 w 386"/>
                <a:gd name="T7" fmla="*/ 477 h 496"/>
                <a:gd name="T8" fmla="*/ 378 w 386"/>
                <a:gd name="T9" fmla="*/ 341 h 496"/>
                <a:gd name="T10" fmla="*/ 310 w 386"/>
                <a:gd name="T11" fmla="*/ 182 h 496"/>
                <a:gd name="T12" fmla="*/ 174 w 386"/>
                <a:gd name="T13" fmla="*/ 182 h 496"/>
                <a:gd name="T14" fmla="*/ 128 w 386"/>
                <a:gd name="T15" fmla="*/ 295 h 496"/>
                <a:gd name="T16" fmla="*/ 196 w 386"/>
                <a:gd name="T17" fmla="*/ 386 h 496"/>
                <a:gd name="T18" fmla="*/ 310 w 386"/>
                <a:gd name="T19" fmla="*/ 363 h 496"/>
                <a:gd name="T20" fmla="*/ 310 w 386"/>
                <a:gd name="T21" fmla="*/ 227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6" h="496">
                  <a:moveTo>
                    <a:pt x="15" y="0"/>
                  </a:moveTo>
                  <a:cubicBezTo>
                    <a:pt x="7" y="98"/>
                    <a:pt x="0" y="197"/>
                    <a:pt x="15" y="273"/>
                  </a:cubicBezTo>
                  <a:cubicBezTo>
                    <a:pt x="30" y="349"/>
                    <a:pt x="65" y="420"/>
                    <a:pt x="106" y="454"/>
                  </a:cubicBezTo>
                  <a:cubicBezTo>
                    <a:pt x="147" y="488"/>
                    <a:pt x="219" y="496"/>
                    <a:pt x="264" y="477"/>
                  </a:cubicBezTo>
                  <a:cubicBezTo>
                    <a:pt x="309" y="458"/>
                    <a:pt x="370" y="390"/>
                    <a:pt x="378" y="341"/>
                  </a:cubicBezTo>
                  <a:cubicBezTo>
                    <a:pt x="386" y="292"/>
                    <a:pt x="344" y="208"/>
                    <a:pt x="310" y="182"/>
                  </a:cubicBezTo>
                  <a:cubicBezTo>
                    <a:pt x="276" y="156"/>
                    <a:pt x="204" y="163"/>
                    <a:pt x="174" y="182"/>
                  </a:cubicBezTo>
                  <a:cubicBezTo>
                    <a:pt x="144" y="201"/>
                    <a:pt x="124" y="261"/>
                    <a:pt x="128" y="295"/>
                  </a:cubicBezTo>
                  <a:cubicBezTo>
                    <a:pt x="132" y="329"/>
                    <a:pt x="166" y="375"/>
                    <a:pt x="196" y="386"/>
                  </a:cubicBezTo>
                  <a:cubicBezTo>
                    <a:pt x="226" y="397"/>
                    <a:pt x="291" y="389"/>
                    <a:pt x="310" y="363"/>
                  </a:cubicBezTo>
                  <a:cubicBezTo>
                    <a:pt x="329" y="337"/>
                    <a:pt x="352" y="268"/>
                    <a:pt x="310" y="227"/>
                  </a:cubicBezTo>
                </a:path>
              </a:pathLst>
            </a:custGeom>
            <a:noFill/>
            <a:ln w="15875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433" name="Rectangle 617">
              <a:extLst>
                <a:ext uri="{FF2B5EF4-FFF2-40B4-BE49-F238E27FC236}">
                  <a16:creationId xmlns:a16="http://schemas.microsoft.com/office/drawing/2014/main" id="{DB992D84-0442-48C8-B4C7-1EDD16A8A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018" cy="18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5217" name="Group 401">
              <a:extLst>
                <a:ext uri="{FF2B5EF4-FFF2-40B4-BE49-F238E27FC236}">
                  <a16:creationId xmlns:a16="http://schemas.microsoft.com/office/drawing/2014/main" id="{AFE933F9-B163-4EEA-8D18-FA68844699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" y="142"/>
              <a:ext cx="658" cy="3039"/>
              <a:chOff x="2540" y="28"/>
              <a:chExt cx="658" cy="3039"/>
            </a:xfrm>
          </p:grpSpPr>
          <p:sp>
            <p:nvSpPr>
              <p:cNvPr id="35218" name="Oval 402">
                <a:extLst>
                  <a:ext uri="{FF2B5EF4-FFF2-40B4-BE49-F238E27FC236}">
                    <a16:creationId xmlns:a16="http://schemas.microsoft.com/office/drawing/2014/main" id="{ED96BBE6-0187-4FF0-BBB6-802901CA85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0" y="28"/>
                <a:ext cx="658" cy="658"/>
              </a:xfrm>
              <a:prstGeom prst="ellipse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46275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5875" algn="ctr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19" name="Oval 403">
                <a:extLst>
                  <a:ext uri="{FF2B5EF4-FFF2-40B4-BE49-F238E27FC236}">
                    <a16:creationId xmlns:a16="http://schemas.microsoft.com/office/drawing/2014/main" id="{91F58AEB-2F59-432C-AA3A-ED71311011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0" y="70"/>
                <a:ext cx="620" cy="565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20" name="Oval 404">
                <a:extLst>
                  <a:ext uri="{FF2B5EF4-FFF2-40B4-BE49-F238E27FC236}">
                    <a16:creationId xmlns:a16="http://schemas.microsoft.com/office/drawing/2014/main" id="{664392E3-0AB3-4982-A390-29F4DEA3A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6" y="115"/>
                <a:ext cx="545" cy="4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35221" name="AutoShape 405">
                <a:extLst>
                  <a:ext uri="{FF2B5EF4-FFF2-40B4-BE49-F238E27FC236}">
                    <a16:creationId xmlns:a16="http://schemas.microsoft.com/office/drawing/2014/main" id="{AAA9D04A-8553-456B-AA7D-18E9137AC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20000">
                <a:off x="2716" y="187"/>
                <a:ext cx="308" cy="303"/>
              </a:xfrm>
              <a:prstGeom prst="star5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8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33CC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222" name="Group 406">
                <a:extLst>
                  <a:ext uri="{FF2B5EF4-FFF2-40B4-BE49-F238E27FC236}">
                    <a16:creationId xmlns:a16="http://schemas.microsoft.com/office/drawing/2014/main" id="{22300D5D-78A9-4CDA-8739-4514200E86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08" y="686"/>
                <a:ext cx="498" cy="2381"/>
                <a:chOff x="2608" y="686"/>
                <a:chExt cx="498" cy="2381"/>
              </a:xfrm>
            </p:grpSpPr>
            <p:sp>
              <p:nvSpPr>
                <p:cNvPr id="35223" name="Oval 407">
                  <a:extLst>
                    <a:ext uri="{FF2B5EF4-FFF2-40B4-BE49-F238E27FC236}">
                      <a16:creationId xmlns:a16="http://schemas.microsoft.com/office/drawing/2014/main" id="{710E52A9-B598-4162-9317-3CCD443936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08" y="2908"/>
                  <a:ext cx="498" cy="15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tx1"/>
                    </a:gs>
                    <a:gs pos="100000">
                      <a:schemeClr val="tx1">
                        <a:gamma/>
                        <a:shade val="57647"/>
                        <a:invGamma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algn="ctr">
                      <a:solidFill>
                        <a:srgbClr val="969696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5224" name="Freeform 408">
                  <a:extLst>
                    <a:ext uri="{FF2B5EF4-FFF2-40B4-BE49-F238E27FC236}">
                      <a16:creationId xmlns:a16="http://schemas.microsoft.com/office/drawing/2014/main" id="{81287A87-50AF-4347-B3CC-B53DFC8427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2" y="686"/>
                  <a:ext cx="136" cy="2109"/>
                </a:xfrm>
                <a:custGeom>
                  <a:avLst/>
                  <a:gdLst>
                    <a:gd name="T0" fmla="*/ 105 w 151"/>
                    <a:gd name="T1" fmla="*/ 0 h 2291"/>
                    <a:gd name="T2" fmla="*/ 60 w 151"/>
                    <a:gd name="T3" fmla="*/ 295 h 2291"/>
                    <a:gd name="T4" fmla="*/ 15 w 151"/>
                    <a:gd name="T5" fmla="*/ 930 h 2291"/>
                    <a:gd name="T6" fmla="*/ 151 w 151"/>
                    <a:gd name="T7" fmla="*/ 2291 h 22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1" h="2291">
                      <a:moveTo>
                        <a:pt x="105" y="0"/>
                      </a:moveTo>
                      <a:cubicBezTo>
                        <a:pt x="90" y="70"/>
                        <a:pt x="75" y="140"/>
                        <a:pt x="60" y="295"/>
                      </a:cubicBezTo>
                      <a:cubicBezTo>
                        <a:pt x="45" y="450"/>
                        <a:pt x="0" y="597"/>
                        <a:pt x="15" y="930"/>
                      </a:cubicBezTo>
                      <a:cubicBezTo>
                        <a:pt x="30" y="1263"/>
                        <a:pt x="121" y="2068"/>
                        <a:pt x="151" y="2291"/>
                      </a:cubicBezTo>
                    </a:path>
                  </a:pathLst>
                </a:custGeom>
                <a:noFill/>
                <a:ln w="69850" cap="flat" cmpd="sng">
                  <a:solidFill>
                    <a:srgbClr val="4D4D4D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25" name="Line 409">
                  <a:extLst>
                    <a:ext uri="{FF2B5EF4-FFF2-40B4-BE49-F238E27FC236}">
                      <a16:creationId xmlns:a16="http://schemas.microsoft.com/office/drawing/2014/main" id="{C9907EC2-AA6C-42AB-BCA8-8248E6C51D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67" y="822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26" name="Line 410">
                  <a:extLst>
                    <a:ext uri="{FF2B5EF4-FFF2-40B4-BE49-F238E27FC236}">
                      <a16:creationId xmlns:a16="http://schemas.microsoft.com/office/drawing/2014/main" id="{778A4C05-D489-4F9D-AD61-1094164814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44" y="958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27" name="Line 411">
                  <a:extLst>
                    <a:ext uri="{FF2B5EF4-FFF2-40B4-BE49-F238E27FC236}">
                      <a16:creationId xmlns:a16="http://schemas.microsoft.com/office/drawing/2014/main" id="{6ACFA874-B6D5-4939-9448-D5BBA7FCE3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1094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28" name="Line 412">
                  <a:extLst>
                    <a:ext uri="{FF2B5EF4-FFF2-40B4-BE49-F238E27FC236}">
                      <a16:creationId xmlns:a16="http://schemas.microsoft.com/office/drawing/2014/main" id="{609E803E-A47D-4A35-B1BC-C5F9FE2392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13" y="1253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29" name="Line 413">
                  <a:extLst>
                    <a:ext uri="{FF2B5EF4-FFF2-40B4-BE49-F238E27FC236}">
                      <a16:creationId xmlns:a16="http://schemas.microsoft.com/office/drawing/2014/main" id="{1851A8F2-3B73-4F3C-B745-67C850BFCD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13" y="1412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0" name="Line 414">
                  <a:extLst>
                    <a:ext uri="{FF2B5EF4-FFF2-40B4-BE49-F238E27FC236}">
                      <a16:creationId xmlns:a16="http://schemas.microsoft.com/office/drawing/2014/main" id="{0745EF36-3555-4FDD-AF10-1D16D21827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13" y="1570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1" name="Line 415">
                  <a:extLst>
                    <a:ext uri="{FF2B5EF4-FFF2-40B4-BE49-F238E27FC236}">
                      <a16:creationId xmlns:a16="http://schemas.microsoft.com/office/drawing/2014/main" id="{3DF7A79B-82B0-4327-B3CD-416D468AB6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22" y="1729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2" name="Line 416">
                  <a:extLst>
                    <a:ext uri="{FF2B5EF4-FFF2-40B4-BE49-F238E27FC236}">
                      <a16:creationId xmlns:a16="http://schemas.microsoft.com/office/drawing/2014/main" id="{ABAFB008-A154-4F73-83D1-FA8CC0F91A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1888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3" name="Line 417">
                  <a:extLst>
                    <a:ext uri="{FF2B5EF4-FFF2-40B4-BE49-F238E27FC236}">
                      <a16:creationId xmlns:a16="http://schemas.microsoft.com/office/drawing/2014/main" id="{075E1F06-B256-4CF1-86D2-49D1FD1797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44" y="2047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4" name="Line 418">
                  <a:extLst>
                    <a:ext uri="{FF2B5EF4-FFF2-40B4-BE49-F238E27FC236}">
                      <a16:creationId xmlns:a16="http://schemas.microsoft.com/office/drawing/2014/main" id="{F7E34290-BB13-4CEC-A289-818FAB61D4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67" y="2205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5" name="Line 419">
                  <a:extLst>
                    <a:ext uri="{FF2B5EF4-FFF2-40B4-BE49-F238E27FC236}">
                      <a16:creationId xmlns:a16="http://schemas.microsoft.com/office/drawing/2014/main" id="{1DE7FE51-2705-426A-B8FB-00E8A54882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1" y="2364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6" name="Line 420">
                  <a:extLst>
                    <a:ext uri="{FF2B5EF4-FFF2-40B4-BE49-F238E27FC236}">
                      <a16:creationId xmlns:a16="http://schemas.microsoft.com/office/drawing/2014/main" id="{0061FFE3-B7E3-43D0-9FB4-921F329142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04" y="2523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237" name="Line 421">
                  <a:extLst>
                    <a:ext uri="{FF2B5EF4-FFF2-40B4-BE49-F238E27FC236}">
                      <a16:creationId xmlns:a16="http://schemas.microsoft.com/office/drawing/2014/main" id="{40040F6F-0E20-4E06-80CE-8498D0DC17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12" y="2682"/>
                  <a:ext cx="54" cy="0"/>
                </a:xfrm>
                <a:prstGeom prst="line">
                  <a:avLst/>
                </a:prstGeom>
                <a:noFill/>
                <a:ln w="101600">
                  <a:solidFill>
                    <a:srgbClr val="EAEAEA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5238" name="Group 422">
                  <a:extLst>
                    <a:ext uri="{FF2B5EF4-FFF2-40B4-BE49-F238E27FC236}">
                      <a16:creationId xmlns:a16="http://schemas.microsoft.com/office/drawing/2014/main" id="{A09EEFFA-8B7A-4739-96BE-C963C64A60F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767" y="2772"/>
                  <a:ext cx="181" cy="204"/>
                  <a:chOff x="2767" y="2795"/>
                  <a:chExt cx="158" cy="181"/>
                </a:xfrm>
              </p:grpSpPr>
              <p:sp>
                <p:nvSpPr>
                  <p:cNvPr id="35239" name="Freeform 423">
                    <a:extLst>
                      <a:ext uri="{FF2B5EF4-FFF2-40B4-BE49-F238E27FC236}">
                        <a16:creationId xmlns:a16="http://schemas.microsoft.com/office/drawing/2014/main" id="{CEB11D7A-527F-43D3-9712-416C5C131E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67" y="2795"/>
                    <a:ext cx="158" cy="91"/>
                  </a:xfrm>
                  <a:custGeom>
                    <a:avLst/>
                    <a:gdLst>
                      <a:gd name="T0" fmla="*/ 250 w 839"/>
                      <a:gd name="T1" fmla="*/ 9 h 485"/>
                      <a:gd name="T2" fmla="*/ 545 w 839"/>
                      <a:gd name="T3" fmla="*/ 0 h 485"/>
                      <a:gd name="T4" fmla="*/ 839 w 839"/>
                      <a:gd name="T5" fmla="*/ 485 h 485"/>
                      <a:gd name="T6" fmla="*/ 0 w 839"/>
                      <a:gd name="T7" fmla="*/ 485 h 485"/>
                      <a:gd name="T8" fmla="*/ 250 w 839"/>
                      <a:gd name="T9" fmla="*/ 9 h 4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39" h="485">
                        <a:moveTo>
                          <a:pt x="250" y="9"/>
                        </a:moveTo>
                        <a:lnTo>
                          <a:pt x="545" y="0"/>
                        </a:lnTo>
                        <a:lnTo>
                          <a:pt x="839" y="485"/>
                        </a:lnTo>
                        <a:lnTo>
                          <a:pt x="0" y="485"/>
                        </a:lnTo>
                        <a:lnTo>
                          <a:pt x="250" y="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40" name="Rectangle 424">
                    <a:extLst>
                      <a:ext uri="{FF2B5EF4-FFF2-40B4-BE49-F238E27FC236}">
                        <a16:creationId xmlns:a16="http://schemas.microsoft.com/office/drawing/2014/main" id="{296D0381-0585-45BF-BB65-DD64FBD7314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67" y="2886"/>
                    <a:ext cx="158" cy="90"/>
                  </a:xfrm>
                  <a:prstGeom prst="rect">
                    <a:avLst/>
                  </a:prstGeom>
                  <a:solidFill>
                    <a:srgbClr val="29292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</p:grpSp>
        <p:grpSp>
          <p:nvGrpSpPr>
            <p:cNvPr id="35241" name="Group 425">
              <a:extLst>
                <a:ext uri="{FF2B5EF4-FFF2-40B4-BE49-F238E27FC236}">
                  <a16:creationId xmlns:a16="http://schemas.microsoft.com/office/drawing/2014/main" id="{EE7B08DF-D1C6-42E2-97A7-1CA425DD38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595"/>
              <a:ext cx="775" cy="2940"/>
              <a:chOff x="839" y="595"/>
              <a:chExt cx="775" cy="2940"/>
            </a:xfrm>
          </p:grpSpPr>
          <p:sp>
            <p:nvSpPr>
              <p:cNvPr id="35242" name="AutoShape 426">
                <a:extLst>
                  <a:ext uri="{FF2B5EF4-FFF2-40B4-BE49-F238E27FC236}">
                    <a16:creationId xmlns:a16="http://schemas.microsoft.com/office/drawing/2014/main" id="{94E04130-7694-495F-84BB-39F202860A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2" y="3218"/>
                <a:ext cx="545" cy="317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43" name="Oval 427">
                <a:extLst>
                  <a:ext uri="{FF2B5EF4-FFF2-40B4-BE49-F238E27FC236}">
                    <a16:creationId xmlns:a16="http://schemas.microsoft.com/office/drawing/2014/main" id="{08EF9B88-4006-4737-B5DA-7F2C2735E6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8" y="3262"/>
                <a:ext cx="272" cy="159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44" name="AutoShape 428">
                <a:extLst>
                  <a:ext uri="{FF2B5EF4-FFF2-40B4-BE49-F238E27FC236}">
                    <a16:creationId xmlns:a16="http://schemas.microsoft.com/office/drawing/2014/main" id="{F4FAE43B-9B4A-4D01-9457-432DD5A75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565382" flipH="1">
                <a:off x="1125" y="3257"/>
                <a:ext cx="70" cy="144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45" name="AutoShape 429">
                <a:extLst>
                  <a:ext uri="{FF2B5EF4-FFF2-40B4-BE49-F238E27FC236}">
                    <a16:creationId xmlns:a16="http://schemas.microsoft.com/office/drawing/2014/main" id="{69DC199D-90A4-4FC8-A9FA-0E41321A67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9" y="3058"/>
                <a:ext cx="75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46" name="Oval 430">
                <a:extLst>
                  <a:ext uri="{FF2B5EF4-FFF2-40B4-BE49-F238E27FC236}">
                    <a16:creationId xmlns:a16="http://schemas.microsoft.com/office/drawing/2014/main" id="{94A00FE1-381B-431A-AA7B-7FA1047141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0" y="327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47" name="AutoShape 431">
                <a:extLst>
                  <a:ext uri="{FF2B5EF4-FFF2-40B4-BE49-F238E27FC236}">
                    <a16:creationId xmlns:a16="http://schemas.microsoft.com/office/drawing/2014/main" id="{414F5C05-BB11-47B9-ACAF-B60BC69FC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4034618">
                <a:off x="1261" y="3257"/>
                <a:ext cx="70" cy="144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zh-CN"/>
              </a:p>
            </p:txBody>
          </p:sp>
          <p:sp>
            <p:nvSpPr>
              <p:cNvPr id="35248" name="AutoShape 432">
                <a:extLst>
                  <a:ext uri="{FF2B5EF4-FFF2-40B4-BE49-F238E27FC236}">
                    <a16:creationId xmlns:a16="http://schemas.microsoft.com/office/drawing/2014/main" id="{62578860-1ECD-497A-9BC1-A7F0C5113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295" y="3054"/>
                <a:ext cx="83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49" name="Oval 433">
                <a:extLst>
                  <a:ext uri="{FF2B5EF4-FFF2-40B4-BE49-F238E27FC236}">
                    <a16:creationId xmlns:a16="http://schemas.microsoft.com/office/drawing/2014/main" id="{C5A804F7-8AC7-4D8B-AD7B-B3195CB40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315" y="3249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50" name="Oval 434">
                <a:extLst>
                  <a:ext uri="{FF2B5EF4-FFF2-40B4-BE49-F238E27FC236}">
                    <a16:creationId xmlns:a16="http://schemas.microsoft.com/office/drawing/2014/main" id="{CB727DE4-7D43-4D33-9591-6411CF5654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9" y="3339"/>
                <a:ext cx="91" cy="69"/>
              </a:xfrm>
              <a:prstGeom prst="ellipse">
                <a:avLst/>
              </a:prstGeom>
              <a:gradFill rotWithShape="1">
                <a:gsLst>
                  <a:gs pos="0">
                    <a:srgbClr val="FFE4C9"/>
                  </a:gs>
                  <a:gs pos="100000">
                    <a:srgbClr val="FFE4C9">
                      <a:gamma/>
                      <a:invGamma/>
                      <a:alpha val="85001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51" name="Oval 435">
                <a:extLst>
                  <a:ext uri="{FF2B5EF4-FFF2-40B4-BE49-F238E27FC236}">
                    <a16:creationId xmlns:a16="http://schemas.microsoft.com/office/drawing/2014/main" id="{4EC5D301-FB71-4683-BC34-3BC322A52F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" y="3362"/>
                <a:ext cx="91" cy="6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5252" name="Group 436">
                <a:extLst>
                  <a:ext uri="{FF2B5EF4-FFF2-40B4-BE49-F238E27FC236}">
                    <a16:creationId xmlns:a16="http://schemas.microsoft.com/office/drawing/2014/main" id="{492A7017-0176-4422-928A-B57F78A37C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595"/>
                <a:ext cx="775" cy="2505"/>
                <a:chOff x="839" y="595"/>
                <a:chExt cx="775" cy="2505"/>
              </a:xfrm>
            </p:grpSpPr>
            <p:grpSp>
              <p:nvGrpSpPr>
                <p:cNvPr id="35253" name="Group 437">
                  <a:extLst>
                    <a:ext uri="{FF2B5EF4-FFF2-40B4-BE49-F238E27FC236}">
                      <a16:creationId xmlns:a16="http://schemas.microsoft.com/office/drawing/2014/main" id="{30E69685-C5B3-408C-8396-82599714681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9" y="595"/>
                  <a:ext cx="775" cy="2505"/>
                  <a:chOff x="839" y="595"/>
                  <a:chExt cx="775" cy="2505"/>
                </a:xfrm>
              </p:grpSpPr>
              <p:sp>
                <p:nvSpPr>
                  <p:cNvPr id="35254" name="Oval 438">
                    <a:extLst>
                      <a:ext uri="{FF2B5EF4-FFF2-40B4-BE49-F238E27FC236}">
                        <a16:creationId xmlns:a16="http://schemas.microsoft.com/office/drawing/2014/main" id="{5C99E435-D74D-4BCF-90E9-45F6EDAAC2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70" y="767"/>
                    <a:ext cx="672" cy="25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55" name="AutoShape 439">
                    <a:extLst>
                      <a:ext uri="{FF2B5EF4-FFF2-40B4-BE49-F238E27FC236}">
                        <a16:creationId xmlns:a16="http://schemas.microsoft.com/office/drawing/2014/main" id="{EDDFEABC-C7E1-4BE3-9A0B-FD3D9490617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75" y="805"/>
                    <a:ext cx="443" cy="951"/>
                  </a:xfrm>
                  <a:custGeom>
                    <a:avLst/>
                    <a:gdLst>
                      <a:gd name="G0" fmla="+- 2065 0 0"/>
                      <a:gd name="G1" fmla="+- 21600 0 2065"/>
                      <a:gd name="G2" fmla="*/ 2065 1 2"/>
                      <a:gd name="G3" fmla="+- 21600 0 G2"/>
                      <a:gd name="G4" fmla="+/ 2065 21600 2"/>
                      <a:gd name="G5" fmla="+/ G1 0 2"/>
                      <a:gd name="G6" fmla="*/ 21600 21600 2065"/>
                      <a:gd name="G7" fmla="*/ G6 1 2"/>
                      <a:gd name="G8" fmla="+- 21600 0 G7"/>
                      <a:gd name="G9" fmla="*/ 21600 1 2"/>
                      <a:gd name="G10" fmla="+- 2065 0 G9"/>
                      <a:gd name="G11" fmla="?: G10 G8 0"/>
                      <a:gd name="G12" fmla="?: G10 G7 21600"/>
                      <a:gd name="T0" fmla="*/ 20567 w 21600"/>
                      <a:gd name="T1" fmla="*/ 10800 h 21600"/>
                      <a:gd name="T2" fmla="*/ 10800 w 21600"/>
                      <a:gd name="T3" fmla="*/ 21600 h 21600"/>
                      <a:gd name="T4" fmla="*/ 1033 w 21600"/>
                      <a:gd name="T5" fmla="*/ 10800 h 21600"/>
                      <a:gd name="T6" fmla="*/ 10800 w 21600"/>
                      <a:gd name="T7" fmla="*/ 0 h 21600"/>
                      <a:gd name="T8" fmla="*/ 2833 w 21600"/>
                      <a:gd name="T9" fmla="*/ 2833 h 21600"/>
                      <a:gd name="T10" fmla="*/ 18767 w 21600"/>
                      <a:gd name="T11" fmla="*/ 1876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065" y="21600"/>
                        </a:lnTo>
                        <a:lnTo>
                          <a:pt x="1953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2125"/>
                      </a:gs>
                      <a:gs pos="50000">
                        <a:schemeClr val="tx2"/>
                      </a:gs>
                      <a:gs pos="100000">
                        <a:srgbClr val="332125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56" name="Freeform 440">
                    <a:extLst>
                      <a:ext uri="{FF2B5EF4-FFF2-40B4-BE49-F238E27FC236}">
                        <a16:creationId xmlns:a16="http://schemas.microsoft.com/office/drawing/2014/main" id="{D64B5637-05FE-47A0-BD48-11008A67F31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39" y="1525"/>
                    <a:ext cx="754" cy="1575"/>
                  </a:xfrm>
                  <a:custGeom>
                    <a:avLst/>
                    <a:gdLst>
                      <a:gd name="T0" fmla="*/ 265 w 1020"/>
                      <a:gd name="T1" fmla="*/ 117 h 1505"/>
                      <a:gd name="T2" fmla="*/ 491 w 1020"/>
                      <a:gd name="T3" fmla="*/ 140 h 1505"/>
                      <a:gd name="T4" fmla="*/ 718 w 1020"/>
                      <a:gd name="T5" fmla="*/ 117 h 1505"/>
                      <a:gd name="T6" fmla="*/ 764 w 1020"/>
                      <a:gd name="T7" fmla="*/ 140 h 1505"/>
                      <a:gd name="T8" fmla="*/ 945 w 1020"/>
                      <a:gd name="T9" fmla="*/ 957 h 1505"/>
                      <a:gd name="T10" fmla="*/ 990 w 1020"/>
                      <a:gd name="T11" fmla="*/ 1251 h 1505"/>
                      <a:gd name="T12" fmla="*/ 1013 w 1020"/>
                      <a:gd name="T13" fmla="*/ 1410 h 1505"/>
                      <a:gd name="T14" fmla="*/ 945 w 1020"/>
                      <a:gd name="T15" fmla="*/ 1456 h 1505"/>
                      <a:gd name="T16" fmla="*/ 650 w 1020"/>
                      <a:gd name="T17" fmla="*/ 1501 h 1505"/>
                      <a:gd name="T18" fmla="*/ 287 w 1020"/>
                      <a:gd name="T19" fmla="*/ 1478 h 1505"/>
                      <a:gd name="T20" fmla="*/ 38 w 1020"/>
                      <a:gd name="T21" fmla="*/ 1456 h 1505"/>
                      <a:gd name="T22" fmla="*/ 60 w 1020"/>
                      <a:gd name="T23" fmla="*/ 1297 h 1505"/>
                      <a:gd name="T24" fmla="*/ 128 w 1020"/>
                      <a:gd name="T25" fmla="*/ 1070 h 1505"/>
                      <a:gd name="T26" fmla="*/ 151 w 1020"/>
                      <a:gd name="T27" fmla="*/ 707 h 1505"/>
                      <a:gd name="T28" fmla="*/ 197 w 1020"/>
                      <a:gd name="T29" fmla="*/ 390 h 1505"/>
                      <a:gd name="T30" fmla="*/ 265 w 1020"/>
                      <a:gd name="T31" fmla="*/ 117 h 15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020" h="1505">
                        <a:moveTo>
                          <a:pt x="265" y="117"/>
                        </a:moveTo>
                        <a:cubicBezTo>
                          <a:pt x="314" y="75"/>
                          <a:pt x="416" y="140"/>
                          <a:pt x="491" y="140"/>
                        </a:cubicBezTo>
                        <a:cubicBezTo>
                          <a:pt x="566" y="140"/>
                          <a:pt x="673" y="117"/>
                          <a:pt x="718" y="117"/>
                        </a:cubicBezTo>
                        <a:cubicBezTo>
                          <a:pt x="763" y="117"/>
                          <a:pt x="726" y="0"/>
                          <a:pt x="764" y="140"/>
                        </a:cubicBezTo>
                        <a:cubicBezTo>
                          <a:pt x="802" y="280"/>
                          <a:pt x="907" y="772"/>
                          <a:pt x="945" y="957"/>
                        </a:cubicBezTo>
                        <a:cubicBezTo>
                          <a:pt x="983" y="1142"/>
                          <a:pt x="979" y="1176"/>
                          <a:pt x="990" y="1251"/>
                        </a:cubicBezTo>
                        <a:cubicBezTo>
                          <a:pt x="1001" y="1326"/>
                          <a:pt x="1020" y="1376"/>
                          <a:pt x="1013" y="1410"/>
                        </a:cubicBezTo>
                        <a:cubicBezTo>
                          <a:pt x="1006" y="1444"/>
                          <a:pt x="1005" y="1441"/>
                          <a:pt x="945" y="1456"/>
                        </a:cubicBezTo>
                        <a:cubicBezTo>
                          <a:pt x="885" y="1471"/>
                          <a:pt x="760" y="1497"/>
                          <a:pt x="650" y="1501"/>
                        </a:cubicBezTo>
                        <a:cubicBezTo>
                          <a:pt x="540" y="1505"/>
                          <a:pt x="389" y="1485"/>
                          <a:pt x="287" y="1478"/>
                        </a:cubicBezTo>
                        <a:cubicBezTo>
                          <a:pt x="185" y="1471"/>
                          <a:pt x="76" y="1486"/>
                          <a:pt x="38" y="1456"/>
                        </a:cubicBezTo>
                        <a:cubicBezTo>
                          <a:pt x="0" y="1426"/>
                          <a:pt x="45" y="1361"/>
                          <a:pt x="60" y="1297"/>
                        </a:cubicBezTo>
                        <a:cubicBezTo>
                          <a:pt x="75" y="1233"/>
                          <a:pt x="113" y="1168"/>
                          <a:pt x="128" y="1070"/>
                        </a:cubicBezTo>
                        <a:cubicBezTo>
                          <a:pt x="143" y="972"/>
                          <a:pt x="140" y="820"/>
                          <a:pt x="151" y="707"/>
                        </a:cubicBezTo>
                        <a:cubicBezTo>
                          <a:pt x="162" y="594"/>
                          <a:pt x="178" y="488"/>
                          <a:pt x="197" y="390"/>
                        </a:cubicBezTo>
                        <a:cubicBezTo>
                          <a:pt x="216" y="292"/>
                          <a:pt x="216" y="159"/>
                          <a:pt x="265" y="11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339966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57" name="Oval 441">
                    <a:extLst>
                      <a:ext uri="{FF2B5EF4-FFF2-40B4-BE49-F238E27FC236}">
                        <a16:creationId xmlns:a16="http://schemas.microsoft.com/office/drawing/2014/main" id="{F8E604E5-12E4-43E3-807C-FFEF7CC5202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2852"/>
                    <a:ext cx="510" cy="12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58" name="Rectangle 442">
                    <a:extLst>
                      <a:ext uri="{FF2B5EF4-FFF2-40B4-BE49-F238E27FC236}">
                        <a16:creationId xmlns:a16="http://schemas.microsoft.com/office/drawing/2014/main" id="{96F95A6F-2D54-48BD-8928-F83C36E3C88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22" y="1668"/>
                    <a:ext cx="388" cy="47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tx1">
                          <a:alpha val="41000"/>
                        </a:scheme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59" name="Oval 443">
                    <a:extLst>
                      <a:ext uri="{FF2B5EF4-FFF2-40B4-BE49-F238E27FC236}">
                        <a16:creationId xmlns:a16="http://schemas.microsoft.com/office/drawing/2014/main" id="{D177F8BD-2E20-434A-B6C2-6E7AB182BF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20" y="1022"/>
                    <a:ext cx="334" cy="67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60" name="AutoShape 444">
                    <a:extLst>
                      <a:ext uri="{FF2B5EF4-FFF2-40B4-BE49-F238E27FC236}">
                        <a16:creationId xmlns:a16="http://schemas.microsoft.com/office/drawing/2014/main" id="{7583522F-95D9-456D-9E4C-6049B773BC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1173" y="1100"/>
                    <a:ext cx="51" cy="10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61" name="Oval 445">
                    <a:extLst>
                      <a:ext uri="{FF2B5EF4-FFF2-40B4-BE49-F238E27FC236}">
                        <a16:creationId xmlns:a16="http://schemas.microsoft.com/office/drawing/2014/main" id="{BE940D0A-ADFC-4D0C-B32B-A6151A1C3A3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37142">
                    <a:off x="861" y="790"/>
                    <a:ext cx="691" cy="1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62" name="Oval 446">
                    <a:extLst>
                      <a:ext uri="{FF2B5EF4-FFF2-40B4-BE49-F238E27FC236}">
                        <a16:creationId xmlns:a16="http://schemas.microsoft.com/office/drawing/2014/main" id="{850E417A-ADA4-4AC1-AC3B-09427A7EC53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45" y="690"/>
                    <a:ext cx="315" cy="44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63" name="Freeform 447">
                    <a:extLst>
                      <a:ext uri="{FF2B5EF4-FFF2-40B4-BE49-F238E27FC236}">
                        <a16:creationId xmlns:a16="http://schemas.microsoft.com/office/drawing/2014/main" id="{6777F5BD-4C12-4AAF-AC88-B14C855BE0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46" y="595"/>
                    <a:ext cx="472" cy="309"/>
                  </a:xfrm>
                  <a:custGeom>
                    <a:avLst/>
                    <a:gdLst>
                      <a:gd name="T0" fmla="*/ 64 w 918"/>
                      <a:gd name="T1" fmla="*/ 454 h 628"/>
                      <a:gd name="T2" fmla="*/ 64 w 918"/>
                      <a:gd name="T3" fmla="*/ 386 h 628"/>
                      <a:gd name="T4" fmla="*/ 109 w 918"/>
                      <a:gd name="T5" fmla="*/ 227 h 628"/>
                      <a:gd name="T6" fmla="*/ 222 w 918"/>
                      <a:gd name="T7" fmla="*/ 91 h 628"/>
                      <a:gd name="T8" fmla="*/ 449 w 918"/>
                      <a:gd name="T9" fmla="*/ 23 h 628"/>
                      <a:gd name="T10" fmla="*/ 608 w 918"/>
                      <a:gd name="T11" fmla="*/ 23 h 628"/>
                      <a:gd name="T12" fmla="*/ 812 w 918"/>
                      <a:gd name="T13" fmla="*/ 159 h 628"/>
                      <a:gd name="T14" fmla="*/ 903 w 918"/>
                      <a:gd name="T15" fmla="*/ 318 h 628"/>
                      <a:gd name="T16" fmla="*/ 903 w 918"/>
                      <a:gd name="T17" fmla="*/ 499 h 628"/>
                      <a:gd name="T18" fmla="*/ 812 w 918"/>
                      <a:gd name="T19" fmla="*/ 545 h 628"/>
                      <a:gd name="T20" fmla="*/ 449 w 918"/>
                      <a:gd name="T21" fmla="*/ 613 h 628"/>
                      <a:gd name="T22" fmla="*/ 64 w 918"/>
                      <a:gd name="T23" fmla="*/ 454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18" h="628">
                        <a:moveTo>
                          <a:pt x="64" y="454"/>
                        </a:moveTo>
                        <a:cubicBezTo>
                          <a:pt x="0" y="416"/>
                          <a:pt x="57" y="424"/>
                          <a:pt x="64" y="386"/>
                        </a:cubicBezTo>
                        <a:cubicBezTo>
                          <a:pt x="71" y="348"/>
                          <a:pt x="83" y="276"/>
                          <a:pt x="109" y="227"/>
                        </a:cubicBezTo>
                        <a:cubicBezTo>
                          <a:pt x="135" y="178"/>
                          <a:pt x="165" y="125"/>
                          <a:pt x="222" y="91"/>
                        </a:cubicBezTo>
                        <a:cubicBezTo>
                          <a:pt x="279" y="57"/>
                          <a:pt x="385" y="34"/>
                          <a:pt x="449" y="23"/>
                        </a:cubicBezTo>
                        <a:cubicBezTo>
                          <a:pt x="513" y="12"/>
                          <a:pt x="547" y="0"/>
                          <a:pt x="608" y="23"/>
                        </a:cubicBezTo>
                        <a:cubicBezTo>
                          <a:pt x="669" y="46"/>
                          <a:pt x="763" y="110"/>
                          <a:pt x="812" y="159"/>
                        </a:cubicBezTo>
                        <a:cubicBezTo>
                          <a:pt x="861" y="208"/>
                          <a:pt x="888" y="261"/>
                          <a:pt x="903" y="318"/>
                        </a:cubicBezTo>
                        <a:cubicBezTo>
                          <a:pt x="918" y="375"/>
                          <a:pt x="918" y="461"/>
                          <a:pt x="903" y="499"/>
                        </a:cubicBezTo>
                        <a:cubicBezTo>
                          <a:pt x="888" y="537"/>
                          <a:pt x="888" y="526"/>
                          <a:pt x="812" y="545"/>
                        </a:cubicBezTo>
                        <a:cubicBezTo>
                          <a:pt x="736" y="564"/>
                          <a:pt x="577" y="628"/>
                          <a:pt x="449" y="613"/>
                        </a:cubicBezTo>
                        <a:cubicBezTo>
                          <a:pt x="321" y="598"/>
                          <a:pt x="128" y="492"/>
                          <a:pt x="64" y="45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64" name="Oval 448">
                    <a:extLst>
                      <a:ext uri="{FF2B5EF4-FFF2-40B4-BE49-F238E27FC236}">
                        <a16:creationId xmlns:a16="http://schemas.microsoft.com/office/drawing/2014/main" id="{F4751F51-3309-4D96-B270-F1F98789CE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959" y="676"/>
                    <a:ext cx="219" cy="15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265" name="Group 449">
                    <a:extLst>
                      <a:ext uri="{FF2B5EF4-FFF2-40B4-BE49-F238E27FC236}">
                        <a16:creationId xmlns:a16="http://schemas.microsoft.com/office/drawing/2014/main" id="{C1FD3AFD-A846-40EC-A95F-C95AA074852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647058">
                    <a:off x="1113" y="599"/>
                    <a:ext cx="154" cy="77"/>
                    <a:chOff x="3220" y="3112"/>
                    <a:chExt cx="270" cy="128"/>
                  </a:xfrm>
                </p:grpSpPr>
                <p:sp>
                  <p:nvSpPr>
                    <p:cNvPr id="35266" name="Freeform 450">
                      <a:extLst>
                        <a:ext uri="{FF2B5EF4-FFF2-40B4-BE49-F238E27FC236}">
                          <a16:creationId xmlns:a16="http://schemas.microsoft.com/office/drawing/2014/main" id="{4C3630FE-6131-48B1-A954-6022CA3763B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35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solidFill>
                      <a:srgbClr val="D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67" name="Freeform 451">
                      <a:extLst>
                        <a:ext uri="{FF2B5EF4-FFF2-40B4-BE49-F238E27FC236}">
                          <a16:creationId xmlns:a16="http://schemas.microsoft.com/office/drawing/2014/main" id="{16A261DA-411F-4A64-96FA-26E6CB48D37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12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AC0000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AC00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268" name="Freeform 452">
                    <a:extLst>
                      <a:ext uri="{FF2B5EF4-FFF2-40B4-BE49-F238E27FC236}">
                        <a16:creationId xmlns:a16="http://schemas.microsoft.com/office/drawing/2014/main" id="{0723F081-91B6-4CBC-8425-3387B1C62F6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2" y="793"/>
                    <a:ext cx="454" cy="66"/>
                  </a:xfrm>
                  <a:custGeom>
                    <a:avLst/>
                    <a:gdLst>
                      <a:gd name="T0" fmla="*/ 0 w 801"/>
                      <a:gd name="T1" fmla="*/ 0 h 117"/>
                      <a:gd name="T2" fmla="*/ 227 w 801"/>
                      <a:gd name="T3" fmla="*/ 91 h 117"/>
                      <a:gd name="T4" fmla="*/ 476 w 801"/>
                      <a:gd name="T5" fmla="*/ 113 h 117"/>
                      <a:gd name="T6" fmla="*/ 748 w 801"/>
                      <a:gd name="T7" fmla="*/ 68 h 117"/>
                      <a:gd name="T8" fmla="*/ 794 w 801"/>
                      <a:gd name="T9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01" h="117">
                        <a:moveTo>
                          <a:pt x="0" y="0"/>
                        </a:moveTo>
                        <a:cubicBezTo>
                          <a:pt x="74" y="36"/>
                          <a:pt x="148" y="72"/>
                          <a:pt x="227" y="91"/>
                        </a:cubicBezTo>
                        <a:cubicBezTo>
                          <a:pt x="306" y="110"/>
                          <a:pt x="389" y="117"/>
                          <a:pt x="476" y="113"/>
                        </a:cubicBezTo>
                        <a:cubicBezTo>
                          <a:pt x="563" y="109"/>
                          <a:pt x="695" y="83"/>
                          <a:pt x="748" y="68"/>
                        </a:cubicBezTo>
                        <a:cubicBezTo>
                          <a:pt x="801" y="53"/>
                          <a:pt x="749" y="23"/>
                          <a:pt x="794" y="23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69" name="AutoShape 453">
                    <a:extLst>
                      <a:ext uri="{FF2B5EF4-FFF2-40B4-BE49-F238E27FC236}">
                        <a16:creationId xmlns:a16="http://schemas.microsoft.com/office/drawing/2014/main" id="{4E8B2067-14FC-42A8-9478-2AE8DD8E36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09"/>
                    <a:ext cx="39" cy="5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EAEAE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70" name="Oval 454">
                    <a:extLst>
                      <a:ext uri="{FF2B5EF4-FFF2-40B4-BE49-F238E27FC236}">
                        <a16:creationId xmlns:a16="http://schemas.microsoft.com/office/drawing/2014/main" id="{ECFA9B4D-4CE2-4F8E-A805-06C9B790D6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826419">
                    <a:off x="1164" y="842"/>
                    <a:ext cx="220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71" name="Oval 455">
                    <a:extLst>
                      <a:ext uri="{FF2B5EF4-FFF2-40B4-BE49-F238E27FC236}">
                        <a16:creationId xmlns:a16="http://schemas.microsoft.com/office/drawing/2014/main" id="{6E4E67E6-F8D3-491A-BA6A-1DAA5FC5D6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401897">
                    <a:off x="885" y="813"/>
                    <a:ext cx="137" cy="4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72" name="Oval 456">
                    <a:extLst>
                      <a:ext uri="{FF2B5EF4-FFF2-40B4-BE49-F238E27FC236}">
                        <a16:creationId xmlns:a16="http://schemas.microsoft.com/office/drawing/2014/main" id="{ABB41205-8D14-4D86-869C-1DC1ED7907A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657660">
                    <a:off x="1370" y="836"/>
                    <a:ext cx="168" cy="5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73" name="Freeform 457">
                    <a:extLst>
                      <a:ext uri="{FF2B5EF4-FFF2-40B4-BE49-F238E27FC236}">
                        <a16:creationId xmlns:a16="http://schemas.microsoft.com/office/drawing/2014/main" id="{CB721E46-4861-4A6A-B475-02DBD992064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07" y="807"/>
                    <a:ext cx="635" cy="142"/>
                  </a:xfrm>
                  <a:custGeom>
                    <a:avLst/>
                    <a:gdLst>
                      <a:gd name="T0" fmla="*/ 159 w 1122"/>
                      <a:gd name="T1" fmla="*/ 4 h 238"/>
                      <a:gd name="T2" fmla="*/ 0 w 1122"/>
                      <a:gd name="T3" fmla="*/ 49 h 238"/>
                      <a:gd name="T4" fmla="*/ 159 w 1122"/>
                      <a:gd name="T5" fmla="*/ 49 h 238"/>
                      <a:gd name="T6" fmla="*/ 363 w 1122"/>
                      <a:gd name="T7" fmla="*/ 163 h 238"/>
                      <a:gd name="T8" fmla="*/ 522 w 1122"/>
                      <a:gd name="T9" fmla="*/ 231 h 238"/>
                      <a:gd name="T10" fmla="*/ 703 w 1122"/>
                      <a:gd name="T11" fmla="*/ 208 h 238"/>
                      <a:gd name="T12" fmla="*/ 862 w 1122"/>
                      <a:gd name="T13" fmla="*/ 140 h 238"/>
                      <a:gd name="T14" fmla="*/ 953 w 1122"/>
                      <a:gd name="T15" fmla="*/ 95 h 238"/>
                      <a:gd name="T16" fmla="*/ 1021 w 1122"/>
                      <a:gd name="T17" fmla="*/ 72 h 238"/>
                      <a:gd name="T18" fmla="*/ 1111 w 1122"/>
                      <a:gd name="T19" fmla="*/ 95 h 238"/>
                      <a:gd name="T20" fmla="*/ 953 w 1122"/>
                      <a:gd name="T21" fmla="*/ 27 h 238"/>
                      <a:gd name="T22" fmla="*/ 862 w 1122"/>
                      <a:gd name="T23" fmla="*/ 72 h 238"/>
                      <a:gd name="T24" fmla="*/ 658 w 1122"/>
                      <a:gd name="T25" fmla="*/ 95 h 238"/>
                      <a:gd name="T26" fmla="*/ 431 w 1122"/>
                      <a:gd name="T27" fmla="*/ 95 h 238"/>
                      <a:gd name="T28" fmla="*/ 204 w 1122"/>
                      <a:gd name="T29" fmla="*/ 27 h 238"/>
                      <a:gd name="T30" fmla="*/ 159 w 1122"/>
                      <a:gd name="T31" fmla="*/ 4 h 2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122" h="238">
                        <a:moveTo>
                          <a:pt x="159" y="4"/>
                        </a:moveTo>
                        <a:cubicBezTo>
                          <a:pt x="125" y="8"/>
                          <a:pt x="0" y="42"/>
                          <a:pt x="0" y="49"/>
                        </a:cubicBezTo>
                        <a:cubicBezTo>
                          <a:pt x="0" y="56"/>
                          <a:pt x="99" y="30"/>
                          <a:pt x="159" y="49"/>
                        </a:cubicBezTo>
                        <a:cubicBezTo>
                          <a:pt x="219" y="68"/>
                          <a:pt x="303" y="133"/>
                          <a:pt x="363" y="163"/>
                        </a:cubicBezTo>
                        <a:cubicBezTo>
                          <a:pt x="423" y="193"/>
                          <a:pt x="465" y="224"/>
                          <a:pt x="522" y="231"/>
                        </a:cubicBezTo>
                        <a:cubicBezTo>
                          <a:pt x="579" y="238"/>
                          <a:pt x="646" y="223"/>
                          <a:pt x="703" y="208"/>
                        </a:cubicBezTo>
                        <a:cubicBezTo>
                          <a:pt x="760" y="193"/>
                          <a:pt x="820" y="159"/>
                          <a:pt x="862" y="140"/>
                        </a:cubicBezTo>
                        <a:cubicBezTo>
                          <a:pt x="904" y="121"/>
                          <a:pt x="926" y="106"/>
                          <a:pt x="953" y="95"/>
                        </a:cubicBezTo>
                        <a:cubicBezTo>
                          <a:pt x="980" y="84"/>
                          <a:pt x="995" y="72"/>
                          <a:pt x="1021" y="72"/>
                        </a:cubicBezTo>
                        <a:cubicBezTo>
                          <a:pt x="1047" y="72"/>
                          <a:pt x="1122" y="102"/>
                          <a:pt x="1111" y="95"/>
                        </a:cubicBezTo>
                        <a:cubicBezTo>
                          <a:pt x="1100" y="88"/>
                          <a:pt x="994" y="31"/>
                          <a:pt x="953" y="27"/>
                        </a:cubicBezTo>
                        <a:cubicBezTo>
                          <a:pt x="912" y="23"/>
                          <a:pt x="911" y="61"/>
                          <a:pt x="862" y="72"/>
                        </a:cubicBezTo>
                        <a:cubicBezTo>
                          <a:pt x="813" y="83"/>
                          <a:pt x="730" y="91"/>
                          <a:pt x="658" y="95"/>
                        </a:cubicBezTo>
                        <a:cubicBezTo>
                          <a:pt x="586" y="99"/>
                          <a:pt x="507" y="106"/>
                          <a:pt x="431" y="95"/>
                        </a:cubicBezTo>
                        <a:cubicBezTo>
                          <a:pt x="355" y="84"/>
                          <a:pt x="249" y="42"/>
                          <a:pt x="204" y="27"/>
                        </a:cubicBezTo>
                        <a:cubicBezTo>
                          <a:pt x="159" y="12"/>
                          <a:pt x="193" y="0"/>
                          <a:pt x="159" y="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274" name="Freeform 458">
                    <a:extLst>
                      <a:ext uri="{FF2B5EF4-FFF2-40B4-BE49-F238E27FC236}">
                        <a16:creationId xmlns:a16="http://schemas.microsoft.com/office/drawing/2014/main" id="{0247FBE3-CD12-441E-9522-0E545031E3A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06" y="1213"/>
                    <a:ext cx="412" cy="476"/>
                  </a:xfrm>
                  <a:custGeom>
                    <a:avLst/>
                    <a:gdLst>
                      <a:gd name="T0" fmla="*/ 250 w 760"/>
                      <a:gd name="T1" fmla="*/ 4 h 839"/>
                      <a:gd name="T2" fmla="*/ 136 w 760"/>
                      <a:gd name="T3" fmla="*/ 26 h 839"/>
                      <a:gd name="T4" fmla="*/ 23 w 760"/>
                      <a:gd name="T5" fmla="*/ 162 h 839"/>
                      <a:gd name="T6" fmla="*/ 0 w 760"/>
                      <a:gd name="T7" fmla="*/ 298 h 839"/>
                      <a:gd name="T8" fmla="*/ 23 w 760"/>
                      <a:gd name="T9" fmla="*/ 366 h 839"/>
                      <a:gd name="T10" fmla="*/ 91 w 760"/>
                      <a:gd name="T11" fmla="*/ 366 h 839"/>
                      <a:gd name="T12" fmla="*/ 91 w 760"/>
                      <a:gd name="T13" fmla="*/ 707 h 839"/>
                      <a:gd name="T14" fmla="*/ 46 w 760"/>
                      <a:gd name="T15" fmla="*/ 820 h 839"/>
                      <a:gd name="T16" fmla="*/ 341 w 760"/>
                      <a:gd name="T17" fmla="*/ 820 h 839"/>
                      <a:gd name="T18" fmla="*/ 681 w 760"/>
                      <a:gd name="T19" fmla="*/ 820 h 839"/>
                      <a:gd name="T20" fmla="*/ 635 w 760"/>
                      <a:gd name="T21" fmla="*/ 752 h 839"/>
                      <a:gd name="T22" fmla="*/ 613 w 760"/>
                      <a:gd name="T23" fmla="*/ 661 h 839"/>
                      <a:gd name="T24" fmla="*/ 613 w 760"/>
                      <a:gd name="T25" fmla="*/ 366 h 839"/>
                      <a:gd name="T26" fmla="*/ 681 w 760"/>
                      <a:gd name="T27" fmla="*/ 389 h 839"/>
                      <a:gd name="T28" fmla="*/ 749 w 760"/>
                      <a:gd name="T29" fmla="*/ 389 h 839"/>
                      <a:gd name="T30" fmla="*/ 749 w 760"/>
                      <a:gd name="T31" fmla="*/ 276 h 839"/>
                      <a:gd name="T32" fmla="*/ 703 w 760"/>
                      <a:gd name="T33" fmla="*/ 140 h 839"/>
                      <a:gd name="T34" fmla="*/ 613 w 760"/>
                      <a:gd name="T35" fmla="*/ 26 h 839"/>
                      <a:gd name="T36" fmla="*/ 454 w 760"/>
                      <a:gd name="T37" fmla="*/ 4 h 839"/>
                      <a:gd name="T38" fmla="*/ 250 w 760"/>
                      <a:gd name="T39" fmla="*/ 4 h 8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760" h="839">
                        <a:moveTo>
                          <a:pt x="250" y="4"/>
                        </a:moveTo>
                        <a:cubicBezTo>
                          <a:pt x="197" y="8"/>
                          <a:pt x="174" y="0"/>
                          <a:pt x="136" y="26"/>
                        </a:cubicBezTo>
                        <a:cubicBezTo>
                          <a:pt x="98" y="52"/>
                          <a:pt x="46" y="117"/>
                          <a:pt x="23" y="162"/>
                        </a:cubicBezTo>
                        <a:cubicBezTo>
                          <a:pt x="0" y="207"/>
                          <a:pt x="0" y="264"/>
                          <a:pt x="0" y="298"/>
                        </a:cubicBezTo>
                        <a:cubicBezTo>
                          <a:pt x="0" y="332"/>
                          <a:pt x="8" y="355"/>
                          <a:pt x="23" y="366"/>
                        </a:cubicBezTo>
                        <a:cubicBezTo>
                          <a:pt x="38" y="377"/>
                          <a:pt x="80" y="309"/>
                          <a:pt x="91" y="366"/>
                        </a:cubicBezTo>
                        <a:cubicBezTo>
                          <a:pt x="102" y="423"/>
                          <a:pt x="98" y="631"/>
                          <a:pt x="91" y="707"/>
                        </a:cubicBezTo>
                        <a:cubicBezTo>
                          <a:pt x="84" y="783"/>
                          <a:pt x="4" y="801"/>
                          <a:pt x="46" y="820"/>
                        </a:cubicBezTo>
                        <a:cubicBezTo>
                          <a:pt x="88" y="839"/>
                          <a:pt x="235" y="820"/>
                          <a:pt x="341" y="820"/>
                        </a:cubicBezTo>
                        <a:cubicBezTo>
                          <a:pt x="447" y="820"/>
                          <a:pt x="632" y="831"/>
                          <a:pt x="681" y="820"/>
                        </a:cubicBezTo>
                        <a:cubicBezTo>
                          <a:pt x="730" y="809"/>
                          <a:pt x="646" y="779"/>
                          <a:pt x="635" y="752"/>
                        </a:cubicBezTo>
                        <a:cubicBezTo>
                          <a:pt x="624" y="725"/>
                          <a:pt x="617" y="725"/>
                          <a:pt x="613" y="661"/>
                        </a:cubicBezTo>
                        <a:cubicBezTo>
                          <a:pt x="609" y="597"/>
                          <a:pt x="602" y="411"/>
                          <a:pt x="613" y="366"/>
                        </a:cubicBezTo>
                        <a:cubicBezTo>
                          <a:pt x="624" y="321"/>
                          <a:pt x="658" y="385"/>
                          <a:pt x="681" y="389"/>
                        </a:cubicBezTo>
                        <a:cubicBezTo>
                          <a:pt x="704" y="393"/>
                          <a:pt x="738" y="408"/>
                          <a:pt x="749" y="389"/>
                        </a:cubicBezTo>
                        <a:cubicBezTo>
                          <a:pt x="760" y="370"/>
                          <a:pt x="757" y="317"/>
                          <a:pt x="749" y="276"/>
                        </a:cubicBezTo>
                        <a:cubicBezTo>
                          <a:pt x="741" y="235"/>
                          <a:pt x="726" y="182"/>
                          <a:pt x="703" y="140"/>
                        </a:cubicBezTo>
                        <a:cubicBezTo>
                          <a:pt x="680" y="98"/>
                          <a:pt x="654" y="49"/>
                          <a:pt x="613" y="26"/>
                        </a:cubicBezTo>
                        <a:cubicBezTo>
                          <a:pt x="572" y="3"/>
                          <a:pt x="514" y="4"/>
                          <a:pt x="454" y="4"/>
                        </a:cubicBezTo>
                        <a:cubicBezTo>
                          <a:pt x="394" y="4"/>
                          <a:pt x="303" y="0"/>
                          <a:pt x="250" y="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9050" cap="flat" cmpd="sng">
                    <a:solidFill>
                      <a:srgbClr val="DDDDD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275" name="Group 459">
                    <a:extLst>
                      <a:ext uri="{FF2B5EF4-FFF2-40B4-BE49-F238E27FC236}">
                        <a16:creationId xmlns:a16="http://schemas.microsoft.com/office/drawing/2014/main" id="{53478CE6-AEDD-4823-812C-B807D6E3A2C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135" y="1135"/>
                    <a:ext cx="244" cy="183"/>
                    <a:chOff x="3742" y="2902"/>
                    <a:chExt cx="431" cy="322"/>
                  </a:xfrm>
                </p:grpSpPr>
                <p:sp>
                  <p:nvSpPr>
                    <p:cNvPr id="35276" name="Freeform 460">
                      <a:extLst>
                        <a:ext uri="{FF2B5EF4-FFF2-40B4-BE49-F238E27FC236}">
                          <a16:creationId xmlns:a16="http://schemas.microsoft.com/office/drawing/2014/main" id="{42E463A1-4495-4C08-84C8-AD8E95AC83E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600000">
                      <a:off x="3989" y="2843"/>
                      <a:ext cx="93" cy="270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77" name="Oval 461">
                      <a:extLst>
                        <a:ext uri="{FF2B5EF4-FFF2-40B4-BE49-F238E27FC236}">
                          <a16:creationId xmlns:a16="http://schemas.microsoft.com/office/drawing/2014/main" id="{77A8820A-A9AD-4E05-8285-BD7E4EB5679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80"/>
                      <a:ext cx="91" cy="13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78" name="Freeform 462">
                      <a:extLst>
                        <a:ext uri="{FF2B5EF4-FFF2-40B4-BE49-F238E27FC236}">
                          <a16:creationId xmlns:a16="http://schemas.microsoft.com/office/drawing/2014/main" id="{2AA120EF-A41C-4FC1-973F-99B4C56682A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-597037">
                      <a:off x="3742" y="2976"/>
                      <a:ext cx="182" cy="113"/>
                    </a:xfrm>
                    <a:custGeom>
                      <a:avLst/>
                      <a:gdLst>
                        <a:gd name="T0" fmla="*/ 23 w 182"/>
                        <a:gd name="T1" fmla="*/ 0 h 91"/>
                        <a:gd name="T2" fmla="*/ 0 w 182"/>
                        <a:gd name="T3" fmla="*/ 46 h 91"/>
                        <a:gd name="T4" fmla="*/ 46 w 182"/>
                        <a:gd name="T5" fmla="*/ 69 h 91"/>
                        <a:gd name="T6" fmla="*/ 136 w 182"/>
                        <a:gd name="T7" fmla="*/ 91 h 91"/>
                        <a:gd name="T8" fmla="*/ 182 w 182"/>
                        <a:gd name="T9" fmla="*/ 69 h 91"/>
                        <a:gd name="T10" fmla="*/ 23 w 182"/>
                        <a:gd name="T11" fmla="*/ 0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82" h="91">
                          <a:moveTo>
                            <a:pt x="23" y="0"/>
                          </a:moveTo>
                          <a:lnTo>
                            <a:pt x="0" y="46"/>
                          </a:lnTo>
                          <a:lnTo>
                            <a:pt x="46" y="69"/>
                          </a:lnTo>
                          <a:lnTo>
                            <a:pt x="136" y="91"/>
                          </a:lnTo>
                          <a:lnTo>
                            <a:pt x="182" y="69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3300"/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79" name="Freeform 463">
                      <a:extLst>
                        <a:ext uri="{FF2B5EF4-FFF2-40B4-BE49-F238E27FC236}">
                          <a16:creationId xmlns:a16="http://schemas.microsoft.com/office/drawing/2014/main" id="{16BE2C13-D681-4D38-8642-96E728707C2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874" y="3022"/>
                      <a:ext cx="95" cy="181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3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0" name="Oval 464">
                      <a:extLst>
                        <a:ext uri="{FF2B5EF4-FFF2-40B4-BE49-F238E27FC236}">
                          <a16:creationId xmlns:a16="http://schemas.microsoft.com/office/drawing/2014/main" id="{AB6B7D0C-BF35-417A-B3D8-428038C7290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61"/>
                      <a:ext cx="46" cy="27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1" name="Oval 465">
                      <a:extLst>
                        <a:ext uri="{FF2B5EF4-FFF2-40B4-BE49-F238E27FC236}">
                          <a16:creationId xmlns:a16="http://schemas.microsoft.com/office/drawing/2014/main" id="{F8DCA0A7-385A-43B0-BCEC-0790E97EB0D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65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2" name="Oval 466">
                      <a:extLst>
                        <a:ext uri="{FF2B5EF4-FFF2-40B4-BE49-F238E27FC236}">
                          <a16:creationId xmlns:a16="http://schemas.microsoft.com/office/drawing/2014/main" id="{D4975929-E7E4-4029-B015-11881E783BB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8" y="3135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3" name="Oval 467">
                      <a:extLst>
                        <a:ext uri="{FF2B5EF4-FFF2-40B4-BE49-F238E27FC236}">
                          <a16:creationId xmlns:a16="http://schemas.microsoft.com/office/drawing/2014/main" id="{D27B9417-9BD8-43EC-BDE9-AC2B622BC7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9" y="3045"/>
                      <a:ext cx="22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4" name="Oval 468">
                      <a:extLst>
                        <a:ext uri="{FF2B5EF4-FFF2-40B4-BE49-F238E27FC236}">
                          <a16:creationId xmlns:a16="http://schemas.microsoft.com/office/drawing/2014/main" id="{30BF0C20-E75B-4169-B562-9A42643ECA3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91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5" name="Oval 469">
                      <a:extLst>
                        <a:ext uri="{FF2B5EF4-FFF2-40B4-BE49-F238E27FC236}">
                          <a16:creationId xmlns:a16="http://schemas.microsoft.com/office/drawing/2014/main" id="{0B5AE6FC-DC62-4396-B59F-BCA927ACD2F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23" y="3090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6" name="Oval 470">
                      <a:extLst>
                        <a:ext uri="{FF2B5EF4-FFF2-40B4-BE49-F238E27FC236}">
                          <a16:creationId xmlns:a16="http://schemas.microsoft.com/office/drawing/2014/main" id="{1469020B-AADA-4822-A5F0-FD346491368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01" y="3022"/>
                      <a:ext cx="45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85B4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287" name="Oval 471">
                      <a:extLst>
                        <a:ext uri="{FF2B5EF4-FFF2-40B4-BE49-F238E27FC236}">
                          <a16:creationId xmlns:a16="http://schemas.microsoft.com/office/drawing/2014/main" id="{6C19F72F-7F1E-4D93-B9FF-20F6F35549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3868" y="3124"/>
                      <a:ext cx="111" cy="8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288" name="Oval 472">
                    <a:extLst>
                      <a:ext uri="{FF2B5EF4-FFF2-40B4-BE49-F238E27FC236}">
                        <a16:creationId xmlns:a16="http://schemas.microsoft.com/office/drawing/2014/main" id="{479605AE-F10B-45F9-824E-DD17C8AEBFD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00000">
                    <a:off x="1068" y="1318"/>
                    <a:ext cx="16" cy="10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289" name="Group 473">
                    <a:extLst>
                      <a:ext uri="{FF2B5EF4-FFF2-40B4-BE49-F238E27FC236}">
                        <a16:creationId xmlns:a16="http://schemas.microsoft.com/office/drawing/2014/main" id="{12437E13-D13E-43B4-81E0-B26E6C64548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070" y="1293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35290" name="Group 474">
                      <a:extLst>
                        <a:ext uri="{FF2B5EF4-FFF2-40B4-BE49-F238E27FC236}">
                          <a16:creationId xmlns:a16="http://schemas.microsoft.com/office/drawing/2014/main" id="{E3581059-5444-4822-80D2-919EBF53D96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291" name="Oval 475">
                        <a:extLst>
                          <a:ext uri="{FF2B5EF4-FFF2-40B4-BE49-F238E27FC236}">
                            <a16:creationId xmlns:a16="http://schemas.microsoft.com/office/drawing/2014/main" id="{1DBF15B8-0F7F-4963-AA6B-411E75CF9F0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292" name="Oval 476">
                        <a:extLst>
                          <a:ext uri="{FF2B5EF4-FFF2-40B4-BE49-F238E27FC236}">
                            <a16:creationId xmlns:a16="http://schemas.microsoft.com/office/drawing/2014/main" id="{84259DE8-8FE5-43A2-8193-3ACFFD707BD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293" name="Oval 477">
                      <a:extLst>
                        <a:ext uri="{FF2B5EF4-FFF2-40B4-BE49-F238E27FC236}">
                          <a16:creationId xmlns:a16="http://schemas.microsoft.com/office/drawing/2014/main" id="{012CE2A4-11AB-4754-A806-0F95A6DBE2E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294" name="Group 478">
                    <a:extLst>
                      <a:ext uri="{FF2B5EF4-FFF2-40B4-BE49-F238E27FC236}">
                        <a16:creationId xmlns:a16="http://schemas.microsoft.com/office/drawing/2014/main" id="{C8534D80-98A6-4AFF-93C4-849E25AF787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173" y="1434"/>
                    <a:ext cx="27" cy="26"/>
                    <a:chOff x="4921" y="3317"/>
                    <a:chExt cx="431" cy="431"/>
                  </a:xfrm>
                </p:grpSpPr>
                <p:grpSp>
                  <p:nvGrpSpPr>
                    <p:cNvPr id="35295" name="Group 479">
                      <a:extLst>
                        <a:ext uri="{FF2B5EF4-FFF2-40B4-BE49-F238E27FC236}">
                          <a16:creationId xmlns:a16="http://schemas.microsoft.com/office/drawing/2014/main" id="{BDFF4264-9467-4957-AC05-280520A5DD7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296" name="Oval 480">
                        <a:extLst>
                          <a:ext uri="{FF2B5EF4-FFF2-40B4-BE49-F238E27FC236}">
                            <a16:creationId xmlns:a16="http://schemas.microsoft.com/office/drawing/2014/main" id="{5188B35E-07AC-4E98-AB67-EDEF833C663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297" name="Oval 481">
                        <a:extLst>
                          <a:ext uri="{FF2B5EF4-FFF2-40B4-BE49-F238E27FC236}">
                            <a16:creationId xmlns:a16="http://schemas.microsoft.com/office/drawing/2014/main" id="{47290CF5-1EBB-4377-8114-FD76B9847AC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298" name="Oval 482">
                      <a:extLst>
                        <a:ext uri="{FF2B5EF4-FFF2-40B4-BE49-F238E27FC236}">
                          <a16:creationId xmlns:a16="http://schemas.microsoft.com/office/drawing/2014/main" id="{7965B665-5882-4843-A5D2-BD3D474CC08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299" name="Group 483">
                    <a:extLst>
                      <a:ext uri="{FF2B5EF4-FFF2-40B4-BE49-F238E27FC236}">
                        <a16:creationId xmlns:a16="http://schemas.microsoft.com/office/drawing/2014/main" id="{2CFA1D0A-5CB4-4FEA-A91D-9FE0AE2FBB9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109" y="1511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5300" name="Group 484">
                      <a:extLst>
                        <a:ext uri="{FF2B5EF4-FFF2-40B4-BE49-F238E27FC236}">
                          <a16:creationId xmlns:a16="http://schemas.microsoft.com/office/drawing/2014/main" id="{EB20EA2D-2B3E-4999-8CE8-69C01C38B48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01" name="Oval 485">
                        <a:extLst>
                          <a:ext uri="{FF2B5EF4-FFF2-40B4-BE49-F238E27FC236}">
                            <a16:creationId xmlns:a16="http://schemas.microsoft.com/office/drawing/2014/main" id="{893CFE11-61C8-46F2-99AC-292140673E2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02" name="Oval 486">
                        <a:extLst>
                          <a:ext uri="{FF2B5EF4-FFF2-40B4-BE49-F238E27FC236}">
                            <a16:creationId xmlns:a16="http://schemas.microsoft.com/office/drawing/2014/main" id="{BB58C708-C6BF-4715-B42E-D505AF916A5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03" name="Oval 487">
                      <a:extLst>
                        <a:ext uri="{FF2B5EF4-FFF2-40B4-BE49-F238E27FC236}">
                          <a16:creationId xmlns:a16="http://schemas.microsoft.com/office/drawing/2014/main" id="{EE18D4BF-0EA5-409E-A7AC-74A020BB2EA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04" name="Group 488">
                    <a:extLst>
                      <a:ext uri="{FF2B5EF4-FFF2-40B4-BE49-F238E27FC236}">
                        <a16:creationId xmlns:a16="http://schemas.microsoft.com/office/drawing/2014/main" id="{54075A9F-BCA8-4AE9-8F8C-E835852474D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76" y="1408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5305" name="Group 489">
                      <a:extLst>
                        <a:ext uri="{FF2B5EF4-FFF2-40B4-BE49-F238E27FC236}">
                          <a16:creationId xmlns:a16="http://schemas.microsoft.com/office/drawing/2014/main" id="{E51C8300-5400-4730-ADF3-64B3EFE1B55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06" name="Oval 490">
                        <a:extLst>
                          <a:ext uri="{FF2B5EF4-FFF2-40B4-BE49-F238E27FC236}">
                            <a16:creationId xmlns:a16="http://schemas.microsoft.com/office/drawing/2014/main" id="{93F1EA92-947E-4F26-A2CE-D6CBDF07D23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07" name="Oval 491">
                        <a:extLst>
                          <a:ext uri="{FF2B5EF4-FFF2-40B4-BE49-F238E27FC236}">
                            <a16:creationId xmlns:a16="http://schemas.microsoft.com/office/drawing/2014/main" id="{61B35B27-826D-4F48-ABEE-3A087424E58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08" name="Oval 492">
                      <a:extLst>
                        <a:ext uri="{FF2B5EF4-FFF2-40B4-BE49-F238E27FC236}">
                          <a16:creationId xmlns:a16="http://schemas.microsoft.com/office/drawing/2014/main" id="{3F37954A-CA18-4562-9350-0B1B6A6BC48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09" name="Group 493">
                    <a:extLst>
                      <a:ext uri="{FF2B5EF4-FFF2-40B4-BE49-F238E27FC236}">
                        <a16:creationId xmlns:a16="http://schemas.microsoft.com/office/drawing/2014/main" id="{A119CF70-061A-4EFC-A459-F39E114103A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173" y="1293"/>
                    <a:ext cx="27" cy="25"/>
                    <a:chOff x="4921" y="3317"/>
                    <a:chExt cx="431" cy="431"/>
                  </a:xfrm>
                </p:grpSpPr>
                <p:grpSp>
                  <p:nvGrpSpPr>
                    <p:cNvPr id="35310" name="Group 494">
                      <a:extLst>
                        <a:ext uri="{FF2B5EF4-FFF2-40B4-BE49-F238E27FC236}">
                          <a16:creationId xmlns:a16="http://schemas.microsoft.com/office/drawing/2014/main" id="{467C1889-7560-463F-9390-16B1B6A6092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11" name="Oval 495">
                        <a:extLst>
                          <a:ext uri="{FF2B5EF4-FFF2-40B4-BE49-F238E27FC236}">
                            <a16:creationId xmlns:a16="http://schemas.microsoft.com/office/drawing/2014/main" id="{E5638BFE-913B-4285-9454-1203BCE414F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12" name="Oval 496">
                        <a:extLst>
                          <a:ext uri="{FF2B5EF4-FFF2-40B4-BE49-F238E27FC236}">
                            <a16:creationId xmlns:a16="http://schemas.microsoft.com/office/drawing/2014/main" id="{01FDEDC9-4F18-42DF-B2F0-A907BAF536B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13" name="Oval 497">
                      <a:extLst>
                        <a:ext uri="{FF2B5EF4-FFF2-40B4-BE49-F238E27FC236}">
                          <a16:creationId xmlns:a16="http://schemas.microsoft.com/office/drawing/2014/main" id="{6083F725-D3D9-4DD6-A63C-0646BDB40F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14" name="Group 498">
                    <a:extLst>
                      <a:ext uri="{FF2B5EF4-FFF2-40B4-BE49-F238E27FC236}">
                        <a16:creationId xmlns:a16="http://schemas.microsoft.com/office/drawing/2014/main" id="{0B39F037-4FA0-4A4C-9C6A-E7E7CE0EC25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79" y="1331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5315" name="Group 499">
                      <a:extLst>
                        <a:ext uri="{FF2B5EF4-FFF2-40B4-BE49-F238E27FC236}">
                          <a16:creationId xmlns:a16="http://schemas.microsoft.com/office/drawing/2014/main" id="{F0145632-589F-47D6-976A-DE358E6749C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16" name="Oval 500">
                        <a:extLst>
                          <a:ext uri="{FF2B5EF4-FFF2-40B4-BE49-F238E27FC236}">
                            <a16:creationId xmlns:a16="http://schemas.microsoft.com/office/drawing/2014/main" id="{1542E48B-E906-4B49-BC67-1379E7CFCFF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17" name="Oval 501">
                        <a:extLst>
                          <a:ext uri="{FF2B5EF4-FFF2-40B4-BE49-F238E27FC236}">
                            <a16:creationId xmlns:a16="http://schemas.microsoft.com/office/drawing/2014/main" id="{8901866E-A426-4C98-8736-1AD8F9A2A71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18" name="Oval 502">
                      <a:extLst>
                        <a:ext uri="{FF2B5EF4-FFF2-40B4-BE49-F238E27FC236}">
                          <a16:creationId xmlns:a16="http://schemas.microsoft.com/office/drawing/2014/main" id="{45D741FA-3522-48FC-9F80-7B1B4108C4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19" name="Group 503">
                    <a:extLst>
                      <a:ext uri="{FF2B5EF4-FFF2-40B4-BE49-F238E27FC236}">
                        <a16:creationId xmlns:a16="http://schemas.microsoft.com/office/drawing/2014/main" id="{E99B453A-730E-4EBB-91AF-E27C15C9DA6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51" y="1563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35320" name="Group 504">
                      <a:extLst>
                        <a:ext uri="{FF2B5EF4-FFF2-40B4-BE49-F238E27FC236}">
                          <a16:creationId xmlns:a16="http://schemas.microsoft.com/office/drawing/2014/main" id="{701BFC05-4408-4722-A6E1-C1E8948EF6F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21" name="Oval 505">
                        <a:extLst>
                          <a:ext uri="{FF2B5EF4-FFF2-40B4-BE49-F238E27FC236}">
                            <a16:creationId xmlns:a16="http://schemas.microsoft.com/office/drawing/2014/main" id="{B9C1B597-58B2-4272-84E4-EA86F0A42B1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22" name="Oval 506">
                        <a:extLst>
                          <a:ext uri="{FF2B5EF4-FFF2-40B4-BE49-F238E27FC236}">
                            <a16:creationId xmlns:a16="http://schemas.microsoft.com/office/drawing/2014/main" id="{C4B5DE62-FA32-4F6E-B429-4EEA96237F1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23" name="Oval 507">
                      <a:extLst>
                        <a:ext uri="{FF2B5EF4-FFF2-40B4-BE49-F238E27FC236}">
                          <a16:creationId xmlns:a16="http://schemas.microsoft.com/office/drawing/2014/main" id="{ABC8EEB7-09B9-4BBE-851A-983051A4AA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24" name="Group 508">
                    <a:extLst>
                      <a:ext uri="{FF2B5EF4-FFF2-40B4-BE49-F238E27FC236}">
                        <a16:creationId xmlns:a16="http://schemas.microsoft.com/office/drawing/2014/main" id="{C59D7559-F242-450B-9A03-1F1826BCCF7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070" y="1614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5325" name="Group 509">
                      <a:extLst>
                        <a:ext uri="{FF2B5EF4-FFF2-40B4-BE49-F238E27FC236}">
                          <a16:creationId xmlns:a16="http://schemas.microsoft.com/office/drawing/2014/main" id="{718FF640-7B0E-4B75-A97D-584B6D0E4FB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26" name="Oval 510">
                        <a:extLst>
                          <a:ext uri="{FF2B5EF4-FFF2-40B4-BE49-F238E27FC236}">
                            <a16:creationId xmlns:a16="http://schemas.microsoft.com/office/drawing/2014/main" id="{F398158C-219C-45B3-B986-B409D9BFCB4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27" name="Oval 511">
                        <a:extLst>
                          <a:ext uri="{FF2B5EF4-FFF2-40B4-BE49-F238E27FC236}">
                            <a16:creationId xmlns:a16="http://schemas.microsoft.com/office/drawing/2014/main" id="{EF7D3458-B0C9-4A8C-9AFB-5BACEBCECFC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28" name="Oval 512">
                      <a:extLst>
                        <a:ext uri="{FF2B5EF4-FFF2-40B4-BE49-F238E27FC236}">
                          <a16:creationId xmlns:a16="http://schemas.microsoft.com/office/drawing/2014/main" id="{A4807D57-EC9E-45DE-9C82-6F964DB6A9F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29" name="Group 513">
                    <a:extLst>
                      <a:ext uri="{FF2B5EF4-FFF2-40B4-BE49-F238E27FC236}">
                        <a16:creationId xmlns:a16="http://schemas.microsoft.com/office/drawing/2014/main" id="{F90AE8AD-952E-4A94-AE6F-3C05B05CD36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89" y="1216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35330" name="Group 514">
                      <a:extLst>
                        <a:ext uri="{FF2B5EF4-FFF2-40B4-BE49-F238E27FC236}">
                          <a16:creationId xmlns:a16="http://schemas.microsoft.com/office/drawing/2014/main" id="{0D03E830-0D39-4A86-9C1C-AC8581E53D6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31" name="Oval 515">
                        <a:extLst>
                          <a:ext uri="{FF2B5EF4-FFF2-40B4-BE49-F238E27FC236}">
                            <a16:creationId xmlns:a16="http://schemas.microsoft.com/office/drawing/2014/main" id="{9A8E7C49-90DE-4228-AC2B-1691BA89A46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32" name="Oval 516">
                        <a:extLst>
                          <a:ext uri="{FF2B5EF4-FFF2-40B4-BE49-F238E27FC236}">
                            <a16:creationId xmlns:a16="http://schemas.microsoft.com/office/drawing/2014/main" id="{E5346187-B6C8-4D0F-A8AB-FBAE97695B2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33" name="Oval 517">
                      <a:extLst>
                        <a:ext uri="{FF2B5EF4-FFF2-40B4-BE49-F238E27FC236}">
                          <a16:creationId xmlns:a16="http://schemas.microsoft.com/office/drawing/2014/main" id="{ABF3E6EC-A779-4CDE-886F-7F30FD0D2D9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34" name="Group 518">
                    <a:extLst>
                      <a:ext uri="{FF2B5EF4-FFF2-40B4-BE49-F238E27FC236}">
                        <a16:creationId xmlns:a16="http://schemas.microsoft.com/office/drawing/2014/main" id="{0DF74519-DBB7-4BC1-AC77-6C052B64D37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53" y="1370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35335" name="Group 519">
                      <a:extLst>
                        <a:ext uri="{FF2B5EF4-FFF2-40B4-BE49-F238E27FC236}">
                          <a16:creationId xmlns:a16="http://schemas.microsoft.com/office/drawing/2014/main" id="{374C8328-54A1-439B-BF11-22F6E590FBC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36" name="Oval 520">
                        <a:extLst>
                          <a:ext uri="{FF2B5EF4-FFF2-40B4-BE49-F238E27FC236}">
                            <a16:creationId xmlns:a16="http://schemas.microsoft.com/office/drawing/2014/main" id="{5ECFF0CA-A64D-4ED5-9633-6AD55B1DFF4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37" name="Oval 521">
                        <a:extLst>
                          <a:ext uri="{FF2B5EF4-FFF2-40B4-BE49-F238E27FC236}">
                            <a16:creationId xmlns:a16="http://schemas.microsoft.com/office/drawing/2014/main" id="{320BFB60-D326-4495-A833-F009A5699DA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38" name="Oval 522">
                      <a:extLst>
                        <a:ext uri="{FF2B5EF4-FFF2-40B4-BE49-F238E27FC236}">
                          <a16:creationId xmlns:a16="http://schemas.microsoft.com/office/drawing/2014/main" id="{CAC1B35D-1640-4791-B761-B5B82072897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339" name="Oval 523">
                    <a:extLst>
                      <a:ext uri="{FF2B5EF4-FFF2-40B4-BE49-F238E27FC236}">
                        <a16:creationId xmlns:a16="http://schemas.microsoft.com/office/drawing/2014/main" id="{BBC8B71E-D80F-408C-8F6F-F4DBE97AB0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88" y="1408"/>
                    <a:ext cx="143" cy="27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9050" algn="ctr">
                        <a:solidFill>
                          <a:srgbClr val="DDDDDD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340" name="Group 524">
                    <a:extLst>
                      <a:ext uri="{FF2B5EF4-FFF2-40B4-BE49-F238E27FC236}">
                        <a16:creationId xmlns:a16="http://schemas.microsoft.com/office/drawing/2014/main" id="{DC549064-C855-469A-98AE-A00F4BA259B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41" y="1627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35341" name="Group 525">
                      <a:extLst>
                        <a:ext uri="{FF2B5EF4-FFF2-40B4-BE49-F238E27FC236}">
                          <a16:creationId xmlns:a16="http://schemas.microsoft.com/office/drawing/2014/main" id="{5E4AE650-C680-42BE-A6D8-0229266364D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42" name="Oval 526">
                        <a:extLst>
                          <a:ext uri="{FF2B5EF4-FFF2-40B4-BE49-F238E27FC236}">
                            <a16:creationId xmlns:a16="http://schemas.microsoft.com/office/drawing/2014/main" id="{B7AE63CC-011F-4D88-A935-41D3FD3CB3C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43" name="Oval 527">
                        <a:extLst>
                          <a:ext uri="{FF2B5EF4-FFF2-40B4-BE49-F238E27FC236}">
                            <a16:creationId xmlns:a16="http://schemas.microsoft.com/office/drawing/2014/main" id="{EA110C38-B39B-4411-BB90-EC3186F90CC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44" name="Oval 528">
                      <a:extLst>
                        <a:ext uri="{FF2B5EF4-FFF2-40B4-BE49-F238E27FC236}">
                          <a16:creationId xmlns:a16="http://schemas.microsoft.com/office/drawing/2014/main" id="{C456F963-78BE-4F13-88BB-892D359C337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345" name="Oval 529">
                    <a:extLst>
                      <a:ext uri="{FF2B5EF4-FFF2-40B4-BE49-F238E27FC236}">
                        <a16:creationId xmlns:a16="http://schemas.microsoft.com/office/drawing/2014/main" id="{896D625A-E899-4EC0-A986-7A5E74C3178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20" y="1421"/>
                    <a:ext cx="90" cy="24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/>
                      </a:gs>
                      <a:gs pos="100000">
                        <a:srgbClr val="FBE8D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346" name="Group 530">
                    <a:extLst>
                      <a:ext uri="{FF2B5EF4-FFF2-40B4-BE49-F238E27FC236}">
                        <a16:creationId xmlns:a16="http://schemas.microsoft.com/office/drawing/2014/main" id="{DE7D1D1F-7F17-45A0-9525-444C28A8998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032" y="1357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35347" name="Group 531">
                      <a:extLst>
                        <a:ext uri="{FF2B5EF4-FFF2-40B4-BE49-F238E27FC236}">
                          <a16:creationId xmlns:a16="http://schemas.microsoft.com/office/drawing/2014/main" id="{0C543555-4B90-4592-AD32-7DD169E920E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35348" name="Oval 532">
                        <a:extLst>
                          <a:ext uri="{FF2B5EF4-FFF2-40B4-BE49-F238E27FC236}">
                            <a16:creationId xmlns:a16="http://schemas.microsoft.com/office/drawing/2014/main" id="{5CC952AA-348C-47C0-B3D3-EAD5B9CE848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35349" name="Oval 533">
                        <a:extLst>
                          <a:ext uri="{FF2B5EF4-FFF2-40B4-BE49-F238E27FC236}">
                            <a16:creationId xmlns:a16="http://schemas.microsoft.com/office/drawing/2014/main" id="{663A0E06-297D-4486-8A5B-5ADA8316D74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35350" name="Oval 534">
                      <a:extLst>
                        <a:ext uri="{FF2B5EF4-FFF2-40B4-BE49-F238E27FC236}">
                          <a16:creationId xmlns:a16="http://schemas.microsoft.com/office/drawing/2014/main" id="{287763CB-1FCE-40B6-A4A3-D915D86F728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351" name="Oval 535">
                    <a:extLst>
                      <a:ext uri="{FF2B5EF4-FFF2-40B4-BE49-F238E27FC236}">
                        <a16:creationId xmlns:a16="http://schemas.microsoft.com/office/drawing/2014/main" id="{DF85C032-6BC3-4E3D-9C93-38A37E8015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41" y="1424"/>
                    <a:ext cx="90" cy="24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3E9E5"/>
                      </a:gs>
                      <a:gs pos="100000">
                        <a:srgbClr val="F3E9E5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2" name="Freeform 536">
                    <a:extLst>
                      <a:ext uri="{FF2B5EF4-FFF2-40B4-BE49-F238E27FC236}">
                        <a16:creationId xmlns:a16="http://schemas.microsoft.com/office/drawing/2014/main" id="{598ABE5F-8CFD-441B-94B4-B5F21A427F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06" y="1422"/>
                    <a:ext cx="52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3" name="Freeform 537">
                    <a:extLst>
                      <a:ext uri="{FF2B5EF4-FFF2-40B4-BE49-F238E27FC236}">
                        <a16:creationId xmlns:a16="http://schemas.microsoft.com/office/drawing/2014/main" id="{8DABF026-FFFB-45EF-BD00-A73D2D67022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21360000">
                    <a:off x="1389" y="1424"/>
                    <a:ext cx="51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4" name="Oval 538">
                    <a:extLst>
                      <a:ext uri="{FF2B5EF4-FFF2-40B4-BE49-F238E27FC236}">
                        <a16:creationId xmlns:a16="http://schemas.microsoft.com/office/drawing/2014/main" id="{7076ABB4-2435-4D6A-9770-C79274D25E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941" y="2056"/>
                    <a:ext cx="408" cy="43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339966"/>
                      </a:gs>
                      <a:gs pos="100000">
                        <a:srgbClr val="339966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5" name="Oval 539">
                    <a:extLst>
                      <a:ext uri="{FF2B5EF4-FFF2-40B4-BE49-F238E27FC236}">
                        <a16:creationId xmlns:a16="http://schemas.microsoft.com/office/drawing/2014/main" id="{5082D2F5-02AE-4FF9-8692-61FC92E9875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00000">
                    <a:off x="1307" y="2755"/>
                    <a:ext cx="286" cy="28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2E8A5C"/>
                      </a:gs>
                      <a:gs pos="100000">
                        <a:srgbClr val="2E8A5C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6" name="Oval 540">
                    <a:extLst>
                      <a:ext uri="{FF2B5EF4-FFF2-40B4-BE49-F238E27FC236}">
                        <a16:creationId xmlns:a16="http://schemas.microsoft.com/office/drawing/2014/main" id="{CF38E5B6-F9A8-4C57-A078-B87B733FAE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84" y="2607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7" name="Oval 541">
                    <a:extLst>
                      <a:ext uri="{FF2B5EF4-FFF2-40B4-BE49-F238E27FC236}">
                        <a16:creationId xmlns:a16="http://schemas.microsoft.com/office/drawing/2014/main" id="{3ACF9933-6D0A-4A4B-9216-65FE23F3A65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07" y="2959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8" name="Oval 542">
                    <a:extLst>
                      <a:ext uri="{FF2B5EF4-FFF2-40B4-BE49-F238E27FC236}">
                        <a16:creationId xmlns:a16="http://schemas.microsoft.com/office/drawing/2014/main" id="{81BC8F86-F9F1-4AA1-9769-3EB97FDBCB9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71" y="2811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59" name="Oval 543">
                    <a:extLst>
                      <a:ext uri="{FF2B5EF4-FFF2-40B4-BE49-F238E27FC236}">
                        <a16:creationId xmlns:a16="http://schemas.microsoft.com/office/drawing/2014/main" id="{70B9F15D-5956-4924-85EC-E27A4D8BF18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21" y="2959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60" name="Oval 544">
                    <a:extLst>
                      <a:ext uri="{FF2B5EF4-FFF2-40B4-BE49-F238E27FC236}">
                        <a16:creationId xmlns:a16="http://schemas.microsoft.com/office/drawing/2014/main" id="{A237929B-F895-48B6-A8A0-B889B236F65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84" y="1730"/>
                    <a:ext cx="73" cy="7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61" name="Oval 545">
                    <a:extLst>
                      <a:ext uri="{FF2B5EF4-FFF2-40B4-BE49-F238E27FC236}">
                        <a16:creationId xmlns:a16="http://schemas.microsoft.com/office/drawing/2014/main" id="{0BD22B45-F35F-4977-8589-C3BA0BDD792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88" y="1852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62" name="Oval 546">
                    <a:extLst>
                      <a:ext uri="{FF2B5EF4-FFF2-40B4-BE49-F238E27FC236}">
                        <a16:creationId xmlns:a16="http://schemas.microsoft.com/office/drawing/2014/main" id="{CFF373FA-00B2-4DDD-9CF4-9187FCB03AD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63" y="2016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363" name="Group 547">
                    <a:extLst>
                      <a:ext uri="{FF2B5EF4-FFF2-40B4-BE49-F238E27FC236}">
                        <a16:creationId xmlns:a16="http://schemas.microsoft.com/office/drawing/2014/main" id="{1FA7662E-BF7B-406A-BB1F-C78F2024E1B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982" y="1396"/>
                    <a:ext cx="116" cy="51"/>
                    <a:chOff x="3198" y="3521"/>
                    <a:chExt cx="181" cy="91"/>
                  </a:xfrm>
                </p:grpSpPr>
                <p:sp>
                  <p:nvSpPr>
                    <p:cNvPr id="35364" name="Oval 548">
                      <a:extLst>
                        <a:ext uri="{FF2B5EF4-FFF2-40B4-BE49-F238E27FC236}">
                          <a16:creationId xmlns:a16="http://schemas.microsoft.com/office/drawing/2014/main" id="{0C734EE6-347F-4269-95E4-2A4DF59AE5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3" y="3543"/>
                      <a:ext cx="91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65" name="Oval 549">
                      <a:extLst>
                        <a:ext uri="{FF2B5EF4-FFF2-40B4-BE49-F238E27FC236}">
                          <a16:creationId xmlns:a16="http://schemas.microsoft.com/office/drawing/2014/main" id="{FB867EA3-DB0A-4FEA-8430-A5259CEE4AD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3521"/>
                      <a:ext cx="18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366" name="Oval 550">
                    <a:extLst>
                      <a:ext uri="{FF2B5EF4-FFF2-40B4-BE49-F238E27FC236}">
                        <a16:creationId xmlns:a16="http://schemas.microsoft.com/office/drawing/2014/main" id="{AFAA99CC-33F2-4439-8168-CD6BCF54D62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57" y="1403"/>
                    <a:ext cx="65" cy="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67" name="Oval 551">
                    <a:extLst>
                      <a:ext uri="{FF2B5EF4-FFF2-40B4-BE49-F238E27FC236}">
                        <a16:creationId xmlns:a16="http://schemas.microsoft.com/office/drawing/2014/main" id="{32393AB4-7956-42D5-99D1-3FE1815029D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36" y="1396"/>
                    <a:ext cx="95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68" name="Oval 552">
                    <a:extLst>
                      <a:ext uri="{FF2B5EF4-FFF2-40B4-BE49-F238E27FC236}">
                        <a16:creationId xmlns:a16="http://schemas.microsoft.com/office/drawing/2014/main" id="{82FBDB8F-A71B-40FA-9E28-E4EDC35D0F5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1000000">
                    <a:off x="1328" y="1308"/>
                    <a:ext cx="13" cy="11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69" name="AutoShape 553">
                    <a:extLst>
                      <a:ext uri="{FF2B5EF4-FFF2-40B4-BE49-F238E27FC236}">
                        <a16:creationId xmlns:a16="http://schemas.microsoft.com/office/drawing/2014/main" id="{59985CEF-717E-40A6-87F0-1E65C7AE27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22" y="2219"/>
                    <a:ext cx="388" cy="4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A50021"/>
                      </a:gs>
                      <a:gs pos="100000">
                        <a:srgbClr val="A50021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70" name="Oval 554">
                    <a:extLst>
                      <a:ext uri="{FF2B5EF4-FFF2-40B4-BE49-F238E27FC236}">
                        <a16:creationId xmlns:a16="http://schemas.microsoft.com/office/drawing/2014/main" id="{65FB713E-E9A3-4551-8145-667EBA4FF6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64" y="2209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71" name="Oval 555">
                    <a:extLst>
                      <a:ext uri="{FF2B5EF4-FFF2-40B4-BE49-F238E27FC236}">
                        <a16:creationId xmlns:a16="http://schemas.microsoft.com/office/drawing/2014/main" id="{D7F4E633-53F3-4C47-BA0E-F23AC13E4E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43" y="2199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72" name="AutoShape 556">
                    <a:extLst>
                      <a:ext uri="{FF2B5EF4-FFF2-40B4-BE49-F238E27FC236}">
                        <a16:creationId xmlns:a16="http://schemas.microsoft.com/office/drawing/2014/main" id="{207B73FE-8747-4528-B577-63A081F373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60" y="2322"/>
                    <a:ext cx="713" cy="59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CC0000">
                          <a:gamma/>
                          <a:shade val="6275"/>
                          <a:invGamma/>
                        </a:srgbClr>
                      </a:gs>
                      <a:gs pos="50000">
                        <a:srgbClr val="CC0000"/>
                      </a:gs>
                      <a:gs pos="100000">
                        <a:srgbClr val="CC0000">
                          <a:gamma/>
                          <a:shade val="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73" name="Oval 557">
                    <a:extLst>
                      <a:ext uri="{FF2B5EF4-FFF2-40B4-BE49-F238E27FC236}">
                        <a16:creationId xmlns:a16="http://schemas.microsoft.com/office/drawing/2014/main" id="{9FFAF2F1-E4DC-4BBC-8353-F766560893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739755">
                    <a:off x="1389" y="2322"/>
                    <a:ext cx="204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>
                          <a:alpha val="60001"/>
                        </a:schemeClr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74" name="AutoShape 558">
                    <a:extLst>
                      <a:ext uri="{FF2B5EF4-FFF2-40B4-BE49-F238E27FC236}">
                        <a16:creationId xmlns:a16="http://schemas.microsoft.com/office/drawing/2014/main" id="{F40FB6E6-C69F-426B-9559-872847CCBB4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60" y="2362"/>
                    <a:ext cx="652" cy="531"/>
                  </a:xfrm>
                  <a:prstGeom prst="roundRect">
                    <a:avLst>
                      <a:gd name="adj" fmla="val 11463"/>
                    </a:avLst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8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75" name="Freeform 559">
                    <a:extLst>
                      <a:ext uri="{FF2B5EF4-FFF2-40B4-BE49-F238E27FC236}">
                        <a16:creationId xmlns:a16="http://schemas.microsoft.com/office/drawing/2014/main" id="{B63599B0-E330-4A4F-B460-14741AB1D76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82" y="2240"/>
                    <a:ext cx="47" cy="82"/>
                  </a:xfrm>
                  <a:custGeom>
                    <a:avLst/>
                    <a:gdLst>
                      <a:gd name="T0" fmla="*/ 52 w 52"/>
                      <a:gd name="T1" fmla="*/ 0 h 91"/>
                      <a:gd name="T2" fmla="*/ 7 w 52"/>
                      <a:gd name="T3" fmla="*/ 23 h 91"/>
                      <a:gd name="T4" fmla="*/ 7 w 52"/>
                      <a:gd name="T5" fmla="*/ 91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2" h="91">
                        <a:moveTo>
                          <a:pt x="52" y="0"/>
                        </a:moveTo>
                        <a:cubicBezTo>
                          <a:pt x="33" y="4"/>
                          <a:pt x="14" y="8"/>
                          <a:pt x="7" y="23"/>
                        </a:cubicBezTo>
                        <a:cubicBezTo>
                          <a:pt x="0" y="38"/>
                          <a:pt x="14" y="80"/>
                          <a:pt x="7" y="91"/>
                        </a:cubicBezTo>
                      </a:path>
                    </a:pathLst>
                  </a:custGeom>
                  <a:noFill/>
                  <a:ln w="69850" cap="flat" cmpd="sng">
                    <a:solidFill>
                      <a:srgbClr val="A5002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A5002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376" name="Oval 560">
                    <a:extLst>
                      <a:ext uri="{FF2B5EF4-FFF2-40B4-BE49-F238E27FC236}">
                        <a16:creationId xmlns:a16="http://schemas.microsoft.com/office/drawing/2014/main" id="{B9AF7438-4B80-4D96-A3F3-0EE5BD5A28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21" y="2199"/>
                    <a:ext cx="123" cy="1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377" name="Group 561">
                    <a:extLst>
                      <a:ext uri="{FF2B5EF4-FFF2-40B4-BE49-F238E27FC236}">
                        <a16:creationId xmlns:a16="http://schemas.microsoft.com/office/drawing/2014/main" id="{848BD935-B134-4201-A737-CEC6CEB9954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1431" y="2240"/>
                    <a:ext cx="60" cy="143"/>
                    <a:chOff x="3288" y="3430"/>
                    <a:chExt cx="115" cy="159"/>
                  </a:xfrm>
                </p:grpSpPr>
                <p:sp>
                  <p:nvSpPr>
                    <p:cNvPr id="35378" name="Freeform 562">
                      <a:extLst>
                        <a:ext uri="{FF2B5EF4-FFF2-40B4-BE49-F238E27FC236}">
                          <a16:creationId xmlns:a16="http://schemas.microsoft.com/office/drawing/2014/main" id="{A45FC1DE-102B-4A12-B192-651F4E193B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34" y="3430"/>
                      <a:ext cx="52" cy="91"/>
                    </a:xfrm>
                    <a:custGeom>
                      <a:avLst/>
                      <a:gdLst>
                        <a:gd name="T0" fmla="*/ 52 w 52"/>
                        <a:gd name="T1" fmla="*/ 0 h 91"/>
                        <a:gd name="T2" fmla="*/ 7 w 52"/>
                        <a:gd name="T3" fmla="*/ 23 h 91"/>
                        <a:gd name="T4" fmla="*/ 7 w 52"/>
                        <a:gd name="T5" fmla="*/ 91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2" h="91">
                          <a:moveTo>
                            <a:pt x="52" y="0"/>
                          </a:moveTo>
                          <a:cubicBezTo>
                            <a:pt x="33" y="4"/>
                            <a:pt x="14" y="8"/>
                            <a:pt x="7" y="23"/>
                          </a:cubicBezTo>
                          <a:cubicBezTo>
                            <a:pt x="0" y="38"/>
                            <a:pt x="14" y="80"/>
                            <a:pt x="7" y="91"/>
                          </a:cubicBezTo>
                        </a:path>
                      </a:pathLst>
                    </a:custGeom>
                    <a:noFill/>
                    <a:ln w="69850" cap="flat" cmpd="sng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A5002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79" name="Oval 563">
                      <a:extLst>
                        <a:ext uri="{FF2B5EF4-FFF2-40B4-BE49-F238E27FC236}">
                          <a16:creationId xmlns:a16="http://schemas.microsoft.com/office/drawing/2014/main" id="{F15678E0-DC25-448F-AD0D-38EF02C201D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3453"/>
                      <a:ext cx="115" cy="136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80" name="Group 564">
                    <a:extLst>
                      <a:ext uri="{FF2B5EF4-FFF2-40B4-BE49-F238E27FC236}">
                        <a16:creationId xmlns:a16="http://schemas.microsoft.com/office/drawing/2014/main" id="{BA663760-32A5-4B3F-BC6A-B662A4D9593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1369" y="2117"/>
                    <a:ext cx="82" cy="163"/>
                    <a:chOff x="2721" y="3203"/>
                    <a:chExt cx="90" cy="181"/>
                  </a:xfrm>
                </p:grpSpPr>
                <p:sp>
                  <p:nvSpPr>
                    <p:cNvPr id="35381" name="Freeform 565">
                      <a:extLst>
                        <a:ext uri="{FF2B5EF4-FFF2-40B4-BE49-F238E27FC236}">
                          <a16:creationId xmlns:a16="http://schemas.microsoft.com/office/drawing/2014/main" id="{6878C923-CE93-4A90-A706-EEC2E277C33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2" name="Oval 566">
                      <a:extLst>
                        <a:ext uri="{FF2B5EF4-FFF2-40B4-BE49-F238E27FC236}">
                          <a16:creationId xmlns:a16="http://schemas.microsoft.com/office/drawing/2014/main" id="{82DA4F22-0D18-43E2-B30E-A7C859FEBB9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3" name="Oval 567">
                      <a:extLst>
                        <a:ext uri="{FF2B5EF4-FFF2-40B4-BE49-F238E27FC236}">
                          <a16:creationId xmlns:a16="http://schemas.microsoft.com/office/drawing/2014/main" id="{C35076CF-9594-4110-A2DF-8EDF2D30D5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4" name="Oval 568">
                      <a:extLst>
                        <a:ext uri="{FF2B5EF4-FFF2-40B4-BE49-F238E27FC236}">
                          <a16:creationId xmlns:a16="http://schemas.microsoft.com/office/drawing/2014/main" id="{ECBF8133-7A52-4666-9325-68246B32F29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5" name="Oval 569">
                      <a:extLst>
                        <a:ext uri="{FF2B5EF4-FFF2-40B4-BE49-F238E27FC236}">
                          <a16:creationId xmlns:a16="http://schemas.microsoft.com/office/drawing/2014/main" id="{D28AC70A-FAE0-4DA9-A918-FFC8DF13227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6" name="Oval 570">
                      <a:extLst>
                        <a:ext uri="{FF2B5EF4-FFF2-40B4-BE49-F238E27FC236}">
                          <a16:creationId xmlns:a16="http://schemas.microsoft.com/office/drawing/2014/main" id="{13E8887C-A574-4B01-9A84-D0575F82EB9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7" name="Oval 571">
                      <a:extLst>
                        <a:ext uri="{FF2B5EF4-FFF2-40B4-BE49-F238E27FC236}">
                          <a16:creationId xmlns:a16="http://schemas.microsoft.com/office/drawing/2014/main" id="{834B06C1-540F-4D45-AFEE-35710097EC9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8" name="Freeform 572">
                      <a:extLst>
                        <a:ext uri="{FF2B5EF4-FFF2-40B4-BE49-F238E27FC236}">
                          <a16:creationId xmlns:a16="http://schemas.microsoft.com/office/drawing/2014/main" id="{0A65DB9B-11B2-4FC3-9B5C-0F95CA42F41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89" name="Oval 573">
                      <a:extLst>
                        <a:ext uri="{FF2B5EF4-FFF2-40B4-BE49-F238E27FC236}">
                          <a16:creationId xmlns:a16="http://schemas.microsoft.com/office/drawing/2014/main" id="{5531061D-B990-440E-9234-EE0B18EDA9B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0" name="Oval 574">
                      <a:extLst>
                        <a:ext uri="{FF2B5EF4-FFF2-40B4-BE49-F238E27FC236}">
                          <a16:creationId xmlns:a16="http://schemas.microsoft.com/office/drawing/2014/main" id="{EF83E02B-4800-4C1F-B8E4-01BC4406FE6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1" name="Oval 575">
                      <a:extLst>
                        <a:ext uri="{FF2B5EF4-FFF2-40B4-BE49-F238E27FC236}">
                          <a16:creationId xmlns:a16="http://schemas.microsoft.com/office/drawing/2014/main" id="{B25CF9FF-6491-4D3A-B2A5-4B03DBE2001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2" name="Oval 576">
                      <a:extLst>
                        <a:ext uri="{FF2B5EF4-FFF2-40B4-BE49-F238E27FC236}">
                          <a16:creationId xmlns:a16="http://schemas.microsoft.com/office/drawing/2014/main" id="{EAC94838-A04C-4655-983F-D7FB3B939F9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3" name="Oval 577">
                      <a:extLst>
                        <a:ext uri="{FF2B5EF4-FFF2-40B4-BE49-F238E27FC236}">
                          <a16:creationId xmlns:a16="http://schemas.microsoft.com/office/drawing/2014/main" id="{C2A7BB9E-A1B4-4E60-A5C5-D00476AE699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394" name="Group 578">
                    <a:extLst>
                      <a:ext uri="{FF2B5EF4-FFF2-40B4-BE49-F238E27FC236}">
                        <a16:creationId xmlns:a16="http://schemas.microsoft.com/office/drawing/2014/main" id="{1CAB9E77-BA50-4855-A767-E8B9FDA870E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002" y="2117"/>
                    <a:ext cx="81" cy="163"/>
                    <a:chOff x="2721" y="3203"/>
                    <a:chExt cx="90" cy="181"/>
                  </a:xfrm>
                </p:grpSpPr>
                <p:sp>
                  <p:nvSpPr>
                    <p:cNvPr id="35395" name="Freeform 579">
                      <a:extLst>
                        <a:ext uri="{FF2B5EF4-FFF2-40B4-BE49-F238E27FC236}">
                          <a16:creationId xmlns:a16="http://schemas.microsoft.com/office/drawing/2014/main" id="{B64B5166-EF36-4404-948A-4222378C456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6" name="Oval 580">
                      <a:extLst>
                        <a:ext uri="{FF2B5EF4-FFF2-40B4-BE49-F238E27FC236}">
                          <a16:creationId xmlns:a16="http://schemas.microsoft.com/office/drawing/2014/main" id="{69665960-1C4D-40FC-A09F-87ED1674E9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7" name="Oval 581">
                      <a:extLst>
                        <a:ext uri="{FF2B5EF4-FFF2-40B4-BE49-F238E27FC236}">
                          <a16:creationId xmlns:a16="http://schemas.microsoft.com/office/drawing/2014/main" id="{AF0B3F5B-3F47-4F95-B34E-E7DD387B63D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8" name="Oval 582">
                      <a:extLst>
                        <a:ext uri="{FF2B5EF4-FFF2-40B4-BE49-F238E27FC236}">
                          <a16:creationId xmlns:a16="http://schemas.microsoft.com/office/drawing/2014/main" id="{AF4352FF-4241-42FC-B3FE-68371C7F57F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399" name="Oval 583">
                      <a:extLst>
                        <a:ext uri="{FF2B5EF4-FFF2-40B4-BE49-F238E27FC236}">
                          <a16:creationId xmlns:a16="http://schemas.microsoft.com/office/drawing/2014/main" id="{97413399-26E1-42C9-9779-6E62A2D189A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0" name="Oval 584">
                      <a:extLst>
                        <a:ext uri="{FF2B5EF4-FFF2-40B4-BE49-F238E27FC236}">
                          <a16:creationId xmlns:a16="http://schemas.microsoft.com/office/drawing/2014/main" id="{C5FF1CE1-1A63-4C0D-A6B3-E70C2C69FD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1" name="Oval 585">
                      <a:extLst>
                        <a:ext uri="{FF2B5EF4-FFF2-40B4-BE49-F238E27FC236}">
                          <a16:creationId xmlns:a16="http://schemas.microsoft.com/office/drawing/2014/main" id="{062B66E1-4C0A-45EF-A9F5-9D0190C8EEB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2" name="Freeform 586">
                      <a:extLst>
                        <a:ext uri="{FF2B5EF4-FFF2-40B4-BE49-F238E27FC236}">
                          <a16:creationId xmlns:a16="http://schemas.microsoft.com/office/drawing/2014/main" id="{144FC361-2B24-4D01-9F6D-1D0E086269C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3" name="Oval 587">
                      <a:extLst>
                        <a:ext uri="{FF2B5EF4-FFF2-40B4-BE49-F238E27FC236}">
                          <a16:creationId xmlns:a16="http://schemas.microsoft.com/office/drawing/2014/main" id="{CADAED2D-A7F4-409B-8136-58C824D9BCA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4" name="Oval 588">
                      <a:extLst>
                        <a:ext uri="{FF2B5EF4-FFF2-40B4-BE49-F238E27FC236}">
                          <a16:creationId xmlns:a16="http://schemas.microsoft.com/office/drawing/2014/main" id="{978EBCAF-9422-418B-9FB0-A19C51B1A0B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5" name="Oval 589">
                      <a:extLst>
                        <a:ext uri="{FF2B5EF4-FFF2-40B4-BE49-F238E27FC236}">
                          <a16:creationId xmlns:a16="http://schemas.microsoft.com/office/drawing/2014/main" id="{7801F109-91B1-412B-864A-45E8DFD60A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6" name="Oval 590">
                      <a:extLst>
                        <a:ext uri="{FF2B5EF4-FFF2-40B4-BE49-F238E27FC236}">
                          <a16:creationId xmlns:a16="http://schemas.microsoft.com/office/drawing/2014/main" id="{BC9C5D81-8337-4312-9625-A344D8AAA41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07" name="Oval 591">
                      <a:extLst>
                        <a:ext uri="{FF2B5EF4-FFF2-40B4-BE49-F238E27FC236}">
                          <a16:creationId xmlns:a16="http://schemas.microsoft.com/office/drawing/2014/main" id="{A7CE2BE6-8F0B-4E8C-B7DB-C67742E5F17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408" name="AutoShape 592">
                    <a:extLst>
                      <a:ext uri="{FF2B5EF4-FFF2-40B4-BE49-F238E27FC236}">
                        <a16:creationId xmlns:a16="http://schemas.microsoft.com/office/drawing/2014/main" id="{77CCC4D6-3C73-436C-8F9C-40CBD50B966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43" y="2526"/>
                    <a:ext cx="346" cy="28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A001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09" name="AutoShape 593">
                    <a:extLst>
                      <a:ext uri="{FF2B5EF4-FFF2-40B4-BE49-F238E27FC236}">
                        <a16:creationId xmlns:a16="http://schemas.microsoft.com/office/drawing/2014/main" id="{327631C2-D38E-401C-8529-4DF70F076E1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63" y="2526"/>
                    <a:ext cx="244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10" name="Oval 594">
                    <a:extLst>
                      <a:ext uri="{FF2B5EF4-FFF2-40B4-BE49-F238E27FC236}">
                        <a16:creationId xmlns:a16="http://schemas.microsoft.com/office/drawing/2014/main" id="{C25AF0A8-8D24-4D75-9A8E-6406CF93C4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07" y="2260"/>
                    <a:ext cx="82" cy="8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11" name="Oval 595">
                    <a:extLst>
                      <a:ext uri="{FF2B5EF4-FFF2-40B4-BE49-F238E27FC236}">
                        <a16:creationId xmlns:a16="http://schemas.microsoft.com/office/drawing/2014/main" id="{D9DB126E-4A95-4F1A-B678-DB628BA1AC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06" y="2056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12" name="AutoShape 596">
                    <a:extLst>
                      <a:ext uri="{FF2B5EF4-FFF2-40B4-BE49-F238E27FC236}">
                        <a16:creationId xmlns:a16="http://schemas.microsoft.com/office/drawing/2014/main" id="{F44C1BC4-20B8-4D3A-BB83-8E29996C4C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2" y="2505"/>
                    <a:ext cx="306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>
                          <a:alpha val="39999"/>
                        </a:srgb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13" name="AutoShape 597">
                    <a:extLst>
                      <a:ext uri="{FF2B5EF4-FFF2-40B4-BE49-F238E27FC236}">
                        <a16:creationId xmlns:a16="http://schemas.microsoft.com/office/drawing/2014/main" id="{332F67F0-B8FC-4CE6-B4FF-6A134EF5B3B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21" y="2423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14" name="AutoShape 598">
                    <a:extLst>
                      <a:ext uri="{FF2B5EF4-FFF2-40B4-BE49-F238E27FC236}">
                        <a16:creationId xmlns:a16="http://schemas.microsoft.com/office/drawing/2014/main" id="{3068EA36-E5D2-411C-B324-D00F7EC1C53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21" y="2750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15" name="AutoShape 599">
                    <a:extLst>
                      <a:ext uri="{FF2B5EF4-FFF2-40B4-BE49-F238E27FC236}">
                        <a16:creationId xmlns:a16="http://schemas.microsoft.com/office/drawing/2014/main" id="{7419B0B4-81D1-4080-B919-8BBB8FF18A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10" y="2423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16" name="AutoShape 600">
                    <a:extLst>
                      <a:ext uri="{FF2B5EF4-FFF2-40B4-BE49-F238E27FC236}">
                        <a16:creationId xmlns:a16="http://schemas.microsoft.com/office/drawing/2014/main" id="{EB009966-6F28-4C5D-8CF6-C544406C9AB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10" y="2750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5417" name="Group 601">
                  <a:extLst>
                    <a:ext uri="{FF2B5EF4-FFF2-40B4-BE49-F238E27FC236}">
                      <a16:creationId xmlns:a16="http://schemas.microsoft.com/office/drawing/2014/main" id="{3F579035-57F9-4E15-91AA-478BAA028A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43" y="907"/>
                  <a:ext cx="317" cy="205"/>
                  <a:chOff x="3220" y="825"/>
                  <a:chExt cx="317" cy="205"/>
                </a:xfrm>
              </p:grpSpPr>
              <p:grpSp>
                <p:nvGrpSpPr>
                  <p:cNvPr id="35418" name="Group 602">
                    <a:extLst>
                      <a:ext uri="{FF2B5EF4-FFF2-40B4-BE49-F238E27FC236}">
                        <a16:creationId xmlns:a16="http://schemas.microsoft.com/office/drawing/2014/main" id="{2A9D6E0F-49E0-4394-BF7C-917F986E738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40" y="825"/>
                    <a:ext cx="71" cy="57"/>
                    <a:chOff x="2993" y="3227"/>
                    <a:chExt cx="113" cy="90"/>
                  </a:xfrm>
                </p:grpSpPr>
                <p:sp>
                  <p:nvSpPr>
                    <p:cNvPr id="35419" name="Oval 603">
                      <a:extLst>
                        <a:ext uri="{FF2B5EF4-FFF2-40B4-BE49-F238E27FC236}">
                          <a16:creationId xmlns:a16="http://schemas.microsoft.com/office/drawing/2014/main" id="{50163C2F-EE45-4704-9F0F-D62B6B87E10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20" name="Freeform 604">
                      <a:extLst>
                        <a:ext uri="{FF2B5EF4-FFF2-40B4-BE49-F238E27FC236}">
                          <a16:creationId xmlns:a16="http://schemas.microsoft.com/office/drawing/2014/main" id="{9157265E-7351-442F-9A91-90249BF1FF6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35421" name="Group 605">
                    <a:extLst>
                      <a:ext uri="{FF2B5EF4-FFF2-40B4-BE49-F238E27FC236}">
                        <a16:creationId xmlns:a16="http://schemas.microsoft.com/office/drawing/2014/main" id="{3CA50F01-2685-4DF1-B2F6-81AEAA0AC04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447" y="838"/>
                    <a:ext cx="70" cy="57"/>
                    <a:chOff x="2993" y="3227"/>
                    <a:chExt cx="113" cy="90"/>
                  </a:xfrm>
                </p:grpSpPr>
                <p:sp>
                  <p:nvSpPr>
                    <p:cNvPr id="35422" name="Oval 606">
                      <a:extLst>
                        <a:ext uri="{FF2B5EF4-FFF2-40B4-BE49-F238E27FC236}">
                          <a16:creationId xmlns:a16="http://schemas.microsoft.com/office/drawing/2014/main" id="{EFD15F29-FE9B-43A8-BE88-64CCAC4FEB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23" name="Freeform 607">
                      <a:extLst>
                        <a:ext uri="{FF2B5EF4-FFF2-40B4-BE49-F238E27FC236}">
                          <a16:creationId xmlns:a16="http://schemas.microsoft.com/office/drawing/2014/main" id="{40E14EC5-3CCC-42F3-8C04-6B94A0FA9C7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424" name="Oval 608">
                    <a:extLst>
                      <a:ext uri="{FF2B5EF4-FFF2-40B4-BE49-F238E27FC236}">
                        <a16:creationId xmlns:a16="http://schemas.microsoft.com/office/drawing/2014/main" id="{358B9D34-FB43-4D4A-BD14-9262234CC83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877"/>
                    <a:ext cx="89" cy="8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A3262">
                          <a:alpha val="70000"/>
                        </a:srgbClr>
                      </a:gs>
                      <a:gs pos="100000">
                        <a:srgbClr val="FFDEBD"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425" name="Group 609">
                    <a:extLst>
                      <a:ext uri="{FF2B5EF4-FFF2-40B4-BE49-F238E27FC236}">
                        <a16:creationId xmlns:a16="http://schemas.microsoft.com/office/drawing/2014/main" id="{10A59904-CF5C-409F-8BFD-0611349088D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47" y="890"/>
                    <a:ext cx="90" cy="89"/>
                    <a:chOff x="3946" y="2591"/>
                    <a:chExt cx="159" cy="159"/>
                  </a:xfrm>
                </p:grpSpPr>
                <p:sp>
                  <p:nvSpPr>
                    <p:cNvPr id="35426" name="Oval 610">
                      <a:extLst>
                        <a:ext uri="{FF2B5EF4-FFF2-40B4-BE49-F238E27FC236}">
                          <a16:creationId xmlns:a16="http://schemas.microsoft.com/office/drawing/2014/main" id="{C492495D-4840-43AC-8654-D76CAA1930A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6" y="2591"/>
                      <a:ext cx="158" cy="1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A3262">
                            <a:alpha val="7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27" name="Oval 611">
                      <a:extLst>
                        <a:ext uri="{FF2B5EF4-FFF2-40B4-BE49-F238E27FC236}">
                          <a16:creationId xmlns:a16="http://schemas.microsoft.com/office/drawing/2014/main" id="{16CD601C-1F9A-4B06-84E9-BDE03B11C95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3" y="2614"/>
                      <a:ext cx="92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13B59">
                            <a:alpha val="3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35428" name="AutoShape 612">
                    <a:extLst>
                      <a:ext uri="{FF2B5EF4-FFF2-40B4-BE49-F238E27FC236}">
                        <a16:creationId xmlns:a16="http://schemas.microsoft.com/office/drawing/2014/main" id="{54306AC5-B0E1-4771-9FBC-919A18E0BF6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902"/>
                    <a:ext cx="14" cy="5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EEC0B4"/>
                      </a:gs>
                      <a:gs pos="100000">
                        <a:srgbClr val="EEC0B4">
                          <a:gamma/>
                          <a:tint val="80000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5429" name="Oval 613">
                    <a:extLst>
                      <a:ext uri="{FF2B5EF4-FFF2-40B4-BE49-F238E27FC236}">
                        <a16:creationId xmlns:a16="http://schemas.microsoft.com/office/drawing/2014/main" id="{3830EE87-45C0-4060-88E3-E5F18F0341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2" y="863"/>
                    <a:ext cx="129" cy="12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>
                          <a:alpha val="60001"/>
                        </a:srgbClr>
                      </a:gs>
                      <a:gs pos="100000">
                        <a:schemeClr val="bg1">
                          <a:alpha val="2000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35430" name="Group 614">
                    <a:extLst>
                      <a:ext uri="{FF2B5EF4-FFF2-40B4-BE49-F238E27FC236}">
                        <a16:creationId xmlns:a16="http://schemas.microsoft.com/office/drawing/2014/main" id="{C6B0A5AA-383E-4ADC-AE85-7EBDA87CB94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17" y="979"/>
                    <a:ext cx="129" cy="51"/>
                    <a:chOff x="4490" y="3158"/>
                    <a:chExt cx="227" cy="91"/>
                  </a:xfrm>
                </p:grpSpPr>
                <p:sp>
                  <p:nvSpPr>
                    <p:cNvPr id="35431" name="Oval 615">
                      <a:extLst>
                        <a:ext uri="{FF2B5EF4-FFF2-40B4-BE49-F238E27FC236}">
                          <a16:creationId xmlns:a16="http://schemas.microsoft.com/office/drawing/2014/main" id="{AA352130-81EA-4FA9-9680-E5D224EB1CF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0" y="3158"/>
                      <a:ext cx="227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D1A3">
                            <a:alpha val="39999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35432" name="Freeform 616">
                      <a:extLst>
                        <a:ext uri="{FF2B5EF4-FFF2-40B4-BE49-F238E27FC236}">
                          <a16:creationId xmlns:a16="http://schemas.microsoft.com/office/drawing/2014/main" id="{67F02137-E705-4872-9680-62BB4225693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72" y="3204"/>
                      <a:ext cx="61" cy="4"/>
                    </a:xfrm>
                    <a:custGeom>
                      <a:avLst/>
                      <a:gdLst>
                        <a:gd name="T0" fmla="*/ 0 w 68"/>
                        <a:gd name="T1" fmla="*/ 4 h 4"/>
                        <a:gd name="T2" fmla="*/ 68 w 68"/>
                        <a:gd name="T3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68" h="4">
                          <a:moveTo>
                            <a:pt x="0" y="4"/>
                          </a:moveTo>
                          <a:cubicBezTo>
                            <a:pt x="19" y="2"/>
                            <a:pt x="38" y="0"/>
                            <a:pt x="68" y="4"/>
                          </a:cubicBezTo>
                        </a:path>
                      </a:pathLst>
                    </a:custGeom>
                    <a:noFill/>
                    <a:ln w="15875" cap="flat" cmpd="sng">
                      <a:solidFill>
                        <a:srgbClr val="F6D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</p:grpSp>
      <p:sp>
        <p:nvSpPr>
          <p:cNvPr id="35442" name="WordArt 626">
            <a:extLst>
              <a:ext uri="{FF2B5EF4-FFF2-40B4-BE49-F238E27FC236}">
                <a16:creationId xmlns:a16="http://schemas.microsoft.com/office/drawing/2014/main" id="{A8A2A30C-CB9A-45D8-95E4-068ADAD864EC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2627313" y="2673350"/>
            <a:ext cx="4692650" cy="11525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r>
              <a:rPr lang="en-US" altLang="zh-CN" sz="36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99FF"/>
                    </a:gs>
                    <a:gs pos="100000">
                      <a:srgbClr val="33CCFF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Thank You !</a:t>
            </a:r>
            <a:endParaRPr lang="zh-CN" altLang="en-US" sz="3600" b="1" kern="1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99FF"/>
                  </a:gs>
                  <a:gs pos="100000">
                    <a:srgbClr val="33CCFF"/>
                  </a:gs>
                </a:gsLst>
                <a:lin ang="0" scaled="1"/>
              </a:gradFill>
              <a:effectLst>
                <a:outerShdw dist="53882" dir="2700000" algn="ctr" rotWithShape="0">
                  <a:srgbClr val="868686">
                    <a:alpha val="50000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14" name="Group 458">
            <a:extLst>
              <a:ext uri="{FF2B5EF4-FFF2-40B4-BE49-F238E27FC236}">
                <a16:creationId xmlns:a16="http://schemas.microsoft.com/office/drawing/2014/main" id="{12D4CE25-9B0A-4568-A97E-E0097F12DC9B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1630363"/>
            <a:ext cx="541338" cy="560387"/>
            <a:chOff x="1338" y="1139"/>
            <a:chExt cx="263" cy="263"/>
          </a:xfrm>
        </p:grpSpPr>
        <p:sp>
          <p:nvSpPr>
            <p:cNvPr id="19460" name="Oval 4">
              <a:extLst>
                <a:ext uri="{FF2B5EF4-FFF2-40B4-BE49-F238E27FC236}">
                  <a16:creationId xmlns:a16="http://schemas.microsoft.com/office/drawing/2014/main" id="{E31353E1-76D2-4FCC-8CAB-6C11CCE4B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139"/>
              <a:ext cx="263" cy="263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1" name="Oval 5">
              <a:extLst>
                <a:ext uri="{FF2B5EF4-FFF2-40B4-BE49-F238E27FC236}">
                  <a16:creationId xmlns:a16="http://schemas.microsoft.com/office/drawing/2014/main" id="{B70E7971-50F9-453E-8B98-4967A5846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156"/>
              <a:ext cx="248" cy="22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62" name="Oval 6">
              <a:extLst>
                <a:ext uri="{FF2B5EF4-FFF2-40B4-BE49-F238E27FC236}">
                  <a16:creationId xmlns:a16="http://schemas.microsoft.com/office/drawing/2014/main" id="{B27CE728-03D2-44A9-92C3-5D6B40AF3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1174"/>
              <a:ext cx="218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CN" sz="2800" b="1"/>
                <a:t>1</a:t>
              </a:r>
            </a:p>
          </p:txBody>
        </p:sp>
      </p:grpSp>
      <p:sp>
        <p:nvSpPr>
          <p:cNvPr id="19912" name="Line 456">
            <a:extLst>
              <a:ext uri="{FF2B5EF4-FFF2-40B4-BE49-F238E27FC236}">
                <a16:creationId xmlns:a16="http://schemas.microsoft.com/office/drawing/2014/main" id="{2C634A6B-529C-4008-80BC-DCB1C055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025650"/>
            <a:ext cx="4572000" cy="0"/>
          </a:xfrm>
          <a:prstGeom prst="line">
            <a:avLst/>
          </a:prstGeom>
          <a:noFill/>
          <a:ln w="28575" cap="rnd">
            <a:solidFill>
              <a:srgbClr val="3892A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915" name="Rectangle 459">
            <a:extLst>
              <a:ext uri="{FF2B5EF4-FFF2-40B4-BE49-F238E27FC236}">
                <a16:creationId xmlns:a16="http://schemas.microsoft.com/office/drawing/2014/main" id="{8FF422D9-0483-4D62-9296-9250DB6A6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2663825" y="1484313"/>
            <a:ext cx="4429125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2800" b="1">
                <a:solidFill>
                  <a:srgbClr val="336699"/>
                </a:solidFill>
              </a:rPr>
              <a:t>Add  you  title</a:t>
            </a:r>
          </a:p>
        </p:txBody>
      </p:sp>
      <p:grpSp>
        <p:nvGrpSpPr>
          <p:cNvPr id="19916" name="Group 460">
            <a:extLst>
              <a:ext uri="{FF2B5EF4-FFF2-40B4-BE49-F238E27FC236}">
                <a16:creationId xmlns:a16="http://schemas.microsoft.com/office/drawing/2014/main" id="{363BBC3B-1CDB-46AF-83D9-23FAFFD33AFD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2508250"/>
            <a:ext cx="541338" cy="560388"/>
            <a:chOff x="1338" y="1139"/>
            <a:chExt cx="263" cy="263"/>
          </a:xfrm>
        </p:grpSpPr>
        <p:sp>
          <p:nvSpPr>
            <p:cNvPr id="19917" name="Oval 461">
              <a:extLst>
                <a:ext uri="{FF2B5EF4-FFF2-40B4-BE49-F238E27FC236}">
                  <a16:creationId xmlns:a16="http://schemas.microsoft.com/office/drawing/2014/main" id="{6F8A953A-4371-496F-8AB1-80C17706C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139"/>
              <a:ext cx="263" cy="263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18" name="Oval 462">
              <a:extLst>
                <a:ext uri="{FF2B5EF4-FFF2-40B4-BE49-F238E27FC236}">
                  <a16:creationId xmlns:a16="http://schemas.microsoft.com/office/drawing/2014/main" id="{9DE09C87-66D8-40FD-ABAF-BD30F2304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156"/>
              <a:ext cx="248" cy="22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19" name="Oval 463">
              <a:extLst>
                <a:ext uri="{FF2B5EF4-FFF2-40B4-BE49-F238E27FC236}">
                  <a16:creationId xmlns:a16="http://schemas.microsoft.com/office/drawing/2014/main" id="{15DF4292-393F-4863-B60D-8A97C0458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1174"/>
              <a:ext cx="218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CN" sz="2800" b="1"/>
                <a:t>2</a:t>
              </a:r>
            </a:p>
          </p:txBody>
        </p:sp>
      </p:grpSp>
      <p:sp>
        <p:nvSpPr>
          <p:cNvPr id="19920" name="Line 464">
            <a:extLst>
              <a:ext uri="{FF2B5EF4-FFF2-40B4-BE49-F238E27FC236}">
                <a16:creationId xmlns:a16="http://schemas.microsoft.com/office/drawing/2014/main" id="{A1E1E830-4F67-42D2-8C19-34B8CBB37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903538"/>
            <a:ext cx="4572000" cy="20637"/>
          </a:xfrm>
          <a:prstGeom prst="line">
            <a:avLst/>
          </a:prstGeom>
          <a:noFill/>
          <a:ln w="28575" cap="rnd">
            <a:solidFill>
              <a:srgbClr val="00CC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921" name="Rectangle 465">
            <a:extLst>
              <a:ext uri="{FF2B5EF4-FFF2-40B4-BE49-F238E27FC236}">
                <a16:creationId xmlns:a16="http://schemas.microsoft.com/office/drawing/2014/main" id="{EB764D9C-C65B-41CC-B096-A04FEBAD2311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63825" y="2362200"/>
            <a:ext cx="44291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3333FF"/>
                </a:solidFill>
              </a:rPr>
              <a:t>Add  you  title</a:t>
            </a:r>
          </a:p>
        </p:txBody>
      </p:sp>
      <p:grpSp>
        <p:nvGrpSpPr>
          <p:cNvPr id="19922" name="Group 466">
            <a:extLst>
              <a:ext uri="{FF2B5EF4-FFF2-40B4-BE49-F238E27FC236}">
                <a16:creationId xmlns:a16="http://schemas.microsoft.com/office/drawing/2014/main" id="{624D9A66-44B2-4F3A-B998-D253C2A23C1D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3481388"/>
            <a:ext cx="541338" cy="560387"/>
            <a:chOff x="1338" y="1139"/>
            <a:chExt cx="263" cy="263"/>
          </a:xfrm>
        </p:grpSpPr>
        <p:sp>
          <p:nvSpPr>
            <p:cNvPr id="19923" name="Oval 467">
              <a:extLst>
                <a:ext uri="{FF2B5EF4-FFF2-40B4-BE49-F238E27FC236}">
                  <a16:creationId xmlns:a16="http://schemas.microsoft.com/office/drawing/2014/main" id="{6614A054-418C-4989-8D6B-11BA28C34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139"/>
              <a:ext cx="263" cy="263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24" name="Oval 468">
              <a:extLst>
                <a:ext uri="{FF2B5EF4-FFF2-40B4-BE49-F238E27FC236}">
                  <a16:creationId xmlns:a16="http://schemas.microsoft.com/office/drawing/2014/main" id="{8A6E6408-527B-4D30-A39F-1660E5C4A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156"/>
              <a:ext cx="248" cy="22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25" name="Oval 469">
              <a:extLst>
                <a:ext uri="{FF2B5EF4-FFF2-40B4-BE49-F238E27FC236}">
                  <a16:creationId xmlns:a16="http://schemas.microsoft.com/office/drawing/2014/main" id="{364F5456-AFFF-4085-AA5B-08C0BC535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1174"/>
              <a:ext cx="218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CN" sz="2800" b="1"/>
                <a:t>3</a:t>
              </a:r>
            </a:p>
          </p:txBody>
        </p:sp>
      </p:grpSp>
      <p:sp>
        <p:nvSpPr>
          <p:cNvPr id="19926" name="Line 470">
            <a:extLst>
              <a:ext uri="{FF2B5EF4-FFF2-40B4-BE49-F238E27FC236}">
                <a16:creationId xmlns:a16="http://schemas.microsoft.com/office/drawing/2014/main" id="{349366F3-65E4-4267-BA32-DA5AAB02B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3876675"/>
            <a:ext cx="4572000" cy="0"/>
          </a:xfrm>
          <a:prstGeom prst="line">
            <a:avLst/>
          </a:prstGeom>
          <a:noFill/>
          <a:ln w="28575" cap="rnd">
            <a:solidFill>
              <a:srgbClr val="3892A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927" name="Rectangle 471">
            <a:extLst>
              <a:ext uri="{FF2B5EF4-FFF2-40B4-BE49-F238E27FC236}">
                <a16:creationId xmlns:a16="http://schemas.microsoft.com/office/drawing/2014/main" id="{466E3D58-E3D9-4796-8198-505ABAB9620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63825" y="3335338"/>
            <a:ext cx="44291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336699"/>
                </a:solidFill>
              </a:rPr>
              <a:t>Add  you  title</a:t>
            </a:r>
          </a:p>
        </p:txBody>
      </p:sp>
      <p:grpSp>
        <p:nvGrpSpPr>
          <p:cNvPr id="19928" name="Group 472">
            <a:extLst>
              <a:ext uri="{FF2B5EF4-FFF2-40B4-BE49-F238E27FC236}">
                <a16:creationId xmlns:a16="http://schemas.microsoft.com/office/drawing/2014/main" id="{9EAF3F56-B029-48EE-8BF5-B9DF8785376D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4438650"/>
            <a:ext cx="541338" cy="560388"/>
            <a:chOff x="1338" y="1139"/>
            <a:chExt cx="263" cy="263"/>
          </a:xfrm>
        </p:grpSpPr>
        <p:sp>
          <p:nvSpPr>
            <p:cNvPr id="19929" name="Oval 473">
              <a:extLst>
                <a:ext uri="{FF2B5EF4-FFF2-40B4-BE49-F238E27FC236}">
                  <a16:creationId xmlns:a16="http://schemas.microsoft.com/office/drawing/2014/main" id="{DDE33B29-7F4D-49A3-B152-62C8EFB0E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139"/>
              <a:ext cx="263" cy="263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30" name="Oval 474">
              <a:extLst>
                <a:ext uri="{FF2B5EF4-FFF2-40B4-BE49-F238E27FC236}">
                  <a16:creationId xmlns:a16="http://schemas.microsoft.com/office/drawing/2014/main" id="{0BD02649-B776-452B-9F32-844F04C6F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156"/>
              <a:ext cx="248" cy="22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31" name="Oval 475">
              <a:extLst>
                <a:ext uri="{FF2B5EF4-FFF2-40B4-BE49-F238E27FC236}">
                  <a16:creationId xmlns:a16="http://schemas.microsoft.com/office/drawing/2014/main" id="{C17C251F-22EC-4488-9BFD-5AD8AC491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1174"/>
              <a:ext cx="218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zh-CN" sz="2800" b="1"/>
                <a:t>4</a:t>
              </a:r>
            </a:p>
          </p:txBody>
        </p:sp>
      </p:grpSp>
      <p:sp>
        <p:nvSpPr>
          <p:cNvPr id="19932" name="Line 476">
            <a:extLst>
              <a:ext uri="{FF2B5EF4-FFF2-40B4-BE49-F238E27FC236}">
                <a16:creationId xmlns:a16="http://schemas.microsoft.com/office/drawing/2014/main" id="{D26EF05E-6AE9-453E-8B46-561BEFF4B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4833938"/>
            <a:ext cx="4572000" cy="0"/>
          </a:xfrm>
          <a:prstGeom prst="line">
            <a:avLst/>
          </a:prstGeom>
          <a:noFill/>
          <a:ln w="28575" cap="rnd">
            <a:solidFill>
              <a:srgbClr val="00CC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933" name="Rectangle 477">
            <a:extLst>
              <a:ext uri="{FF2B5EF4-FFF2-40B4-BE49-F238E27FC236}">
                <a16:creationId xmlns:a16="http://schemas.microsoft.com/office/drawing/2014/main" id="{E360ED80-EC64-4406-9D35-76278D306895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63825" y="4292600"/>
            <a:ext cx="44291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3333FF"/>
                </a:solidFill>
              </a:rPr>
              <a:t>Add  you  title</a:t>
            </a:r>
          </a:p>
        </p:txBody>
      </p:sp>
      <p:grpSp>
        <p:nvGrpSpPr>
          <p:cNvPr id="20152" name="Group 696">
            <a:extLst>
              <a:ext uri="{FF2B5EF4-FFF2-40B4-BE49-F238E27FC236}">
                <a16:creationId xmlns:a16="http://schemas.microsoft.com/office/drawing/2014/main" id="{8AD00C64-AC86-4548-9B69-46D13A1E2551}"/>
              </a:ext>
            </a:extLst>
          </p:cNvPr>
          <p:cNvGrpSpPr>
            <a:grpSpLocks/>
          </p:cNvGrpSpPr>
          <p:nvPr/>
        </p:nvGrpSpPr>
        <p:grpSpPr bwMode="auto">
          <a:xfrm>
            <a:off x="6278563" y="4489450"/>
            <a:ext cx="2794000" cy="2360613"/>
            <a:chOff x="3955" y="2828"/>
            <a:chExt cx="1760" cy="1487"/>
          </a:xfrm>
        </p:grpSpPr>
        <p:sp>
          <p:nvSpPr>
            <p:cNvPr id="19935" name="Oval 479">
              <a:extLst>
                <a:ext uri="{FF2B5EF4-FFF2-40B4-BE49-F238E27FC236}">
                  <a16:creationId xmlns:a16="http://schemas.microsoft.com/office/drawing/2014/main" id="{45FFCE74-8A47-40DB-96C6-71280D555DC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955" y="3916"/>
              <a:ext cx="1760" cy="399"/>
            </a:xfrm>
            <a:prstGeom prst="ellipse">
              <a:avLst/>
            </a:prstGeom>
            <a:gradFill rotWithShape="1">
              <a:gsLst>
                <a:gs pos="0">
                  <a:srgbClr val="005E5C">
                    <a:alpha val="60001"/>
                  </a:srgbClr>
                </a:gs>
                <a:gs pos="100000">
                  <a:srgbClr val="005E5C">
                    <a:gamma/>
                    <a:shade val="57647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36" name="Oval 480">
              <a:extLst>
                <a:ext uri="{FF2B5EF4-FFF2-40B4-BE49-F238E27FC236}">
                  <a16:creationId xmlns:a16="http://schemas.microsoft.com/office/drawing/2014/main" id="{46F73B9D-E6B0-4214-8D49-3DBC5381B1C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229" y="2828"/>
              <a:ext cx="282" cy="263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37" name="Oval 481">
              <a:extLst>
                <a:ext uri="{FF2B5EF4-FFF2-40B4-BE49-F238E27FC236}">
                  <a16:creationId xmlns:a16="http://schemas.microsoft.com/office/drawing/2014/main" id="{374B352B-0BD4-480A-8225-AA45C190E9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237" y="2845"/>
              <a:ext cx="266" cy="22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38" name="Oval 482">
              <a:extLst>
                <a:ext uri="{FF2B5EF4-FFF2-40B4-BE49-F238E27FC236}">
                  <a16:creationId xmlns:a16="http://schemas.microsoft.com/office/drawing/2014/main" id="{217B460F-8A20-43E9-B57F-E899C95328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254" y="2863"/>
              <a:ext cx="234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9939" name="AutoShape 483">
              <a:extLst>
                <a:ext uri="{FF2B5EF4-FFF2-40B4-BE49-F238E27FC236}">
                  <a16:creationId xmlns:a16="http://schemas.microsoft.com/office/drawing/2014/main" id="{A3CDBF91-7CCE-42A0-A136-FC04DFC059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80000" flipH="1">
              <a:off x="5304" y="2892"/>
              <a:ext cx="132" cy="121"/>
            </a:xfrm>
            <a:prstGeom prst="star5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8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3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40" name="Oval 484">
              <a:extLst>
                <a:ext uri="{FF2B5EF4-FFF2-40B4-BE49-F238E27FC236}">
                  <a16:creationId xmlns:a16="http://schemas.microsoft.com/office/drawing/2014/main" id="{C229958C-8ABA-45A6-9E37-380C2927141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269" y="3979"/>
              <a:ext cx="213" cy="64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41" name="Freeform 485">
              <a:extLst>
                <a:ext uri="{FF2B5EF4-FFF2-40B4-BE49-F238E27FC236}">
                  <a16:creationId xmlns:a16="http://schemas.microsoft.com/office/drawing/2014/main" id="{2DCF048E-353E-45FE-BA2D-E308AF1628C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375" y="3091"/>
              <a:ext cx="58" cy="843"/>
            </a:xfrm>
            <a:custGeom>
              <a:avLst/>
              <a:gdLst>
                <a:gd name="T0" fmla="*/ 105 w 151"/>
                <a:gd name="T1" fmla="*/ 0 h 2291"/>
                <a:gd name="T2" fmla="*/ 60 w 151"/>
                <a:gd name="T3" fmla="*/ 295 h 2291"/>
                <a:gd name="T4" fmla="*/ 15 w 151"/>
                <a:gd name="T5" fmla="*/ 930 h 2291"/>
                <a:gd name="T6" fmla="*/ 151 w 151"/>
                <a:gd name="T7" fmla="*/ 2291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2291">
                  <a:moveTo>
                    <a:pt x="105" y="0"/>
                  </a:moveTo>
                  <a:cubicBezTo>
                    <a:pt x="90" y="70"/>
                    <a:pt x="75" y="140"/>
                    <a:pt x="60" y="295"/>
                  </a:cubicBezTo>
                  <a:cubicBezTo>
                    <a:pt x="45" y="450"/>
                    <a:pt x="0" y="597"/>
                    <a:pt x="15" y="930"/>
                  </a:cubicBezTo>
                  <a:cubicBezTo>
                    <a:pt x="30" y="1263"/>
                    <a:pt x="121" y="2068"/>
                    <a:pt x="151" y="2291"/>
                  </a:cubicBezTo>
                </a:path>
              </a:pathLst>
            </a:custGeom>
            <a:noFill/>
            <a:ln w="3492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9955" name="Group 499">
              <a:extLst>
                <a:ext uri="{FF2B5EF4-FFF2-40B4-BE49-F238E27FC236}">
                  <a16:creationId xmlns:a16="http://schemas.microsoft.com/office/drawing/2014/main" id="{DE0EACF3-26A6-4E91-A675-A9F3727ED52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336" y="3925"/>
              <a:ext cx="78" cy="82"/>
              <a:chOff x="2767" y="2795"/>
              <a:chExt cx="158" cy="181"/>
            </a:xfrm>
          </p:grpSpPr>
          <p:sp>
            <p:nvSpPr>
              <p:cNvPr id="19956" name="Freeform 500">
                <a:extLst>
                  <a:ext uri="{FF2B5EF4-FFF2-40B4-BE49-F238E27FC236}">
                    <a16:creationId xmlns:a16="http://schemas.microsoft.com/office/drawing/2014/main" id="{723C98C8-ECD6-4CE4-BAE8-C06DB77BC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" y="2795"/>
                <a:ext cx="158" cy="91"/>
              </a:xfrm>
              <a:custGeom>
                <a:avLst/>
                <a:gdLst>
                  <a:gd name="T0" fmla="*/ 250 w 839"/>
                  <a:gd name="T1" fmla="*/ 9 h 485"/>
                  <a:gd name="T2" fmla="*/ 545 w 839"/>
                  <a:gd name="T3" fmla="*/ 0 h 485"/>
                  <a:gd name="T4" fmla="*/ 839 w 839"/>
                  <a:gd name="T5" fmla="*/ 485 h 485"/>
                  <a:gd name="T6" fmla="*/ 0 w 839"/>
                  <a:gd name="T7" fmla="*/ 485 h 485"/>
                  <a:gd name="T8" fmla="*/ 250 w 839"/>
                  <a:gd name="T9" fmla="*/ 9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485">
                    <a:moveTo>
                      <a:pt x="250" y="9"/>
                    </a:moveTo>
                    <a:lnTo>
                      <a:pt x="545" y="0"/>
                    </a:lnTo>
                    <a:lnTo>
                      <a:pt x="839" y="485"/>
                    </a:lnTo>
                    <a:lnTo>
                      <a:pt x="0" y="485"/>
                    </a:lnTo>
                    <a:lnTo>
                      <a:pt x="250" y="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tint val="7372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957" name="Rectangle 501">
                <a:extLst>
                  <a:ext uri="{FF2B5EF4-FFF2-40B4-BE49-F238E27FC236}">
                    <a16:creationId xmlns:a16="http://schemas.microsoft.com/office/drawing/2014/main" id="{42DE660E-BE8D-400D-B8B9-98403AADB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2886"/>
                <a:ext cx="158" cy="90"/>
              </a:xfrm>
              <a:prstGeom prst="rect">
                <a:avLst/>
              </a:prstGeom>
              <a:solidFill>
                <a:srgbClr val="29292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9958" name="Group 502">
              <a:extLst>
                <a:ext uri="{FF2B5EF4-FFF2-40B4-BE49-F238E27FC236}">
                  <a16:creationId xmlns:a16="http://schemas.microsoft.com/office/drawing/2014/main" id="{18ADD0AF-FCB0-400D-A309-331D641C0EA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926" y="3009"/>
              <a:ext cx="332" cy="1176"/>
              <a:chOff x="3039" y="513"/>
              <a:chExt cx="775" cy="2940"/>
            </a:xfrm>
          </p:grpSpPr>
          <p:sp>
            <p:nvSpPr>
              <p:cNvPr id="19959" name="AutoShape 503">
                <a:extLst>
                  <a:ext uri="{FF2B5EF4-FFF2-40B4-BE49-F238E27FC236}">
                    <a16:creationId xmlns:a16="http://schemas.microsoft.com/office/drawing/2014/main" id="{C62DB375-E623-430B-B658-AD83A01EE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2" y="3136"/>
                <a:ext cx="545" cy="317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0" name="Oval 504">
                <a:extLst>
                  <a:ext uri="{FF2B5EF4-FFF2-40B4-BE49-F238E27FC236}">
                    <a16:creationId xmlns:a16="http://schemas.microsoft.com/office/drawing/2014/main" id="{C179E12A-69AA-4AE7-BC0B-8276B3BCF1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8" y="3180"/>
                <a:ext cx="272" cy="159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1" name="AutoShape 505">
                <a:extLst>
                  <a:ext uri="{FF2B5EF4-FFF2-40B4-BE49-F238E27FC236}">
                    <a16:creationId xmlns:a16="http://schemas.microsoft.com/office/drawing/2014/main" id="{7F9A36FF-6F38-4D7F-8DAA-A84FE48D1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442635" flipH="1">
                <a:off x="3332" y="3181"/>
                <a:ext cx="70" cy="182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2" name="AutoShape 506">
                <a:extLst>
                  <a:ext uri="{FF2B5EF4-FFF2-40B4-BE49-F238E27FC236}">
                    <a16:creationId xmlns:a16="http://schemas.microsoft.com/office/drawing/2014/main" id="{EB4EA422-F040-4959-87AA-08191E39F8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2976"/>
                <a:ext cx="75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3" name="Oval 507">
                <a:extLst>
                  <a:ext uri="{FF2B5EF4-FFF2-40B4-BE49-F238E27FC236}">
                    <a16:creationId xmlns:a16="http://schemas.microsoft.com/office/drawing/2014/main" id="{130C774A-25D9-4B79-ABC4-191FCD950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0" y="318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4" name="AutoShape 508">
                <a:extLst>
                  <a:ext uri="{FF2B5EF4-FFF2-40B4-BE49-F238E27FC236}">
                    <a16:creationId xmlns:a16="http://schemas.microsoft.com/office/drawing/2014/main" id="{138DF6DC-4615-47C6-B574-704C1B18B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157365">
                <a:off x="3445" y="3181"/>
                <a:ext cx="70" cy="213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endParaRPr lang="zh-CN" altLang="zh-CN"/>
              </a:p>
            </p:txBody>
          </p:sp>
          <p:sp>
            <p:nvSpPr>
              <p:cNvPr id="19965" name="AutoShape 509">
                <a:extLst>
                  <a:ext uri="{FF2B5EF4-FFF2-40B4-BE49-F238E27FC236}">
                    <a16:creationId xmlns:a16="http://schemas.microsoft.com/office/drawing/2014/main" id="{893A502F-EE16-4718-910E-A812803F2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495" y="2972"/>
                <a:ext cx="83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6" name="Oval 510">
                <a:extLst>
                  <a:ext uri="{FF2B5EF4-FFF2-40B4-BE49-F238E27FC236}">
                    <a16:creationId xmlns:a16="http://schemas.microsoft.com/office/drawing/2014/main" id="{47BD8843-409C-4799-A587-D14935012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515" y="318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7" name="Oval 511">
                <a:extLst>
                  <a:ext uri="{FF2B5EF4-FFF2-40B4-BE49-F238E27FC236}">
                    <a16:creationId xmlns:a16="http://schemas.microsoft.com/office/drawing/2014/main" id="{8CEE2BBA-462D-4B92-9ADD-6EAF03F0F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9" y="3294"/>
                <a:ext cx="68" cy="91"/>
              </a:xfrm>
              <a:prstGeom prst="ellipse">
                <a:avLst/>
              </a:prstGeom>
              <a:gradFill rotWithShape="1">
                <a:gsLst>
                  <a:gs pos="0">
                    <a:srgbClr val="FFE4C9"/>
                  </a:gs>
                  <a:gs pos="100000">
                    <a:srgbClr val="FFE4C9">
                      <a:gamma/>
                      <a:invGamma/>
                      <a:alpha val="85001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68" name="Oval 512">
                <a:extLst>
                  <a:ext uri="{FF2B5EF4-FFF2-40B4-BE49-F238E27FC236}">
                    <a16:creationId xmlns:a16="http://schemas.microsoft.com/office/drawing/2014/main" id="{4A38E585-076F-4F4A-92E4-60C48E728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6" y="3294"/>
                <a:ext cx="91" cy="6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9969" name="Group 513">
                <a:extLst>
                  <a:ext uri="{FF2B5EF4-FFF2-40B4-BE49-F238E27FC236}">
                    <a16:creationId xmlns:a16="http://schemas.microsoft.com/office/drawing/2014/main" id="{4D12A7D2-30A5-4EDD-81A9-681F44916D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39" y="513"/>
                <a:ext cx="775" cy="2505"/>
                <a:chOff x="3039" y="513"/>
                <a:chExt cx="775" cy="2505"/>
              </a:xfrm>
            </p:grpSpPr>
            <p:grpSp>
              <p:nvGrpSpPr>
                <p:cNvPr id="19970" name="Group 514">
                  <a:extLst>
                    <a:ext uri="{FF2B5EF4-FFF2-40B4-BE49-F238E27FC236}">
                      <a16:creationId xmlns:a16="http://schemas.microsoft.com/office/drawing/2014/main" id="{0F063522-7F9E-49A4-8AEE-492CCB8C7D6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39" y="513"/>
                  <a:ext cx="775" cy="2505"/>
                  <a:chOff x="3039" y="513"/>
                  <a:chExt cx="775" cy="2505"/>
                </a:xfrm>
              </p:grpSpPr>
              <p:sp>
                <p:nvSpPr>
                  <p:cNvPr id="19971" name="Oval 515">
                    <a:extLst>
                      <a:ext uri="{FF2B5EF4-FFF2-40B4-BE49-F238E27FC236}">
                        <a16:creationId xmlns:a16="http://schemas.microsoft.com/office/drawing/2014/main" id="{0F6DD05F-97C4-4956-AEF5-FD7FF3E2561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70" y="685"/>
                    <a:ext cx="672" cy="25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2" name="AutoShape 516">
                    <a:extLst>
                      <a:ext uri="{FF2B5EF4-FFF2-40B4-BE49-F238E27FC236}">
                        <a16:creationId xmlns:a16="http://schemas.microsoft.com/office/drawing/2014/main" id="{6801E97C-BF01-487C-BEA5-8958908FC6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75" y="723"/>
                    <a:ext cx="443" cy="951"/>
                  </a:xfrm>
                  <a:custGeom>
                    <a:avLst/>
                    <a:gdLst>
                      <a:gd name="G0" fmla="+- 2065 0 0"/>
                      <a:gd name="G1" fmla="+- 21600 0 2065"/>
                      <a:gd name="G2" fmla="*/ 2065 1 2"/>
                      <a:gd name="G3" fmla="+- 21600 0 G2"/>
                      <a:gd name="G4" fmla="+/ 2065 21600 2"/>
                      <a:gd name="G5" fmla="+/ G1 0 2"/>
                      <a:gd name="G6" fmla="*/ 21600 21600 2065"/>
                      <a:gd name="G7" fmla="*/ G6 1 2"/>
                      <a:gd name="G8" fmla="+- 21600 0 G7"/>
                      <a:gd name="G9" fmla="*/ 21600 1 2"/>
                      <a:gd name="G10" fmla="+- 2065 0 G9"/>
                      <a:gd name="G11" fmla="?: G10 G8 0"/>
                      <a:gd name="G12" fmla="?: G10 G7 21600"/>
                      <a:gd name="T0" fmla="*/ 20567 w 21600"/>
                      <a:gd name="T1" fmla="*/ 10800 h 21600"/>
                      <a:gd name="T2" fmla="*/ 10800 w 21600"/>
                      <a:gd name="T3" fmla="*/ 21600 h 21600"/>
                      <a:gd name="T4" fmla="*/ 1033 w 21600"/>
                      <a:gd name="T5" fmla="*/ 10800 h 21600"/>
                      <a:gd name="T6" fmla="*/ 10800 w 21600"/>
                      <a:gd name="T7" fmla="*/ 0 h 21600"/>
                      <a:gd name="T8" fmla="*/ 2833 w 21600"/>
                      <a:gd name="T9" fmla="*/ 2833 h 21600"/>
                      <a:gd name="T10" fmla="*/ 18767 w 21600"/>
                      <a:gd name="T11" fmla="*/ 1876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065" y="21600"/>
                        </a:lnTo>
                        <a:lnTo>
                          <a:pt x="1953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2125"/>
                      </a:gs>
                      <a:gs pos="50000">
                        <a:schemeClr val="tx2"/>
                      </a:gs>
                      <a:gs pos="100000">
                        <a:srgbClr val="332125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3" name="Freeform 517">
                    <a:extLst>
                      <a:ext uri="{FF2B5EF4-FFF2-40B4-BE49-F238E27FC236}">
                        <a16:creationId xmlns:a16="http://schemas.microsoft.com/office/drawing/2014/main" id="{F46BADB0-968E-4BDF-9CAA-1510AB8420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39" y="1443"/>
                    <a:ext cx="754" cy="1575"/>
                  </a:xfrm>
                  <a:custGeom>
                    <a:avLst/>
                    <a:gdLst>
                      <a:gd name="T0" fmla="*/ 265 w 1020"/>
                      <a:gd name="T1" fmla="*/ 117 h 1505"/>
                      <a:gd name="T2" fmla="*/ 491 w 1020"/>
                      <a:gd name="T3" fmla="*/ 140 h 1505"/>
                      <a:gd name="T4" fmla="*/ 718 w 1020"/>
                      <a:gd name="T5" fmla="*/ 117 h 1505"/>
                      <a:gd name="T6" fmla="*/ 764 w 1020"/>
                      <a:gd name="T7" fmla="*/ 140 h 1505"/>
                      <a:gd name="T8" fmla="*/ 945 w 1020"/>
                      <a:gd name="T9" fmla="*/ 957 h 1505"/>
                      <a:gd name="T10" fmla="*/ 990 w 1020"/>
                      <a:gd name="T11" fmla="*/ 1251 h 1505"/>
                      <a:gd name="T12" fmla="*/ 1013 w 1020"/>
                      <a:gd name="T13" fmla="*/ 1410 h 1505"/>
                      <a:gd name="T14" fmla="*/ 945 w 1020"/>
                      <a:gd name="T15" fmla="*/ 1456 h 1505"/>
                      <a:gd name="T16" fmla="*/ 650 w 1020"/>
                      <a:gd name="T17" fmla="*/ 1501 h 1505"/>
                      <a:gd name="T18" fmla="*/ 287 w 1020"/>
                      <a:gd name="T19" fmla="*/ 1478 h 1505"/>
                      <a:gd name="T20" fmla="*/ 38 w 1020"/>
                      <a:gd name="T21" fmla="*/ 1456 h 1505"/>
                      <a:gd name="T22" fmla="*/ 60 w 1020"/>
                      <a:gd name="T23" fmla="*/ 1297 h 1505"/>
                      <a:gd name="T24" fmla="*/ 128 w 1020"/>
                      <a:gd name="T25" fmla="*/ 1070 h 1505"/>
                      <a:gd name="T26" fmla="*/ 151 w 1020"/>
                      <a:gd name="T27" fmla="*/ 707 h 1505"/>
                      <a:gd name="T28" fmla="*/ 197 w 1020"/>
                      <a:gd name="T29" fmla="*/ 390 h 1505"/>
                      <a:gd name="T30" fmla="*/ 265 w 1020"/>
                      <a:gd name="T31" fmla="*/ 117 h 15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020" h="1505">
                        <a:moveTo>
                          <a:pt x="265" y="117"/>
                        </a:moveTo>
                        <a:cubicBezTo>
                          <a:pt x="314" y="75"/>
                          <a:pt x="416" y="140"/>
                          <a:pt x="491" y="140"/>
                        </a:cubicBezTo>
                        <a:cubicBezTo>
                          <a:pt x="566" y="140"/>
                          <a:pt x="673" y="117"/>
                          <a:pt x="718" y="117"/>
                        </a:cubicBezTo>
                        <a:cubicBezTo>
                          <a:pt x="763" y="117"/>
                          <a:pt x="726" y="0"/>
                          <a:pt x="764" y="140"/>
                        </a:cubicBezTo>
                        <a:cubicBezTo>
                          <a:pt x="802" y="280"/>
                          <a:pt x="907" y="772"/>
                          <a:pt x="945" y="957"/>
                        </a:cubicBezTo>
                        <a:cubicBezTo>
                          <a:pt x="983" y="1142"/>
                          <a:pt x="979" y="1176"/>
                          <a:pt x="990" y="1251"/>
                        </a:cubicBezTo>
                        <a:cubicBezTo>
                          <a:pt x="1001" y="1326"/>
                          <a:pt x="1020" y="1376"/>
                          <a:pt x="1013" y="1410"/>
                        </a:cubicBezTo>
                        <a:cubicBezTo>
                          <a:pt x="1006" y="1444"/>
                          <a:pt x="1005" y="1441"/>
                          <a:pt x="945" y="1456"/>
                        </a:cubicBezTo>
                        <a:cubicBezTo>
                          <a:pt x="885" y="1471"/>
                          <a:pt x="760" y="1497"/>
                          <a:pt x="650" y="1501"/>
                        </a:cubicBezTo>
                        <a:cubicBezTo>
                          <a:pt x="540" y="1505"/>
                          <a:pt x="389" y="1485"/>
                          <a:pt x="287" y="1478"/>
                        </a:cubicBezTo>
                        <a:cubicBezTo>
                          <a:pt x="185" y="1471"/>
                          <a:pt x="76" y="1486"/>
                          <a:pt x="38" y="1456"/>
                        </a:cubicBezTo>
                        <a:cubicBezTo>
                          <a:pt x="0" y="1426"/>
                          <a:pt x="45" y="1361"/>
                          <a:pt x="60" y="1297"/>
                        </a:cubicBezTo>
                        <a:cubicBezTo>
                          <a:pt x="75" y="1233"/>
                          <a:pt x="113" y="1168"/>
                          <a:pt x="128" y="1070"/>
                        </a:cubicBezTo>
                        <a:cubicBezTo>
                          <a:pt x="143" y="972"/>
                          <a:pt x="140" y="820"/>
                          <a:pt x="151" y="707"/>
                        </a:cubicBezTo>
                        <a:cubicBezTo>
                          <a:pt x="162" y="594"/>
                          <a:pt x="178" y="488"/>
                          <a:pt x="197" y="390"/>
                        </a:cubicBezTo>
                        <a:cubicBezTo>
                          <a:pt x="216" y="292"/>
                          <a:pt x="216" y="159"/>
                          <a:pt x="265" y="11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339966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4" name="Oval 518">
                    <a:extLst>
                      <a:ext uri="{FF2B5EF4-FFF2-40B4-BE49-F238E27FC236}">
                        <a16:creationId xmlns:a16="http://schemas.microsoft.com/office/drawing/2014/main" id="{9CF8A93B-7EA8-48EA-8072-254EB7848A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04" y="2770"/>
                    <a:ext cx="510" cy="12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5" name="Rectangle 519">
                    <a:extLst>
                      <a:ext uri="{FF2B5EF4-FFF2-40B4-BE49-F238E27FC236}">
                        <a16:creationId xmlns:a16="http://schemas.microsoft.com/office/drawing/2014/main" id="{46F66C68-FA83-4711-B8D7-BDC4A395A94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2" y="1586"/>
                    <a:ext cx="388" cy="47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tx1">
                          <a:alpha val="41000"/>
                        </a:scheme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6" name="Oval 520">
                    <a:extLst>
                      <a:ext uri="{FF2B5EF4-FFF2-40B4-BE49-F238E27FC236}">
                        <a16:creationId xmlns:a16="http://schemas.microsoft.com/office/drawing/2014/main" id="{76BEF4CD-E60E-462B-9437-014B1C36CA0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940"/>
                    <a:ext cx="334" cy="67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7" name="AutoShape 521">
                    <a:extLst>
                      <a:ext uri="{FF2B5EF4-FFF2-40B4-BE49-F238E27FC236}">
                        <a16:creationId xmlns:a16="http://schemas.microsoft.com/office/drawing/2014/main" id="{DCB70416-E332-466B-A75B-5E87455EECE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1018"/>
                    <a:ext cx="51" cy="10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8" name="Oval 522">
                    <a:extLst>
                      <a:ext uri="{FF2B5EF4-FFF2-40B4-BE49-F238E27FC236}">
                        <a16:creationId xmlns:a16="http://schemas.microsoft.com/office/drawing/2014/main" id="{3A3EC180-4D12-430E-A02F-CAA379B4990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37142">
                    <a:off x="3061" y="708"/>
                    <a:ext cx="691" cy="1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79" name="Oval 523">
                    <a:extLst>
                      <a:ext uri="{FF2B5EF4-FFF2-40B4-BE49-F238E27FC236}">
                        <a16:creationId xmlns:a16="http://schemas.microsoft.com/office/drawing/2014/main" id="{1EF18527-A439-47E3-96BB-07A27CC258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5" y="595"/>
                    <a:ext cx="315" cy="44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80" name="Freeform 524">
                    <a:extLst>
                      <a:ext uri="{FF2B5EF4-FFF2-40B4-BE49-F238E27FC236}">
                        <a16:creationId xmlns:a16="http://schemas.microsoft.com/office/drawing/2014/main" id="{F897EC17-CC0C-4114-ABED-9C8B3160B4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6" y="513"/>
                    <a:ext cx="472" cy="309"/>
                  </a:xfrm>
                  <a:custGeom>
                    <a:avLst/>
                    <a:gdLst>
                      <a:gd name="T0" fmla="*/ 64 w 918"/>
                      <a:gd name="T1" fmla="*/ 454 h 628"/>
                      <a:gd name="T2" fmla="*/ 64 w 918"/>
                      <a:gd name="T3" fmla="*/ 386 h 628"/>
                      <a:gd name="T4" fmla="*/ 109 w 918"/>
                      <a:gd name="T5" fmla="*/ 227 h 628"/>
                      <a:gd name="T6" fmla="*/ 222 w 918"/>
                      <a:gd name="T7" fmla="*/ 91 h 628"/>
                      <a:gd name="T8" fmla="*/ 449 w 918"/>
                      <a:gd name="T9" fmla="*/ 23 h 628"/>
                      <a:gd name="T10" fmla="*/ 608 w 918"/>
                      <a:gd name="T11" fmla="*/ 23 h 628"/>
                      <a:gd name="T12" fmla="*/ 812 w 918"/>
                      <a:gd name="T13" fmla="*/ 159 h 628"/>
                      <a:gd name="T14" fmla="*/ 903 w 918"/>
                      <a:gd name="T15" fmla="*/ 318 h 628"/>
                      <a:gd name="T16" fmla="*/ 903 w 918"/>
                      <a:gd name="T17" fmla="*/ 499 h 628"/>
                      <a:gd name="T18" fmla="*/ 812 w 918"/>
                      <a:gd name="T19" fmla="*/ 545 h 628"/>
                      <a:gd name="T20" fmla="*/ 449 w 918"/>
                      <a:gd name="T21" fmla="*/ 613 h 628"/>
                      <a:gd name="T22" fmla="*/ 64 w 918"/>
                      <a:gd name="T23" fmla="*/ 454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18" h="628">
                        <a:moveTo>
                          <a:pt x="64" y="454"/>
                        </a:moveTo>
                        <a:cubicBezTo>
                          <a:pt x="0" y="416"/>
                          <a:pt x="57" y="424"/>
                          <a:pt x="64" y="386"/>
                        </a:cubicBezTo>
                        <a:cubicBezTo>
                          <a:pt x="71" y="348"/>
                          <a:pt x="83" y="276"/>
                          <a:pt x="109" y="227"/>
                        </a:cubicBezTo>
                        <a:cubicBezTo>
                          <a:pt x="135" y="178"/>
                          <a:pt x="165" y="125"/>
                          <a:pt x="222" y="91"/>
                        </a:cubicBezTo>
                        <a:cubicBezTo>
                          <a:pt x="279" y="57"/>
                          <a:pt x="385" y="34"/>
                          <a:pt x="449" y="23"/>
                        </a:cubicBezTo>
                        <a:cubicBezTo>
                          <a:pt x="513" y="12"/>
                          <a:pt x="547" y="0"/>
                          <a:pt x="608" y="23"/>
                        </a:cubicBezTo>
                        <a:cubicBezTo>
                          <a:pt x="669" y="46"/>
                          <a:pt x="763" y="110"/>
                          <a:pt x="812" y="159"/>
                        </a:cubicBezTo>
                        <a:cubicBezTo>
                          <a:pt x="861" y="208"/>
                          <a:pt x="888" y="261"/>
                          <a:pt x="903" y="318"/>
                        </a:cubicBezTo>
                        <a:cubicBezTo>
                          <a:pt x="918" y="375"/>
                          <a:pt x="918" y="461"/>
                          <a:pt x="903" y="499"/>
                        </a:cubicBezTo>
                        <a:cubicBezTo>
                          <a:pt x="888" y="537"/>
                          <a:pt x="888" y="526"/>
                          <a:pt x="812" y="545"/>
                        </a:cubicBezTo>
                        <a:cubicBezTo>
                          <a:pt x="736" y="564"/>
                          <a:pt x="577" y="628"/>
                          <a:pt x="449" y="613"/>
                        </a:cubicBezTo>
                        <a:cubicBezTo>
                          <a:pt x="321" y="598"/>
                          <a:pt x="128" y="492"/>
                          <a:pt x="64" y="45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81" name="Oval 525">
                    <a:extLst>
                      <a:ext uri="{FF2B5EF4-FFF2-40B4-BE49-F238E27FC236}">
                        <a16:creationId xmlns:a16="http://schemas.microsoft.com/office/drawing/2014/main" id="{9C6F0722-48DA-419D-B415-BAFFF0DDB9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3159" y="594"/>
                    <a:ext cx="219" cy="15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9982" name="Group 526">
                    <a:extLst>
                      <a:ext uri="{FF2B5EF4-FFF2-40B4-BE49-F238E27FC236}">
                        <a16:creationId xmlns:a16="http://schemas.microsoft.com/office/drawing/2014/main" id="{C3763E4E-CB75-4AB2-90C7-19F566E83A4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647058">
                    <a:off x="3313" y="517"/>
                    <a:ext cx="154" cy="77"/>
                    <a:chOff x="3220" y="3112"/>
                    <a:chExt cx="270" cy="128"/>
                  </a:xfrm>
                </p:grpSpPr>
                <p:sp>
                  <p:nvSpPr>
                    <p:cNvPr id="19983" name="Freeform 527">
                      <a:extLst>
                        <a:ext uri="{FF2B5EF4-FFF2-40B4-BE49-F238E27FC236}">
                          <a16:creationId xmlns:a16="http://schemas.microsoft.com/office/drawing/2014/main" id="{7D5416FF-CEF7-45D9-8E51-7387B6DD00C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35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solidFill>
                      <a:srgbClr val="D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84" name="Freeform 528">
                      <a:extLst>
                        <a:ext uri="{FF2B5EF4-FFF2-40B4-BE49-F238E27FC236}">
                          <a16:creationId xmlns:a16="http://schemas.microsoft.com/office/drawing/2014/main" id="{9A296154-3E04-48E2-A4B8-89EF7A0723C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12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AC0000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AC00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9985" name="Freeform 529">
                    <a:extLst>
                      <a:ext uri="{FF2B5EF4-FFF2-40B4-BE49-F238E27FC236}">
                        <a16:creationId xmlns:a16="http://schemas.microsoft.com/office/drawing/2014/main" id="{BCFF0F7A-D3AA-4570-A571-C22BBF7308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72" y="711"/>
                    <a:ext cx="454" cy="66"/>
                  </a:xfrm>
                  <a:custGeom>
                    <a:avLst/>
                    <a:gdLst>
                      <a:gd name="T0" fmla="*/ 0 w 801"/>
                      <a:gd name="T1" fmla="*/ 0 h 117"/>
                      <a:gd name="T2" fmla="*/ 227 w 801"/>
                      <a:gd name="T3" fmla="*/ 91 h 117"/>
                      <a:gd name="T4" fmla="*/ 476 w 801"/>
                      <a:gd name="T5" fmla="*/ 113 h 117"/>
                      <a:gd name="T6" fmla="*/ 748 w 801"/>
                      <a:gd name="T7" fmla="*/ 68 h 117"/>
                      <a:gd name="T8" fmla="*/ 794 w 801"/>
                      <a:gd name="T9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01" h="117">
                        <a:moveTo>
                          <a:pt x="0" y="0"/>
                        </a:moveTo>
                        <a:cubicBezTo>
                          <a:pt x="74" y="36"/>
                          <a:pt x="148" y="72"/>
                          <a:pt x="227" y="91"/>
                        </a:cubicBezTo>
                        <a:cubicBezTo>
                          <a:pt x="306" y="110"/>
                          <a:pt x="389" y="117"/>
                          <a:pt x="476" y="113"/>
                        </a:cubicBezTo>
                        <a:cubicBezTo>
                          <a:pt x="563" y="109"/>
                          <a:pt x="695" y="83"/>
                          <a:pt x="748" y="68"/>
                        </a:cubicBezTo>
                        <a:cubicBezTo>
                          <a:pt x="801" y="53"/>
                          <a:pt x="749" y="23"/>
                          <a:pt x="794" y="23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86" name="AutoShape 530">
                    <a:extLst>
                      <a:ext uri="{FF2B5EF4-FFF2-40B4-BE49-F238E27FC236}">
                        <a16:creationId xmlns:a16="http://schemas.microsoft.com/office/drawing/2014/main" id="{CFB2DFA3-E6EC-47A0-9B35-F72473147F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4" y="727"/>
                    <a:ext cx="39" cy="5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EAEAE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87" name="Oval 531">
                    <a:extLst>
                      <a:ext uri="{FF2B5EF4-FFF2-40B4-BE49-F238E27FC236}">
                        <a16:creationId xmlns:a16="http://schemas.microsoft.com/office/drawing/2014/main" id="{3991DBCF-8F58-498C-ADB5-4D97C3A0D12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826419">
                    <a:off x="3364" y="760"/>
                    <a:ext cx="220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88" name="Oval 532">
                    <a:extLst>
                      <a:ext uri="{FF2B5EF4-FFF2-40B4-BE49-F238E27FC236}">
                        <a16:creationId xmlns:a16="http://schemas.microsoft.com/office/drawing/2014/main" id="{90347220-99D4-416D-B265-9E7F948D19D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401897">
                    <a:off x="3085" y="731"/>
                    <a:ext cx="137" cy="4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89" name="Oval 533">
                    <a:extLst>
                      <a:ext uri="{FF2B5EF4-FFF2-40B4-BE49-F238E27FC236}">
                        <a16:creationId xmlns:a16="http://schemas.microsoft.com/office/drawing/2014/main" id="{E46CDF24-C23C-45FE-B493-EFAD4F40F1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657660">
                    <a:off x="3570" y="754"/>
                    <a:ext cx="168" cy="5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90" name="Freeform 534">
                    <a:extLst>
                      <a:ext uri="{FF2B5EF4-FFF2-40B4-BE49-F238E27FC236}">
                        <a16:creationId xmlns:a16="http://schemas.microsoft.com/office/drawing/2014/main" id="{0E830BDA-CAFD-4CC5-AEF4-82AB591A9C9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07" y="725"/>
                    <a:ext cx="635" cy="142"/>
                  </a:xfrm>
                  <a:custGeom>
                    <a:avLst/>
                    <a:gdLst>
                      <a:gd name="T0" fmla="*/ 159 w 1122"/>
                      <a:gd name="T1" fmla="*/ 4 h 238"/>
                      <a:gd name="T2" fmla="*/ 0 w 1122"/>
                      <a:gd name="T3" fmla="*/ 49 h 238"/>
                      <a:gd name="T4" fmla="*/ 159 w 1122"/>
                      <a:gd name="T5" fmla="*/ 49 h 238"/>
                      <a:gd name="T6" fmla="*/ 363 w 1122"/>
                      <a:gd name="T7" fmla="*/ 163 h 238"/>
                      <a:gd name="T8" fmla="*/ 522 w 1122"/>
                      <a:gd name="T9" fmla="*/ 231 h 238"/>
                      <a:gd name="T10" fmla="*/ 703 w 1122"/>
                      <a:gd name="T11" fmla="*/ 208 h 238"/>
                      <a:gd name="T12" fmla="*/ 862 w 1122"/>
                      <a:gd name="T13" fmla="*/ 140 h 238"/>
                      <a:gd name="T14" fmla="*/ 953 w 1122"/>
                      <a:gd name="T15" fmla="*/ 95 h 238"/>
                      <a:gd name="T16" fmla="*/ 1021 w 1122"/>
                      <a:gd name="T17" fmla="*/ 72 h 238"/>
                      <a:gd name="T18" fmla="*/ 1111 w 1122"/>
                      <a:gd name="T19" fmla="*/ 95 h 238"/>
                      <a:gd name="T20" fmla="*/ 953 w 1122"/>
                      <a:gd name="T21" fmla="*/ 27 h 238"/>
                      <a:gd name="T22" fmla="*/ 862 w 1122"/>
                      <a:gd name="T23" fmla="*/ 72 h 238"/>
                      <a:gd name="T24" fmla="*/ 658 w 1122"/>
                      <a:gd name="T25" fmla="*/ 95 h 238"/>
                      <a:gd name="T26" fmla="*/ 431 w 1122"/>
                      <a:gd name="T27" fmla="*/ 95 h 238"/>
                      <a:gd name="T28" fmla="*/ 204 w 1122"/>
                      <a:gd name="T29" fmla="*/ 27 h 238"/>
                      <a:gd name="T30" fmla="*/ 159 w 1122"/>
                      <a:gd name="T31" fmla="*/ 4 h 2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122" h="238">
                        <a:moveTo>
                          <a:pt x="159" y="4"/>
                        </a:moveTo>
                        <a:cubicBezTo>
                          <a:pt x="125" y="8"/>
                          <a:pt x="0" y="42"/>
                          <a:pt x="0" y="49"/>
                        </a:cubicBezTo>
                        <a:cubicBezTo>
                          <a:pt x="0" y="56"/>
                          <a:pt x="99" y="30"/>
                          <a:pt x="159" y="49"/>
                        </a:cubicBezTo>
                        <a:cubicBezTo>
                          <a:pt x="219" y="68"/>
                          <a:pt x="303" y="133"/>
                          <a:pt x="363" y="163"/>
                        </a:cubicBezTo>
                        <a:cubicBezTo>
                          <a:pt x="423" y="193"/>
                          <a:pt x="465" y="224"/>
                          <a:pt x="522" y="231"/>
                        </a:cubicBezTo>
                        <a:cubicBezTo>
                          <a:pt x="579" y="238"/>
                          <a:pt x="646" y="223"/>
                          <a:pt x="703" y="208"/>
                        </a:cubicBezTo>
                        <a:cubicBezTo>
                          <a:pt x="760" y="193"/>
                          <a:pt x="820" y="159"/>
                          <a:pt x="862" y="140"/>
                        </a:cubicBezTo>
                        <a:cubicBezTo>
                          <a:pt x="904" y="121"/>
                          <a:pt x="926" y="106"/>
                          <a:pt x="953" y="95"/>
                        </a:cubicBezTo>
                        <a:cubicBezTo>
                          <a:pt x="980" y="84"/>
                          <a:pt x="995" y="72"/>
                          <a:pt x="1021" y="72"/>
                        </a:cubicBezTo>
                        <a:cubicBezTo>
                          <a:pt x="1047" y="72"/>
                          <a:pt x="1122" y="102"/>
                          <a:pt x="1111" y="95"/>
                        </a:cubicBezTo>
                        <a:cubicBezTo>
                          <a:pt x="1100" y="88"/>
                          <a:pt x="994" y="31"/>
                          <a:pt x="953" y="27"/>
                        </a:cubicBezTo>
                        <a:cubicBezTo>
                          <a:pt x="912" y="23"/>
                          <a:pt x="911" y="61"/>
                          <a:pt x="862" y="72"/>
                        </a:cubicBezTo>
                        <a:cubicBezTo>
                          <a:pt x="813" y="83"/>
                          <a:pt x="730" y="91"/>
                          <a:pt x="658" y="95"/>
                        </a:cubicBezTo>
                        <a:cubicBezTo>
                          <a:pt x="586" y="99"/>
                          <a:pt x="507" y="106"/>
                          <a:pt x="431" y="95"/>
                        </a:cubicBezTo>
                        <a:cubicBezTo>
                          <a:pt x="355" y="84"/>
                          <a:pt x="249" y="42"/>
                          <a:pt x="204" y="27"/>
                        </a:cubicBezTo>
                        <a:cubicBezTo>
                          <a:pt x="159" y="12"/>
                          <a:pt x="193" y="0"/>
                          <a:pt x="159" y="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991" name="Freeform 535">
                    <a:extLst>
                      <a:ext uri="{FF2B5EF4-FFF2-40B4-BE49-F238E27FC236}">
                        <a16:creationId xmlns:a16="http://schemas.microsoft.com/office/drawing/2014/main" id="{6E614A88-2288-44D5-8EB3-FB28142FBF3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06" y="1131"/>
                    <a:ext cx="412" cy="476"/>
                  </a:xfrm>
                  <a:custGeom>
                    <a:avLst/>
                    <a:gdLst>
                      <a:gd name="T0" fmla="*/ 250 w 760"/>
                      <a:gd name="T1" fmla="*/ 4 h 839"/>
                      <a:gd name="T2" fmla="*/ 136 w 760"/>
                      <a:gd name="T3" fmla="*/ 26 h 839"/>
                      <a:gd name="T4" fmla="*/ 23 w 760"/>
                      <a:gd name="T5" fmla="*/ 162 h 839"/>
                      <a:gd name="T6" fmla="*/ 0 w 760"/>
                      <a:gd name="T7" fmla="*/ 298 h 839"/>
                      <a:gd name="T8" fmla="*/ 23 w 760"/>
                      <a:gd name="T9" fmla="*/ 366 h 839"/>
                      <a:gd name="T10" fmla="*/ 91 w 760"/>
                      <a:gd name="T11" fmla="*/ 366 h 839"/>
                      <a:gd name="T12" fmla="*/ 91 w 760"/>
                      <a:gd name="T13" fmla="*/ 707 h 839"/>
                      <a:gd name="T14" fmla="*/ 46 w 760"/>
                      <a:gd name="T15" fmla="*/ 820 h 839"/>
                      <a:gd name="T16" fmla="*/ 341 w 760"/>
                      <a:gd name="T17" fmla="*/ 820 h 839"/>
                      <a:gd name="T18" fmla="*/ 681 w 760"/>
                      <a:gd name="T19" fmla="*/ 820 h 839"/>
                      <a:gd name="T20" fmla="*/ 635 w 760"/>
                      <a:gd name="T21" fmla="*/ 752 h 839"/>
                      <a:gd name="T22" fmla="*/ 613 w 760"/>
                      <a:gd name="T23" fmla="*/ 661 h 839"/>
                      <a:gd name="T24" fmla="*/ 613 w 760"/>
                      <a:gd name="T25" fmla="*/ 366 h 839"/>
                      <a:gd name="T26" fmla="*/ 681 w 760"/>
                      <a:gd name="T27" fmla="*/ 389 h 839"/>
                      <a:gd name="T28" fmla="*/ 749 w 760"/>
                      <a:gd name="T29" fmla="*/ 389 h 839"/>
                      <a:gd name="T30" fmla="*/ 749 w 760"/>
                      <a:gd name="T31" fmla="*/ 276 h 839"/>
                      <a:gd name="T32" fmla="*/ 703 w 760"/>
                      <a:gd name="T33" fmla="*/ 140 h 839"/>
                      <a:gd name="T34" fmla="*/ 613 w 760"/>
                      <a:gd name="T35" fmla="*/ 26 h 839"/>
                      <a:gd name="T36" fmla="*/ 454 w 760"/>
                      <a:gd name="T37" fmla="*/ 4 h 839"/>
                      <a:gd name="T38" fmla="*/ 250 w 760"/>
                      <a:gd name="T39" fmla="*/ 4 h 8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760" h="839">
                        <a:moveTo>
                          <a:pt x="250" y="4"/>
                        </a:moveTo>
                        <a:cubicBezTo>
                          <a:pt x="197" y="8"/>
                          <a:pt x="174" y="0"/>
                          <a:pt x="136" y="26"/>
                        </a:cubicBezTo>
                        <a:cubicBezTo>
                          <a:pt x="98" y="52"/>
                          <a:pt x="46" y="117"/>
                          <a:pt x="23" y="162"/>
                        </a:cubicBezTo>
                        <a:cubicBezTo>
                          <a:pt x="0" y="207"/>
                          <a:pt x="0" y="264"/>
                          <a:pt x="0" y="298"/>
                        </a:cubicBezTo>
                        <a:cubicBezTo>
                          <a:pt x="0" y="332"/>
                          <a:pt x="8" y="355"/>
                          <a:pt x="23" y="366"/>
                        </a:cubicBezTo>
                        <a:cubicBezTo>
                          <a:pt x="38" y="377"/>
                          <a:pt x="80" y="309"/>
                          <a:pt x="91" y="366"/>
                        </a:cubicBezTo>
                        <a:cubicBezTo>
                          <a:pt x="102" y="423"/>
                          <a:pt x="98" y="631"/>
                          <a:pt x="91" y="707"/>
                        </a:cubicBezTo>
                        <a:cubicBezTo>
                          <a:pt x="84" y="783"/>
                          <a:pt x="4" y="801"/>
                          <a:pt x="46" y="820"/>
                        </a:cubicBezTo>
                        <a:cubicBezTo>
                          <a:pt x="88" y="839"/>
                          <a:pt x="235" y="820"/>
                          <a:pt x="341" y="820"/>
                        </a:cubicBezTo>
                        <a:cubicBezTo>
                          <a:pt x="447" y="820"/>
                          <a:pt x="632" y="831"/>
                          <a:pt x="681" y="820"/>
                        </a:cubicBezTo>
                        <a:cubicBezTo>
                          <a:pt x="730" y="809"/>
                          <a:pt x="646" y="779"/>
                          <a:pt x="635" y="752"/>
                        </a:cubicBezTo>
                        <a:cubicBezTo>
                          <a:pt x="624" y="725"/>
                          <a:pt x="617" y="725"/>
                          <a:pt x="613" y="661"/>
                        </a:cubicBezTo>
                        <a:cubicBezTo>
                          <a:pt x="609" y="597"/>
                          <a:pt x="602" y="411"/>
                          <a:pt x="613" y="366"/>
                        </a:cubicBezTo>
                        <a:cubicBezTo>
                          <a:pt x="624" y="321"/>
                          <a:pt x="658" y="385"/>
                          <a:pt x="681" y="389"/>
                        </a:cubicBezTo>
                        <a:cubicBezTo>
                          <a:pt x="704" y="393"/>
                          <a:pt x="738" y="408"/>
                          <a:pt x="749" y="389"/>
                        </a:cubicBezTo>
                        <a:cubicBezTo>
                          <a:pt x="760" y="370"/>
                          <a:pt x="757" y="317"/>
                          <a:pt x="749" y="276"/>
                        </a:cubicBezTo>
                        <a:cubicBezTo>
                          <a:pt x="741" y="235"/>
                          <a:pt x="726" y="182"/>
                          <a:pt x="703" y="140"/>
                        </a:cubicBezTo>
                        <a:cubicBezTo>
                          <a:pt x="680" y="98"/>
                          <a:pt x="654" y="49"/>
                          <a:pt x="613" y="26"/>
                        </a:cubicBezTo>
                        <a:cubicBezTo>
                          <a:pt x="572" y="3"/>
                          <a:pt x="514" y="4"/>
                          <a:pt x="454" y="4"/>
                        </a:cubicBezTo>
                        <a:cubicBezTo>
                          <a:pt x="394" y="4"/>
                          <a:pt x="303" y="0"/>
                          <a:pt x="250" y="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9050" cap="flat" cmpd="sng">
                    <a:solidFill>
                      <a:srgbClr val="DDDDD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9992" name="Group 536">
                    <a:extLst>
                      <a:ext uri="{FF2B5EF4-FFF2-40B4-BE49-F238E27FC236}">
                        <a16:creationId xmlns:a16="http://schemas.microsoft.com/office/drawing/2014/main" id="{3429A66B-FA91-4B99-8761-7019213ACDF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35" y="1053"/>
                    <a:ext cx="244" cy="183"/>
                    <a:chOff x="3742" y="2902"/>
                    <a:chExt cx="431" cy="322"/>
                  </a:xfrm>
                </p:grpSpPr>
                <p:sp>
                  <p:nvSpPr>
                    <p:cNvPr id="19993" name="Freeform 537">
                      <a:extLst>
                        <a:ext uri="{FF2B5EF4-FFF2-40B4-BE49-F238E27FC236}">
                          <a16:creationId xmlns:a16="http://schemas.microsoft.com/office/drawing/2014/main" id="{F8D32F0E-F03E-4367-8440-460394CFBA7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600000">
                      <a:off x="3989" y="2843"/>
                      <a:ext cx="93" cy="270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94" name="Oval 538">
                      <a:extLst>
                        <a:ext uri="{FF2B5EF4-FFF2-40B4-BE49-F238E27FC236}">
                          <a16:creationId xmlns:a16="http://schemas.microsoft.com/office/drawing/2014/main" id="{2E5A1E7F-9774-47AC-811D-7ED7AB12C52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80"/>
                      <a:ext cx="91" cy="13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95" name="Freeform 539">
                      <a:extLst>
                        <a:ext uri="{FF2B5EF4-FFF2-40B4-BE49-F238E27FC236}">
                          <a16:creationId xmlns:a16="http://schemas.microsoft.com/office/drawing/2014/main" id="{3A50D034-BCD0-4528-ADEC-01170014BBC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-597037">
                      <a:off x="3742" y="2976"/>
                      <a:ext cx="182" cy="113"/>
                    </a:xfrm>
                    <a:custGeom>
                      <a:avLst/>
                      <a:gdLst>
                        <a:gd name="T0" fmla="*/ 23 w 182"/>
                        <a:gd name="T1" fmla="*/ 0 h 91"/>
                        <a:gd name="T2" fmla="*/ 0 w 182"/>
                        <a:gd name="T3" fmla="*/ 46 h 91"/>
                        <a:gd name="T4" fmla="*/ 46 w 182"/>
                        <a:gd name="T5" fmla="*/ 69 h 91"/>
                        <a:gd name="T6" fmla="*/ 136 w 182"/>
                        <a:gd name="T7" fmla="*/ 91 h 91"/>
                        <a:gd name="T8" fmla="*/ 182 w 182"/>
                        <a:gd name="T9" fmla="*/ 69 h 91"/>
                        <a:gd name="T10" fmla="*/ 23 w 182"/>
                        <a:gd name="T11" fmla="*/ 0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82" h="91">
                          <a:moveTo>
                            <a:pt x="23" y="0"/>
                          </a:moveTo>
                          <a:lnTo>
                            <a:pt x="0" y="46"/>
                          </a:lnTo>
                          <a:lnTo>
                            <a:pt x="46" y="69"/>
                          </a:lnTo>
                          <a:lnTo>
                            <a:pt x="136" y="91"/>
                          </a:lnTo>
                          <a:lnTo>
                            <a:pt x="182" y="69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3300"/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96" name="Freeform 540">
                      <a:extLst>
                        <a:ext uri="{FF2B5EF4-FFF2-40B4-BE49-F238E27FC236}">
                          <a16:creationId xmlns:a16="http://schemas.microsoft.com/office/drawing/2014/main" id="{AB27FD8D-C483-4C56-BDE3-39B01245292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874" y="3022"/>
                      <a:ext cx="95" cy="181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3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97" name="Oval 541">
                      <a:extLst>
                        <a:ext uri="{FF2B5EF4-FFF2-40B4-BE49-F238E27FC236}">
                          <a16:creationId xmlns:a16="http://schemas.microsoft.com/office/drawing/2014/main" id="{3CF425F6-E76F-4727-810E-20ED687AE95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61"/>
                      <a:ext cx="46" cy="27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98" name="Oval 542">
                      <a:extLst>
                        <a:ext uri="{FF2B5EF4-FFF2-40B4-BE49-F238E27FC236}">
                          <a16:creationId xmlns:a16="http://schemas.microsoft.com/office/drawing/2014/main" id="{71E4C84F-D92D-4EF2-B2C6-8806A89F179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65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9999" name="Oval 543">
                      <a:extLst>
                        <a:ext uri="{FF2B5EF4-FFF2-40B4-BE49-F238E27FC236}">
                          <a16:creationId xmlns:a16="http://schemas.microsoft.com/office/drawing/2014/main" id="{D503BC85-BC37-4FD9-9B05-6CB003D3927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8" y="3135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00" name="Oval 544">
                      <a:extLst>
                        <a:ext uri="{FF2B5EF4-FFF2-40B4-BE49-F238E27FC236}">
                          <a16:creationId xmlns:a16="http://schemas.microsoft.com/office/drawing/2014/main" id="{D7B4D2B9-A101-40A8-8367-138D9B0CEFA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9" y="3045"/>
                      <a:ext cx="22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01" name="Oval 545">
                      <a:extLst>
                        <a:ext uri="{FF2B5EF4-FFF2-40B4-BE49-F238E27FC236}">
                          <a16:creationId xmlns:a16="http://schemas.microsoft.com/office/drawing/2014/main" id="{EEFDD6A9-8D4F-4420-A050-4AE8F4264B7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91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02" name="Oval 546">
                      <a:extLst>
                        <a:ext uri="{FF2B5EF4-FFF2-40B4-BE49-F238E27FC236}">
                          <a16:creationId xmlns:a16="http://schemas.microsoft.com/office/drawing/2014/main" id="{231A6552-9516-4EA7-B4B8-FD560DB0A21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23" y="3090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03" name="Oval 547">
                      <a:extLst>
                        <a:ext uri="{FF2B5EF4-FFF2-40B4-BE49-F238E27FC236}">
                          <a16:creationId xmlns:a16="http://schemas.microsoft.com/office/drawing/2014/main" id="{4DA3D4EE-4CF6-41BD-9FC2-45ABA8B6673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01" y="3022"/>
                      <a:ext cx="45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85B4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04" name="Oval 548">
                      <a:extLst>
                        <a:ext uri="{FF2B5EF4-FFF2-40B4-BE49-F238E27FC236}">
                          <a16:creationId xmlns:a16="http://schemas.microsoft.com/office/drawing/2014/main" id="{389D7972-F790-42EC-8E25-2DF5F06AFBD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3868" y="3124"/>
                      <a:ext cx="111" cy="8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005" name="Oval 549">
                    <a:extLst>
                      <a:ext uri="{FF2B5EF4-FFF2-40B4-BE49-F238E27FC236}">
                        <a16:creationId xmlns:a16="http://schemas.microsoft.com/office/drawing/2014/main" id="{B27A0BAF-4D7A-4F52-952E-9380A3152E8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00000">
                    <a:off x="3268" y="1236"/>
                    <a:ext cx="16" cy="10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006" name="Group 550">
                    <a:extLst>
                      <a:ext uri="{FF2B5EF4-FFF2-40B4-BE49-F238E27FC236}">
                        <a16:creationId xmlns:a16="http://schemas.microsoft.com/office/drawing/2014/main" id="{66FED2C8-B928-426A-B659-0B0C110AB5C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70" y="1211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20007" name="Group 551">
                      <a:extLst>
                        <a:ext uri="{FF2B5EF4-FFF2-40B4-BE49-F238E27FC236}">
                          <a16:creationId xmlns:a16="http://schemas.microsoft.com/office/drawing/2014/main" id="{DCB7D44E-9C06-4970-8904-337E8FEE0AD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08" name="Oval 552">
                        <a:extLst>
                          <a:ext uri="{FF2B5EF4-FFF2-40B4-BE49-F238E27FC236}">
                            <a16:creationId xmlns:a16="http://schemas.microsoft.com/office/drawing/2014/main" id="{4BE2FFD7-10A5-42C4-97BB-DD09716F319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09" name="Oval 553">
                        <a:extLst>
                          <a:ext uri="{FF2B5EF4-FFF2-40B4-BE49-F238E27FC236}">
                            <a16:creationId xmlns:a16="http://schemas.microsoft.com/office/drawing/2014/main" id="{0F461DB8-9A72-4222-8CF6-A79F3C91BD1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10" name="Oval 554">
                      <a:extLst>
                        <a:ext uri="{FF2B5EF4-FFF2-40B4-BE49-F238E27FC236}">
                          <a16:creationId xmlns:a16="http://schemas.microsoft.com/office/drawing/2014/main" id="{349F78D6-3AA4-423E-869D-0E1F744DEBB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11" name="Group 555">
                    <a:extLst>
                      <a:ext uri="{FF2B5EF4-FFF2-40B4-BE49-F238E27FC236}">
                        <a16:creationId xmlns:a16="http://schemas.microsoft.com/office/drawing/2014/main" id="{B0D1FC9E-D397-46ED-9E63-D2182732221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73" y="1352"/>
                    <a:ext cx="27" cy="26"/>
                    <a:chOff x="4921" y="3317"/>
                    <a:chExt cx="431" cy="431"/>
                  </a:xfrm>
                </p:grpSpPr>
                <p:grpSp>
                  <p:nvGrpSpPr>
                    <p:cNvPr id="20012" name="Group 556">
                      <a:extLst>
                        <a:ext uri="{FF2B5EF4-FFF2-40B4-BE49-F238E27FC236}">
                          <a16:creationId xmlns:a16="http://schemas.microsoft.com/office/drawing/2014/main" id="{F68C46CC-797B-4DFF-A61B-DAE39980993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13" name="Oval 557">
                        <a:extLst>
                          <a:ext uri="{FF2B5EF4-FFF2-40B4-BE49-F238E27FC236}">
                            <a16:creationId xmlns:a16="http://schemas.microsoft.com/office/drawing/2014/main" id="{FDDF3B64-72EB-4C08-AACE-D0D601EECE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14" name="Oval 558">
                        <a:extLst>
                          <a:ext uri="{FF2B5EF4-FFF2-40B4-BE49-F238E27FC236}">
                            <a16:creationId xmlns:a16="http://schemas.microsoft.com/office/drawing/2014/main" id="{DABC17AF-D286-4ADD-909E-71AEB835009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15" name="Oval 559">
                      <a:extLst>
                        <a:ext uri="{FF2B5EF4-FFF2-40B4-BE49-F238E27FC236}">
                          <a16:creationId xmlns:a16="http://schemas.microsoft.com/office/drawing/2014/main" id="{F641E730-6E84-4E0D-856F-2B21F6EDD5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16" name="Group 560">
                    <a:extLst>
                      <a:ext uri="{FF2B5EF4-FFF2-40B4-BE49-F238E27FC236}">
                        <a16:creationId xmlns:a16="http://schemas.microsoft.com/office/drawing/2014/main" id="{F3AC9FC7-3109-4CF1-A052-386265DC844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09" y="1429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0017" name="Group 561">
                      <a:extLst>
                        <a:ext uri="{FF2B5EF4-FFF2-40B4-BE49-F238E27FC236}">
                          <a16:creationId xmlns:a16="http://schemas.microsoft.com/office/drawing/2014/main" id="{F02836E4-D343-4480-855A-50E3EDD346D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18" name="Oval 562">
                        <a:extLst>
                          <a:ext uri="{FF2B5EF4-FFF2-40B4-BE49-F238E27FC236}">
                            <a16:creationId xmlns:a16="http://schemas.microsoft.com/office/drawing/2014/main" id="{AF1B04F9-0F8E-4053-A665-D7449EC9F83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19" name="Oval 563">
                        <a:extLst>
                          <a:ext uri="{FF2B5EF4-FFF2-40B4-BE49-F238E27FC236}">
                            <a16:creationId xmlns:a16="http://schemas.microsoft.com/office/drawing/2014/main" id="{196B1138-BC65-40DD-9FB1-6E034EC9EFC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20" name="Oval 564">
                      <a:extLst>
                        <a:ext uri="{FF2B5EF4-FFF2-40B4-BE49-F238E27FC236}">
                          <a16:creationId xmlns:a16="http://schemas.microsoft.com/office/drawing/2014/main" id="{A9891807-D15D-4F4D-91B9-5B8A8C8909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21" name="Group 565">
                    <a:extLst>
                      <a:ext uri="{FF2B5EF4-FFF2-40B4-BE49-F238E27FC236}">
                        <a16:creationId xmlns:a16="http://schemas.microsoft.com/office/drawing/2014/main" id="{99C343F8-490D-490C-AADE-921916C3C68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76" y="1326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0022" name="Group 566">
                      <a:extLst>
                        <a:ext uri="{FF2B5EF4-FFF2-40B4-BE49-F238E27FC236}">
                          <a16:creationId xmlns:a16="http://schemas.microsoft.com/office/drawing/2014/main" id="{624151BC-DD36-4188-A648-1F717F1C164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23" name="Oval 567">
                        <a:extLst>
                          <a:ext uri="{FF2B5EF4-FFF2-40B4-BE49-F238E27FC236}">
                            <a16:creationId xmlns:a16="http://schemas.microsoft.com/office/drawing/2014/main" id="{DC1B1DC7-6947-4C2B-A470-7E98DCFBD60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24" name="Oval 568">
                        <a:extLst>
                          <a:ext uri="{FF2B5EF4-FFF2-40B4-BE49-F238E27FC236}">
                            <a16:creationId xmlns:a16="http://schemas.microsoft.com/office/drawing/2014/main" id="{E02861FC-DFEF-4681-B811-99FEC16E3D1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25" name="Oval 569">
                      <a:extLst>
                        <a:ext uri="{FF2B5EF4-FFF2-40B4-BE49-F238E27FC236}">
                          <a16:creationId xmlns:a16="http://schemas.microsoft.com/office/drawing/2014/main" id="{940D6E49-B18A-41F2-8AD2-68FE3223C2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26" name="Group 570">
                    <a:extLst>
                      <a:ext uri="{FF2B5EF4-FFF2-40B4-BE49-F238E27FC236}">
                        <a16:creationId xmlns:a16="http://schemas.microsoft.com/office/drawing/2014/main" id="{D3F1EA7D-05C0-4970-A21E-CC6966D7862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73" y="1211"/>
                    <a:ext cx="27" cy="25"/>
                    <a:chOff x="4921" y="3317"/>
                    <a:chExt cx="431" cy="431"/>
                  </a:xfrm>
                </p:grpSpPr>
                <p:grpSp>
                  <p:nvGrpSpPr>
                    <p:cNvPr id="20027" name="Group 571">
                      <a:extLst>
                        <a:ext uri="{FF2B5EF4-FFF2-40B4-BE49-F238E27FC236}">
                          <a16:creationId xmlns:a16="http://schemas.microsoft.com/office/drawing/2014/main" id="{233B61D8-7169-4604-A94B-FA0AB67A8A6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28" name="Oval 572">
                        <a:extLst>
                          <a:ext uri="{FF2B5EF4-FFF2-40B4-BE49-F238E27FC236}">
                            <a16:creationId xmlns:a16="http://schemas.microsoft.com/office/drawing/2014/main" id="{CB606296-51CD-40EE-B1C4-FFF57E983D6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29" name="Oval 573">
                        <a:extLst>
                          <a:ext uri="{FF2B5EF4-FFF2-40B4-BE49-F238E27FC236}">
                            <a16:creationId xmlns:a16="http://schemas.microsoft.com/office/drawing/2014/main" id="{CBFD3C7A-A1CC-4371-8278-08CCE4B3D31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30" name="Oval 574">
                      <a:extLst>
                        <a:ext uri="{FF2B5EF4-FFF2-40B4-BE49-F238E27FC236}">
                          <a16:creationId xmlns:a16="http://schemas.microsoft.com/office/drawing/2014/main" id="{1DA4406D-DB4D-46B4-881A-37A1260D5B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31" name="Group 575">
                    <a:extLst>
                      <a:ext uri="{FF2B5EF4-FFF2-40B4-BE49-F238E27FC236}">
                        <a16:creationId xmlns:a16="http://schemas.microsoft.com/office/drawing/2014/main" id="{03EEB321-9C37-4A99-A9AE-958092666E2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79" y="1249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0032" name="Group 576">
                      <a:extLst>
                        <a:ext uri="{FF2B5EF4-FFF2-40B4-BE49-F238E27FC236}">
                          <a16:creationId xmlns:a16="http://schemas.microsoft.com/office/drawing/2014/main" id="{F88FDF89-1F82-480C-A666-4D649D14E0B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33" name="Oval 577">
                        <a:extLst>
                          <a:ext uri="{FF2B5EF4-FFF2-40B4-BE49-F238E27FC236}">
                            <a16:creationId xmlns:a16="http://schemas.microsoft.com/office/drawing/2014/main" id="{F5C17035-E082-4CB1-A051-C3C789AA8D1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34" name="Oval 578">
                        <a:extLst>
                          <a:ext uri="{FF2B5EF4-FFF2-40B4-BE49-F238E27FC236}">
                            <a16:creationId xmlns:a16="http://schemas.microsoft.com/office/drawing/2014/main" id="{7005607E-02CC-4263-B540-10BCF2754CB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35" name="Oval 579">
                      <a:extLst>
                        <a:ext uri="{FF2B5EF4-FFF2-40B4-BE49-F238E27FC236}">
                          <a16:creationId xmlns:a16="http://schemas.microsoft.com/office/drawing/2014/main" id="{4F3689D5-EDE2-4C37-9561-7373A87815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36" name="Group 580">
                    <a:extLst>
                      <a:ext uri="{FF2B5EF4-FFF2-40B4-BE49-F238E27FC236}">
                        <a16:creationId xmlns:a16="http://schemas.microsoft.com/office/drawing/2014/main" id="{627FC627-7C20-4DB1-A0E7-B8AA3532B7E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51" y="1481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20037" name="Group 581">
                      <a:extLst>
                        <a:ext uri="{FF2B5EF4-FFF2-40B4-BE49-F238E27FC236}">
                          <a16:creationId xmlns:a16="http://schemas.microsoft.com/office/drawing/2014/main" id="{C1257620-F8A3-4D4A-B99F-813766B5BB9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38" name="Oval 582">
                        <a:extLst>
                          <a:ext uri="{FF2B5EF4-FFF2-40B4-BE49-F238E27FC236}">
                            <a16:creationId xmlns:a16="http://schemas.microsoft.com/office/drawing/2014/main" id="{3F6A9BAE-03F9-45FC-A240-A847B77CB8B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39" name="Oval 583">
                        <a:extLst>
                          <a:ext uri="{FF2B5EF4-FFF2-40B4-BE49-F238E27FC236}">
                            <a16:creationId xmlns:a16="http://schemas.microsoft.com/office/drawing/2014/main" id="{7EE5A786-AA06-4CCB-B9DD-0C32BAC585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40" name="Oval 584">
                      <a:extLst>
                        <a:ext uri="{FF2B5EF4-FFF2-40B4-BE49-F238E27FC236}">
                          <a16:creationId xmlns:a16="http://schemas.microsoft.com/office/drawing/2014/main" id="{02BB5C4C-5161-4B4F-A04C-55ADB8A52C2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41" name="Group 585">
                    <a:extLst>
                      <a:ext uri="{FF2B5EF4-FFF2-40B4-BE49-F238E27FC236}">
                        <a16:creationId xmlns:a16="http://schemas.microsoft.com/office/drawing/2014/main" id="{C7A7CEE5-4F5C-40CA-B0B9-39CC8C7C8DE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70" y="1532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0042" name="Group 586">
                      <a:extLst>
                        <a:ext uri="{FF2B5EF4-FFF2-40B4-BE49-F238E27FC236}">
                          <a16:creationId xmlns:a16="http://schemas.microsoft.com/office/drawing/2014/main" id="{67EA5FB4-353C-4FFA-957A-CEB6671B508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43" name="Oval 587">
                        <a:extLst>
                          <a:ext uri="{FF2B5EF4-FFF2-40B4-BE49-F238E27FC236}">
                            <a16:creationId xmlns:a16="http://schemas.microsoft.com/office/drawing/2014/main" id="{EF5C0A87-C3FA-4D0F-AB6D-6FDC5E123CF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44" name="Oval 588">
                        <a:extLst>
                          <a:ext uri="{FF2B5EF4-FFF2-40B4-BE49-F238E27FC236}">
                            <a16:creationId xmlns:a16="http://schemas.microsoft.com/office/drawing/2014/main" id="{F2536064-F2A0-43BC-8E6D-F61761789EA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45" name="Oval 589">
                      <a:extLst>
                        <a:ext uri="{FF2B5EF4-FFF2-40B4-BE49-F238E27FC236}">
                          <a16:creationId xmlns:a16="http://schemas.microsoft.com/office/drawing/2014/main" id="{53A46965-6984-4A0F-8B1F-FCBF920FA1E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46" name="Group 590">
                    <a:extLst>
                      <a:ext uri="{FF2B5EF4-FFF2-40B4-BE49-F238E27FC236}">
                        <a16:creationId xmlns:a16="http://schemas.microsoft.com/office/drawing/2014/main" id="{6BD5BA56-EF05-4A05-9005-D78C3CB5DD0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89" y="1134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20047" name="Group 591">
                      <a:extLst>
                        <a:ext uri="{FF2B5EF4-FFF2-40B4-BE49-F238E27FC236}">
                          <a16:creationId xmlns:a16="http://schemas.microsoft.com/office/drawing/2014/main" id="{368C06DA-BAAD-4BFC-B16B-21943DF9213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48" name="Oval 592">
                        <a:extLst>
                          <a:ext uri="{FF2B5EF4-FFF2-40B4-BE49-F238E27FC236}">
                            <a16:creationId xmlns:a16="http://schemas.microsoft.com/office/drawing/2014/main" id="{E3E00F21-D66B-49B0-B960-793484C9D89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49" name="Oval 593">
                        <a:extLst>
                          <a:ext uri="{FF2B5EF4-FFF2-40B4-BE49-F238E27FC236}">
                            <a16:creationId xmlns:a16="http://schemas.microsoft.com/office/drawing/2014/main" id="{59CF7F05-1868-4D9A-98F3-9A683FA516D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50" name="Oval 594">
                      <a:extLst>
                        <a:ext uri="{FF2B5EF4-FFF2-40B4-BE49-F238E27FC236}">
                          <a16:creationId xmlns:a16="http://schemas.microsoft.com/office/drawing/2014/main" id="{63476416-54F9-4313-BFB8-73EDE9D59C7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51" name="Group 595">
                    <a:extLst>
                      <a:ext uri="{FF2B5EF4-FFF2-40B4-BE49-F238E27FC236}">
                        <a16:creationId xmlns:a16="http://schemas.microsoft.com/office/drawing/2014/main" id="{97DD07B6-09A1-4B9A-8C44-6885CDE1FDC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53" y="1288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0052" name="Group 596">
                      <a:extLst>
                        <a:ext uri="{FF2B5EF4-FFF2-40B4-BE49-F238E27FC236}">
                          <a16:creationId xmlns:a16="http://schemas.microsoft.com/office/drawing/2014/main" id="{371E2503-BECC-44C1-88AF-5916BF6AB75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53" name="Oval 597">
                        <a:extLst>
                          <a:ext uri="{FF2B5EF4-FFF2-40B4-BE49-F238E27FC236}">
                            <a16:creationId xmlns:a16="http://schemas.microsoft.com/office/drawing/2014/main" id="{E80F6BAF-7142-400C-A61B-E63B9F4FDCB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54" name="Oval 598">
                        <a:extLst>
                          <a:ext uri="{FF2B5EF4-FFF2-40B4-BE49-F238E27FC236}">
                            <a16:creationId xmlns:a16="http://schemas.microsoft.com/office/drawing/2014/main" id="{DFF646A5-2FDB-446A-8ED2-8AB7646283F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55" name="Oval 599">
                      <a:extLst>
                        <a:ext uri="{FF2B5EF4-FFF2-40B4-BE49-F238E27FC236}">
                          <a16:creationId xmlns:a16="http://schemas.microsoft.com/office/drawing/2014/main" id="{E3CBD96D-8209-4FA9-A00D-46DB4F60A1F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056" name="Oval 600">
                    <a:extLst>
                      <a:ext uri="{FF2B5EF4-FFF2-40B4-BE49-F238E27FC236}">
                        <a16:creationId xmlns:a16="http://schemas.microsoft.com/office/drawing/2014/main" id="{DBACA875-6B2E-4512-96A7-D5833C3B8E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8" y="1326"/>
                    <a:ext cx="143" cy="27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9050" algn="ctr">
                        <a:solidFill>
                          <a:srgbClr val="DDDDDD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057" name="Group 601">
                    <a:extLst>
                      <a:ext uri="{FF2B5EF4-FFF2-40B4-BE49-F238E27FC236}">
                        <a16:creationId xmlns:a16="http://schemas.microsoft.com/office/drawing/2014/main" id="{B856BFB8-B522-48DE-864F-9DCB5E3F253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41" y="1545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20058" name="Group 602">
                      <a:extLst>
                        <a:ext uri="{FF2B5EF4-FFF2-40B4-BE49-F238E27FC236}">
                          <a16:creationId xmlns:a16="http://schemas.microsoft.com/office/drawing/2014/main" id="{FF2043B7-89DA-4EB5-93BC-97BD2FF33AA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59" name="Oval 603">
                        <a:extLst>
                          <a:ext uri="{FF2B5EF4-FFF2-40B4-BE49-F238E27FC236}">
                            <a16:creationId xmlns:a16="http://schemas.microsoft.com/office/drawing/2014/main" id="{23E78870-D910-4669-89DB-398A4B6D699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60" name="Oval 604">
                        <a:extLst>
                          <a:ext uri="{FF2B5EF4-FFF2-40B4-BE49-F238E27FC236}">
                            <a16:creationId xmlns:a16="http://schemas.microsoft.com/office/drawing/2014/main" id="{8E6771A5-693C-4CD6-B972-E895BA67FBC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61" name="Oval 605">
                      <a:extLst>
                        <a:ext uri="{FF2B5EF4-FFF2-40B4-BE49-F238E27FC236}">
                          <a16:creationId xmlns:a16="http://schemas.microsoft.com/office/drawing/2014/main" id="{378E5C09-263C-4594-823F-6CAB3E82EA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062" name="Oval 606">
                    <a:extLst>
                      <a:ext uri="{FF2B5EF4-FFF2-40B4-BE49-F238E27FC236}">
                        <a16:creationId xmlns:a16="http://schemas.microsoft.com/office/drawing/2014/main" id="{151DB6F5-8852-4B77-9732-136CC7B1CC2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1339"/>
                    <a:ext cx="90" cy="24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/>
                      </a:gs>
                      <a:gs pos="100000">
                        <a:srgbClr val="FBE8D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063" name="Group 607">
                    <a:extLst>
                      <a:ext uri="{FF2B5EF4-FFF2-40B4-BE49-F238E27FC236}">
                        <a16:creationId xmlns:a16="http://schemas.microsoft.com/office/drawing/2014/main" id="{0DBF13B6-FACD-4978-B99A-98718EBA72A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32" y="1275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20064" name="Group 608">
                      <a:extLst>
                        <a:ext uri="{FF2B5EF4-FFF2-40B4-BE49-F238E27FC236}">
                          <a16:creationId xmlns:a16="http://schemas.microsoft.com/office/drawing/2014/main" id="{3B9BB01F-2A81-4C0A-A41B-0709896E3AE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0065" name="Oval 609">
                        <a:extLst>
                          <a:ext uri="{FF2B5EF4-FFF2-40B4-BE49-F238E27FC236}">
                            <a16:creationId xmlns:a16="http://schemas.microsoft.com/office/drawing/2014/main" id="{5239AAAE-056D-4A03-B558-79AFF5DBE4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066" name="Oval 610">
                        <a:extLst>
                          <a:ext uri="{FF2B5EF4-FFF2-40B4-BE49-F238E27FC236}">
                            <a16:creationId xmlns:a16="http://schemas.microsoft.com/office/drawing/2014/main" id="{C313B8D6-64BF-4D88-BDF2-E621997EE4B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0067" name="Oval 611">
                      <a:extLst>
                        <a:ext uri="{FF2B5EF4-FFF2-40B4-BE49-F238E27FC236}">
                          <a16:creationId xmlns:a16="http://schemas.microsoft.com/office/drawing/2014/main" id="{6CB5FDE0-F912-4C8A-820A-72F49F82F85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068" name="Oval 612">
                    <a:extLst>
                      <a:ext uri="{FF2B5EF4-FFF2-40B4-BE49-F238E27FC236}">
                        <a16:creationId xmlns:a16="http://schemas.microsoft.com/office/drawing/2014/main" id="{41B20942-F04A-4BE8-9845-2E8598E3B2A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1342"/>
                    <a:ext cx="90" cy="24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3E9E5"/>
                      </a:gs>
                      <a:gs pos="100000">
                        <a:srgbClr val="F3E9E5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69" name="Freeform 613">
                    <a:extLst>
                      <a:ext uri="{FF2B5EF4-FFF2-40B4-BE49-F238E27FC236}">
                        <a16:creationId xmlns:a16="http://schemas.microsoft.com/office/drawing/2014/main" id="{FD207E78-AD06-4B5C-81AF-8CC756285D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06" y="1340"/>
                    <a:ext cx="52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0" name="Freeform 614">
                    <a:extLst>
                      <a:ext uri="{FF2B5EF4-FFF2-40B4-BE49-F238E27FC236}">
                        <a16:creationId xmlns:a16="http://schemas.microsoft.com/office/drawing/2014/main" id="{B182683D-969E-4ADF-A858-3BCEF037C03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21360000">
                    <a:off x="3589" y="1342"/>
                    <a:ext cx="51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1" name="Oval 615">
                    <a:extLst>
                      <a:ext uri="{FF2B5EF4-FFF2-40B4-BE49-F238E27FC236}">
                        <a16:creationId xmlns:a16="http://schemas.microsoft.com/office/drawing/2014/main" id="{B0DD93A2-C965-4344-BFAD-3854E91166F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3141" y="1974"/>
                    <a:ext cx="408" cy="43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339966"/>
                      </a:gs>
                      <a:gs pos="100000">
                        <a:srgbClr val="339966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2" name="Oval 616">
                    <a:extLst>
                      <a:ext uri="{FF2B5EF4-FFF2-40B4-BE49-F238E27FC236}">
                        <a16:creationId xmlns:a16="http://schemas.microsoft.com/office/drawing/2014/main" id="{D8A87149-6976-4B66-A9C2-28FCBEC66EA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00000">
                    <a:off x="3507" y="2673"/>
                    <a:ext cx="286" cy="28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2E8A5C"/>
                      </a:gs>
                      <a:gs pos="100000">
                        <a:srgbClr val="2E8A5C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3" name="Oval 617">
                    <a:extLst>
                      <a:ext uri="{FF2B5EF4-FFF2-40B4-BE49-F238E27FC236}">
                        <a16:creationId xmlns:a16="http://schemas.microsoft.com/office/drawing/2014/main" id="{96AE0F1B-BCA2-4CF5-9874-CD38DD42D00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84" y="2525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4" name="Oval 618">
                    <a:extLst>
                      <a:ext uri="{FF2B5EF4-FFF2-40B4-BE49-F238E27FC236}">
                        <a16:creationId xmlns:a16="http://schemas.microsoft.com/office/drawing/2014/main" id="{7AA5E3EE-6383-4399-A77C-AA80F48B3BA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07" y="2877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5" name="Oval 619">
                    <a:extLst>
                      <a:ext uri="{FF2B5EF4-FFF2-40B4-BE49-F238E27FC236}">
                        <a16:creationId xmlns:a16="http://schemas.microsoft.com/office/drawing/2014/main" id="{47A3D874-19FB-4852-9F87-B0CCEC801E1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71" y="2729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6" name="Oval 620">
                    <a:extLst>
                      <a:ext uri="{FF2B5EF4-FFF2-40B4-BE49-F238E27FC236}">
                        <a16:creationId xmlns:a16="http://schemas.microsoft.com/office/drawing/2014/main" id="{F67005B0-D1DF-4C1D-ACFE-55863C9BDA3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877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7" name="Oval 621">
                    <a:extLst>
                      <a:ext uri="{FF2B5EF4-FFF2-40B4-BE49-F238E27FC236}">
                        <a16:creationId xmlns:a16="http://schemas.microsoft.com/office/drawing/2014/main" id="{D5B70CAB-0B18-41FC-972F-FB1EBC3EFC3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84" y="1648"/>
                    <a:ext cx="73" cy="7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8" name="Oval 622">
                    <a:extLst>
                      <a:ext uri="{FF2B5EF4-FFF2-40B4-BE49-F238E27FC236}">
                        <a16:creationId xmlns:a16="http://schemas.microsoft.com/office/drawing/2014/main" id="{C9322E1C-A802-4B4F-BEFE-97C4E76B67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8" y="1770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79" name="Oval 623">
                    <a:extLst>
                      <a:ext uri="{FF2B5EF4-FFF2-40B4-BE49-F238E27FC236}">
                        <a16:creationId xmlns:a16="http://schemas.microsoft.com/office/drawing/2014/main" id="{675F20C6-03A3-4469-B1C7-0FD0971CD1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3" y="1934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080" name="Group 624">
                    <a:extLst>
                      <a:ext uri="{FF2B5EF4-FFF2-40B4-BE49-F238E27FC236}">
                        <a16:creationId xmlns:a16="http://schemas.microsoft.com/office/drawing/2014/main" id="{AA7E11ED-29A9-4C4B-8378-8DB46758730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182" y="1314"/>
                    <a:ext cx="116" cy="51"/>
                    <a:chOff x="3198" y="3521"/>
                    <a:chExt cx="181" cy="91"/>
                  </a:xfrm>
                </p:grpSpPr>
                <p:sp>
                  <p:nvSpPr>
                    <p:cNvPr id="20081" name="Oval 625">
                      <a:extLst>
                        <a:ext uri="{FF2B5EF4-FFF2-40B4-BE49-F238E27FC236}">
                          <a16:creationId xmlns:a16="http://schemas.microsoft.com/office/drawing/2014/main" id="{96890B11-FF66-44BE-8519-DF107515BA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3" y="3543"/>
                      <a:ext cx="91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82" name="Oval 626">
                      <a:extLst>
                        <a:ext uri="{FF2B5EF4-FFF2-40B4-BE49-F238E27FC236}">
                          <a16:creationId xmlns:a16="http://schemas.microsoft.com/office/drawing/2014/main" id="{479E6148-FC47-4513-B970-DCC494F443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3521"/>
                      <a:ext cx="18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083" name="Oval 627">
                    <a:extLst>
                      <a:ext uri="{FF2B5EF4-FFF2-40B4-BE49-F238E27FC236}">
                        <a16:creationId xmlns:a16="http://schemas.microsoft.com/office/drawing/2014/main" id="{646E1AF8-1756-4193-BFA4-68710FA8D87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57" y="1321"/>
                    <a:ext cx="65" cy="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84" name="Oval 628">
                    <a:extLst>
                      <a:ext uri="{FF2B5EF4-FFF2-40B4-BE49-F238E27FC236}">
                        <a16:creationId xmlns:a16="http://schemas.microsoft.com/office/drawing/2014/main" id="{4F9B3D1D-2FF4-4677-92AB-B57FC236CA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36" y="1314"/>
                    <a:ext cx="95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85" name="Oval 629">
                    <a:extLst>
                      <a:ext uri="{FF2B5EF4-FFF2-40B4-BE49-F238E27FC236}">
                        <a16:creationId xmlns:a16="http://schemas.microsoft.com/office/drawing/2014/main" id="{9FF3BC54-F1DA-43ED-A1DF-16C7792215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1000000">
                    <a:off x="3528" y="1226"/>
                    <a:ext cx="13" cy="11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86" name="AutoShape 630">
                    <a:extLst>
                      <a:ext uri="{FF2B5EF4-FFF2-40B4-BE49-F238E27FC236}">
                        <a16:creationId xmlns:a16="http://schemas.microsoft.com/office/drawing/2014/main" id="{2A353272-88F1-44B5-A576-4E19FADD7ED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2" y="2137"/>
                    <a:ext cx="388" cy="4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A50021"/>
                      </a:gs>
                      <a:gs pos="100000">
                        <a:srgbClr val="A50021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87" name="Oval 631">
                    <a:extLst>
                      <a:ext uri="{FF2B5EF4-FFF2-40B4-BE49-F238E27FC236}">
                        <a16:creationId xmlns:a16="http://schemas.microsoft.com/office/drawing/2014/main" id="{33C71B30-4552-4502-8C7B-00A5E123729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127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88" name="Oval 632">
                    <a:extLst>
                      <a:ext uri="{FF2B5EF4-FFF2-40B4-BE49-F238E27FC236}">
                        <a16:creationId xmlns:a16="http://schemas.microsoft.com/office/drawing/2014/main" id="{90620872-20A3-4FA6-8943-57ACB9F5C9F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3" y="2117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89" name="AutoShape 633">
                    <a:extLst>
                      <a:ext uri="{FF2B5EF4-FFF2-40B4-BE49-F238E27FC236}">
                        <a16:creationId xmlns:a16="http://schemas.microsoft.com/office/drawing/2014/main" id="{0FDF6A0C-09FA-4925-A46F-0C4529724C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60" y="2240"/>
                    <a:ext cx="713" cy="59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CC0000">
                          <a:gamma/>
                          <a:shade val="6275"/>
                          <a:invGamma/>
                        </a:srgbClr>
                      </a:gs>
                      <a:gs pos="50000">
                        <a:srgbClr val="CC0000"/>
                      </a:gs>
                      <a:gs pos="100000">
                        <a:srgbClr val="CC0000">
                          <a:gamma/>
                          <a:shade val="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90" name="Oval 634">
                    <a:extLst>
                      <a:ext uri="{FF2B5EF4-FFF2-40B4-BE49-F238E27FC236}">
                        <a16:creationId xmlns:a16="http://schemas.microsoft.com/office/drawing/2014/main" id="{8CD5385C-150A-47FE-974C-553A0D5947C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739755">
                    <a:off x="3589" y="2240"/>
                    <a:ext cx="204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>
                          <a:alpha val="60001"/>
                        </a:schemeClr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91" name="AutoShape 635">
                    <a:extLst>
                      <a:ext uri="{FF2B5EF4-FFF2-40B4-BE49-F238E27FC236}">
                        <a16:creationId xmlns:a16="http://schemas.microsoft.com/office/drawing/2014/main" id="{EF8DAB09-B6E1-4011-885D-146CEC12352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60" y="2280"/>
                    <a:ext cx="652" cy="531"/>
                  </a:xfrm>
                  <a:prstGeom prst="roundRect">
                    <a:avLst>
                      <a:gd name="adj" fmla="val 11463"/>
                    </a:avLst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8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92" name="Freeform 636">
                    <a:extLst>
                      <a:ext uri="{FF2B5EF4-FFF2-40B4-BE49-F238E27FC236}">
                        <a16:creationId xmlns:a16="http://schemas.microsoft.com/office/drawing/2014/main" id="{21EC2457-9A63-4CE5-B047-A3AA852D60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82" y="2158"/>
                    <a:ext cx="47" cy="82"/>
                  </a:xfrm>
                  <a:custGeom>
                    <a:avLst/>
                    <a:gdLst>
                      <a:gd name="T0" fmla="*/ 52 w 52"/>
                      <a:gd name="T1" fmla="*/ 0 h 91"/>
                      <a:gd name="T2" fmla="*/ 7 w 52"/>
                      <a:gd name="T3" fmla="*/ 23 h 91"/>
                      <a:gd name="T4" fmla="*/ 7 w 52"/>
                      <a:gd name="T5" fmla="*/ 91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2" h="91">
                        <a:moveTo>
                          <a:pt x="52" y="0"/>
                        </a:moveTo>
                        <a:cubicBezTo>
                          <a:pt x="33" y="4"/>
                          <a:pt x="14" y="8"/>
                          <a:pt x="7" y="23"/>
                        </a:cubicBezTo>
                        <a:cubicBezTo>
                          <a:pt x="0" y="38"/>
                          <a:pt x="14" y="80"/>
                          <a:pt x="7" y="91"/>
                        </a:cubicBezTo>
                      </a:path>
                    </a:pathLst>
                  </a:custGeom>
                  <a:noFill/>
                  <a:ln w="69850" cap="flat" cmpd="sng">
                    <a:solidFill>
                      <a:srgbClr val="A5002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A5002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93" name="Oval 637">
                    <a:extLst>
                      <a:ext uri="{FF2B5EF4-FFF2-40B4-BE49-F238E27FC236}">
                        <a16:creationId xmlns:a16="http://schemas.microsoft.com/office/drawing/2014/main" id="{711288B7-F5DB-4610-BDE6-B70AAF0E0B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117"/>
                    <a:ext cx="123" cy="1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094" name="Group 638">
                    <a:extLst>
                      <a:ext uri="{FF2B5EF4-FFF2-40B4-BE49-F238E27FC236}">
                        <a16:creationId xmlns:a16="http://schemas.microsoft.com/office/drawing/2014/main" id="{65513FEB-F6B8-49FD-82D0-3B73442C397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631" y="2158"/>
                    <a:ext cx="60" cy="143"/>
                    <a:chOff x="3288" y="3430"/>
                    <a:chExt cx="115" cy="159"/>
                  </a:xfrm>
                </p:grpSpPr>
                <p:sp>
                  <p:nvSpPr>
                    <p:cNvPr id="20095" name="Freeform 639">
                      <a:extLst>
                        <a:ext uri="{FF2B5EF4-FFF2-40B4-BE49-F238E27FC236}">
                          <a16:creationId xmlns:a16="http://schemas.microsoft.com/office/drawing/2014/main" id="{B11E6893-25A5-4146-AB99-933921F4952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34" y="3430"/>
                      <a:ext cx="52" cy="91"/>
                    </a:xfrm>
                    <a:custGeom>
                      <a:avLst/>
                      <a:gdLst>
                        <a:gd name="T0" fmla="*/ 52 w 52"/>
                        <a:gd name="T1" fmla="*/ 0 h 91"/>
                        <a:gd name="T2" fmla="*/ 7 w 52"/>
                        <a:gd name="T3" fmla="*/ 23 h 91"/>
                        <a:gd name="T4" fmla="*/ 7 w 52"/>
                        <a:gd name="T5" fmla="*/ 91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2" h="91">
                          <a:moveTo>
                            <a:pt x="52" y="0"/>
                          </a:moveTo>
                          <a:cubicBezTo>
                            <a:pt x="33" y="4"/>
                            <a:pt x="14" y="8"/>
                            <a:pt x="7" y="23"/>
                          </a:cubicBezTo>
                          <a:cubicBezTo>
                            <a:pt x="0" y="38"/>
                            <a:pt x="14" y="80"/>
                            <a:pt x="7" y="91"/>
                          </a:cubicBezTo>
                        </a:path>
                      </a:pathLst>
                    </a:custGeom>
                    <a:noFill/>
                    <a:ln w="69850" cap="flat" cmpd="sng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A5002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96" name="Oval 640">
                      <a:extLst>
                        <a:ext uri="{FF2B5EF4-FFF2-40B4-BE49-F238E27FC236}">
                          <a16:creationId xmlns:a16="http://schemas.microsoft.com/office/drawing/2014/main" id="{87978134-56AA-4F3D-A23A-559BACBDE0C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3453"/>
                      <a:ext cx="115" cy="136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097" name="Group 641">
                    <a:extLst>
                      <a:ext uri="{FF2B5EF4-FFF2-40B4-BE49-F238E27FC236}">
                        <a16:creationId xmlns:a16="http://schemas.microsoft.com/office/drawing/2014/main" id="{C67416BD-9825-490E-8649-0E932F8514A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569" y="2035"/>
                    <a:ext cx="82" cy="163"/>
                    <a:chOff x="2721" y="3203"/>
                    <a:chExt cx="90" cy="181"/>
                  </a:xfrm>
                </p:grpSpPr>
                <p:sp>
                  <p:nvSpPr>
                    <p:cNvPr id="20098" name="Freeform 642">
                      <a:extLst>
                        <a:ext uri="{FF2B5EF4-FFF2-40B4-BE49-F238E27FC236}">
                          <a16:creationId xmlns:a16="http://schemas.microsoft.com/office/drawing/2014/main" id="{4F3AFEC0-1C13-4823-968A-DE6CB1D9C1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099" name="Oval 643">
                      <a:extLst>
                        <a:ext uri="{FF2B5EF4-FFF2-40B4-BE49-F238E27FC236}">
                          <a16:creationId xmlns:a16="http://schemas.microsoft.com/office/drawing/2014/main" id="{6EE491E4-4F06-434F-8F28-76E388C5FD2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0" name="Oval 644">
                      <a:extLst>
                        <a:ext uri="{FF2B5EF4-FFF2-40B4-BE49-F238E27FC236}">
                          <a16:creationId xmlns:a16="http://schemas.microsoft.com/office/drawing/2014/main" id="{E89B8A5C-D488-40EA-8048-9643D3FC888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1" name="Oval 645">
                      <a:extLst>
                        <a:ext uri="{FF2B5EF4-FFF2-40B4-BE49-F238E27FC236}">
                          <a16:creationId xmlns:a16="http://schemas.microsoft.com/office/drawing/2014/main" id="{104A2324-8DC4-4B7F-B8EA-66B9AB5E22E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2" name="Oval 646">
                      <a:extLst>
                        <a:ext uri="{FF2B5EF4-FFF2-40B4-BE49-F238E27FC236}">
                          <a16:creationId xmlns:a16="http://schemas.microsoft.com/office/drawing/2014/main" id="{A8F36215-6864-4BC3-B44F-0BB2A12367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3" name="Oval 647">
                      <a:extLst>
                        <a:ext uri="{FF2B5EF4-FFF2-40B4-BE49-F238E27FC236}">
                          <a16:creationId xmlns:a16="http://schemas.microsoft.com/office/drawing/2014/main" id="{737478BF-90D1-48BA-ACA5-71B64B3CB65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4" name="Oval 648">
                      <a:extLst>
                        <a:ext uri="{FF2B5EF4-FFF2-40B4-BE49-F238E27FC236}">
                          <a16:creationId xmlns:a16="http://schemas.microsoft.com/office/drawing/2014/main" id="{03968F4F-F67E-4E48-9985-6D318D3B1E8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5" name="Freeform 649">
                      <a:extLst>
                        <a:ext uri="{FF2B5EF4-FFF2-40B4-BE49-F238E27FC236}">
                          <a16:creationId xmlns:a16="http://schemas.microsoft.com/office/drawing/2014/main" id="{980389A9-8635-4E76-8E41-2DF5E042D5C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6" name="Oval 650">
                      <a:extLst>
                        <a:ext uri="{FF2B5EF4-FFF2-40B4-BE49-F238E27FC236}">
                          <a16:creationId xmlns:a16="http://schemas.microsoft.com/office/drawing/2014/main" id="{DD2BDBAC-F4E3-4FB1-A2F3-B1483C3AD3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7" name="Oval 651">
                      <a:extLst>
                        <a:ext uri="{FF2B5EF4-FFF2-40B4-BE49-F238E27FC236}">
                          <a16:creationId xmlns:a16="http://schemas.microsoft.com/office/drawing/2014/main" id="{3933C005-6E64-4C18-8169-90E6A05C98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8" name="Oval 652">
                      <a:extLst>
                        <a:ext uri="{FF2B5EF4-FFF2-40B4-BE49-F238E27FC236}">
                          <a16:creationId xmlns:a16="http://schemas.microsoft.com/office/drawing/2014/main" id="{DD219839-50F6-4E71-8EE3-D6C347CE483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09" name="Oval 653">
                      <a:extLst>
                        <a:ext uri="{FF2B5EF4-FFF2-40B4-BE49-F238E27FC236}">
                          <a16:creationId xmlns:a16="http://schemas.microsoft.com/office/drawing/2014/main" id="{37789CA2-1D02-4199-9788-08ECFC29B0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0" name="Oval 654">
                      <a:extLst>
                        <a:ext uri="{FF2B5EF4-FFF2-40B4-BE49-F238E27FC236}">
                          <a16:creationId xmlns:a16="http://schemas.microsoft.com/office/drawing/2014/main" id="{38D2BC58-9960-4835-B060-421B3877F34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111" name="Group 655">
                    <a:extLst>
                      <a:ext uri="{FF2B5EF4-FFF2-40B4-BE49-F238E27FC236}">
                        <a16:creationId xmlns:a16="http://schemas.microsoft.com/office/drawing/2014/main" id="{7D1AA34E-B73B-4D41-BAA2-7EC573DE704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02" y="2035"/>
                    <a:ext cx="81" cy="163"/>
                    <a:chOff x="2721" y="3203"/>
                    <a:chExt cx="90" cy="181"/>
                  </a:xfrm>
                </p:grpSpPr>
                <p:sp>
                  <p:nvSpPr>
                    <p:cNvPr id="20112" name="Freeform 656">
                      <a:extLst>
                        <a:ext uri="{FF2B5EF4-FFF2-40B4-BE49-F238E27FC236}">
                          <a16:creationId xmlns:a16="http://schemas.microsoft.com/office/drawing/2014/main" id="{35D74366-5634-491B-9431-99173C12E77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3" name="Oval 657">
                      <a:extLst>
                        <a:ext uri="{FF2B5EF4-FFF2-40B4-BE49-F238E27FC236}">
                          <a16:creationId xmlns:a16="http://schemas.microsoft.com/office/drawing/2014/main" id="{7A093D21-AC48-469F-A440-8199F15B88C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4" name="Oval 658">
                      <a:extLst>
                        <a:ext uri="{FF2B5EF4-FFF2-40B4-BE49-F238E27FC236}">
                          <a16:creationId xmlns:a16="http://schemas.microsoft.com/office/drawing/2014/main" id="{D3C77060-8FA6-48E5-8B7E-93543FAD2C9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5" name="Oval 659">
                      <a:extLst>
                        <a:ext uri="{FF2B5EF4-FFF2-40B4-BE49-F238E27FC236}">
                          <a16:creationId xmlns:a16="http://schemas.microsoft.com/office/drawing/2014/main" id="{DADC63D1-3789-4789-BBCC-63E262264DC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6" name="Oval 660">
                      <a:extLst>
                        <a:ext uri="{FF2B5EF4-FFF2-40B4-BE49-F238E27FC236}">
                          <a16:creationId xmlns:a16="http://schemas.microsoft.com/office/drawing/2014/main" id="{4F9549CF-F92B-4FA9-829C-6AA6D437CC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7" name="Oval 661">
                      <a:extLst>
                        <a:ext uri="{FF2B5EF4-FFF2-40B4-BE49-F238E27FC236}">
                          <a16:creationId xmlns:a16="http://schemas.microsoft.com/office/drawing/2014/main" id="{E47823D0-4485-46EE-82CD-3E41440A58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8" name="Oval 662">
                      <a:extLst>
                        <a:ext uri="{FF2B5EF4-FFF2-40B4-BE49-F238E27FC236}">
                          <a16:creationId xmlns:a16="http://schemas.microsoft.com/office/drawing/2014/main" id="{F83655B2-CE49-4567-A4A8-F2A441CEFA1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19" name="Freeform 663">
                      <a:extLst>
                        <a:ext uri="{FF2B5EF4-FFF2-40B4-BE49-F238E27FC236}">
                          <a16:creationId xmlns:a16="http://schemas.microsoft.com/office/drawing/2014/main" id="{49226AF0-5028-460A-A91C-65ADE76264E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20" name="Oval 664">
                      <a:extLst>
                        <a:ext uri="{FF2B5EF4-FFF2-40B4-BE49-F238E27FC236}">
                          <a16:creationId xmlns:a16="http://schemas.microsoft.com/office/drawing/2014/main" id="{72534003-7EE9-42D4-B856-11A11435ABA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21" name="Oval 665">
                      <a:extLst>
                        <a:ext uri="{FF2B5EF4-FFF2-40B4-BE49-F238E27FC236}">
                          <a16:creationId xmlns:a16="http://schemas.microsoft.com/office/drawing/2014/main" id="{182C3D3E-9E6D-41BF-8EFB-E62769F274A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22" name="Oval 666">
                      <a:extLst>
                        <a:ext uri="{FF2B5EF4-FFF2-40B4-BE49-F238E27FC236}">
                          <a16:creationId xmlns:a16="http://schemas.microsoft.com/office/drawing/2014/main" id="{D9A56A66-E42D-4BEC-AC11-CF63810E564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23" name="Oval 667">
                      <a:extLst>
                        <a:ext uri="{FF2B5EF4-FFF2-40B4-BE49-F238E27FC236}">
                          <a16:creationId xmlns:a16="http://schemas.microsoft.com/office/drawing/2014/main" id="{8C2A70B8-8530-4EA3-8768-76796E5FCD5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24" name="Oval 668">
                      <a:extLst>
                        <a:ext uri="{FF2B5EF4-FFF2-40B4-BE49-F238E27FC236}">
                          <a16:creationId xmlns:a16="http://schemas.microsoft.com/office/drawing/2014/main" id="{B1843F8D-8532-488A-97DE-521D126AC1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125" name="AutoShape 669">
                    <a:extLst>
                      <a:ext uri="{FF2B5EF4-FFF2-40B4-BE49-F238E27FC236}">
                        <a16:creationId xmlns:a16="http://schemas.microsoft.com/office/drawing/2014/main" id="{4C06CA57-A1A8-427F-BEC3-32E533FAF56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3" y="2444"/>
                    <a:ext cx="346" cy="28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A001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26" name="AutoShape 670">
                    <a:extLst>
                      <a:ext uri="{FF2B5EF4-FFF2-40B4-BE49-F238E27FC236}">
                        <a16:creationId xmlns:a16="http://schemas.microsoft.com/office/drawing/2014/main" id="{4BFD9053-9531-4D02-BEE0-BD0260466FC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3" y="2444"/>
                    <a:ext cx="244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27" name="Oval 671">
                    <a:extLst>
                      <a:ext uri="{FF2B5EF4-FFF2-40B4-BE49-F238E27FC236}">
                        <a16:creationId xmlns:a16="http://schemas.microsoft.com/office/drawing/2014/main" id="{059CDA15-B784-4122-8A58-0B57CC0FDD0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07" y="2178"/>
                    <a:ext cx="82" cy="8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28" name="Oval 672">
                    <a:extLst>
                      <a:ext uri="{FF2B5EF4-FFF2-40B4-BE49-F238E27FC236}">
                        <a16:creationId xmlns:a16="http://schemas.microsoft.com/office/drawing/2014/main" id="{DA36A5C2-71B4-42DF-A308-0096FF217A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06" y="1974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29" name="AutoShape 673">
                    <a:extLst>
                      <a:ext uri="{FF2B5EF4-FFF2-40B4-BE49-F238E27FC236}">
                        <a16:creationId xmlns:a16="http://schemas.microsoft.com/office/drawing/2014/main" id="{64E5DB8B-A97B-4937-A755-66AFEA59313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82" y="2423"/>
                    <a:ext cx="306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>
                          <a:alpha val="39999"/>
                        </a:srgb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30" name="AutoShape 674">
                    <a:extLst>
                      <a:ext uri="{FF2B5EF4-FFF2-40B4-BE49-F238E27FC236}">
                        <a16:creationId xmlns:a16="http://schemas.microsoft.com/office/drawing/2014/main" id="{D072A2F2-3741-446D-9A34-A8B26044FC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341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31" name="AutoShape 675">
                    <a:extLst>
                      <a:ext uri="{FF2B5EF4-FFF2-40B4-BE49-F238E27FC236}">
                        <a16:creationId xmlns:a16="http://schemas.microsoft.com/office/drawing/2014/main" id="{83965333-E05C-4FE9-96E8-933CDAE4B0E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668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32" name="AutoShape 676">
                    <a:extLst>
                      <a:ext uri="{FF2B5EF4-FFF2-40B4-BE49-F238E27FC236}">
                        <a16:creationId xmlns:a16="http://schemas.microsoft.com/office/drawing/2014/main" id="{B9B4DB80-51D2-4609-B5D3-E8734D99FE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341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33" name="AutoShape 677">
                    <a:extLst>
                      <a:ext uri="{FF2B5EF4-FFF2-40B4-BE49-F238E27FC236}">
                        <a16:creationId xmlns:a16="http://schemas.microsoft.com/office/drawing/2014/main" id="{1A27217D-754B-4C6A-A4A5-F78E096568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668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0134" name="Group 678">
                  <a:extLst>
                    <a:ext uri="{FF2B5EF4-FFF2-40B4-BE49-F238E27FC236}">
                      <a16:creationId xmlns:a16="http://schemas.microsoft.com/office/drawing/2014/main" id="{A742AE0E-551C-421C-A387-6D3DC3350B0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43" y="825"/>
                  <a:ext cx="317" cy="205"/>
                  <a:chOff x="3220" y="825"/>
                  <a:chExt cx="317" cy="205"/>
                </a:xfrm>
              </p:grpSpPr>
              <p:grpSp>
                <p:nvGrpSpPr>
                  <p:cNvPr id="20135" name="Group 679">
                    <a:extLst>
                      <a:ext uri="{FF2B5EF4-FFF2-40B4-BE49-F238E27FC236}">
                        <a16:creationId xmlns:a16="http://schemas.microsoft.com/office/drawing/2014/main" id="{374B8167-0218-402E-B438-2AAAD65F9BC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40" y="825"/>
                    <a:ext cx="71" cy="57"/>
                    <a:chOff x="2993" y="3227"/>
                    <a:chExt cx="113" cy="90"/>
                  </a:xfrm>
                </p:grpSpPr>
                <p:sp>
                  <p:nvSpPr>
                    <p:cNvPr id="20136" name="Oval 680">
                      <a:extLst>
                        <a:ext uri="{FF2B5EF4-FFF2-40B4-BE49-F238E27FC236}">
                          <a16:creationId xmlns:a16="http://schemas.microsoft.com/office/drawing/2014/main" id="{53A87024-385F-4C78-9708-00501EE6337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37" name="Freeform 681">
                      <a:extLst>
                        <a:ext uri="{FF2B5EF4-FFF2-40B4-BE49-F238E27FC236}">
                          <a16:creationId xmlns:a16="http://schemas.microsoft.com/office/drawing/2014/main" id="{64E75951-F92E-476A-BF8E-CA81348552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0138" name="Group 682">
                    <a:extLst>
                      <a:ext uri="{FF2B5EF4-FFF2-40B4-BE49-F238E27FC236}">
                        <a16:creationId xmlns:a16="http://schemas.microsoft.com/office/drawing/2014/main" id="{35E1D9DD-9534-472A-A33D-73A6D4AD640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447" y="838"/>
                    <a:ext cx="70" cy="57"/>
                    <a:chOff x="2993" y="3227"/>
                    <a:chExt cx="113" cy="90"/>
                  </a:xfrm>
                </p:grpSpPr>
                <p:sp>
                  <p:nvSpPr>
                    <p:cNvPr id="20139" name="Oval 683">
                      <a:extLst>
                        <a:ext uri="{FF2B5EF4-FFF2-40B4-BE49-F238E27FC236}">
                          <a16:creationId xmlns:a16="http://schemas.microsoft.com/office/drawing/2014/main" id="{B5474508-957F-4874-BF4C-9463DE40083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40" name="Freeform 684">
                      <a:extLst>
                        <a:ext uri="{FF2B5EF4-FFF2-40B4-BE49-F238E27FC236}">
                          <a16:creationId xmlns:a16="http://schemas.microsoft.com/office/drawing/2014/main" id="{FDF7C6EB-3B1A-4F66-AAC9-A81701BE9A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141" name="Oval 685">
                    <a:extLst>
                      <a:ext uri="{FF2B5EF4-FFF2-40B4-BE49-F238E27FC236}">
                        <a16:creationId xmlns:a16="http://schemas.microsoft.com/office/drawing/2014/main" id="{CEFAA4AE-B77D-4DB1-B1E1-250B732851B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877"/>
                    <a:ext cx="89" cy="8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A3262">
                          <a:alpha val="70000"/>
                        </a:srgbClr>
                      </a:gs>
                      <a:gs pos="100000">
                        <a:srgbClr val="FFDEBD"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142" name="Group 686">
                    <a:extLst>
                      <a:ext uri="{FF2B5EF4-FFF2-40B4-BE49-F238E27FC236}">
                        <a16:creationId xmlns:a16="http://schemas.microsoft.com/office/drawing/2014/main" id="{30A085D4-81EE-4549-A7A8-D6502F634C8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47" y="890"/>
                    <a:ext cx="90" cy="89"/>
                    <a:chOff x="3946" y="2591"/>
                    <a:chExt cx="159" cy="159"/>
                  </a:xfrm>
                </p:grpSpPr>
                <p:sp>
                  <p:nvSpPr>
                    <p:cNvPr id="20143" name="Oval 687">
                      <a:extLst>
                        <a:ext uri="{FF2B5EF4-FFF2-40B4-BE49-F238E27FC236}">
                          <a16:creationId xmlns:a16="http://schemas.microsoft.com/office/drawing/2014/main" id="{F0B8C09E-A54A-4570-BB55-46472952867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6" y="2591"/>
                      <a:ext cx="158" cy="1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A3262">
                            <a:alpha val="7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44" name="Oval 688">
                      <a:extLst>
                        <a:ext uri="{FF2B5EF4-FFF2-40B4-BE49-F238E27FC236}">
                          <a16:creationId xmlns:a16="http://schemas.microsoft.com/office/drawing/2014/main" id="{A3A21EEC-13EF-4B22-A44D-0813A39EF6C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3" y="2614"/>
                      <a:ext cx="92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13B59">
                            <a:alpha val="3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0145" name="AutoShape 689">
                    <a:extLst>
                      <a:ext uri="{FF2B5EF4-FFF2-40B4-BE49-F238E27FC236}">
                        <a16:creationId xmlns:a16="http://schemas.microsoft.com/office/drawing/2014/main" id="{1FCBC032-A2E1-40EE-9DB9-2BD39569A72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902"/>
                    <a:ext cx="14" cy="5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EEC0B4"/>
                      </a:gs>
                      <a:gs pos="100000">
                        <a:srgbClr val="EEC0B4">
                          <a:gamma/>
                          <a:tint val="80000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146" name="Oval 690">
                    <a:extLst>
                      <a:ext uri="{FF2B5EF4-FFF2-40B4-BE49-F238E27FC236}">
                        <a16:creationId xmlns:a16="http://schemas.microsoft.com/office/drawing/2014/main" id="{01011C16-595D-44F9-A819-572D472D7F3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2" y="863"/>
                    <a:ext cx="129" cy="12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>
                          <a:alpha val="60001"/>
                        </a:srgbClr>
                      </a:gs>
                      <a:gs pos="100000">
                        <a:schemeClr val="bg1">
                          <a:alpha val="2000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0147" name="Group 691">
                    <a:extLst>
                      <a:ext uri="{FF2B5EF4-FFF2-40B4-BE49-F238E27FC236}">
                        <a16:creationId xmlns:a16="http://schemas.microsoft.com/office/drawing/2014/main" id="{7F0E0BB6-F680-43DF-B779-77A7D7C27BE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17" y="979"/>
                    <a:ext cx="129" cy="51"/>
                    <a:chOff x="4490" y="3158"/>
                    <a:chExt cx="227" cy="91"/>
                  </a:xfrm>
                </p:grpSpPr>
                <p:sp>
                  <p:nvSpPr>
                    <p:cNvPr id="20148" name="Oval 692">
                      <a:extLst>
                        <a:ext uri="{FF2B5EF4-FFF2-40B4-BE49-F238E27FC236}">
                          <a16:creationId xmlns:a16="http://schemas.microsoft.com/office/drawing/2014/main" id="{29DDD0C4-36D3-4490-8642-5611ABAE260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0" y="3158"/>
                      <a:ext cx="227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D1A3">
                            <a:alpha val="39999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0149" name="Freeform 693">
                      <a:extLst>
                        <a:ext uri="{FF2B5EF4-FFF2-40B4-BE49-F238E27FC236}">
                          <a16:creationId xmlns:a16="http://schemas.microsoft.com/office/drawing/2014/main" id="{478AD289-422F-43CE-9B9D-79167E5E860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72" y="3204"/>
                      <a:ext cx="61" cy="4"/>
                    </a:xfrm>
                    <a:custGeom>
                      <a:avLst/>
                      <a:gdLst>
                        <a:gd name="T0" fmla="*/ 0 w 68"/>
                        <a:gd name="T1" fmla="*/ 4 h 4"/>
                        <a:gd name="T2" fmla="*/ 68 w 68"/>
                        <a:gd name="T3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68" h="4">
                          <a:moveTo>
                            <a:pt x="0" y="4"/>
                          </a:moveTo>
                          <a:cubicBezTo>
                            <a:pt x="19" y="2"/>
                            <a:pt x="38" y="0"/>
                            <a:pt x="68" y="4"/>
                          </a:cubicBezTo>
                        </a:path>
                      </a:pathLst>
                    </a:custGeom>
                    <a:noFill/>
                    <a:ln w="15875" cap="flat" cmpd="sng">
                      <a:solidFill>
                        <a:srgbClr val="F6D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</p:grpSp>
      <p:sp>
        <p:nvSpPr>
          <p:cNvPr id="20151" name="Rectangle 695">
            <a:extLst>
              <a:ext uri="{FF2B5EF4-FFF2-40B4-BE49-F238E27FC236}">
                <a16:creationId xmlns:a16="http://schemas.microsoft.com/office/drawing/2014/main" id="{773782F5-2B47-43A0-9514-B03D87E9A4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35150" y="511175"/>
            <a:ext cx="597376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 dirty="0"/>
              <a:t>CONTENT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40" name="Group 8">
            <a:extLst>
              <a:ext uri="{FF2B5EF4-FFF2-40B4-BE49-F238E27FC236}">
                <a16:creationId xmlns:a16="http://schemas.microsoft.com/office/drawing/2014/main" id="{37410E2E-91C4-44E8-8A46-E7388B66B24A}"/>
              </a:ext>
            </a:extLst>
          </p:cNvPr>
          <p:cNvGrpSpPr>
            <a:grpSpLocks/>
          </p:cNvGrpSpPr>
          <p:nvPr/>
        </p:nvGrpSpPr>
        <p:grpSpPr bwMode="auto">
          <a:xfrm>
            <a:off x="6659563" y="1585913"/>
            <a:ext cx="2124075" cy="2779712"/>
            <a:chOff x="2880" y="-17"/>
            <a:chExt cx="1338" cy="1751"/>
          </a:xfrm>
        </p:grpSpPr>
        <p:sp>
          <p:nvSpPr>
            <p:cNvPr id="18441" name="Freeform 9">
              <a:extLst>
                <a:ext uri="{FF2B5EF4-FFF2-40B4-BE49-F238E27FC236}">
                  <a16:creationId xmlns:a16="http://schemas.microsoft.com/office/drawing/2014/main" id="{758EDF32-4C5F-46D9-B231-169A7B6F3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5"/>
              <a:ext cx="336" cy="1566"/>
            </a:xfrm>
            <a:custGeom>
              <a:avLst/>
              <a:gdLst>
                <a:gd name="T0" fmla="*/ 325 w 336"/>
                <a:gd name="T1" fmla="*/ 0 h 1566"/>
                <a:gd name="T2" fmla="*/ 212 w 336"/>
                <a:gd name="T3" fmla="*/ 273 h 1566"/>
                <a:gd name="T4" fmla="*/ 76 w 336"/>
                <a:gd name="T5" fmla="*/ 794 h 1566"/>
                <a:gd name="T6" fmla="*/ 7 w 336"/>
                <a:gd name="T7" fmla="*/ 1384 h 1566"/>
                <a:gd name="T8" fmla="*/ 121 w 336"/>
                <a:gd name="T9" fmla="*/ 1543 h 1566"/>
                <a:gd name="T10" fmla="*/ 280 w 336"/>
                <a:gd name="T11" fmla="*/ 1520 h 1566"/>
                <a:gd name="T12" fmla="*/ 325 w 336"/>
                <a:gd name="T13" fmla="*/ 1339 h 1566"/>
                <a:gd name="T14" fmla="*/ 212 w 336"/>
                <a:gd name="T15" fmla="*/ 1248 h 1566"/>
                <a:gd name="T16" fmla="*/ 98 w 336"/>
                <a:gd name="T17" fmla="*/ 1293 h 1566"/>
                <a:gd name="T18" fmla="*/ 76 w 336"/>
                <a:gd name="T19" fmla="*/ 1407 h 1566"/>
                <a:gd name="T20" fmla="*/ 166 w 336"/>
                <a:gd name="T21" fmla="*/ 1497 h 1566"/>
                <a:gd name="T22" fmla="*/ 234 w 336"/>
                <a:gd name="T23" fmla="*/ 1475 h 1566"/>
                <a:gd name="T24" fmla="*/ 257 w 336"/>
                <a:gd name="T25" fmla="*/ 1407 h 1566"/>
                <a:gd name="T26" fmla="*/ 234 w 336"/>
                <a:gd name="T27" fmla="*/ 1339 h 1566"/>
                <a:gd name="T28" fmla="*/ 166 w 336"/>
                <a:gd name="T29" fmla="*/ 1339 h 1566"/>
                <a:gd name="T30" fmla="*/ 144 w 336"/>
                <a:gd name="T31" fmla="*/ 1407 h 1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6" h="1566">
                  <a:moveTo>
                    <a:pt x="325" y="0"/>
                  </a:moveTo>
                  <a:cubicBezTo>
                    <a:pt x="289" y="70"/>
                    <a:pt x="253" y="141"/>
                    <a:pt x="212" y="273"/>
                  </a:cubicBezTo>
                  <a:cubicBezTo>
                    <a:pt x="171" y="405"/>
                    <a:pt x="110" y="609"/>
                    <a:pt x="76" y="794"/>
                  </a:cubicBezTo>
                  <a:cubicBezTo>
                    <a:pt x="42" y="979"/>
                    <a:pt x="0" y="1259"/>
                    <a:pt x="7" y="1384"/>
                  </a:cubicBezTo>
                  <a:cubicBezTo>
                    <a:pt x="14" y="1509"/>
                    <a:pt x="76" y="1520"/>
                    <a:pt x="121" y="1543"/>
                  </a:cubicBezTo>
                  <a:cubicBezTo>
                    <a:pt x="166" y="1566"/>
                    <a:pt x="246" y="1554"/>
                    <a:pt x="280" y="1520"/>
                  </a:cubicBezTo>
                  <a:cubicBezTo>
                    <a:pt x="314" y="1486"/>
                    <a:pt x="336" y="1384"/>
                    <a:pt x="325" y="1339"/>
                  </a:cubicBezTo>
                  <a:cubicBezTo>
                    <a:pt x="314" y="1294"/>
                    <a:pt x="250" y="1256"/>
                    <a:pt x="212" y="1248"/>
                  </a:cubicBezTo>
                  <a:cubicBezTo>
                    <a:pt x="174" y="1240"/>
                    <a:pt x="121" y="1267"/>
                    <a:pt x="98" y="1293"/>
                  </a:cubicBezTo>
                  <a:cubicBezTo>
                    <a:pt x="75" y="1319"/>
                    <a:pt x="65" y="1373"/>
                    <a:pt x="76" y="1407"/>
                  </a:cubicBezTo>
                  <a:cubicBezTo>
                    <a:pt x="87" y="1441"/>
                    <a:pt x="140" y="1486"/>
                    <a:pt x="166" y="1497"/>
                  </a:cubicBezTo>
                  <a:cubicBezTo>
                    <a:pt x="192" y="1508"/>
                    <a:pt x="219" y="1490"/>
                    <a:pt x="234" y="1475"/>
                  </a:cubicBezTo>
                  <a:cubicBezTo>
                    <a:pt x="249" y="1460"/>
                    <a:pt x="257" y="1430"/>
                    <a:pt x="257" y="1407"/>
                  </a:cubicBezTo>
                  <a:cubicBezTo>
                    <a:pt x="257" y="1384"/>
                    <a:pt x="249" y="1350"/>
                    <a:pt x="234" y="1339"/>
                  </a:cubicBezTo>
                  <a:cubicBezTo>
                    <a:pt x="219" y="1328"/>
                    <a:pt x="181" y="1328"/>
                    <a:pt x="166" y="1339"/>
                  </a:cubicBezTo>
                  <a:cubicBezTo>
                    <a:pt x="151" y="1350"/>
                    <a:pt x="144" y="1400"/>
                    <a:pt x="144" y="1407"/>
                  </a:cubicBezTo>
                </a:path>
              </a:pathLst>
            </a:custGeom>
            <a:noFill/>
            <a:ln w="1587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2" name="Freeform 10">
              <a:extLst>
                <a:ext uri="{FF2B5EF4-FFF2-40B4-BE49-F238E27FC236}">
                  <a16:creationId xmlns:a16="http://schemas.microsoft.com/office/drawing/2014/main" id="{287C448B-DDEA-4449-9EEB-3CEF0037F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4" y="-17"/>
              <a:ext cx="276" cy="1542"/>
            </a:xfrm>
            <a:custGeom>
              <a:avLst/>
              <a:gdLst>
                <a:gd name="T0" fmla="*/ 94 w 276"/>
                <a:gd name="T1" fmla="*/ 0 h 1316"/>
                <a:gd name="T2" fmla="*/ 4 w 276"/>
                <a:gd name="T3" fmla="*/ 544 h 1316"/>
                <a:gd name="T4" fmla="*/ 117 w 276"/>
                <a:gd name="T5" fmla="*/ 1179 h 1316"/>
                <a:gd name="T6" fmla="*/ 276 w 276"/>
                <a:gd name="T7" fmla="*/ 1316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" h="1316">
                  <a:moveTo>
                    <a:pt x="94" y="0"/>
                  </a:moveTo>
                  <a:cubicBezTo>
                    <a:pt x="47" y="174"/>
                    <a:pt x="0" y="348"/>
                    <a:pt x="4" y="544"/>
                  </a:cubicBezTo>
                  <a:cubicBezTo>
                    <a:pt x="8" y="740"/>
                    <a:pt x="72" y="1050"/>
                    <a:pt x="117" y="1179"/>
                  </a:cubicBezTo>
                  <a:cubicBezTo>
                    <a:pt x="162" y="1308"/>
                    <a:pt x="246" y="1293"/>
                    <a:pt x="276" y="1316"/>
                  </a:cubicBezTo>
                </a:path>
              </a:pathLst>
            </a:custGeom>
            <a:noFill/>
            <a:ln w="158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43" name="Freeform 11">
              <a:extLst>
                <a:ext uri="{FF2B5EF4-FFF2-40B4-BE49-F238E27FC236}">
                  <a16:creationId xmlns:a16="http://schemas.microsoft.com/office/drawing/2014/main" id="{7026D276-94CD-4081-8AB2-362189521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3" y="5"/>
              <a:ext cx="265" cy="1270"/>
            </a:xfrm>
            <a:custGeom>
              <a:avLst/>
              <a:gdLst>
                <a:gd name="T0" fmla="*/ 287 w 514"/>
                <a:gd name="T1" fmla="*/ 0 h 2155"/>
                <a:gd name="T2" fmla="*/ 401 w 514"/>
                <a:gd name="T3" fmla="*/ 159 h 2155"/>
                <a:gd name="T4" fmla="*/ 514 w 514"/>
                <a:gd name="T5" fmla="*/ 635 h 2155"/>
                <a:gd name="T6" fmla="*/ 401 w 514"/>
                <a:gd name="T7" fmla="*/ 1815 h 2155"/>
                <a:gd name="T8" fmla="*/ 174 w 514"/>
                <a:gd name="T9" fmla="*/ 2110 h 2155"/>
                <a:gd name="T10" fmla="*/ 61 w 514"/>
                <a:gd name="T11" fmla="*/ 2087 h 2155"/>
                <a:gd name="T12" fmla="*/ 15 w 514"/>
                <a:gd name="T13" fmla="*/ 1951 h 2155"/>
                <a:gd name="T14" fmla="*/ 151 w 514"/>
                <a:gd name="T15" fmla="*/ 1883 h 2155"/>
                <a:gd name="T16" fmla="*/ 242 w 514"/>
                <a:gd name="T17" fmla="*/ 1951 h 2155"/>
                <a:gd name="T18" fmla="*/ 242 w 514"/>
                <a:gd name="T19" fmla="*/ 2042 h 2155"/>
                <a:gd name="T20" fmla="*/ 151 w 514"/>
                <a:gd name="T21" fmla="*/ 2064 h 2155"/>
                <a:gd name="T22" fmla="*/ 83 w 514"/>
                <a:gd name="T23" fmla="*/ 1996 h 2155"/>
                <a:gd name="T24" fmla="*/ 129 w 514"/>
                <a:gd name="T25" fmla="*/ 1928 h 2155"/>
                <a:gd name="T26" fmla="*/ 174 w 514"/>
                <a:gd name="T27" fmla="*/ 1928 h 2155"/>
                <a:gd name="T28" fmla="*/ 197 w 514"/>
                <a:gd name="T29" fmla="*/ 1996 h 2155"/>
                <a:gd name="T30" fmla="*/ 151 w 514"/>
                <a:gd name="T31" fmla="*/ 2019 h 2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4" h="2155">
                  <a:moveTo>
                    <a:pt x="287" y="0"/>
                  </a:moveTo>
                  <a:cubicBezTo>
                    <a:pt x="325" y="26"/>
                    <a:pt x="363" y="53"/>
                    <a:pt x="401" y="159"/>
                  </a:cubicBezTo>
                  <a:cubicBezTo>
                    <a:pt x="439" y="265"/>
                    <a:pt x="514" y="359"/>
                    <a:pt x="514" y="635"/>
                  </a:cubicBezTo>
                  <a:cubicBezTo>
                    <a:pt x="514" y="911"/>
                    <a:pt x="458" y="1569"/>
                    <a:pt x="401" y="1815"/>
                  </a:cubicBezTo>
                  <a:cubicBezTo>
                    <a:pt x="344" y="2061"/>
                    <a:pt x="231" y="2065"/>
                    <a:pt x="174" y="2110"/>
                  </a:cubicBezTo>
                  <a:cubicBezTo>
                    <a:pt x="117" y="2155"/>
                    <a:pt x="87" y="2113"/>
                    <a:pt x="61" y="2087"/>
                  </a:cubicBezTo>
                  <a:cubicBezTo>
                    <a:pt x="35" y="2061"/>
                    <a:pt x="0" y="1985"/>
                    <a:pt x="15" y="1951"/>
                  </a:cubicBezTo>
                  <a:cubicBezTo>
                    <a:pt x="30" y="1917"/>
                    <a:pt x="113" y="1883"/>
                    <a:pt x="151" y="1883"/>
                  </a:cubicBezTo>
                  <a:cubicBezTo>
                    <a:pt x="189" y="1883"/>
                    <a:pt x="227" y="1925"/>
                    <a:pt x="242" y="1951"/>
                  </a:cubicBezTo>
                  <a:cubicBezTo>
                    <a:pt x="257" y="1977"/>
                    <a:pt x="257" y="2023"/>
                    <a:pt x="242" y="2042"/>
                  </a:cubicBezTo>
                  <a:cubicBezTo>
                    <a:pt x="227" y="2061"/>
                    <a:pt x="177" y="2072"/>
                    <a:pt x="151" y="2064"/>
                  </a:cubicBezTo>
                  <a:cubicBezTo>
                    <a:pt x="125" y="2056"/>
                    <a:pt x="87" y="2019"/>
                    <a:pt x="83" y="1996"/>
                  </a:cubicBezTo>
                  <a:cubicBezTo>
                    <a:pt x="79" y="1973"/>
                    <a:pt x="114" y="1939"/>
                    <a:pt x="129" y="1928"/>
                  </a:cubicBezTo>
                  <a:cubicBezTo>
                    <a:pt x="144" y="1917"/>
                    <a:pt x="163" y="1917"/>
                    <a:pt x="174" y="1928"/>
                  </a:cubicBezTo>
                  <a:cubicBezTo>
                    <a:pt x="185" y="1939"/>
                    <a:pt x="201" y="1981"/>
                    <a:pt x="197" y="1996"/>
                  </a:cubicBezTo>
                  <a:cubicBezTo>
                    <a:pt x="193" y="2011"/>
                    <a:pt x="162" y="2027"/>
                    <a:pt x="151" y="2019"/>
                  </a:cubicBezTo>
                </a:path>
              </a:pathLst>
            </a:custGeom>
            <a:noFill/>
            <a:ln w="12700">
              <a:solidFill>
                <a:srgbClr val="EAEA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8444" name="Group 12">
              <a:extLst>
                <a:ext uri="{FF2B5EF4-FFF2-40B4-BE49-F238E27FC236}">
                  <a16:creationId xmlns:a16="http://schemas.microsoft.com/office/drawing/2014/main" id="{A99C48C0-95B4-4763-A838-6E6DD26372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19" y="0"/>
              <a:ext cx="499" cy="1638"/>
              <a:chOff x="3719" y="0"/>
              <a:chExt cx="499" cy="1833"/>
            </a:xfrm>
          </p:grpSpPr>
          <p:grpSp>
            <p:nvGrpSpPr>
              <p:cNvPr id="18445" name="Group 13">
                <a:extLst>
                  <a:ext uri="{FF2B5EF4-FFF2-40B4-BE49-F238E27FC236}">
                    <a16:creationId xmlns:a16="http://schemas.microsoft.com/office/drawing/2014/main" id="{7D7AFEC1-7F22-49F4-B1E7-897A7176B0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3744" y="0"/>
                <a:ext cx="253" cy="198"/>
                <a:chOff x="2825" y="3007"/>
                <a:chExt cx="229" cy="242"/>
              </a:xfrm>
            </p:grpSpPr>
            <p:sp>
              <p:nvSpPr>
                <p:cNvPr id="18446" name="Freeform 14">
                  <a:extLst>
                    <a:ext uri="{FF2B5EF4-FFF2-40B4-BE49-F238E27FC236}">
                      <a16:creationId xmlns:a16="http://schemas.microsoft.com/office/drawing/2014/main" id="{E80C668F-33C5-4AB8-B6FB-14A04BE26C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47" name="Freeform 15">
                  <a:extLst>
                    <a:ext uri="{FF2B5EF4-FFF2-40B4-BE49-F238E27FC236}">
                      <a16:creationId xmlns:a16="http://schemas.microsoft.com/office/drawing/2014/main" id="{D6668838-4164-46EF-AD45-8A7437F42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8448" name="AutoShape 16">
                <a:extLst>
                  <a:ext uri="{FF2B5EF4-FFF2-40B4-BE49-F238E27FC236}">
                    <a16:creationId xmlns:a16="http://schemas.microsoft.com/office/drawing/2014/main" id="{10C4CCA0-18B6-412D-8A89-7DC2A4613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0" y="0"/>
                <a:ext cx="22" cy="170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8449" name="Group 17">
                <a:extLst>
                  <a:ext uri="{FF2B5EF4-FFF2-40B4-BE49-F238E27FC236}">
                    <a16:creationId xmlns:a16="http://schemas.microsoft.com/office/drawing/2014/main" id="{3069FEF4-5F42-4B14-B548-A909A49A03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68" y="150"/>
                <a:ext cx="187" cy="267"/>
                <a:chOff x="2825" y="3007"/>
                <a:chExt cx="229" cy="242"/>
              </a:xfrm>
            </p:grpSpPr>
            <p:sp>
              <p:nvSpPr>
                <p:cNvPr id="18450" name="Freeform 18">
                  <a:extLst>
                    <a:ext uri="{FF2B5EF4-FFF2-40B4-BE49-F238E27FC236}">
                      <a16:creationId xmlns:a16="http://schemas.microsoft.com/office/drawing/2014/main" id="{3BBBB0E0-625C-4D30-9506-BCFB42B505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51" name="Freeform 19">
                  <a:extLst>
                    <a:ext uri="{FF2B5EF4-FFF2-40B4-BE49-F238E27FC236}">
                      <a16:creationId xmlns:a16="http://schemas.microsoft.com/office/drawing/2014/main" id="{09AB3BE6-B041-41A6-A7EF-A6E868EEE0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52" name="Group 20">
                <a:extLst>
                  <a:ext uri="{FF2B5EF4-FFF2-40B4-BE49-F238E27FC236}">
                    <a16:creationId xmlns:a16="http://schemas.microsoft.com/office/drawing/2014/main" id="{62B36F8C-D0F2-4DA3-9EBC-A23F2D1C1B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97" y="686"/>
                <a:ext cx="229" cy="148"/>
                <a:chOff x="2825" y="3007"/>
                <a:chExt cx="229" cy="242"/>
              </a:xfrm>
            </p:grpSpPr>
            <p:sp>
              <p:nvSpPr>
                <p:cNvPr id="18453" name="Freeform 21">
                  <a:extLst>
                    <a:ext uri="{FF2B5EF4-FFF2-40B4-BE49-F238E27FC236}">
                      <a16:creationId xmlns:a16="http://schemas.microsoft.com/office/drawing/2014/main" id="{4C6811E7-035B-4285-9BE6-0B74D60152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54" name="Freeform 22">
                  <a:extLst>
                    <a:ext uri="{FF2B5EF4-FFF2-40B4-BE49-F238E27FC236}">
                      <a16:creationId xmlns:a16="http://schemas.microsoft.com/office/drawing/2014/main" id="{552B73A4-63A9-4C2E-B645-641038A444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55" name="Group 23">
                <a:extLst>
                  <a:ext uri="{FF2B5EF4-FFF2-40B4-BE49-F238E27FC236}">
                    <a16:creationId xmlns:a16="http://schemas.microsoft.com/office/drawing/2014/main" id="{F34BAE11-D613-45F7-97D5-46B40E41BC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3719" y="297"/>
                <a:ext cx="278" cy="198"/>
                <a:chOff x="2825" y="3007"/>
                <a:chExt cx="229" cy="242"/>
              </a:xfrm>
            </p:grpSpPr>
            <p:sp>
              <p:nvSpPr>
                <p:cNvPr id="18456" name="Freeform 24">
                  <a:extLst>
                    <a:ext uri="{FF2B5EF4-FFF2-40B4-BE49-F238E27FC236}">
                      <a16:creationId xmlns:a16="http://schemas.microsoft.com/office/drawing/2014/main" id="{F6D5E77E-C121-4B71-B1D3-A89E24450E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57" name="Freeform 25">
                  <a:extLst>
                    <a:ext uri="{FF2B5EF4-FFF2-40B4-BE49-F238E27FC236}">
                      <a16:creationId xmlns:a16="http://schemas.microsoft.com/office/drawing/2014/main" id="{ECD9D7CC-3DE3-4107-8B64-4C05F4C351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58" name="Group 26">
                <a:extLst>
                  <a:ext uri="{FF2B5EF4-FFF2-40B4-BE49-F238E27FC236}">
                    <a16:creationId xmlns:a16="http://schemas.microsoft.com/office/drawing/2014/main" id="{24EB7F87-A315-4135-90F6-F5F81E7BA5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91" y="571"/>
                <a:ext cx="188" cy="267"/>
                <a:chOff x="2825" y="3007"/>
                <a:chExt cx="229" cy="242"/>
              </a:xfrm>
            </p:grpSpPr>
            <p:sp>
              <p:nvSpPr>
                <p:cNvPr id="18459" name="Freeform 27">
                  <a:extLst>
                    <a:ext uri="{FF2B5EF4-FFF2-40B4-BE49-F238E27FC236}">
                      <a16:creationId xmlns:a16="http://schemas.microsoft.com/office/drawing/2014/main" id="{C94F6089-BEB7-44B9-A4BC-28FF34A5A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60" name="Freeform 28">
                  <a:extLst>
                    <a:ext uri="{FF2B5EF4-FFF2-40B4-BE49-F238E27FC236}">
                      <a16:creationId xmlns:a16="http://schemas.microsoft.com/office/drawing/2014/main" id="{B723B9CF-0316-4AF8-BC21-C416200FDA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61" name="Group 29">
                <a:extLst>
                  <a:ext uri="{FF2B5EF4-FFF2-40B4-BE49-F238E27FC236}">
                    <a16:creationId xmlns:a16="http://schemas.microsoft.com/office/drawing/2014/main" id="{B2813D0D-BCCD-4D74-AC68-AD1F2F7B45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3942" y="822"/>
                <a:ext cx="187" cy="175"/>
                <a:chOff x="2825" y="3007"/>
                <a:chExt cx="229" cy="242"/>
              </a:xfrm>
            </p:grpSpPr>
            <p:sp>
              <p:nvSpPr>
                <p:cNvPr id="18462" name="Freeform 30">
                  <a:extLst>
                    <a:ext uri="{FF2B5EF4-FFF2-40B4-BE49-F238E27FC236}">
                      <a16:creationId xmlns:a16="http://schemas.microsoft.com/office/drawing/2014/main" id="{71668A53-C97D-438E-B92D-AD4E5BA6A1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63" name="Freeform 31">
                  <a:extLst>
                    <a:ext uri="{FF2B5EF4-FFF2-40B4-BE49-F238E27FC236}">
                      <a16:creationId xmlns:a16="http://schemas.microsoft.com/office/drawing/2014/main" id="{CADD1C3E-0D2A-417B-AB39-3E66F5D6A8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64" name="Group 32">
                <a:extLst>
                  <a:ext uri="{FF2B5EF4-FFF2-40B4-BE49-F238E27FC236}">
                    <a16:creationId xmlns:a16="http://schemas.microsoft.com/office/drawing/2014/main" id="{701DDE3B-7307-4908-AAC0-4941A348BA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3938" y="1264"/>
                <a:ext cx="187" cy="176"/>
                <a:chOff x="2825" y="3007"/>
                <a:chExt cx="229" cy="242"/>
              </a:xfrm>
            </p:grpSpPr>
            <p:sp>
              <p:nvSpPr>
                <p:cNvPr id="18465" name="Freeform 33">
                  <a:extLst>
                    <a:ext uri="{FF2B5EF4-FFF2-40B4-BE49-F238E27FC236}">
                      <a16:creationId xmlns:a16="http://schemas.microsoft.com/office/drawing/2014/main" id="{C56FEE1D-CDB6-4500-85D0-7BC7E41BA3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66" name="Freeform 34">
                  <a:extLst>
                    <a:ext uri="{FF2B5EF4-FFF2-40B4-BE49-F238E27FC236}">
                      <a16:creationId xmlns:a16="http://schemas.microsoft.com/office/drawing/2014/main" id="{633AC839-239F-4124-AC5F-669D11E2F1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67" name="Group 35">
                <a:extLst>
                  <a:ext uri="{FF2B5EF4-FFF2-40B4-BE49-F238E27FC236}">
                    <a16:creationId xmlns:a16="http://schemas.microsoft.com/office/drawing/2014/main" id="{C4344DEE-2BE9-42C1-B022-EF2BFD7D70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70" y="1053"/>
                <a:ext cx="228" cy="148"/>
                <a:chOff x="2825" y="3007"/>
                <a:chExt cx="229" cy="242"/>
              </a:xfrm>
            </p:grpSpPr>
            <p:sp>
              <p:nvSpPr>
                <p:cNvPr id="18468" name="Freeform 36">
                  <a:extLst>
                    <a:ext uri="{FF2B5EF4-FFF2-40B4-BE49-F238E27FC236}">
                      <a16:creationId xmlns:a16="http://schemas.microsoft.com/office/drawing/2014/main" id="{00C9CBF2-8B3F-4CCC-971D-24C9C39F86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69" name="Freeform 37">
                  <a:extLst>
                    <a:ext uri="{FF2B5EF4-FFF2-40B4-BE49-F238E27FC236}">
                      <a16:creationId xmlns:a16="http://schemas.microsoft.com/office/drawing/2014/main" id="{111F83EC-F964-4813-9E26-B7B415D203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70" name="Group 38">
                <a:extLst>
                  <a:ext uri="{FF2B5EF4-FFF2-40B4-BE49-F238E27FC236}">
                    <a16:creationId xmlns:a16="http://schemas.microsoft.com/office/drawing/2014/main" id="{FC6AE0BD-3BA5-426F-BF96-133D7FFF10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3770" y="1461"/>
                <a:ext cx="228" cy="149"/>
                <a:chOff x="2825" y="3007"/>
                <a:chExt cx="229" cy="242"/>
              </a:xfrm>
            </p:grpSpPr>
            <p:sp>
              <p:nvSpPr>
                <p:cNvPr id="18471" name="Freeform 39">
                  <a:extLst>
                    <a:ext uri="{FF2B5EF4-FFF2-40B4-BE49-F238E27FC236}">
                      <a16:creationId xmlns:a16="http://schemas.microsoft.com/office/drawing/2014/main" id="{13E52C21-E3B3-499F-B1B3-B2B88382E6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72" name="Freeform 40">
                  <a:extLst>
                    <a:ext uri="{FF2B5EF4-FFF2-40B4-BE49-F238E27FC236}">
                      <a16:creationId xmlns:a16="http://schemas.microsoft.com/office/drawing/2014/main" id="{6B63AE6F-1F79-4329-9DDF-EE54BDE0CC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73" name="Group 41">
                <a:extLst>
                  <a:ext uri="{FF2B5EF4-FFF2-40B4-BE49-F238E27FC236}">
                    <a16:creationId xmlns:a16="http://schemas.microsoft.com/office/drawing/2014/main" id="{3E84B0A1-DDF4-42B3-A6D2-1B5DA178D6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487186">
                <a:off x="3869" y="1722"/>
                <a:ext cx="203" cy="111"/>
                <a:chOff x="2825" y="3007"/>
                <a:chExt cx="229" cy="242"/>
              </a:xfrm>
            </p:grpSpPr>
            <p:sp>
              <p:nvSpPr>
                <p:cNvPr id="18474" name="Freeform 42">
                  <a:extLst>
                    <a:ext uri="{FF2B5EF4-FFF2-40B4-BE49-F238E27FC236}">
                      <a16:creationId xmlns:a16="http://schemas.microsoft.com/office/drawing/2014/main" id="{4BEEE8C7-CAD2-45F2-BD34-BAF4B093AF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75" name="Freeform 43">
                  <a:extLst>
                    <a:ext uri="{FF2B5EF4-FFF2-40B4-BE49-F238E27FC236}">
                      <a16:creationId xmlns:a16="http://schemas.microsoft.com/office/drawing/2014/main" id="{0CBE1D48-3709-48B2-9F25-2689A1C576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76" name="Group 44">
                <a:extLst>
                  <a:ext uri="{FF2B5EF4-FFF2-40B4-BE49-F238E27FC236}">
                    <a16:creationId xmlns:a16="http://schemas.microsoft.com/office/drawing/2014/main" id="{5292F4C4-7828-445E-9021-2D7C918D96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3972" y="1552"/>
                <a:ext cx="168" cy="173"/>
                <a:chOff x="2825" y="3007"/>
                <a:chExt cx="229" cy="242"/>
              </a:xfrm>
            </p:grpSpPr>
            <p:sp>
              <p:nvSpPr>
                <p:cNvPr id="18477" name="Freeform 45">
                  <a:extLst>
                    <a:ext uri="{FF2B5EF4-FFF2-40B4-BE49-F238E27FC236}">
                      <a16:creationId xmlns:a16="http://schemas.microsoft.com/office/drawing/2014/main" id="{FFF83E3A-BF99-445A-B5CD-B8F9E32BFA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78" name="Freeform 46">
                  <a:extLst>
                    <a:ext uri="{FF2B5EF4-FFF2-40B4-BE49-F238E27FC236}">
                      <a16:creationId xmlns:a16="http://schemas.microsoft.com/office/drawing/2014/main" id="{0D5D57F3-2445-4A70-8F79-968BE94E8B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8479" name="Group 47">
              <a:extLst>
                <a:ext uri="{FF2B5EF4-FFF2-40B4-BE49-F238E27FC236}">
                  <a16:creationId xmlns:a16="http://schemas.microsoft.com/office/drawing/2014/main" id="{F7D70CF9-46E2-47C2-8654-2229FFFCEC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0"/>
              <a:ext cx="340" cy="1587"/>
              <a:chOff x="4694" y="0"/>
              <a:chExt cx="431" cy="2750"/>
            </a:xfrm>
          </p:grpSpPr>
          <p:grpSp>
            <p:nvGrpSpPr>
              <p:cNvPr id="18480" name="Group 48">
                <a:extLst>
                  <a:ext uri="{FF2B5EF4-FFF2-40B4-BE49-F238E27FC236}">
                    <a16:creationId xmlns:a16="http://schemas.microsoft.com/office/drawing/2014/main" id="{66054AE7-CE9B-442B-957B-1671189F9A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0"/>
                <a:ext cx="229" cy="242"/>
                <a:chOff x="2825" y="3007"/>
                <a:chExt cx="229" cy="242"/>
              </a:xfrm>
            </p:grpSpPr>
            <p:sp>
              <p:nvSpPr>
                <p:cNvPr id="18481" name="Freeform 49">
                  <a:extLst>
                    <a:ext uri="{FF2B5EF4-FFF2-40B4-BE49-F238E27FC236}">
                      <a16:creationId xmlns:a16="http://schemas.microsoft.com/office/drawing/2014/main" id="{B9DAC6A2-498C-4832-A79C-7DAD5575BF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82" name="Freeform 50">
                  <a:extLst>
                    <a:ext uri="{FF2B5EF4-FFF2-40B4-BE49-F238E27FC236}">
                      <a16:creationId xmlns:a16="http://schemas.microsoft.com/office/drawing/2014/main" id="{95D2EFB1-8F92-4F20-A038-1A7EACB439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85B4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8483" name="AutoShape 51">
                <a:extLst>
                  <a:ext uri="{FF2B5EF4-FFF2-40B4-BE49-F238E27FC236}">
                    <a16:creationId xmlns:a16="http://schemas.microsoft.com/office/drawing/2014/main" id="{9D89EF1C-C7C0-4096-A38A-525110AA0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0"/>
                <a:ext cx="23" cy="265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8484" name="Group 52">
                <a:extLst>
                  <a:ext uri="{FF2B5EF4-FFF2-40B4-BE49-F238E27FC236}">
                    <a16:creationId xmlns:a16="http://schemas.microsoft.com/office/drawing/2014/main" id="{3F1F9A55-D48B-490B-8929-D03A3A4772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226"/>
                <a:ext cx="229" cy="242"/>
                <a:chOff x="2825" y="3007"/>
                <a:chExt cx="229" cy="242"/>
              </a:xfrm>
            </p:grpSpPr>
            <p:sp>
              <p:nvSpPr>
                <p:cNvPr id="18485" name="Freeform 53">
                  <a:extLst>
                    <a:ext uri="{FF2B5EF4-FFF2-40B4-BE49-F238E27FC236}">
                      <a16:creationId xmlns:a16="http://schemas.microsoft.com/office/drawing/2014/main" id="{866F4F9A-1620-4C52-9DB0-6A0DBBA4D3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86" name="Freeform 54">
                  <a:extLst>
                    <a:ext uri="{FF2B5EF4-FFF2-40B4-BE49-F238E27FC236}">
                      <a16:creationId xmlns:a16="http://schemas.microsoft.com/office/drawing/2014/main" id="{5C571F6B-9548-4202-A6FA-6EEEF61468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87" name="Group 55">
                <a:extLst>
                  <a:ext uri="{FF2B5EF4-FFF2-40B4-BE49-F238E27FC236}">
                    <a16:creationId xmlns:a16="http://schemas.microsoft.com/office/drawing/2014/main" id="{1A852367-2F67-4EF8-AA8A-4C85701B6E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65" y="1349"/>
                <a:ext cx="207" cy="181"/>
                <a:chOff x="2825" y="3007"/>
                <a:chExt cx="229" cy="242"/>
              </a:xfrm>
            </p:grpSpPr>
            <p:sp>
              <p:nvSpPr>
                <p:cNvPr id="18488" name="Freeform 56">
                  <a:extLst>
                    <a:ext uri="{FF2B5EF4-FFF2-40B4-BE49-F238E27FC236}">
                      <a16:creationId xmlns:a16="http://schemas.microsoft.com/office/drawing/2014/main" id="{5873EDBF-AC4F-44A5-AA53-57ECAA8428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89" name="Freeform 57">
                  <a:extLst>
                    <a:ext uri="{FF2B5EF4-FFF2-40B4-BE49-F238E27FC236}">
                      <a16:creationId xmlns:a16="http://schemas.microsoft.com/office/drawing/2014/main" id="{B3542C1C-0D68-4F6F-8F9F-0FE8DB0A30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90" name="Group 58">
                <a:extLst>
                  <a:ext uri="{FF2B5EF4-FFF2-40B4-BE49-F238E27FC236}">
                    <a16:creationId xmlns:a16="http://schemas.microsoft.com/office/drawing/2014/main" id="{FFE980D6-39F7-45E3-B08E-EBEC41BB93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717" y="777"/>
                <a:ext cx="229" cy="204"/>
                <a:chOff x="2825" y="3007"/>
                <a:chExt cx="229" cy="242"/>
              </a:xfrm>
            </p:grpSpPr>
            <p:sp>
              <p:nvSpPr>
                <p:cNvPr id="18491" name="Freeform 59">
                  <a:extLst>
                    <a:ext uri="{FF2B5EF4-FFF2-40B4-BE49-F238E27FC236}">
                      <a16:creationId xmlns:a16="http://schemas.microsoft.com/office/drawing/2014/main" id="{B0FD290A-BB3C-4438-9EE9-FA6ED12427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92" name="Freeform 60">
                  <a:extLst>
                    <a:ext uri="{FF2B5EF4-FFF2-40B4-BE49-F238E27FC236}">
                      <a16:creationId xmlns:a16="http://schemas.microsoft.com/office/drawing/2014/main" id="{F3AB9D0E-3BED-4DFC-9967-DC1B6BC2BA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93" name="Group 61">
                <a:extLst>
                  <a:ext uri="{FF2B5EF4-FFF2-40B4-BE49-F238E27FC236}">
                    <a16:creationId xmlns:a16="http://schemas.microsoft.com/office/drawing/2014/main" id="{FFB5B2C9-3FD0-43B2-832B-7FE4F8037B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68130">
                <a:off x="4694" y="363"/>
                <a:ext cx="252" cy="242"/>
                <a:chOff x="2825" y="3007"/>
                <a:chExt cx="229" cy="242"/>
              </a:xfrm>
            </p:grpSpPr>
            <p:sp>
              <p:nvSpPr>
                <p:cNvPr id="18494" name="Freeform 62">
                  <a:extLst>
                    <a:ext uri="{FF2B5EF4-FFF2-40B4-BE49-F238E27FC236}">
                      <a16:creationId xmlns:a16="http://schemas.microsoft.com/office/drawing/2014/main" id="{99A10005-7F8B-425F-91CE-3028F55ADC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95" name="Freeform 63">
                  <a:extLst>
                    <a:ext uri="{FF2B5EF4-FFF2-40B4-BE49-F238E27FC236}">
                      <a16:creationId xmlns:a16="http://schemas.microsoft.com/office/drawing/2014/main" id="{51E6DCE7-DE9B-4F63-BBA7-8DFC537D78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96" name="Group 64">
                <a:extLst>
                  <a:ext uri="{FF2B5EF4-FFF2-40B4-BE49-F238E27FC236}">
                    <a16:creationId xmlns:a16="http://schemas.microsoft.com/office/drawing/2014/main" id="{E87EE508-44A7-464A-8A60-47129DFB1C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82" y="521"/>
                <a:ext cx="229" cy="242"/>
                <a:chOff x="2825" y="3007"/>
                <a:chExt cx="229" cy="242"/>
              </a:xfrm>
            </p:grpSpPr>
            <p:sp>
              <p:nvSpPr>
                <p:cNvPr id="18497" name="Freeform 65">
                  <a:extLst>
                    <a:ext uri="{FF2B5EF4-FFF2-40B4-BE49-F238E27FC236}">
                      <a16:creationId xmlns:a16="http://schemas.microsoft.com/office/drawing/2014/main" id="{EB4C06C1-A8FF-416A-89E8-AB3648A5E8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98" name="Freeform 66">
                  <a:extLst>
                    <a:ext uri="{FF2B5EF4-FFF2-40B4-BE49-F238E27FC236}">
                      <a16:creationId xmlns:a16="http://schemas.microsoft.com/office/drawing/2014/main" id="{554E2AF8-9EA9-46B7-8440-8E00A3D41A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99" name="Group 67">
                <a:extLst>
                  <a:ext uri="{FF2B5EF4-FFF2-40B4-BE49-F238E27FC236}">
                    <a16:creationId xmlns:a16="http://schemas.microsoft.com/office/drawing/2014/main" id="{38A67CA6-7806-40A9-B19C-316AFFF6B2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97" y="1027"/>
                <a:ext cx="229" cy="227"/>
                <a:chOff x="2825" y="3007"/>
                <a:chExt cx="229" cy="242"/>
              </a:xfrm>
            </p:grpSpPr>
            <p:sp>
              <p:nvSpPr>
                <p:cNvPr id="18500" name="Freeform 68">
                  <a:extLst>
                    <a:ext uri="{FF2B5EF4-FFF2-40B4-BE49-F238E27FC236}">
                      <a16:creationId xmlns:a16="http://schemas.microsoft.com/office/drawing/2014/main" id="{0E6C0AD6-E7F7-442C-A04F-3793682CA9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01" name="Freeform 69">
                  <a:extLst>
                    <a:ext uri="{FF2B5EF4-FFF2-40B4-BE49-F238E27FC236}">
                      <a16:creationId xmlns:a16="http://schemas.microsoft.com/office/drawing/2014/main" id="{4FEC9397-A29B-4EF7-87C0-D9579378B5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02" name="Group 70">
                <a:extLst>
                  <a:ext uri="{FF2B5EF4-FFF2-40B4-BE49-F238E27FC236}">
                    <a16:creationId xmlns:a16="http://schemas.microsoft.com/office/drawing/2014/main" id="{349C7D94-5706-4709-AB1C-848FE2F82C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4866" y="1542"/>
                <a:ext cx="229" cy="159"/>
                <a:chOff x="2825" y="3007"/>
                <a:chExt cx="229" cy="242"/>
              </a:xfrm>
            </p:grpSpPr>
            <p:sp>
              <p:nvSpPr>
                <p:cNvPr id="18503" name="Freeform 71">
                  <a:extLst>
                    <a:ext uri="{FF2B5EF4-FFF2-40B4-BE49-F238E27FC236}">
                      <a16:creationId xmlns:a16="http://schemas.microsoft.com/office/drawing/2014/main" id="{B9D7F78F-BC11-436E-81E8-4968F01609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04" name="Freeform 72">
                  <a:extLst>
                    <a:ext uri="{FF2B5EF4-FFF2-40B4-BE49-F238E27FC236}">
                      <a16:creationId xmlns:a16="http://schemas.microsoft.com/office/drawing/2014/main" id="{8BAF7AAA-3AC2-46EE-A3F6-DD2325A622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05" name="Group 73">
                <a:extLst>
                  <a:ext uri="{FF2B5EF4-FFF2-40B4-BE49-F238E27FC236}">
                    <a16:creationId xmlns:a16="http://schemas.microsoft.com/office/drawing/2014/main" id="{D6D0C1A6-24CC-40BD-9480-15975F2327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4863" y="2082"/>
                <a:ext cx="229" cy="159"/>
                <a:chOff x="2825" y="3007"/>
                <a:chExt cx="229" cy="242"/>
              </a:xfrm>
            </p:grpSpPr>
            <p:sp>
              <p:nvSpPr>
                <p:cNvPr id="18506" name="Freeform 74">
                  <a:extLst>
                    <a:ext uri="{FF2B5EF4-FFF2-40B4-BE49-F238E27FC236}">
                      <a16:creationId xmlns:a16="http://schemas.microsoft.com/office/drawing/2014/main" id="{C362FD09-B97D-4F4F-AE11-0235639F00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07" name="Freeform 75">
                  <a:extLst>
                    <a:ext uri="{FF2B5EF4-FFF2-40B4-BE49-F238E27FC236}">
                      <a16:creationId xmlns:a16="http://schemas.microsoft.com/office/drawing/2014/main" id="{6F28BF50-9D4B-4FE5-8C91-D7B17946FD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08" name="Group 76">
                <a:extLst>
                  <a:ext uri="{FF2B5EF4-FFF2-40B4-BE49-F238E27FC236}">
                    <a16:creationId xmlns:a16="http://schemas.microsoft.com/office/drawing/2014/main" id="{9FAF735F-C23C-4D3C-92FC-0E3F2537A8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1797"/>
                <a:ext cx="207" cy="181"/>
                <a:chOff x="2825" y="3007"/>
                <a:chExt cx="229" cy="242"/>
              </a:xfrm>
            </p:grpSpPr>
            <p:sp>
              <p:nvSpPr>
                <p:cNvPr id="18509" name="Freeform 77">
                  <a:extLst>
                    <a:ext uri="{FF2B5EF4-FFF2-40B4-BE49-F238E27FC236}">
                      <a16:creationId xmlns:a16="http://schemas.microsoft.com/office/drawing/2014/main" id="{24F73AD1-C6E3-4EFB-9F67-8BFF938037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10" name="Freeform 78">
                  <a:extLst>
                    <a:ext uri="{FF2B5EF4-FFF2-40B4-BE49-F238E27FC236}">
                      <a16:creationId xmlns:a16="http://schemas.microsoft.com/office/drawing/2014/main" id="{18855968-B05C-44CE-B16D-386D3F4FA4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11" name="Group 79">
                <a:extLst>
                  <a:ext uri="{FF2B5EF4-FFF2-40B4-BE49-F238E27FC236}">
                    <a16:creationId xmlns:a16="http://schemas.microsoft.com/office/drawing/2014/main" id="{1C63AE87-4DD2-4B7A-BB02-271D43C4DE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4740" y="2296"/>
                <a:ext cx="207" cy="181"/>
                <a:chOff x="2825" y="3007"/>
                <a:chExt cx="229" cy="242"/>
              </a:xfrm>
            </p:grpSpPr>
            <p:sp>
              <p:nvSpPr>
                <p:cNvPr id="18512" name="Freeform 80">
                  <a:extLst>
                    <a:ext uri="{FF2B5EF4-FFF2-40B4-BE49-F238E27FC236}">
                      <a16:creationId xmlns:a16="http://schemas.microsoft.com/office/drawing/2014/main" id="{628B9786-E324-4450-8A7E-0EE92CE692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13" name="Freeform 81">
                  <a:extLst>
                    <a:ext uri="{FF2B5EF4-FFF2-40B4-BE49-F238E27FC236}">
                      <a16:creationId xmlns:a16="http://schemas.microsoft.com/office/drawing/2014/main" id="{810BE03C-DBE5-4468-B712-7C1D9C862C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14" name="Group 82">
                <a:extLst>
                  <a:ext uri="{FF2B5EF4-FFF2-40B4-BE49-F238E27FC236}">
                    <a16:creationId xmlns:a16="http://schemas.microsoft.com/office/drawing/2014/main" id="{613AE154-8075-45E7-90FC-2FE1D64B20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4830" y="2614"/>
                <a:ext cx="184" cy="136"/>
                <a:chOff x="2825" y="3007"/>
                <a:chExt cx="229" cy="242"/>
              </a:xfrm>
            </p:grpSpPr>
            <p:sp>
              <p:nvSpPr>
                <p:cNvPr id="18515" name="Freeform 83">
                  <a:extLst>
                    <a:ext uri="{FF2B5EF4-FFF2-40B4-BE49-F238E27FC236}">
                      <a16:creationId xmlns:a16="http://schemas.microsoft.com/office/drawing/2014/main" id="{8532DE86-803B-4F33-BCC5-88EF268843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16" name="Freeform 84">
                  <a:extLst>
                    <a:ext uri="{FF2B5EF4-FFF2-40B4-BE49-F238E27FC236}">
                      <a16:creationId xmlns:a16="http://schemas.microsoft.com/office/drawing/2014/main" id="{245691C5-A4FC-4C16-ACCB-66012DC093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17" name="Group 85">
                <a:extLst>
                  <a:ext uri="{FF2B5EF4-FFF2-40B4-BE49-F238E27FC236}">
                    <a16:creationId xmlns:a16="http://schemas.microsoft.com/office/drawing/2014/main" id="{D5542DF8-2FA9-48E4-B686-D9B20FA53F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4896" y="2434"/>
                <a:ext cx="206" cy="157"/>
                <a:chOff x="2825" y="3007"/>
                <a:chExt cx="229" cy="242"/>
              </a:xfrm>
            </p:grpSpPr>
            <p:sp>
              <p:nvSpPr>
                <p:cNvPr id="18518" name="Freeform 86">
                  <a:extLst>
                    <a:ext uri="{FF2B5EF4-FFF2-40B4-BE49-F238E27FC236}">
                      <a16:creationId xmlns:a16="http://schemas.microsoft.com/office/drawing/2014/main" id="{CCFE277B-82CB-4E92-85CE-88FD4F540D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19" name="Freeform 87">
                  <a:extLst>
                    <a:ext uri="{FF2B5EF4-FFF2-40B4-BE49-F238E27FC236}">
                      <a16:creationId xmlns:a16="http://schemas.microsoft.com/office/drawing/2014/main" id="{5E44FC23-0C2E-4DD3-9A39-7FFAE0D0B8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8520" name="Rectangle 88">
              <a:extLst>
                <a:ext uri="{FF2B5EF4-FFF2-40B4-BE49-F238E27FC236}">
                  <a16:creationId xmlns:a16="http://schemas.microsoft.com/office/drawing/2014/main" id="{9A966ADB-A385-4117-A482-2F80FBC7B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5"/>
              <a:ext cx="425" cy="1729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8521" name="Group 89">
              <a:extLst>
                <a:ext uri="{FF2B5EF4-FFF2-40B4-BE49-F238E27FC236}">
                  <a16:creationId xmlns:a16="http://schemas.microsoft.com/office/drawing/2014/main" id="{84E84E9C-1A8E-4281-A5A2-C9B0A51183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0"/>
              <a:ext cx="284" cy="1020"/>
              <a:chOff x="2715" y="754"/>
              <a:chExt cx="284" cy="1020"/>
            </a:xfrm>
          </p:grpSpPr>
          <p:sp>
            <p:nvSpPr>
              <p:cNvPr id="18522" name="AutoShape 90">
                <a:extLst>
                  <a:ext uri="{FF2B5EF4-FFF2-40B4-BE49-F238E27FC236}">
                    <a16:creationId xmlns:a16="http://schemas.microsoft.com/office/drawing/2014/main" id="{408AB497-2743-4339-B110-EE3EC1440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7" y="754"/>
                <a:ext cx="22" cy="961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8523" name="Group 91">
                <a:extLst>
                  <a:ext uri="{FF2B5EF4-FFF2-40B4-BE49-F238E27FC236}">
                    <a16:creationId xmlns:a16="http://schemas.microsoft.com/office/drawing/2014/main" id="{72758EDC-CDDC-4553-982D-3EF208A0CF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36" y="870"/>
                <a:ext cx="174" cy="117"/>
                <a:chOff x="2825" y="3007"/>
                <a:chExt cx="229" cy="242"/>
              </a:xfrm>
            </p:grpSpPr>
            <p:sp>
              <p:nvSpPr>
                <p:cNvPr id="18524" name="Freeform 92">
                  <a:extLst>
                    <a:ext uri="{FF2B5EF4-FFF2-40B4-BE49-F238E27FC236}">
                      <a16:creationId xmlns:a16="http://schemas.microsoft.com/office/drawing/2014/main" id="{FA211F3A-FA89-4D21-A792-FB8023C152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25" name="Freeform 93">
                  <a:extLst>
                    <a:ext uri="{FF2B5EF4-FFF2-40B4-BE49-F238E27FC236}">
                      <a16:creationId xmlns:a16="http://schemas.microsoft.com/office/drawing/2014/main" id="{138D746B-EF7D-420E-9BA9-7BC49B1503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26" name="Group 94">
                <a:extLst>
                  <a:ext uri="{FF2B5EF4-FFF2-40B4-BE49-F238E27FC236}">
                    <a16:creationId xmlns:a16="http://schemas.microsoft.com/office/drawing/2014/main" id="{458ED09A-9423-4592-9FDA-FAE5B3835C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2843" y="979"/>
                <a:ext cx="148" cy="134"/>
                <a:chOff x="2825" y="3007"/>
                <a:chExt cx="229" cy="242"/>
              </a:xfrm>
            </p:grpSpPr>
            <p:sp>
              <p:nvSpPr>
                <p:cNvPr id="18527" name="Freeform 95">
                  <a:extLst>
                    <a:ext uri="{FF2B5EF4-FFF2-40B4-BE49-F238E27FC236}">
                      <a16:creationId xmlns:a16="http://schemas.microsoft.com/office/drawing/2014/main" id="{F70D7725-58F5-4DEE-B0AF-A3459D6D86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28" name="Freeform 96">
                  <a:extLst>
                    <a:ext uri="{FF2B5EF4-FFF2-40B4-BE49-F238E27FC236}">
                      <a16:creationId xmlns:a16="http://schemas.microsoft.com/office/drawing/2014/main" id="{1F7827B3-C3BA-4F3E-BB82-3D3F6E69E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29" name="Group 97">
                <a:extLst>
                  <a:ext uri="{FF2B5EF4-FFF2-40B4-BE49-F238E27FC236}">
                    <a16:creationId xmlns:a16="http://schemas.microsoft.com/office/drawing/2014/main" id="{EBCE6E88-6FFF-4E99-A020-4DE51EA6E9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8893557">
                <a:off x="2841" y="1328"/>
                <a:ext cx="147" cy="134"/>
                <a:chOff x="2825" y="3007"/>
                <a:chExt cx="229" cy="242"/>
              </a:xfrm>
            </p:grpSpPr>
            <p:sp>
              <p:nvSpPr>
                <p:cNvPr id="18530" name="Freeform 98">
                  <a:extLst>
                    <a:ext uri="{FF2B5EF4-FFF2-40B4-BE49-F238E27FC236}">
                      <a16:creationId xmlns:a16="http://schemas.microsoft.com/office/drawing/2014/main" id="{4A8C44F0-8307-4D9F-B6C0-11A3B62F34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31" name="Freeform 99">
                  <a:extLst>
                    <a:ext uri="{FF2B5EF4-FFF2-40B4-BE49-F238E27FC236}">
                      <a16:creationId xmlns:a16="http://schemas.microsoft.com/office/drawing/2014/main" id="{5D1BEA64-BC43-4518-8551-ACBEA61310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32" name="Group 100">
                <a:extLst>
                  <a:ext uri="{FF2B5EF4-FFF2-40B4-BE49-F238E27FC236}">
                    <a16:creationId xmlns:a16="http://schemas.microsoft.com/office/drawing/2014/main" id="{BFA836FD-4C4C-4E43-963B-C9F518F93C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1159"/>
                <a:ext cx="174" cy="117"/>
                <a:chOff x="2825" y="3007"/>
                <a:chExt cx="229" cy="242"/>
              </a:xfrm>
            </p:grpSpPr>
            <p:sp>
              <p:nvSpPr>
                <p:cNvPr id="18533" name="Freeform 101">
                  <a:extLst>
                    <a:ext uri="{FF2B5EF4-FFF2-40B4-BE49-F238E27FC236}">
                      <a16:creationId xmlns:a16="http://schemas.microsoft.com/office/drawing/2014/main" id="{051B5F73-B404-4DF2-B60F-079B160D35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34" name="Freeform 102">
                  <a:extLst>
                    <a:ext uri="{FF2B5EF4-FFF2-40B4-BE49-F238E27FC236}">
                      <a16:creationId xmlns:a16="http://schemas.microsoft.com/office/drawing/2014/main" id="{B9E0C509-6BF6-4D59-AACC-004C8A15D8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35" name="Group 103">
                <a:extLst>
                  <a:ext uri="{FF2B5EF4-FFF2-40B4-BE49-F238E27FC236}">
                    <a16:creationId xmlns:a16="http://schemas.microsoft.com/office/drawing/2014/main" id="{7ABA3F46-2104-4134-A730-EBAB729758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801070">
                <a:off x="2715" y="1481"/>
                <a:ext cx="174" cy="117"/>
                <a:chOff x="2825" y="3007"/>
                <a:chExt cx="229" cy="242"/>
              </a:xfrm>
            </p:grpSpPr>
            <p:sp>
              <p:nvSpPr>
                <p:cNvPr id="18536" name="Freeform 104">
                  <a:extLst>
                    <a:ext uri="{FF2B5EF4-FFF2-40B4-BE49-F238E27FC236}">
                      <a16:creationId xmlns:a16="http://schemas.microsoft.com/office/drawing/2014/main" id="{2E1BC8F8-D42F-48B2-BFA7-4104045AB8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37" name="Freeform 105">
                  <a:extLst>
                    <a:ext uri="{FF2B5EF4-FFF2-40B4-BE49-F238E27FC236}">
                      <a16:creationId xmlns:a16="http://schemas.microsoft.com/office/drawing/2014/main" id="{5EE63729-4C2D-4DBB-8BE7-E16A264935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38" name="Group 106">
                <a:extLst>
                  <a:ext uri="{FF2B5EF4-FFF2-40B4-BE49-F238E27FC236}">
                    <a16:creationId xmlns:a16="http://schemas.microsoft.com/office/drawing/2014/main" id="{2D9C9B69-C24D-46B2-AD68-ADEC2E135C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941087">
                <a:off x="2791" y="1686"/>
                <a:ext cx="155" cy="88"/>
                <a:chOff x="2825" y="3007"/>
                <a:chExt cx="229" cy="242"/>
              </a:xfrm>
            </p:grpSpPr>
            <p:sp>
              <p:nvSpPr>
                <p:cNvPr id="18539" name="Freeform 107">
                  <a:extLst>
                    <a:ext uri="{FF2B5EF4-FFF2-40B4-BE49-F238E27FC236}">
                      <a16:creationId xmlns:a16="http://schemas.microsoft.com/office/drawing/2014/main" id="{92F84955-1A54-4CAC-8424-D292CB273E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40" name="Freeform 108">
                  <a:extLst>
                    <a:ext uri="{FF2B5EF4-FFF2-40B4-BE49-F238E27FC236}">
                      <a16:creationId xmlns:a16="http://schemas.microsoft.com/office/drawing/2014/main" id="{DA6AEBA6-4768-4E57-946B-E75DD599D7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41" name="Group 109">
                <a:extLst>
                  <a:ext uri="{FF2B5EF4-FFF2-40B4-BE49-F238E27FC236}">
                    <a16:creationId xmlns:a16="http://schemas.microsoft.com/office/drawing/2014/main" id="{CE8DA039-EE75-4AC2-9B6B-B3047E2CFA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9805527">
                <a:off x="2866" y="1555"/>
                <a:ext cx="133" cy="133"/>
                <a:chOff x="2825" y="3007"/>
                <a:chExt cx="229" cy="242"/>
              </a:xfrm>
            </p:grpSpPr>
            <p:sp>
              <p:nvSpPr>
                <p:cNvPr id="18542" name="Freeform 110">
                  <a:extLst>
                    <a:ext uri="{FF2B5EF4-FFF2-40B4-BE49-F238E27FC236}">
                      <a16:creationId xmlns:a16="http://schemas.microsoft.com/office/drawing/2014/main" id="{87D5598C-9841-4732-9EEE-9040D16C56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543" name="Freeform 111">
                  <a:extLst>
                    <a:ext uri="{FF2B5EF4-FFF2-40B4-BE49-F238E27FC236}">
                      <a16:creationId xmlns:a16="http://schemas.microsoft.com/office/drawing/2014/main" id="{70623A3F-D7A5-4672-B927-0D0C9CF6F8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8436" name="Oval 4">
            <a:extLst>
              <a:ext uri="{FF2B5EF4-FFF2-40B4-BE49-F238E27FC236}">
                <a16:creationId xmlns:a16="http://schemas.microsoft.com/office/drawing/2014/main" id="{B99CC6F4-FE71-4C97-882D-CF7F04C00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6057900"/>
            <a:ext cx="9217026" cy="1331913"/>
          </a:xfrm>
          <a:prstGeom prst="ellipse">
            <a:avLst/>
          </a:prstGeom>
          <a:gradFill rotWithShape="1">
            <a:gsLst>
              <a:gs pos="0">
                <a:srgbClr val="005E5C">
                  <a:alpha val="60001"/>
                </a:srgbClr>
              </a:gs>
              <a:gs pos="100000">
                <a:srgbClr val="005E5C">
                  <a:gamma/>
                  <a:shade val="57647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8544" name="Group 112">
            <a:extLst>
              <a:ext uri="{FF2B5EF4-FFF2-40B4-BE49-F238E27FC236}">
                <a16:creationId xmlns:a16="http://schemas.microsoft.com/office/drawing/2014/main" id="{330669AB-5D1E-4EE5-B772-334B5AA7B219}"/>
              </a:ext>
            </a:extLst>
          </p:cNvPr>
          <p:cNvGrpSpPr>
            <a:grpSpLocks/>
          </p:cNvGrpSpPr>
          <p:nvPr/>
        </p:nvGrpSpPr>
        <p:grpSpPr bwMode="auto">
          <a:xfrm>
            <a:off x="1403350" y="1268413"/>
            <a:ext cx="7381875" cy="4284662"/>
            <a:chOff x="884" y="799"/>
            <a:chExt cx="4650" cy="2699"/>
          </a:xfrm>
        </p:grpSpPr>
        <p:sp>
          <p:nvSpPr>
            <p:cNvPr id="18438" name="AutoShape 6">
              <a:extLst>
                <a:ext uri="{FF2B5EF4-FFF2-40B4-BE49-F238E27FC236}">
                  <a16:creationId xmlns:a16="http://schemas.microsoft.com/office/drawing/2014/main" id="{356FF836-6250-4225-ADA0-D3270C2FA2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1003"/>
              <a:ext cx="4650" cy="2495"/>
            </a:xfrm>
            <a:prstGeom prst="roundRect">
              <a:avLst>
                <a:gd name="adj" fmla="val 5713"/>
              </a:avLst>
            </a:prstGeom>
            <a:solidFill>
              <a:schemeClr val="bg1">
                <a:alpha val="50000"/>
              </a:schemeClr>
            </a:soli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37" name="AutoShape 5">
              <a:extLst>
                <a:ext uri="{FF2B5EF4-FFF2-40B4-BE49-F238E27FC236}">
                  <a16:creationId xmlns:a16="http://schemas.microsoft.com/office/drawing/2014/main" id="{1957C603-0662-4B8C-8EAE-6E18C1F82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799"/>
              <a:ext cx="1451" cy="3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8545" name="Rectangle 113">
            <a:extLst>
              <a:ext uri="{FF2B5EF4-FFF2-40B4-BE49-F238E27FC236}">
                <a16:creationId xmlns:a16="http://schemas.microsoft.com/office/drawing/2014/main" id="{0535A5BD-7B6F-48D7-B078-175094BD0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  <p:sp>
        <p:nvSpPr>
          <p:cNvPr id="18546" name="Rectangle 114">
            <a:extLst>
              <a:ext uri="{FF2B5EF4-FFF2-40B4-BE49-F238E27FC236}">
                <a16:creationId xmlns:a16="http://schemas.microsoft.com/office/drawing/2014/main" id="{D4A19466-812D-49AA-878F-7A691F7A0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63" y="1376363"/>
            <a:ext cx="1920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8000"/>
                </a:solidFill>
              </a:rPr>
              <a:t>Add Your Text</a:t>
            </a:r>
          </a:p>
        </p:txBody>
      </p:sp>
      <p:sp>
        <p:nvSpPr>
          <p:cNvPr id="18547" name="Rectangle 115">
            <a:extLst>
              <a:ext uri="{FF2B5EF4-FFF2-40B4-BE49-F238E27FC236}">
                <a16:creationId xmlns:a16="http://schemas.microsoft.com/office/drawing/2014/main" id="{0546F646-1CF9-48E8-8AD2-244DCF025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1952625"/>
            <a:ext cx="6913563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welcome to use these </a:t>
            </a:r>
            <a:r>
              <a:rPr lang="en-US" altLang="zh-CN" sz="2000" dirty="0" err="1">
                <a:solidFill>
                  <a:srgbClr val="000000"/>
                </a:solidFill>
              </a:rPr>
              <a:t>powerpoint</a:t>
            </a:r>
            <a:r>
              <a:rPr lang="en-US" altLang="zh-CN" sz="2000" dirty="0">
                <a:solidFill>
                  <a:srgbClr val="000000"/>
                </a:solidFill>
              </a:rPr>
              <a:t> templates, New Content design.</a:t>
            </a:r>
          </a:p>
          <a:p>
            <a:pPr algn="l">
              <a:lnSpc>
                <a:spcPct val="1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r>
              <a:rPr lang="en-US" altLang="zh-CN" sz="2000" dirty="0">
                <a:solidFill>
                  <a:srgbClr val="000000"/>
                </a:solidFill>
              </a:rPr>
              <a:t>welcome to use these </a:t>
            </a:r>
            <a:r>
              <a:rPr lang="en-US" altLang="zh-CN" sz="2000" dirty="0" err="1">
                <a:solidFill>
                  <a:srgbClr val="000000"/>
                </a:solidFill>
              </a:rPr>
              <a:t>powerpoint</a:t>
            </a:r>
            <a:r>
              <a:rPr lang="en-US" altLang="zh-CN" sz="2000" dirty="0">
                <a:solidFill>
                  <a:srgbClr val="000000"/>
                </a:solidFill>
              </a:rPr>
              <a:t> templates, New Content design.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9" name="AutoShape 219">
            <a:extLst>
              <a:ext uri="{FF2B5EF4-FFF2-40B4-BE49-F238E27FC236}">
                <a16:creationId xmlns:a16="http://schemas.microsoft.com/office/drawing/2014/main" id="{C9E02818-CD7E-41B6-A0E4-A203C2831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1412875"/>
            <a:ext cx="3600450" cy="468313"/>
          </a:xfrm>
          <a:prstGeom prst="roundRect">
            <a:avLst>
              <a:gd name="adj" fmla="val 16667"/>
            </a:avLst>
          </a:prstGeom>
          <a:noFill/>
          <a:ln w="28575" cap="rnd" algn="ctr">
            <a:solidFill>
              <a:srgbClr val="96969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0700" name="Group 220">
            <a:extLst>
              <a:ext uri="{FF2B5EF4-FFF2-40B4-BE49-F238E27FC236}">
                <a16:creationId xmlns:a16="http://schemas.microsoft.com/office/drawing/2014/main" id="{E7582628-8A15-498C-AE4B-FFA4ADAE64C5}"/>
              </a:ext>
            </a:extLst>
          </p:cNvPr>
          <p:cNvGrpSpPr>
            <a:grpSpLocks/>
          </p:cNvGrpSpPr>
          <p:nvPr/>
        </p:nvGrpSpPr>
        <p:grpSpPr bwMode="auto">
          <a:xfrm rot="3584119">
            <a:off x="2950369" y="1575594"/>
            <a:ext cx="450850" cy="303212"/>
            <a:chOff x="1270" y="1366"/>
            <a:chExt cx="284" cy="191"/>
          </a:xfrm>
        </p:grpSpPr>
        <p:grpSp>
          <p:nvGrpSpPr>
            <p:cNvPr id="20701" name="Group 221">
              <a:extLst>
                <a:ext uri="{FF2B5EF4-FFF2-40B4-BE49-F238E27FC236}">
                  <a16:creationId xmlns:a16="http://schemas.microsoft.com/office/drawing/2014/main" id="{A95A2869-0397-4FEA-80CE-B7696D10676F}"/>
                </a:ext>
              </a:extLst>
            </p:cNvPr>
            <p:cNvGrpSpPr>
              <a:grpSpLocks/>
            </p:cNvGrpSpPr>
            <p:nvPr/>
          </p:nvGrpSpPr>
          <p:grpSpPr bwMode="auto">
            <a:xfrm rot="17679159">
              <a:off x="1292" y="1367"/>
              <a:ext cx="148" cy="191"/>
              <a:chOff x="2825" y="3007"/>
              <a:chExt cx="229" cy="242"/>
            </a:xfrm>
          </p:grpSpPr>
          <p:sp>
            <p:nvSpPr>
              <p:cNvPr id="20702" name="Freeform 222">
                <a:extLst>
                  <a:ext uri="{FF2B5EF4-FFF2-40B4-BE49-F238E27FC236}">
                    <a16:creationId xmlns:a16="http://schemas.microsoft.com/office/drawing/2014/main" id="{304C416B-E91B-4544-996E-5D47F3DB3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03" name="Freeform 223">
                <a:extLst>
                  <a:ext uri="{FF2B5EF4-FFF2-40B4-BE49-F238E27FC236}">
                    <a16:creationId xmlns:a16="http://schemas.microsoft.com/office/drawing/2014/main" id="{E4CBF7D7-9FE9-484B-9F5B-665CFF9AEB0E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704" name="Group 224">
              <a:extLst>
                <a:ext uri="{FF2B5EF4-FFF2-40B4-BE49-F238E27FC236}">
                  <a16:creationId xmlns:a16="http://schemas.microsoft.com/office/drawing/2014/main" id="{E7C05716-E31A-4874-8021-F1590C37677E}"/>
                </a:ext>
              </a:extLst>
            </p:cNvPr>
            <p:cNvGrpSpPr>
              <a:grpSpLocks/>
            </p:cNvGrpSpPr>
            <p:nvPr/>
          </p:nvGrpSpPr>
          <p:grpSpPr bwMode="auto">
            <a:xfrm rot="11100000">
              <a:off x="1406" y="1366"/>
              <a:ext cx="148" cy="191"/>
              <a:chOff x="2825" y="3007"/>
              <a:chExt cx="229" cy="242"/>
            </a:xfrm>
          </p:grpSpPr>
          <p:sp>
            <p:nvSpPr>
              <p:cNvPr id="20705" name="Freeform 225">
                <a:extLst>
                  <a:ext uri="{FF2B5EF4-FFF2-40B4-BE49-F238E27FC236}">
                    <a16:creationId xmlns:a16="http://schemas.microsoft.com/office/drawing/2014/main" id="{BC6E1E7D-6FA5-461F-BFD7-89B071FC3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07"/>
                <a:ext cx="144" cy="242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706" name="Freeform 226">
                <a:extLst>
                  <a:ext uri="{FF2B5EF4-FFF2-40B4-BE49-F238E27FC236}">
                    <a16:creationId xmlns:a16="http://schemas.microsoft.com/office/drawing/2014/main" id="{AD65B27A-D154-49C7-985B-399D4C64A474}"/>
                  </a:ext>
                </a:extLst>
              </p:cNvPr>
              <p:cNvSpPr>
                <a:spLocks/>
              </p:cNvSpPr>
              <p:nvPr/>
            </p:nvSpPr>
            <p:spPr bwMode="auto">
              <a:xfrm rot="3996341" flipH="1">
                <a:off x="2853" y="3030"/>
                <a:ext cx="174" cy="229"/>
              </a:xfrm>
              <a:custGeom>
                <a:avLst/>
                <a:gdLst>
                  <a:gd name="T0" fmla="*/ 205 w 213"/>
                  <a:gd name="T1" fmla="*/ 38 h 343"/>
                  <a:gd name="T2" fmla="*/ 69 w 213"/>
                  <a:gd name="T3" fmla="*/ 106 h 343"/>
                  <a:gd name="T4" fmla="*/ 23 w 213"/>
                  <a:gd name="T5" fmla="*/ 332 h 343"/>
                  <a:gd name="T6" fmla="*/ 205 w 213"/>
                  <a:gd name="T7" fmla="*/ 3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343">
                    <a:moveTo>
                      <a:pt x="205" y="38"/>
                    </a:moveTo>
                    <a:cubicBezTo>
                      <a:pt x="213" y="0"/>
                      <a:pt x="99" y="57"/>
                      <a:pt x="69" y="106"/>
                    </a:cubicBezTo>
                    <a:cubicBezTo>
                      <a:pt x="39" y="155"/>
                      <a:pt x="0" y="343"/>
                      <a:pt x="23" y="332"/>
                    </a:cubicBezTo>
                    <a:cubicBezTo>
                      <a:pt x="46" y="321"/>
                      <a:pt x="197" y="76"/>
                      <a:pt x="205" y="3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000"/>
                  </a:gs>
                  <a:gs pos="100000">
                    <a:srgbClr val="3366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20707" name="Rectangle 227">
            <a:extLst>
              <a:ext uri="{FF2B5EF4-FFF2-40B4-BE49-F238E27FC236}">
                <a16:creationId xmlns:a16="http://schemas.microsoft.com/office/drawing/2014/main" id="{1318EBA7-3E42-498D-BDBF-9486E5536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  <p:grpSp>
        <p:nvGrpSpPr>
          <p:cNvPr id="20708" name="Group 228">
            <a:extLst>
              <a:ext uri="{FF2B5EF4-FFF2-40B4-BE49-F238E27FC236}">
                <a16:creationId xmlns:a16="http://schemas.microsoft.com/office/drawing/2014/main" id="{7DDE933A-ADB7-4C72-90FF-41E15E429187}"/>
              </a:ext>
            </a:extLst>
          </p:cNvPr>
          <p:cNvGrpSpPr>
            <a:grpSpLocks/>
          </p:cNvGrpSpPr>
          <p:nvPr/>
        </p:nvGrpSpPr>
        <p:grpSpPr bwMode="auto">
          <a:xfrm>
            <a:off x="3095625" y="1987550"/>
            <a:ext cx="3654425" cy="519113"/>
            <a:chOff x="1202" y="1434"/>
            <a:chExt cx="2302" cy="327"/>
          </a:xfrm>
        </p:grpSpPr>
        <p:sp>
          <p:nvSpPr>
            <p:cNvPr id="20709" name="AutoShape 229">
              <a:extLst>
                <a:ext uri="{FF2B5EF4-FFF2-40B4-BE49-F238E27FC236}">
                  <a16:creationId xmlns:a16="http://schemas.microsoft.com/office/drawing/2014/main" id="{7C6D1306-1A15-48F0-86CA-6F8D23CBD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" y="1434"/>
              <a:ext cx="2245" cy="295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0710" name="Group 230">
              <a:extLst>
                <a:ext uri="{FF2B5EF4-FFF2-40B4-BE49-F238E27FC236}">
                  <a16:creationId xmlns:a16="http://schemas.microsoft.com/office/drawing/2014/main" id="{B0FF3086-3372-46F3-B447-9329D9115CF7}"/>
                </a:ext>
              </a:extLst>
            </p:cNvPr>
            <p:cNvGrpSpPr>
              <a:grpSpLocks/>
            </p:cNvGrpSpPr>
            <p:nvPr/>
          </p:nvGrpSpPr>
          <p:grpSpPr bwMode="auto">
            <a:xfrm rot="-1705272">
              <a:off x="3220" y="1570"/>
              <a:ext cx="284" cy="191"/>
              <a:chOff x="1270" y="1366"/>
              <a:chExt cx="284" cy="191"/>
            </a:xfrm>
          </p:grpSpPr>
          <p:grpSp>
            <p:nvGrpSpPr>
              <p:cNvPr id="20711" name="Group 231">
                <a:extLst>
                  <a:ext uri="{FF2B5EF4-FFF2-40B4-BE49-F238E27FC236}">
                    <a16:creationId xmlns:a16="http://schemas.microsoft.com/office/drawing/2014/main" id="{A37BA6AE-2807-4BED-9D4F-9B113C34F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679159">
                <a:off x="1292" y="1367"/>
                <a:ext cx="148" cy="191"/>
                <a:chOff x="2825" y="3007"/>
                <a:chExt cx="229" cy="242"/>
              </a:xfrm>
            </p:grpSpPr>
            <p:sp>
              <p:nvSpPr>
                <p:cNvPr id="20712" name="Freeform 232">
                  <a:extLst>
                    <a:ext uri="{FF2B5EF4-FFF2-40B4-BE49-F238E27FC236}">
                      <a16:creationId xmlns:a16="http://schemas.microsoft.com/office/drawing/2014/main" id="{0224E1F7-07BA-45E1-8849-C799ECE8A3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713" name="Freeform 233">
                  <a:extLst>
                    <a:ext uri="{FF2B5EF4-FFF2-40B4-BE49-F238E27FC236}">
                      <a16:creationId xmlns:a16="http://schemas.microsoft.com/office/drawing/2014/main" id="{DDE31E2F-CA31-4FAA-BB65-A81CC75732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0714" name="Group 234">
                <a:extLst>
                  <a:ext uri="{FF2B5EF4-FFF2-40B4-BE49-F238E27FC236}">
                    <a16:creationId xmlns:a16="http://schemas.microsoft.com/office/drawing/2014/main" id="{EE74BA34-9468-4146-91C9-FB51A2B97A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1100000">
                <a:off x="1406" y="1366"/>
                <a:ext cx="148" cy="191"/>
                <a:chOff x="2825" y="3007"/>
                <a:chExt cx="229" cy="242"/>
              </a:xfrm>
            </p:grpSpPr>
            <p:sp>
              <p:nvSpPr>
                <p:cNvPr id="20715" name="Freeform 235">
                  <a:extLst>
                    <a:ext uri="{FF2B5EF4-FFF2-40B4-BE49-F238E27FC236}">
                      <a16:creationId xmlns:a16="http://schemas.microsoft.com/office/drawing/2014/main" id="{A6432147-A54D-4D97-B4A6-31AEA9CF5E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716" name="Freeform 236">
                  <a:extLst>
                    <a:ext uri="{FF2B5EF4-FFF2-40B4-BE49-F238E27FC236}">
                      <a16:creationId xmlns:a16="http://schemas.microsoft.com/office/drawing/2014/main" id="{9825F343-96EA-411E-90C7-F9E1A8E33E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20717" name="Rectangle 237">
            <a:extLst>
              <a:ext uri="{FF2B5EF4-FFF2-40B4-BE49-F238E27FC236}">
                <a16:creationId xmlns:a16="http://schemas.microsoft.com/office/drawing/2014/main" id="{544BAE63-935A-4678-8764-E07C1FB737F3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32138" y="1376363"/>
            <a:ext cx="30257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 b="1"/>
          </a:p>
        </p:txBody>
      </p:sp>
      <p:sp>
        <p:nvSpPr>
          <p:cNvPr id="20718" name="Rectangle 238">
            <a:extLst>
              <a:ext uri="{FF2B5EF4-FFF2-40B4-BE49-F238E27FC236}">
                <a16:creationId xmlns:a16="http://schemas.microsoft.com/office/drawing/2014/main" id="{A31BF8A2-6934-43ED-B18C-8E025ED8B8F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30550" y="1952625"/>
            <a:ext cx="30257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 b="1"/>
          </a:p>
        </p:txBody>
      </p:sp>
      <p:sp>
        <p:nvSpPr>
          <p:cNvPr id="20719" name="Line 239">
            <a:extLst>
              <a:ext uri="{FF2B5EF4-FFF2-40B4-BE49-F238E27FC236}">
                <a16:creationId xmlns:a16="http://schemas.microsoft.com/office/drawing/2014/main" id="{33CB580F-2499-4CBE-97EE-1C6488E05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2205038"/>
            <a:ext cx="2159000" cy="0"/>
          </a:xfrm>
          <a:prstGeom prst="line">
            <a:avLst/>
          </a:prstGeom>
          <a:noFill/>
          <a:ln w="28575" cap="rnd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720" name="Line 240">
            <a:extLst>
              <a:ext uri="{FF2B5EF4-FFF2-40B4-BE49-F238E27FC236}">
                <a16:creationId xmlns:a16="http://schemas.microsoft.com/office/drawing/2014/main" id="{AE5E34F4-2B32-492E-9D03-47E6445E9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6663" y="2205038"/>
            <a:ext cx="0" cy="576262"/>
          </a:xfrm>
          <a:prstGeom prst="line">
            <a:avLst/>
          </a:prstGeom>
          <a:noFill/>
          <a:ln w="28575" cap="rnd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721" name="AutoShape 241">
            <a:extLst>
              <a:ext uri="{FF2B5EF4-FFF2-40B4-BE49-F238E27FC236}">
                <a16:creationId xmlns:a16="http://schemas.microsoft.com/office/drawing/2014/main" id="{F0B3695E-4E86-45DD-BAEF-AD1BF94185B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79950" y="2816225"/>
            <a:ext cx="4176713" cy="2809875"/>
          </a:xfrm>
          <a:prstGeom prst="homePlate">
            <a:avLst>
              <a:gd name="adj" fmla="val 16908"/>
            </a:avLst>
          </a:prstGeom>
          <a:solidFill>
            <a:srgbClr val="EAEAEA"/>
          </a:solidFill>
          <a:ln w="28575" cap="rnd" algn="ctr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0726" name="Group 246">
            <a:extLst>
              <a:ext uri="{FF2B5EF4-FFF2-40B4-BE49-F238E27FC236}">
                <a16:creationId xmlns:a16="http://schemas.microsoft.com/office/drawing/2014/main" id="{1494CA65-B732-43A4-B4FB-1249A599BC93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1628775"/>
            <a:ext cx="4103688" cy="3997325"/>
            <a:chOff x="476" y="1026"/>
            <a:chExt cx="2585" cy="2518"/>
          </a:xfrm>
        </p:grpSpPr>
        <p:sp>
          <p:nvSpPr>
            <p:cNvPr id="20722" name="Line 242">
              <a:extLst>
                <a:ext uri="{FF2B5EF4-FFF2-40B4-BE49-F238E27FC236}">
                  <a16:creationId xmlns:a16="http://schemas.microsoft.com/office/drawing/2014/main" id="{361C1771-24E3-4282-9BB7-1FB1140BD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" y="1026"/>
              <a:ext cx="1451" cy="0"/>
            </a:xfrm>
            <a:prstGeom prst="line">
              <a:avLst/>
            </a:prstGeom>
            <a:noFill/>
            <a:ln w="28575" cap="rnd">
              <a:solidFill>
                <a:srgbClr val="96969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24" name="AutoShape 244">
              <a:extLst>
                <a:ext uri="{FF2B5EF4-FFF2-40B4-BE49-F238E27FC236}">
                  <a16:creationId xmlns:a16="http://schemas.microsoft.com/office/drawing/2014/main" id="{C170BA43-D04D-4266-B287-12245CE90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1774"/>
              <a:ext cx="2585" cy="1770"/>
            </a:xfrm>
            <a:prstGeom prst="homePlate">
              <a:avLst>
                <a:gd name="adj" fmla="val 16613"/>
              </a:avLst>
            </a:prstGeom>
            <a:noFill/>
            <a:ln w="28575" cap="rnd" algn="ctr">
              <a:solidFill>
                <a:srgbClr val="96969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25" name="Line 245">
              <a:extLst>
                <a:ext uri="{FF2B5EF4-FFF2-40B4-BE49-F238E27FC236}">
                  <a16:creationId xmlns:a16="http://schemas.microsoft.com/office/drawing/2014/main" id="{95740EB1-1B73-4E0C-9533-1EF3A8315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" y="1026"/>
              <a:ext cx="0" cy="748"/>
            </a:xfrm>
            <a:prstGeom prst="line">
              <a:avLst/>
            </a:prstGeom>
            <a:noFill/>
            <a:ln w="28575" cap="rnd">
              <a:solidFill>
                <a:srgbClr val="96969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0727" name="Rectangle 247">
            <a:extLst>
              <a:ext uri="{FF2B5EF4-FFF2-40B4-BE49-F238E27FC236}">
                <a16:creationId xmlns:a16="http://schemas.microsoft.com/office/drawing/2014/main" id="{E1979C34-7DA0-48DB-9C32-91CB126F1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960688"/>
            <a:ext cx="3816350" cy="101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20728" name="Rectangle 248">
            <a:extLst>
              <a:ext uri="{FF2B5EF4-FFF2-40B4-BE49-F238E27FC236}">
                <a16:creationId xmlns:a16="http://schemas.microsoft.com/office/drawing/2014/main" id="{206492DE-73F5-4CB9-B274-728535F22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2924175"/>
            <a:ext cx="3816350" cy="101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20729" name="Oval 249">
            <a:extLst>
              <a:ext uri="{FF2B5EF4-FFF2-40B4-BE49-F238E27FC236}">
                <a16:creationId xmlns:a16="http://schemas.microsoft.com/office/drawing/2014/main" id="{80E8337F-4BA4-4AA8-9602-8B788758F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6057900"/>
            <a:ext cx="9217026" cy="1331913"/>
          </a:xfrm>
          <a:prstGeom prst="ellipse">
            <a:avLst/>
          </a:prstGeom>
          <a:gradFill rotWithShape="1">
            <a:gsLst>
              <a:gs pos="0">
                <a:srgbClr val="005E5C">
                  <a:alpha val="60001"/>
                </a:srgbClr>
              </a:gs>
              <a:gs pos="100000">
                <a:srgbClr val="005E5C">
                  <a:gamma/>
                  <a:shade val="57647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84" name="Group 276">
            <a:extLst>
              <a:ext uri="{FF2B5EF4-FFF2-40B4-BE49-F238E27FC236}">
                <a16:creationId xmlns:a16="http://schemas.microsoft.com/office/drawing/2014/main" id="{7D824837-081E-4534-B3B7-C61DD82166CD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1571625"/>
            <a:ext cx="6948487" cy="1928813"/>
            <a:chOff x="793" y="990"/>
            <a:chExt cx="4377" cy="1215"/>
          </a:xfrm>
        </p:grpSpPr>
        <p:grpSp>
          <p:nvGrpSpPr>
            <p:cNvPr id="17683" name="Group 275">
              <a:extLst>
                <a:ext uri="{FF2B5EF4-FFF2-40B4-BE49-F238E27FC236}">
                  <a16:creationId xmlns:a16="http://schemas.microsoft.com/office/drawing/2014/main" id="{D8AB2C73-20F8-44BF-B370-8D70BFE189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3" y="990"/>
              <a:ext cx="263" cy="1215"/>
              <a:chOff x="793" y="990"/>
              <a:chExt cx="263" cy="1215"/>
            </a:xfrm>
          </p:grpSpPr>
          <p:sp>
            <p:nvSpPr>
              <p:cNvPr id="17626" name="Oval 218">
                <a:extLst>
                  <a:ext uri="{FF2B5EF4-FFF2-40B4-BE49-F238E27FC236}">
                    <a16:creationId xmlns:a16="http://schemas.microsoft.com/office/drawing/2014/main" id="{0CACCF7A-74F4-4AC7-958E-E765CBD176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990"/>
                <a:ext cx="263" cy="263"/>
              </a:xfrm>
              <a:prstGeom prst="ellipse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46275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5875" algn="ctr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27" name="Oval 219">
                <a:extLst>
                  <a:ext uri="{FF2B5EF4-FFF2-40B4-BE49-F238E27FC236}">
                    <a16:creationId xmlns:a16="http://schemas.microsoft.com/office/drawing/2014/main" id="{6158A830-190B-4059-B6DD-49CBBCC66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1" y="1007"/>
                <a:ext cx="248" cy="22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28" name="Oval 220">
                <a:extLst>
                  <a:ext uri="{FF2B5EF4-FFF2-40B4-BE49-F238E27FC236}">
                    <a16:creationId xmlns:a16="http://schemas.microsoft.com/office/drawing/2014/main" id="{72979D51-98F5-426C-A1BA-2B7A0C0301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5" y="1025"/>
                <a:ext cx="218" cy="1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7629" name="AutoShape 221">
                <a:extLst>
                  <a:ext uri="{FF2B5EF4-FFF2-40B4-BE49-F238E27FC236}">
                    <a16:creationId xmlns:a16="http://schemas.microsoft.com/office/drawing/2014/main" id="{36B8A68B-592B-4386-840B-88AF175D57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720000">
                <a:off x="863" y="1054"/>
                <a:ext cx="123" cy="121"/>
              </a:xfrm>
              <a:prstGeom prst="star5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8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33CC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30" name="Oval 222">
                <a:extLst>
                  <a:ext uri="{FF2B5EF4-FFF2-40B4-BE49-F238E27FC236}">
                    <a16:creationId xmlns:a16="http://schemas.microsoft.com/office/drawing/2014/main" id="{731A9FA6-7647-4964-90A5-A0385C3C07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0" y="2141"/>
                <a:ext cx="199" cy="64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31" name="Freeform 223">
                <a:extLst>
                  <a:ext uri="{FF2B5EF4-FFF2-40B4-BE49-F238E27FC236}">
                    <a16:creationId xmlns:a16="http://schemas.microsoft.com/office/drawing/2014/main" id="{651A6C0C-B1C9-4913-AC97-BC411C6A8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" y="1253"/>
                <a:ext cx="54" cy="843"/>
              </a:xfrm>
              <a:custGeom>
                <a:avLst/>
                <a:gdLst>
                  <a:gd name="T0" fmla="*/ 105 w 151"/>
                  <a:gd name="T1" fmla="*/ 0 h 2291"/>
                  <a:gd name="T2" fmla="*/ 60 w 151"/>
                  <a:gd name="T3" fmla="*/ 295 h 2291"/>
                  <a:gd name="T4" fmla="*/ 15 w 151"/>
                  <a:gd name="T5" fmla="*/ 930 h 2291"/>
                  <a:gd name="T6" fmla="*/ 151 w 151"/>
                  <a:gd name="T7" fmla="*/ 2291 h 2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2291">
                    <a:moveTo>
                      <a:pt x="105" y="0"/>
                    </a:moveTo>
                    <a:cubicBezTo>
                      <a:pt x="90" y="70"/>
                      <a:pt x="75" y="140"/>
                      <a:pt x="60" y="295"/>
                    </a:cubicBezTo>
                    <a:cubicBezTo>
                      <a:pt x="45" y="450"/>
                      <a:pt x="0" y="597"/>
                      <a:pt x="15" y="930"/>
                    </a:cubicBezTo>
                    <a:cubicBezTo>
                      <a:pt x="30" y="1263"/>
                      <a:pt x="121" y="2068"/>
                      <a:pt x="151" y="2291"/>
                    </a:cubicBezTo>
                  </a:path>
                </a:pathLst>
              </a:custGeom>
              <a:noFill/>
              <a:ln w="3492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7645" name="Group 237">
                <a:extLst>
                  <a:ext uri="{FF2B5EF4-FFF2-40B4-BE49-F238E27FC236}">
                    <a16:creationId xmlns:a16="http://schemas.microsoft.com/office/drawing/2014/main" id="{70C41E84-A18F-4C05-9688-7A47C5D06F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84" y="2087"/>
                <a:ext cx="72" cy="82"/>
                <a:chOff x="2767" y="2795"/>
                <a:chExt cx="158" cy="181"/>
              </a:xfrm>
            </p:grpSpPr>
            <p:sp>
              <p:nvSpPr>
                <p:cNvPr id="17646" name="Freeform 238">
                  <a:extLst>
                    <a:ext uri="{FF2B5EF4-FFF2-40B4-BE49-F238E27FC236}">
                      <a16:creationId xmlns:a16="http://schemas.microsoft.com/office/drawing/2014/main" id="{07972DE5-D07B-447B-8262-910CEE0598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" y="2795"/>
                  <a:ext cx="158" cy="91"/>
                </a:xfrm>
                <a:custGeom>
                  <a:avLst/>
                  <a:gdLst>
                    <a:gd name="T0" fmla="*/ 250 w 839"/>
                    <a:gd name="T1" fmla="*/ 9 h 485"/>
                    <a:gd name="T2" fmla="*/ 545 w 839"/>
                    <a:gd name="T3" fmla="*/ 0 h 485"/>
                    <a:gd name="T4" fmla="*/ 839 w 839"/>
                    <a:gd name="T5" fmla="*/ 485 h 485"/>
                    <a:gd name="T6" fmla="*/ 0 w 839"/>
                    <a:gd name="T7" fmla="*/ 485 h 485"/>
                    <a:gd name="T8" fmla="*/ 250 w 839"/>
                    <a:gd name="T9" fmla="*/ 9 h 4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9" h="485">
                      <a:moveTo>
                        <a:pt x="250" y="9"/>
                      </a:moveTo>
                      <a:lnTo>
                        <a:pt x="545" y="0"/>
                      </a:lnTo>
                      <a:lnTo>
                        <a:pt x="839" y="485"/>
                      </a:lnTo>
                      <a:lnTo>
                        <a:pt x="0" y="485"/>
                      </a:lnTo>
                      <a:lnTo>
                        <a:pt x="250" y="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100000">
                      <a:schemeClr val="tx1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647" name="Rectangle 239">
                  <a:extLst>
                    <a:ext uri="{FF2B5EF4-FFF2-40B4-BE49-F238E27FC236}">
                      <a16:creationId xmlns:a16="http://schemas.microsoft.com/office/drawing/2014/main" id="{62D9F178-22A9-4CB8-A880-2AA2CDF8FC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67" y="2886"/>
                  <a:ext cx="158" cy="90"/>
                </a:xfrm>
                <a:prstGeom prst="rect">
                  <a:avLst/>
                </a:prstGeom>
                <a:solidFill>
                  <a:srgbClr val="29292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algn="ctr">
                      <a:solidFill>
                        <a:srgbClr val="969696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7650" name="AutoShape 242">
              <a:extLst>
                <a:ext uri="{FF2B5EF4-FFF2-40B4-BE49-F238E27FC236}">
                  <a16:creationId xmlns:a16="http://schemas.microsoft.com/office/drawing/2014/main" id="{C54E2139-190A-4ED9-88C6-177E36C77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" y="1104"/>
              <a:ext cx="4309" cy="10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3CCFF">
                    <a:gamma/>
                    <a:tint val="0"/>
                    <a:invGamma/>
                    <a:alpha val="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7686" name="Group 278">
            <a:extLst>
              <a:ext uri="{FF2B5EF4-FFF2-40B4-BE49-F238E27FC236}">
                <a16:creationId xmlns:a16="http://schemas.microsoft.com/office/drawing/2014/main" id="{C5D1F847-802E-4742-B754-A86DCBFDCFF6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3948113"/>
            <a:ext cx="6840537" cy="1928812"/>
            <a:chOff x="793" y="2487"/>
            <a:chExt cx="4309" cy="1215"/>
          </a:xfrm>
        </p:grpSpPr>
        <p:grpSp>
          <p:nvGrpSpPr>
            <p:cNvPr id="17685" name="Group 277">
              <a:extLst>
                <a:ext uri="{FF2B5EF4-FFF2-40B4-BE49-F238E27FC236}">
                  <a16:creationId xmlns:a16="http://schemas.microsoft.com/office/drawing/2014/main" id="{C75E5C88-AF2C-4727-B702-398102B296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3" y="2487"/>
              <a:ext cx="259" cy="1215"/>
              <a:chOff x="4843" y="2487"/>
              <a:chExt cx="259" cy="1215"/>
            </a:xfrm>
          </p:grpSpPr>
          <p:sp>
            <p:nvSpPr>
              <p:cNvPr id="17655" name="Oval 247">
                <a:extLst>
                  <a:ext uri="{FF2B5EF4-FFF2-40B4-BE49-F238E27FC236}">
                    <a16:creationId xmlns:a16="http://schemas.microsoft.com/office/drawing/2014/main" id="{AFDF7B37-50ED-49D9-B82B-6295CAD26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843" y="2487"/>
                <a:ext cx="259" cy="263"/>
              </a:xfrm>
              <a:prstGeom prst="ellipse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46275"/>
                      <a:invGamma/>
                    </a:srgbClr>
                  </a:gs>
                </a:gsLst>
                <a:path path="rect">
                  <a:fillToRect r="100000" b="100000"/>
                </a:path>
              </a:gradFill>
              <a:ln w="15875" algn="ctr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56" name="Oval 248">
                <a:extLst>
                  <a:ext uri="{FF2B5EF4-FFF2-40B4-BE49-F238E27FC236}">
                    <a16:creationId xmlns:a16="http://schemas.microsoft.com/office/drawing/2014/main" id="{FF1330B1-A4CD-4E6C-8A21-8C572112B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850" y="2504"/>
                <a:ext cx="244" cy="22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57" name="Oval 249">
                <a:extLst>
                  <a:ext uri="{FF2B5EF4-FFF2-40B4-BE49-F238E27FC236}">
                    <a16:creationId xmlns:a16="http://schemas.microsoft.com/office/drawing/2014/main" id="{66782ABC-B605-4536-8AF4-F355E6D90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866" y="2522"/>
                <a:ext cx="214" cy="1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7658" name="AutoShape 250">
                <a:extLst>
                  <a:ext uri="{FF2B5EF4-FFF2-40B4-BE49-F238E27FC236}">
                    <a16:creationId xmlns:a16="http://schemas.microsoft.com/office/drawing/2014/main" id="{B6914A44-3486-4ED7-9170-4F6D7C564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0880000" flipH="1">
                <a:off x="4912" y="2551"/>
                <a:ext cx="121" cy="121"/>
              </a:xfrm>
              <a:prstGeom prst="star5">
                <a:avLst/>
              </a:prstGeom>
              <a:gradFill rotWithShape="1">
                <a:gsLst>
                  <a:gs pos="0">
                    <a:srgbClr val="33CCFF"/>
                  </a:gs>
                  <a:gs pos="100000">
                    <a:srgbClr val="33CCFF">
                      <a:gamma/>
                      <a:shade val="8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33CC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59" name="Oval 251">
                <a:extLst>
                  <a:ext uri="{FF2B5EF4-FFF2-40B4-BE49-F238E27FC236}">
                    <a16:creationId xmlns:a16="http://schemas.microsoft.com/office/drawing/2014/main" id="{712372E4-5AD1-462B-9141-8D43AC0184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879" y="3638"/>
                <a:ext cx="196" cy="64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660" name="Freeform 252">
                <a:extLst>
                  <a:ext uri="{FF2B5EF4-FFF2-40B4-BE49-F238E27FC236}">
                    <a16:creationId xmlns:a16="http://schemas.microsoft.com/office/drawing/2014/main" id="{E01AF350-CF8F-4759-8443-1E923B9B64B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977" y="2750"/>
                <a:ext cx="53" cy="843"/>
              </a:xfrm>
              <a:custGeom>
                <a:avLst/>
                <a:gdLst>
                  <a:gd name="T0" fmla="*/ 105 w 151"/>
                  <a:gd name="T1" fmla="*/ 0 h 2291"/>
                  <a:gd name="T2" fmla="*/ 60 w 151"/>
                  <a:gd name="T3" fmla="*/ 295 h 2291"/>
                  <a:gd name="T4" fmla="*/ 15 w 151"/>
                  <a:gd name="T5" fmla="*/ 930 h 2291"/>
                  <a:gd name="T6" fmla="*/ 151 w 151"/>
                  <a:gd name="T7" fmla="*/ 2291 h 2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1" h="2291">
                    <a:moveTo>
                      <a:pt x="105" y="0"/>
                    </a:moveTo>
                    <a:cubicBezTo>
                      <a:pt x="90" y="70"/>
                      <a:pt x="75" y="140"/>
                      <a:pt x="60" y="295"/>
                    </a:cubicBezTo>
                    <a:cubicBezTo>
                      <a:pt x="45" y="450"/>
                      <a:pt x="0" y="597"/>
                      <a:pt x="15" y="930"/>
                    </a:cubicBezTo>
                    <a:cubicBezTo>
                      <a:pt x="30" y="1263"/>
                      <a:pt x="121" y="2068"/>
                      <a:pt x="151" y="2291"/>
                    </a:cubicBezTo>
                  </a:path>
                </a:pathLst>
              </a:custGeom>
              <a:noFill/>
              <a:ln w="34925" cap="flat" cmpd="sng">
                <a:solidFill>
                  <a:srgbClr val="4D4D4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7674" name="Group 266">
                <a:extLst>
                  <a:ext uri="{FF2B5EF4-FFF2-40B4-BE49-F238E27FC236}">
                    <a16:creationId xmlns:a16="http://schemas.microsoft.com/office/drawing/2014/main" id="{6BFE75C7-32C1-4515-BD6D-29FD1F3701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941" y="3584"/>
                <a:ext cx="71" cy="82"/>
                <a:chOff x="2767" y="2795"/>
                <a:chExt cx="158" cy="181"/>
              </a:xfrm>
            </p:grpSpPr>
            <p:sp>
              <p:nvSpPr>
                <p:cNvPr id="17675" name="Freeform 267">
                  <a:extLst>
                    <a:ext uri="{FF2B5EF4-FFF2-40B4-BE49-F238E27FC236}">
                      <a16:creationId xmlns:a16="http://schemas.microsoft.com/office/drawing/2014/main" id="{45B74795-5E07-4004-93F7-2B7CAFE9D8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" y="2795"/>
                  <a:ext cx="158" cy="91"/>
                </a:xfrm>
                <a:custGeom>
                  <a:avLst/>
                  <a:gdLst>
                    <a:gd name="T0" fmla="*/ 250 w 839"/>
                    <a:gd name="T1" fmla="*/ 9 h 485"/>
                    <a:gd name="T2" fmla="*/ 545 w 839"/>
                    <a:gd name="T3" fmla="*/ 0 h 485"/>
                    <a:gd name="T4" fmla="*/ 839 w 839"/>
                    <a:gd name="T5" fmla="*/ 485 h 485"/>
                    <a:gd name="T6" fmla="*/ 0 w 839"/>
                    <a:gd name="T7" fmla="*/ 485 h 485"/>
                    <a:gd name="T8" fmla="*/ 250 w 839"/>
                    <a:gd name="T9" fmla="*/ 9 h 4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9" h="485">
                      <a:moveTo>
                        <a:pt x="250" y="9"/>
                      </a:moveTo>
                      <a:lnTo>
                        <a:pt x="545" y="0"/>
                      </a:lnTo>
                      <a:lnTo>
                        <a:pt x="839" y="485"/>
                      </a:lnTo>
                      <a:lnTo>
                        <a:pt x="0" y="485"/>
                      </a:lnTo>
                      <a:lnTo>
                        <a:pt x="250" y="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100000">
                      <a:schemeClr val="tx1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676" name="Rectangle 268">
                  <a:extLst>
                    <a:ext uri="{FF2B5EF4-FFF2-40B4-BE49-F238E27FC236}">
                      <a16:creationId xmlns:a16="http://schemas.microsoft.com/office/drawing/2014/main" id="{0E2F2B64-1FED-4CF0-98B0-418D2CC987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67" y="2886"/>
                  <a:ext cx="158" cy="90"/>
                </a:xfrm>
                <a:prstGeom prst="rect">
                  <a:avLst/>
                </a:prstGeom>
                <a:solidFill>
                  <a:srgbClr val="29292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algn="ctr">
                      <a:solidFill>
                        <a:srgbClr val="969696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7677" name="AutoShape 269">
              <a:extLst>
                <a:ext uri="{FF2B5EF4-FFF2-40B4-BE49-F238E27FC236}">
                  <a16:creationId xmlns:a16="http://schemas.microsoft.com/office/drawing/2014/main" id="{6475EE0D-6177-4145-9C8A-98F433E1766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93" y="2601"/>
              <a:ext cx="4242" cy="10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3CCFF">
                    <a:gamma/>
                    <a:tint val="0"/>
                    <a:invGamma/>
                    <a:alpha val="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679" name="Rectangle 271">
            <a:extLst>
              <a:ext uri="{FF2B5EF4-FFF2-40B4-BE49-F238E27FC236}">
                <a16:creationId xmlns:a16="http://schemas.microsoft.com/office/drawing/2014/main" id="{1259CA58-CCF9-444F-B320-F40FB9F73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2039938"/>
            <a:ext cx="6300788" cy="101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17680" name="Rectangle 272">
            <a:extLst>
              <a:ext uri="{FF2B5EF4-FFF2-40B4-BE49-F238E27FC236}">
                <a16:creationId xmlns:a16="http://schemas.microsoft.com/office/drawing/2014/main" id="{71DD1EAF-0467-44AF-90D6-6799081C1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524375"/>
            <a:ext cx="6300788" cy="87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17681" name="Rectangle 273">
            <a:extLst>
              <a:ext uri="{FF2B5EF4-FFF2-40B4-BE49-F238E27FC236}">
                <a16:creationId xmlns:a16="http://schemas.microsoft.com/office/drawing/2014/main" id="{BF4D0162-FB48-4553-896D-CC307C6B4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1" name="Rectangle 227">
            <a:extLst>
              <a:ext uri="{FF2B5EF4-FFF2-40B4-BE49-F238E27FC236}">
                <a16:creationId xmlns:a16="http://schemas.microsoft.com/office/drawing/2014/main" id="{CB88F9A0-3446-4580-9901-EE4A968EB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  <p:grpSp>
        <p:nvGrpSpPr>
          <p:cNvPr id="21768" name="Group 264">
            <a:extLst>
              <a:ext uri="{FF2B5EF4-FFF2-40B4-BE49-F238E27FC236}">
                <a16:creationId xmlns:a16="http://schemas.microsoft.com/office/drawing/2014/main" id="{9F9D88FD-A5A0-4E05-A143-EB53A82EAB82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484313"/>
            <a:ext cx="8288337" cy="3997325"/>
            <a:chOff x="295" y="935"/>
            <a:chExt cx="5221" cy="2518"/>
          </a:xfrm>
        </p:grpSpPr>
        <p:sp>
          <p:nvSpPr>
            <p:cNvPr id="21747" name="AutoShape 243">
              <a:extLst>
                <a:ext uri="{FF2B5EF4-FFF2-40B4-BE49-F238E27FC236}">
                  <a16:creationId xmlns:a16="http://schemas.microsoft.com/office/drawing/2014/main" id="{58D7E880-D5FD-4335-9E15-04D918073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" y="1117"/>
              <a:ext cx="2019" cy="2336"/>
            </a:xfrm>
            <a:prstGeom prst="roundRect">
              <a:avLst>
                <a:gd name="adj" fmla="val 11171"/>
              </a:avLst>
            </a:prstGeom>
            <a:noFill/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1746" name="Group 242">
              <a:extLst>
                <a:ext uri="{FF2B5EF4-FFF2-40B4-BE49-F238E27FC236}">
                  <a16:creationId xmlns:a16="http://schemas.microsoft.com/office/drawing/2014/main" id="{9F47E9C1-E99C-4FDB-B5DF-FFA822EDED7A}"/>
                </a:ext>
              </a:extLst>
            </p:cNvPr>
            <p:cNvGrpSpPr>
              <a:grpSpLocks/>
            </p:cNvGrpSpPr>
            <p:nvPr/>
          </p:nvGrpSpPr>
          <p:grpSpPr bwMode="auto">
            <a:xfrm rot="-2464183">
              <a:off x="295" y="981"/>
              <a:ext cx="527" cy="338"/>
              <a:chOff x="2738" y="1480"/>
              <a:chExt cx="527" cy="338"/>
            </a:xfrm>
          </p:grpSpPr>
          <p:sp>
            <p:nvSpPr>
              <p:cNvPr id="21543" name="Oval 39">
                <a:extLst>
                  <a:ext uri="{FF2B5EF4-FFF2-40B4-BE49-F238E27FC236}">
                    <a16:creationId xmlns:a16="http://schemas.microsoft.com/office/drawing/2014/main" id="{54BF1384-E7B4-441D-9A0E-42A584078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5" y="1618"/>
                <a:ext cx="512" cy="200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0" name="Oval 46">
                <a:extLst>
                  <a:ext uri="{FF2B5EF4-FFF2-40B4-BE49-F238E27FC236}">
                    <a16:creationId xmlns:a16="http://schemas.microsoft.com/office/drawing/2014/main" id="{C09A42A2-4064-4043-8D7B-B3BF6798C1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37142">
                <a:off x="2738" y="1636"/>
                <a:ext cx="527" cy="146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552" name="Freeform 48">
                <a:extLst>
                  <a:ext uri="{FF2B5EF4-FFF2-40B4-BE49-F238E27FC236}">
                    <a16:creationId xmlns:a16="http://schemas.microsoft.com/office/drawing/2014/main" id="{46DCD8C6-4E2A-495F-B359-CC4B981C3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1480"/>
                <a:ext cx="360" cy="247"/>
              </a:xfrm>
              <a:custGeom>
                <a:avLst/>
                <a:gdLst>
                  <a:gd name="T0" fmla="*/ 64 w 918"/>
                  <a:gd name="T1" fmla="*/ 454 h 628"/>
                  <a:gd name="T2" fmla="*/ 64 w 918"/>
                  <a:gd name="T3" fmla="*/ 386 h 628"/>
                  <a:gd name="T4" fmla="*/ 109 w 918"/>
                  <a:gd name="T5" fmla="*/ 227 h 628"/>
                  <a:gd name="T6" fmla="*/ 222 w 918"/>
                  <a:gd name="T7" fmla="*/ 91 h 628"/>
                  <a:gd name="T8" fmla="*/ 449 w 918"/>
                  <a:gd name="T9" fmla="*/ 23 h 628"/>
                  <a:gd name="T10" fmla="*/ 608 w 918"/>
                  <a:gd name="T11" fmla="*/ 23 h 628"/>
                  <a:gd name="T12" fmla="*/ 812 w 918"/>
                  <a:gd name="T13" fmla="*/ 159 h 628"/>
                  <a:gd name="T14" fmla="*/ 903 w 918"/>
                  <a:gd name="T15" fmla="*/ 318 h 628"/>
                  <a:gd name="T16" fmla="*/ 903 w 918"/>
                  <a:gd name="T17" fmla="*/ 499 h 628"/>
                  <a:gd name="T18" fmla="*/ 812 w 918"/>
                  <a:gd name="T19" fmla="*/ 545 h 628"/>
                  <a:gd name="T20" fmla="*/ 449 w 918"/>
                  <a:gd name="T21" fmla="*/ 613 h 628"/>
                  <a:gd name="T22" fmla="*/ 64 w 918"/>
                  <a:gd name="T23" fmla="*/ 454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18" h="628">
                    <a:moveTo>
                      <a:pt x="64" y="454"/>
                    </a:moveTo>
                    <a:cubicBezTo>
                      <a:pt x="0" y="416"/>
                      <a:pt x="57" y="424"/>
                      <a:pt x="64" y="386"/>
                    </a:cubicBezTo>
                    <a:cubicBezTo>
                      <a:pt x="71" y="348"/>
                      <a:pt x="83" y="276"/>
                      <a:pt x="109" y="227"/>
                    </a:cubicBezTo>
                    <a:cubicBezTo>
                      <a:pt x="135" y="178"/>
                      <a:pt x="165" y="125"/>
                      <a:pt x="222" y="91"/>
                    </a:cubicBezTo>
                    <a:cubicBezTo>
                      <a:pt x="279" y="57"/>
                      <a:pt x="385" y="34"/>
                      <a:pt x="449" y="23"/>
                    </a:cubicBezTo>
                    <a:cubicBezTo>
                      <a:pt x="513" y="12"/>
                      <a:pt x="547" y="0"/>
                      <a:pt x="608" y="23"/>
                    </a:cubicBezTo>
                    <a:cubicBezTo>
                      <a:pt x="669" y="46"/>
                      <a:pt x="763" y="110"/>
                      <a:pt x="812" y="159"/>
                    </a:cubicBezTo>
                    <a:cubicBezTo>
                      <a:pt x="861" y="208"/>
                      <a:pt x="888" y="261"/>
                      <a:pt x="903" y="318"/>
                    </a:cubicBezTo>
                    <a:cubicBezTo>
                      <a:pt x="918" y="375"/>
                      <a:pt x="918" y="461"/>
                      <a:pt x="903" y="499"/>
                    </a:cubicBezTo>
                    <a:cubicBezTo>
                      <a:pt x="888" y="537"/>
                      <a:pt x="888" y="526"/>
                      <a:pt x="812" y="545"/>
                    </a:cubicBezTo>
                    <a:cubicBezTo>
                      <a:pt x="736" y="564"/>
                      <a:pt x="577" y="628"/>
                      <a:pt x="449" y="613"/>
                    </a:cubicBezTo>
                    <a:cubicBezTo>
                      <a:pt x="321" y="598"/>
                      <a:pt x="128" y="492"/>
                      <a:pt x="64" y="45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3" name="Oval 49">
                <a:extLst>
                  <a:ext uri="{FF2B5EF4-FFF2-40B4-BE49-F238E27FC236}">
                    <a16:creationId xmlns:a16="http://schemas.microsoft.com/office/drawing/2014/main" id="{6FBEDF12-2B6C-44D3-B24F-1AB1BEF3C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61513">
                <a:off x="2813" y="1545"/>
                <a:ext cx="167" cy="123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57647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21554" name="Group 50">
                <a:extLst>
                  <a:ext uri="{FF2B5EF4-FFF2-40B4-BE49-F238E27FC236}">
                    <a16:creationId xmlns:a16="http://schemas.microsoft.com/office/drawing/2014/main" id="{EE40F1BF-AD6D-4E4E-AC3F-2291A692D9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647058">
                <a:off x="2930" y="1483"/>
                <a:ext cx="117" cy="62"/>
                <a:chOff x="3220" y="3112"/>
                <a:chExt cx="270" cy="128"/>
              </a:xfrm>
            </p:grpSpPr>
            <p:sp>
              <p:nvSpPr>
                <p:cNvPr id="21555" name="Freeform 51">
                  <a:extLst>
                    <a:ext uri="{FF2B5EF4-FFF2-40B4-BE49-F238E27FC236}">
                      <a16:creationId xmlns:a16="http://schemas.microsoft.com/office/drawing/2014/main" id="{6B00D2A4-02C0-4713-9AF8-8D1C663DED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921404" flipH="1">
                  <a:off x="3220" y="3135"/>
                  <a:ext cx="270" cy="105"/>
                </a:xfrm>
                <a:custGeom>
                  <a:avLst/>
                  <a:gdLst>
                    <a:gd name="T0" fmla="*/ 4 w 260"/>
                    <a:gd name="T1" fmla="*/ 45 h 124"/>
                    <a:gd name="T2" fmla="*/ 72 w 260"/>
                    <a:gd name="T3" fmla="*/ 113 h 124"/>
                    <a:gd name="T4" fmla="*/ 185 w 260"/>
                    <a:gd name="T5" fmla="*/ 113 h 124"/>
                    <a:gd name="T6" fmla="*/ 253 w 260"/>
                    <a:gd name="T7" fmla="*/ 68 h 124"/>
                    <a:gd name="T8" fmla="*/ 230 w 260"/>
                    <a:gd name="T9" fmla="*/ 22 h 124"/>
                    <a:gd name="T10" fmla="*/ 94 w 260"/>
                    <a:gd name="T11" fmla="*/ 0 h 124"/>
                    <a:gd name="T12" fmla="*/ 4 w 260"/>
                    <a:gd name="T13" fmla="*/ 45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0" h="124">
                      <a:moveTo>
                        <a:pt x="4" y="45"/>
                      </a:moveTo>
                      <a:cubicBezTo>
                        <a:pt x="0" y="64"/>
                        <a:pt x="42" y="102"/>
                        <a:pt x="72" y="113"/>
                      </a:cubicBezTo>
                      <a:cubicBezTo>
                        <a:pt x="102" y="124"/>
                        <a:pt x="155" y="120"/>
                        <a:pt x="185" y="113"/>
                      </a:cubicBezTo>
                      <a:cubicBezTo>
                        <a:pt x="215" y="106"/>
                        <a:pt x="246" y="83"/>
                        <a:pt x="253" y="68"/>
                      </a:cubicBezTo>
                      <a:cubicBezTo>
                        <a:pt x="260" y="53"/>
                        <a:pt x="257" y="33"/>
                        <a:pt x="230" y="22"/>
                      </a:cubicBezTo>
                      <a:cubicBezTo>
                        <a:pt x="203" y="11"/>
                        <a:pt x="132" y="0"/>
                        <a:pt x="94" y="0"/>
                      </a:cubicBezTo>
                      <a:cubicBezTo>
                        <a:pt x="56" y="0"/>
                        <a:pt x="8" y="26"/>
                        <a:pt x="4" y="45"/>
                      </a:cubicBezTo>
                      <a:close/>
                    </a:path>
                  </a:pathLst>
                </a:custGeom>
                <a:solidFill>
                  <a:srgbClr val="D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556" name="Freeform 52">
                  <a:extLst>
                    <a:ext uri="{FF2B5EF4-FFF2-40B4-BE49-F238E27FC236}">
                      <a16:creationId xmlns:a16="http://schemas.microsoft.com/office/drawing/2014/main" id="{20562C74-1524-452C-B2B3-168E151A56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921404" flipH="1">
                  <a:off x="3220" y="3112"/>
                  <a:ext cx="270" cy="105"/>
                </a:xfrm>
                <a:custGeom>
                  <a:avLst/>
                  <a:gdLst>
                    <a:gd name="T0" fmla="*/ 4 w 260"/>
                    <a:gd name="T1" fmla="*/ 45 h 124"/>
                    <a:gd name="T2" fmla="*/ 72 w 260"/>
                    <a:gd name="T3" fmla="*/ 113 h 124"/>
                    <a:gd name="T4" fmla="*/ 185 w 260"/>
                    <a:gd name="T5" fmla="*/ 113 h 124"/>
                    <a:gd name="T6" fmla="*/ 253 w 260"/>
                    <a:gd name="T7" fmla="*/ 68 h 124"/>
                    <a:gd name="T8" fmla="*/ 230 w 260"/>
                    <a:gd name="T9" fmla="*/ 22 h 124"/>
                    <a:gd name="T10" fmla="*/ 94 w 260"/>
                    <a:gd name="T11" fmla="*/ 0 h 124"/>
                    <a:gd name="T12" fmla="*/ 4 w 260"/>
                    <a:gd name="T13" fmla="*/ 45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0" h="124">
                      <a:moveTo>
                        <a:pt x="4" y="45"/>
                      </a:moveTo>
                      <a:cubicBezTo>
                        <a:pt x="0" y="64"/>
                        <a:pt x="42" y="102"/>
                        <a:pt x="72" y="113"/>
                      </a:cubicBezTo>
                      <a:cubicBezTo>
                        <a:pt x="102" y="124"/>
                        <a:pt x="155" y="120"/>
                        <a:pt x="185" y="113"/>
                      </a:cubicBezTo>
                      <a:cubicBezTo>
                        <a:pt x="215" y="106"/>
                        <a:pt x="246" y="83"/>
                        <a:pt x="253" y="68"/>
                      </a:cubicBezTo>
                      <a:cubicBezTo>
                        <a:pt x="260" y="53"/>
                        <a:pt x="257" y="33"/>
                        <a:pt x="230" y="22"/>
                      </a:cubicBezTo>
                      <a:cubicBezTo>
                        <a:pt x="203" y="11"/>
                        <a:pt x="132" y="0"/>
                        <a:pt x="94" y="0"/>
                      </a:cubicBezTo>
                      <a:cubicBezTo>
                        <a:pt x="56" y="0"/>
                        <a:pt x="8" y="26"/>
                        <a:pt x="4" y="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C0000">
                        <a:gamma/>
                        <a:shade val="81961"/>
                        <a:invGamma/>
                      </a:srgbClr>
                    </a:gs>
                    <a:gs pos="100000">
                      <a:srgbClr val="AC0000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557" name="Freeform 53">
                <a:extLst>
                  <a:ext uri="{FF2B5EF4-FFF2-40B4-BE49-F238E27FC236}">
                    <a16:creationId xmlns:a16="http://schemas.microsoft.com/office/drawing/2014/main" id="{89B2488C-8CA0-4706-B330-B954F53954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2" y="1639"/>
                <a:ext cx="347" cy="52"/>
              </a:xfrm>
              <a:custGeom>
                <a:avLst/>
                <a:gdLst>
                  <a:gd name="T0" fmla="*/ 0 w 801"/>
                  <a:gd name="T1" fmla="*/ 0 h 117"/>
                  <a:gd name="T2" fmla="*/ 227 w 801"/>
                  <a:gd name="T3" fmla="*/ 91 h 117"/>
                  <a:gd name="T4" fmla="*/ 476 w 801"/>
                  <a:gd name="T5" fmla="*/ 113 h 117"/>
                  <a:gd name="T6" fmla="*/ 748 w 801"/>
                  <a:gd name="T7" fmla="*/ 68 h 117"/>
                  <a:gd name="T8" fmla="*/ 794 w 801"/>
                  <a:gd name="T9" fmla="*/ 23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1" h="117">
                    <a:moveTo>
                      <a:pt x="0" y="0"/>
                    </a:moveTo>
                    <a:cubicBezTo>
                      <a:pt x="74" y="36"/>
                      <a:pt x="148" y="72"/>
                      <a:pt x="227" y="91"/>
                    </a:cubicBezTo>
                    <a:cubicBezTo>
                      <a:pt x="306" y="110"/>
                      <a:pt x="389" y="117"/>
                      <a:pt x="476" y="113"/>
                    </a:cubicBezTo>
                    <a:cubicBezTo>
                      <a:pt x="563" y="109"/>
                      <a:pt x="695" y="83"/>
                      <a:pt x="748" y="68"/>
                    </a:cubicBezTo>
                    <a:cubicBezTo>
                      <a:pt x="801" y="53"/>
                      <a:pt x="749" y="23"/>
                      <a:pt x="794" y="23"/>
                    </a:cubicBezTo>
                  </a:path>
                </a:pathLst>
              </a:custGeom>
              <a:noFill/>
              <a:ln w="19050" cap="flat" cmpd="sng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58" name="AutoShape 54">
                <a:extLst>
                  <a:ext uri="{FF2B5EF4-FFF2-40B4-BE49-F238E27FC236}">
                    <a16:creationId xmlns:a16="http://schemas.microsoft.com/office/drawing/2014/main" id="{ADC47DC4-085C-4122-92C9-5000852B6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6" y="1651"/>
                <a:ext cx="30" cy="40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559" name="Oval 55">
                <a:extLst>
                  <a:ext uri="{FF2B5EF4-FFF2-40B4-BE49-F238E27FC236}">
                    <a16:creationId xmlns:a16="http://schemas.microsoft.com/office/drawing/2014/main" id="{F8F693A2-004A-4912-B006-90D197D5E3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26419">
                <a:off x="2969" y="1678"/>
                <a:ext cx="168" cy="73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57647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560" name="Oval 56">
                <a:extLst>
                  <a:ext uri="{FF2B5EF4-FFF2-40B4-BE49-F238E27FC236}">
                    <a16:creationId xmlns:a16="http://schemas.microsoft.com/office/drawing/2014/main" id="{EB6A9E12-D692-409B-A6BA-156932AE9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01897">
                <a:off x="2756" y="1655"/>
                <a:ext cx="105" cy="36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561" name="Oval 57">
                <a:extLst>
                  <a:ext uri="{FF2B5EF4-FFF2-40B4-BE49-F238E27FC236}">
                    <a16:creationId xmlns:a16="http://schemas.microsoft.com/office/drawing/2014/main" id="{8A184254-14E2-420D-920F-3FCED2A5B5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57660">
                <a:off x="3126" y="1673"/>
                <a:ext cx="128" cy="42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562" name="Freeform 58">
                <a:extLst>
                  <a:ext uri="{FF2B5EF4-FFF2-40B4-BE49-F238E27FC236}">
                    <a16:creationId xmlns:a16="http://schemas.microsoft.com/office/drawing/2014/main" id="{C89E8361-C334-46C9-87C0-A00C204307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3" y="1650"/>
                <a:ext cx="484" cy="113"/>
              </a:xfrm>
              <a:custGeom>
                <a:avLst/>
                <a:gdLst>
                  <a:gd name="T0" fmla="*/ 159 w 1122"/>
                  <a:gd name="T1" fmla="*/ 4 h 238"/>
                  <a:gd name="T2" fmla="*/ 0 w 1122"/>
                  <a:gd name="T3" fmla="*/ 49 h 238"/>
                  <a:gd name="T4" fmla="*/ 159 w 1122"/>
                  <a:gd name="T5" fmla="*/ 49 h 238"/>
                  <a:gd name="T6" fmla="*/ 363 w 1122"/>
                  <a:gd name="T7" fmla="*/ 163 h 238"/>
                  <a:gd name="T8" fmla="*/ 522 w 1122"/>
                  <a:gd name="T9" fmla="*/ 231 h 238"/>
                  <a:gd name="T10" fmla="*/ 703 w 1122"/>
                  <a:gd name="T11" fmla="*/ 208 h 238"/>
                  <a:gd name="T12" fmla="*/ 862 w 1122"/>
                  <a:gd name="T13" fmla="*/ 140 h 238"/>
                  <a:gd name="T14" fmla="*/ 953 w 1122"/>
                  <a:gd name="T15" fmla="*/ 95 h 238"/>
                  <a:gd name="T16" fmla="*/ 1021 w 1122"/>
                  <a:gd name="T17" fmla="*/ 72 h 238"/>
                  <a:gd name="T18" fmla="*/ 1111 w 1122"/>
                  <a:gd name="T19" fmla="*/ 95 h 238"/>
                  <a:gd name="T20" fmla="*/ 953 w 1122"/>
                  <a:gd name="T21" fmla="*/ 27 h 238"/>
                  <a:gd name="T22" fmla="*/ 862 w 1122"/>
                  <a:gd name="T23" fmla="*/ 72 h 238"/>
                  <a:gd name="T24" fmla="*/ 658 w 1122"/>
                  <a:gd name="T25" fmla="*/ 95 h 238"/>
                  <a:gd name="T26" fmla="*/ 431 w 1122"/>
                  <a:gd name="T27" fmla="*/ 95 h 238"/>
                  <a:gd name="T28" fmla="*/ 204 w 1122"/>
                  <a:gd name="T29" fmla="*/ 27 h 238"/>
                  <a:gd name="T30" fmla="*/ 159 w 1122"/>
                  <a:gd name="T31" fmla="*/ 4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22" h="238">
                    <a:moveTo>
                      <a:pt x="159" y="4"/>
                    </a:moveTo>
                    <a:cubicBezTo>
                      <a:pt x="125" y="8"/>
                      <a:pt x="0" y="42"/>
                      <a:pt x="0" y="49"/>
                    </a:cubicBezTo>
                    <a:cubicBezTo>
                      <a:pt x="0" y="56"/>
                      <a:pt x="99" y="30"/>
                      <a:pt x="159" y="49"/>
                    </a:cubicBezTo>
                    <a:cubicBezTo>
                      <a:pt x="219" y="68"/>
                      <a:pt x="303" y="133"/>
                      <a:pt x="363" y="163"/>
                    </a:cubicBezTo>
                    <a:cubicBezTo>
                      <a:pt x="423" y="193"/>
                      <a:pt x="465" y="224"/>
                      <a:pt x="522" y="231"/>
                    </a:cubicBezTo>
                    <a:cubicBezTo>
                      <a:pt x="579" y="238"/>
                      <a:pt x="646" y="223"/>
                      <a:pt x="703" y="208"/>
                    </a:cubicBezTo>
                    <a:cubicBezTo>
                      <a:pt x="760" y="193"/>
                      <a:pt x="820" y="159"/>
                      <a:pt x="862" y="140"/>
                    </a:cubicBezTo>
                    <a:cubicBezTo>
                      <a:pt x="904" y="121"/>
                      <a:pt x="926" y="106"/>
                      <a:pt x="953" y="95"/>
                    </a:cubicBezTo>
                    <a:cubicBezTo>
                      <a:pt x="980" y="84"/>
                      <a:pt x="995" y="72"/>
                      <a:pt x="1021" y="72"/>
                    </a:cubicBezTo>
                    <a:cubicBezTo>
                      <a:pt x="1047" y="72"/>
                      <a:pt x="1122" y="102"/>
                      <a:pt x="1111" y="95"/>
                    </a:cubicBezTo>
                    <a:cubicBezTo>
                      <a:pt x="1100" y="88"/>
                      <a:pt x="994" y="31"/>
                      <a:pt x="953" y="27"/>
                    </a:cubicBezTo>
                    <a:cubicBezTo>
                      <a:pt x="912" y="23"/>
                      <a:pt x="911" y="61"/>
                      <a:pt x="862" y="72"/>
                    </a:cubicBezTo>
                    <a:cubicBezTo>
                      <a:pt x="813" y="83"/>
                      <a:pt x="730" y="91"/>
                      <a:pt x="658" y="95"/>
                    </a:cubicBezTo>
                    <a:cubicBezTo>
                      <a:pt x="586" y="99"/>
                      <a:pt x="507" y="106"/>
                      <a:pt x="431" y="95"/>
                    </a:cubicBezTo>
                    <a:cubicBezTo>
                      <a:pt x="355" y="84"/>
                      <a:pt x="249" y="42"/>
                      <a:pt x="204" y="27"/>
                    </a:cubicBezTo>
                    <a:cubicBezTo>
                      <a:pt x="159" y="12"/>
                      <a:pt x="193" y="0"/>
                      <a:pt x="159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748" name="AutoShape 244">
              <a:extLst>
                <a:ext uri="{FF2B5EF4-FFF2-40B4-BE49-F238E27FC236}">
                  <a16:creationId xmlns:a16="http://schemas.microsoft.com/office/drawing/2014/main" id="{217ED654-DC9F-4B98-B5F0-86066A5AF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6" y="1117"/>
              <a:ext cx="2019" cy="2336"/>
            </a:xfrm>
            <a:prstGeom prst="roundRect">
              <a:avLst>
                <a:gd name="adj" fmla="val 11171"/>
              </a:avLst>
            </a:prstGeom>
            <a:noFill/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1749" name="Group 245">
              <a:extLst>
                <a:ext uri="{FF2B5EF4-FFF2-40B4-BE49-F238E27FC236}">
                  <a16:creationId xmlns:a16="http://schemas.microsoft.com/office/drawing/2014/main" id="{0EE31864-56AB-4AE8-B401-AA8376EB34D7}"/>
                </a:ext>
              </a:extLst>
            </p:cNvPr>
            <p:cNvGrpSpPr>
              <a:grpSpLocks/>
            </p:cNvGrpSpPr>
            <p:nvPr/>
          </p:nvGrpSpPr>
          <p:grpSpPr bwMode="auto">
            <a:xfrm rot="1297800">
              <a:off x="4989" y="935"/>
              <a:ext cx="527" cy="338"/>
              <a:chOff x="2738" y="1480"/>
              <a:chExt cx="527" cy="338"/>
            </a:xfrm>
          </p:grpSpPr>
          <p:sp>
            <p:nvSpPr>
              <p:cNvPr id="21750" name="Oval 246">
                <a:extLst>
                  <a:ext uri="{FF2B5EF4-FFF2-40B4-BE49-F238E27FC236}">
                    <a16:creationId xmlns:a16="http://schemas.microsoft.com/office/drawing/2014/main" id="{260A63C2-BB6B-48D6-81E4-0FD4822F4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5" y="1618"/>
                <a:ext cx="512" cy="200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51" name="Oval 247">
                <a:extLst>
                  <a:ext uri="{FF2B5EF4-FFF2-40B4-BE49-F238E27FC236}">
                    <a16:creationId xmlns:a16="http://schemas.microsoft.com/office/drawing/2014/main" id="{4056907B-F02E-479D-8709-13F84938F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37142">
                <a:off x="2738" y="1636"/>
                <a:ext cx="527" cy="146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752" name="Freeform 248">
                <a:extLst>
                  <a:ext uri="{FF2B5EF4-FFF2-40B4-BE49-F238E27FC236}">
                    <a16:creationId xmlns:a16="http://schemas.microsoft.com/office/drawing/2014/main" id="{E8DA2BD9-0179-4F9A-8F54-97156C492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1480"/>
                <a:ext cx="360" cy="247"/>
              </a:xfrm>
              <a:custGeom>
                <a:avLst/>
                <a:gdLst>
                  <a:gd name="T0" fmla="*/ 64 w 918"/>
                  <a:gd name="T1" fmla="*/ 454 h 628"/>
                  <a:gd name="T2" fmla="*/ 64 w 918"/>
                  <a:gd name="T3" fmla="*/ 386 h 628"/>
                  <a:gd name="T4" fmla="*/ 109 w 918"/>
                  <a:gd name="T5" fmla="*/ 227 h 628"/>
                  <a:gd name="T6" fmla="*/ 222 w 918"/>
                  <a:gd name="T7" fmla="*/ 91 h 628"/>
                  <a:gd name="T8" fmla="*/ 449 w 918"/>
                  <a:gd name="T9" fmla="*/ 23 h 628"/>
                  <a:gd name="T10" fmla="*/ 608 w 918"/>
                  <a:gd name="T11" fmla="*/ 23 h 628"/>
                  <a:gd name="T12" fmla="*/ 812 w 918"/>
                  <a:gd name="T13" fmla="*/ 159 h 628"/>
                  <a:gd name="T14" fmla="*/ 903 w 918"/>
                  <a:gd name="T15" fmla="*/ 318 h 628"/>
                  <a:gd name="T16" fmla="*/ 903 w 918"/>
                  <a:gd name="T17" fmla="*/ 499 h 628"/>
                  <a:gd name="T18" fmla="*/ 812 w 918"/>
                  <a:gd name="T19" fmla="*/ 545 h 628"/>
                  <a:gd name="T20" fmla="*/ 449 w 918"/>
                  <a:gd name="T21" fmla="*/ 613 h 628"/>
                  <a:gd name="T22" fmla="*/ 64 w 918"/>
                  <a:gd name="T23" fmla="*/ 454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18" h="628">
                    <a:moveTo>
                      <a:pt x="64" y="454"/>
                    </a:moveTo>
                    <a:cubicBezTo>
                      <a:pt x="0" y="416"/>
                      <a:pt x="57" y="424"/>
                      <a:pt x="64" y="386"/>
                    </a:cubicBezTo>
                    <a:cubicBezTo>
                      <a:pt x="71" y="348"/>
                      <a:pt x="83" y="276"/>
                      <a:pt x="109" y="227"/>
                    </a:cubicBezTo>
                    <a:cubicBezTo>
                      <a:pt x="135" y="178"/>
                      <a:pt x="165" y="125"/>
                      <a:pt x="222" y="91"/>
                    </a:cubicBezTo>
                    <a:cubicBezTo>
                      <a:pt x="279" y="57"/>
                      <a:pt x="385" y="34"/>
                      <a:pt x="449" y="23"/>
                    </a:cubicBezTo>
                    <a:cubicBezTo>
                      <a:pt x="513" y="12"/>
                      <a:pt x="547" y="0"/>
                      <a:pt x="608" y="23"/>
                    </a:cubicBezTo>
                    <a:cubicBezTo>
                      <a:pt x="669" y="46"/>
                      <a:pt x="763" y="110"/>
                      <a:pt x="812" y="159"/>
                    </a:cubicBezTo>
                    <a:cubicBezTo>
                      <a:pt x="861" y="208"/>
                      <a:pt x="888" y="261"/>
                      <a:pt x="903" y="318"/>
                    </a:cubicBezTo>
                    <a:cubicBezTo>
                      <a:pt x="918" y="375"/>
                      <a:pt x="918" y="461"/>
                      <a:pt x="903" y="499"/>
                    </a:cubicBezTo>
                    <a:cubicBezTo>
                      <a:pt x="888" y="537"/>
                      <a:pt x="888" y="526"/>
                      <a:pt x="812" y="545"/>
                    </a:cubicBezTo>
                    <a:cubicBezTo>
                      <a:pt x="736" y="564"/>
                      <a:pt x="577" y="628"/>
                      <a:pt x="449" y="613"/>
                    </a:cubicBezTo>
                    <a:cubicBezTo>
                      <a:pt x="321" y="598"/>
                      <a:pt x="128" y="492"/>
                      <a:pt x="64" y="45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53" name="Oval 249">
                <a:extLst>
                  <a:ext uri="{FF2B5EF4-FFF2-40B4-BE49-F238E27FC236}">
                    <a16:creationId xmlns:a16="http://schemas.microsoft.com/office/drawing/2014/main" id="{5CCD76F2-7010-47C2-BBA6-2ADE56870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61513">
                <a:off x="2813" y="1545"/>
                <a:ext cx="167" cy="123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57647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21754" name="Group 250">
                <a:extLst>
                  <a:ext uri="{FF2B5EF4-FFF2-40B4-BE49-F238E27FC236}">
                    <a16:creationId xmlns:a16="http://schemas.microsoft.com/office/drawing/2014/main" id="{41A1BC98-ABA2-4908-B643-39E3062C46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647058">
                <a:off x="2930" y="1483"/>
                <a:ext cx="117" cy="62"/>
                <a:chOff x="3220" y="3112"/>
                <a:chExt cx="270" cy="128"/>
              </a:xfrm>
            </p:grpSpPr>
            <p:sp>
              <p:nvSpPr>
                <p:cNvPr id="21755" name="Freeform 251">
                  <a:extLst>
                    <a:ext uri="{FF2B5EF4-FFF2-40B4-BE49-F238E27FC236}">
                      <a16:creationId xmlns:a16="http://schemas.microsoft.com/office/drawing/2014/main" id="{0F474D99-F9BD-44DE-90A5-E07ADE6E3F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921404" flipH="1">
                  <a:off x="3220" y="3135"/>
                  <a:ext cx="270" cy="105"/>
                </a:xfrm>
                <a:custGeom>
                  <a:avLst/>
                  <a:gdLst>
                    <a:gd name="T0" fmla="*/ 4 w 260"/>
                    <a:gd name="T1" fmla="*/ 45 h 124"/>
                    <a:gd name="T2" fmla="*/ 72 w 260"/>
                    <a:gd name="T3" fmla="*/ 113 h 124"/>
                    <a:gd name="T4" fmla="*/ 185 w 260"/>
                    <a:gd name="T5" fmla="*/ 113 h 124"/>
                    <a:gd name="T6" fmla="*/ 253 w 260"/>
                    <a:gd name="T7" fmla="*/ 68 h 124"/>
                    <a:gd name="T8" fmla="*/ 230 w 260"/>
                    <a:gd name="T9" fmla="*/ 22 h 124"/>
                    <a:gd name="T10" fmla="*/ 94 w 260"/>
                    <a:gd name="T11" fmla="*/ 0 h 124"/>
                    <a:gd name="T12" fmla="*/ 4 w 260"/>
                    <a:gd name="T13" fmla="*/ 45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0" h="124">
                      <a:moveTo>
                        <a:pt x="4" y="45"/>
                      </a:moveTo>
                      <a:cubicBezTo>
                        <a:pt x="0" y="64"/>
                        <a:pt x="42" y="102"/>
                        <a:pt x="72" y="113"/>
                      </a:cubicBezTo>
                      <a:cubicBezTo>
                        <a:pt x="102" y="124"/>
                        <a:pt x="155" y="120"/>
                        <a:pt x="185" y="113"/>
                      </a:cubicBezTo>
                      <a:cubicBezTo>
                        <a:pt x="215" y="106"/>
                        <a:pt x="246" y="83"/>
                        <a:pt x="253" y="68"/>
                      </a:cubicBezTo>
                      <a:cubicBezTo>
                        <a:pt x="260" y="53"/>
                        <a:pt x="257" y="33"/>
                        <a:pt x="230" y="22"/>
                      </a:cubicBezTo>
                      <a:cubicBezTo>
                        <a:pt x="203" y="11"/>
                        <a:pt x="132" y="0"/>
                        <a:pt x="94" y="0"/>
                      </a:cubicBezTo>
                      <a:cubicBezTo>
                        <a:pt x="56" y="0"/>
                        <a:pt x="8" y="26"/>
                        <a:pt x="4" y="45"/>
                      </a:cubicBezTo>
                      <a:close/>
                    </a:path>
                  </a:pathLst>
                </a:custGeom>
                <a:solidFill>
                  <a:srgbClr val="D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756" name="Freeform 252">
                  <a:extLst>
                    <a:ext uri="{FF2B5EF4-FFF2-40B4-BE49-F238E27FC236}">
                      <a16:creationId xmlns:a16="http://schemas.microsoft.com/office/drawing/2014/main" id="{0044614A-E592-4953-A298-BFDEEDC082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921404" flipH="1">
                  <a:off x="3220" y="3112"/>
                  <a:ext cx="270" cy="105"/>
                </a:xfrm>
                <a:custGeom>
                  <a:avLst/>
                  <a:gdLst>
                    <a:gd name="T0" fmla="*/ 4 w 260"/>
                    <a:gd name="T1" fmla="*/ 45 h 124"/>
                    <a:gd name="T2" fmla="*/ 72 w 260"/>
                    <a:gd name="T3" fmla="*/ 113 h 124"/>
                    <a:gd name="T4" fmla="*/ 185 w 260"/>
                    <a:gd name="T5" fmla="*/ 113 h 124"/>
                    <a:gd name="T6" fmla="*/ 253 w 260"/>
                    <a:gd name="T7" fmla="*/ 68 h 124"/>
                    <a:gd name="T8" fmla="*/ 230 w 260"/>
                    <a:gd name="T9" fmla="*/ 22 h 124"/>
                    <a:gd name="T10" fmla="*/ 94 w 260"/>
                    <a:gd name="T11" fmla="*/ 0 h 124"/>
                    <a:gd name="T12" fmla="*/ 4 w 260"/>
                    <a:gd name="T13" fmla="*/ 45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0" h="124">
                      <a:moveTo>
                        <a:pt x="4" y="45"/>
                      </a:moveTo>
                      <a:cubicBezTo>
                        <a:pt x="0" y="64"/>
                        <a:pt x="42" y="102"/>
                        <a:pt x="72" y="113"/>
                      </a:cubicBezTo>
                      <a:cubicBezTo>
                        <a:pt x="102" y="124"/>
                        <a:pt x="155" y="120"/>
                        <a:pt x="185" y="113"/>
                      </a:cubicBezTo>
                      <a:cubicBezTo>
                        <a:pt x="215" y="106"/>
                        <a:pt x="246" y="83"/>
                        <a:pt x="253" y="68"/>
                      </a:cubicBezTo>
                      <a:cubicBezTo>
                        <a:pt x="260" y="53"/>
                        <a:pt x="257" y="33"/>
                        <a:pt x="230" y="22"/>
                      </a:cubicBezTo>
                      <a:cubicBezTo>
                        <a:pt x="203" y="11"/>
                        <a:pt x="132" y="0"/>
                        <a:pt x="94" y="0"/>
                      </a:cubicBezTo>
                      <a:cubicBezTo>
                        <a:pt x="56" y="0"/>
                        <a:pt x="8" y="26"/>
                        <a:pt x="4" y="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C0000">
                        <a:gamma/>
                        <a:shade val="81961"/>
                        <a:invGamma/>
                      </a:srgbClr>
                    </a:gs>
                    <a:gs pos="100000">
                      <a:srgbClr val="AC0000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5875" cap="flat" cmpd="sng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757" name="Freeform 253">
                <a:extLst>
                  <a:ext uri="{FF2B5EF4-FFF2-40B4-BE49-F238E27FC236}">
                    <a16:creationId xmlns:a16="http://schemas.microsoft.com/office/drawing/2014/main" id="{00F22260-A9F7-4A9F-9D66-F74289879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2" y="1639"/>
                <a:ext cx="347" cy="52"/>
              </a:xfrm>
              <a:custGeom>
                <a:avLst/>
                <a:gdLst>
                  <a:gd name="T0" fmla="*/ 0 w 801"/>
                  <a:gd name="T1" fmla="*/ 0 h 117"/>
                  <a:gd name="T2" fmla="*/ 227 w 801"/>
                  <a:gd name="T3" fmla="*/ 91 h 117"/>
                  <a:gd name="T4" fmla="*/ 476 w 801"/>
                  <a:gd name="T5" fmla="*/ 113 h 117"/>
                  <a:gd name="T6" fmla="*/ 748 w 801"/>
                  <a:gd name="T7" fmla="*/ 68 h 117"/>
                  <a:gd name="T8" fmla="*/ 794 w 801"/>
                  <a:gd name="T9" fmla="*/ 23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1" h="117">
                    <a:moveTo>
                      <a:pt x="0" y="0"/>
                    </a:moveTo>
                    <a:cubicBezTo>
                      <a:pt x="74" y="36"/>
                      <a:pt x="148" y="72"/>
                      <a:pt x="227" y="91"/>
                    </a:cubicBezTo>
                    <a:cubicBezTo>
                      <a:pt x="306" y="110"/>
                      <a:pt x="389" y="117"/>
                      <a:pt x="476" y="113"/>
                    </a:cubicBezTo>
                    <a:cubicBezTo>
                      <a:pt x="563" y="109"/>
                      <a:pt x="695" y="83"/>
                      <a:pt x="748" y="68"/>
                    </a:cubicBezTo>
                    <a:cubicBezTo>
                      <a:pt x="801" y="53"/>
                      <a:pt x="749" y="23"/>
                      <a:pt x="794" y="23"/>
                    </a:cubicBezTo>
                  </a:path>
                </a:pathLst>
              </a:custGeom>
              <a:noFill/>
              <a:ln w="19050" cap="flat" cmpd="sng">
                <a:solidFill>
                  <a:srgbClr val="33333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758" name="AutoShape 254">
                <a:extLst>
                  <a:ext uri="{FF2B5EF4-FFF2-40B4-BE49-F238E27FC236}">
                    <a16:creationId xmlns:a16="http://schemas.microsoft.com/office/drawing/2014/main" id="{36BE71EB-CEEB-4B3A-B6F6-DACC1AB90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6" y="1651"/>
                <a:ext cx="30" cy="40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759" name="Oval 255">
                <a:extLst>
                  <a:ext uri="{FF2B5EF4-FFF2-40B4-BE49-F238E27FC236}">
                    <a16:creationId xmlns:a16="http://schemas.microsoft.com/office/drawing/2014/main" id="{E97847E1-0B2C-47D4-A383-939EFB5262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26419">
                <a:off x="2969" y="1678"/>
                <a:ext cx="168" cy="73"/>
              </a:xfrm>
              <a:prstGeom prst="ellipse">
                <a:avLst/>
              </a:pr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57647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760" name="Oval 256">
                <a:extLst>
                  <a:ext uri="{FF2B5EF4-FFF2-40B4-BE49-F238E27FC236}">
                    <a16:creationId xmlns:a16="http://schemas.microsoft.com/office/drawing/2014/main" id="{509F6E0F-9F79-4EFE-BCC1-30B31409A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01897">
                <a:off x="2756" y="1655"/>
                <a:ext cx="105" cy="36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761" name="Oval 257">
                <a:extLst>
                  <a:ext uri="{FF2B5EF4-FFF2-40B4-BE49-F238E27FC236}">
                    <a16:creationId xmlns:a16="http://schemas.microsoft.com/office/drawing/2014/main" id="{4F0232C9-B809-464A-BD4F-9518515FD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57660">
                <a:off x="3126" y="1673"/>
                <a:ext cx="128" cy="42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762" name="Freeform 258">
                <a:extLst>
                  <a:ext uri="{FF2B5EF4-FFF2-40B4-BE49-F238E27FC236}">
                    <a16:creationId xmlns:a16="http://schemas.microsoft.com/office/drawing/2014/main" id="{C527A407-60DD-459B-B76F-E58BCAC39E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3" y="1650"/>
                <a:ext cx="484" cy="113"/>
              </a:xfrm>
              <a:custGeom>
                <a:avLst/>
                <a:gdLst>
                  <a:gd name="T0" fmla="*/ 159 w 1122"/>
                  <a:gd name="T1" fmla="*/ 4 h 238"/>
                  <a:gd name="T2" fmla="*/ 0 w 1122"/>
                  <a:gd name="T3" fmla="*/ 49 h 238"/>
                  <a:gd name="T4" fmla="*/ 159 w 1122"/>
                  <a:gd name="T5" fmla="*/ 49 h 238"/>
                  <a:gd name="T6" fmla="*/ 363 w 1122"/>
                  <a:gd name="T7" fmla="*/ 163 h 238"/>
                  <a:gd name="T8" fmla="*/ 522 w 1122"/>
                  <a:gd name="T9" fmla="*/ 231 h 238"/>
                  <a:gd name="T10" fmla="*/ 703 w 1122"/>
                  <a:gd name="T11" fmla="*/ 208 h 238"/>
                  <a:gd name="T12" fmla="*/ 862 w 1122"/>
                  <a:gd name="T13" fmla="*/ 140 h 238"/>
                  <a:gd name="T14" fmla="*/ 953 w 1122"/>
                  <a:gd name="T15" fmla="*/ 95 h 238"/>
                  <a:gd name="T16" fmla="*/ 1021 w 1122"/>
                  <a:gd name="T17" fmla="*/ 72 h 238"/>
                  <a:gd name="T18" fmla="*/ 1111 w 1122"/>
                  <a:gd name="T19" fmla="*/ 95 h 238"/>
                  <a:gd name="T20" fmla="*/ 953 w 1122"/>
                  <a:gd name="T21" fmla="*/ 27 h 238"/>
                  <a:gd name="T22" fmla="*/ 862 w 1122"/>
                  <a:gd name="T23" fmla="*/ 72 h 238"/>
                  <a:gd name="T24" fmla="*/ 658 w 1122"/>
                  <a:gd name="T25" fmla="*/ 95 h 238"/>
                  <a:gd name="T26" fmla="*/ 431 w 1122"/>
                  <a:gd name="T27" fmla="*/ 95 h 238"/>
                  <a:gd name="T28" fmla="*/ 204 w 1122"/>
                  <a:gd name="T29" fmla="*/ 27 h 238"/>
                  <a:gd name="T30" fmla="*/ 159 w 1122"/>
                  <a:gd name="T31" fmla="*/ 4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22" h="238">
                    <a:moveTo>
                      <a:pt x="159" y="4"/>
                    </a:moveTo>
                    <a:cubicBezTo>
                      <a:pt x="125" y="8"/>
                      <a:pt x="0" y="42"/>
                      <a:pt x="0" y="49"/>
                    </a:cubicBezTo>
                    <a:cubicBezTo>
                      <a:pt x="0" y="56"/>
                      <a:pt x="99" y="30"/>
                      <a:pt x="159" y="49"/>
                    </a:cubicBezTo>
                    <a:cubicBezTo>
                      <a:pt x="219" y="68"/>
                      <a:pt x="303" y="133"/>
                      <a:pt x="363" y="163"/>
                    </a:cubicBezTo>
                    <a:cubicBezTo>
                      <a:pt x="423" y="193"/>
                      <a:pt x="465" y="224"/>
                      <a:pt x="522" y="231"/>
                    </a:cubicBezTo>
                    <a:cubicBezTo>
                      <a:pt x="579" y="238"/>
                      <a:pt x="646" y="223"/>
                      <a:pt x="703" y="208"/>
                    </a:cubicBezTo>
                    <a:cubicBezTo>
                      <a:pt x="760" y="193"/>
                      <a:pt x="820" y="159"/>
                      <a:pt x="862" y="140"/>
                    </a:cubicBezTo>
                    <a:cubicBezTo>
                      <a:pt x="904" y="121"/>
                      <a:pt x="926" y="106"/>
                      <a:pt x="953" y="95"/>
                    </a:cubicBezTo>
                    <a:cubicBezTo>
                      <a:pt x="980" y="84"/>
                      <a:pt x="995" y="72"/>
                      <a:pt x="1021" y="72"/>
                    </a:cubicBezTo>
                    <a:cubicBezTo>
                      <a:pt x="1047" y="72"/>
                      <a:pt x="1122" y="102"/>
                      <a:pt x="1111" y="95"/>
                    </a:cubicBezTo>
                    <a:cubicBezTo>
                      <a:pt x="1100" y="88"/>
                      <a:pt x="994" y="31"/>
                      <a:pt x="953" y="27"/>
                    </a:cubicBezTo>
                    <a:cubicBezTo>
                      <a:pt x="912" y="23"/>
                      <a:pt x="911" y="61"/>
                      <a:pt x="862" y="72"/>
                    </a:cubicBezTo>
                    <a:cubicBezTo>
                      <a:pt x="813" y="83"/>
                      <a:pt x="730" y="91"/>
                      <a:pt x="658" y="95"/>
                    </a:cubicBezTo>
                    <a:cubicBezTo>
                      <a:pt x="586" y="99"/>
                      <a:pt x="507" y="106"/>
                      <a:pt x="431" y="95"/>
                    </a:cubicBezTo>
                    <a:cubicBezTo>
                      <a:pt x="355" y="84"/>
                      <a:pt x="249" y="42"/>
                      <a:pt x="204" y="27"/>
                    </a:cubicBezTo>
                    <a:cubicBezTo>
                      <a:pt x="159" y="12"/>
                      <a:pt x="193" y="0"/>
                      <a:pt x="159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CC0000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763" name="Line 259">
              <a:extLst>
                <a:ext uri="{FF2B5EF4-FFF2-40B4-BE49-F238E27FC236}">
                  <a16:creationId xmlns:a16="http://schemas.microsoft.com/office/drawing/2014/main" id="{95D7A3D7-47CA-421C-B834-1A7D52EA9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8" y="1457"/>
              <a:ext cx="1089" cy="0"/>
            </a:xfrm>
            <a:prstGeom prst="line">
              <a:avLst/>
            </a:prstGeom>
            <a:noFill/>
            <a:ln w="38100">
              <a:solidFill>
                <a:srgbClr val="969696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64" name="Line 260">
              <a:extLst>
                <a:ext uri="{FF2B5EF4-FFF2-40B4-BE49-F238E27FC236}">
                  <a16:creationId xmlns:a16="http://schemas.microsoft.com/office/drawing/2014/main" id="{41AC5E0F-3DCE-4898-A6FF-113FCD62F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8" y="1842"/>
              <a:ext cx="1089" cy="0"/>
            </a:xfrm>
            <a:prstGeom prst="line">
              <a:avLst/>
            </a:prstGeom>
            <a:noFill/>
            <a:ln w="38100">
              <a:solidFill>
                <a:srgbClr val="969696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65" name="Line 261">
              <a:extLst>
                <a:ext uri="{FF2B5EF4-FFF2-40B4-BE49-F238E27FC236}">
                  <a16:creationId xmlns:a16="http://schemas.microsoft.com/office/drawing/2014/main" id="{4EB16B3C-E563-42AF-AAD1-9F89C41BDC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8" y="2273"/>
              <a:ext cx="1089" cy="0"/>
            </a:xfrm>
            <a:prstGeom prst="line">
              <a:avLst/>
            </a:prstGeom>
            <a:noFill/>
            <a:ln w="38100">
              <a:solidFill>
                <a:srgbClr val="969696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66" name="Line 262">
              <a:extLst>
                <a:ext uri="{FF2B5EF4-FFF2-40B4-BE49-F238E27FC236}">
                  <a16:creationId xmlns:a16="http://schemas.microsoft.com/office/drawing/2014/main" id="{4C13AD5D-C248-485D-8D4E-5FB95CD917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8" y="2704"/>
              <a:ext cx="1089" cy="0"/>
            </a:xfrm>
            <a:prstGeom prst="line">
              <a:avLst/>
            </a:prstGeom>
            <a:noFill/>
            <a:ln w="38100">
              <a:solidFill>
                <a:srgbClr val="969696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67" name="Line 263">
              <a:extLst>
                <a:ext uri="{FF2B5EF4-FFF2-40B4-BE49-F238E27FC236}">
                  <a16:creationId xmlns:a16="http://schemas.microsoft.com/office/drawing/2014/main" id="{0A942763-57B5-42AD-8878-AB5186D979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8" y="3112"/>
              <a:ext cx="1089" cy="0"/>
            </a:xfrm>
            <a:prstGeom prst="line">
              <a:avLst/>
            </a:prstGeom>
            <a:noFill/>
            <a:ln w="38100">
              <a:solidFill>
                <a:srgbClr val="969696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1769" name="Rectangle 265">
            <a:extLst>
              <a:ext uri="{FF2B5EF4-FFF2-40B4-BE49-F238E27FC236}">
                <a16:creationId xmlns:a16="http://schemas.microsoft.com/office/drawing/2014/main" id="{D1A5F73F-2982-492D-A31A-1A576EC69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2168525"/>
            <a:ext cx="3060700" cy="151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CC0000"/>
                </a:solidFill>
              </a:rPr>
              <a:t>welcome to use these </a:t>
            </a:r>
            <a:r>
              <a:rPr lang="en-US" altLang="zh-CN" b="1" dirty="0" err="1">
                <a:solidFill>
                  <a:srgbClr val="CC0000"/>
                </a:solidFill>
              </a:rPr>
              <a:t>powerpoint</a:t>
            </a:r>
            <a:r>
              <a:rPr lang="en-US" altLang="zh-CN" b="1" dirty="0">
                <a:solidFill>
                  <a:srgbClr val="CC0000"/>
                </a:solidFill>
              </a:rPr>
              <a:t> templates, New Content design.</a:t>
            </a:r>
          </a:p>
        </p:txBody>
      </p:sp>
      <p:sp>
        <p:nvSpPr>
          <p:cNvPr id="21770" name="Rectangle 266">
            <a:extLst>
              <a:ext uri="{FF2B5EF4-FFF2-40B4-BE49-F238E27FC236}">
                <a16:creationId xmlns:a16="http://schemas.microsoft.com/office/drawing/2014/main" id="{A99A5D5A-5232-4B1D-AD22-01FE8A2D0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168525"/>
            <a:ext cx="3060700" cy="151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rgbClr val="008000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CC0000"/>
                </a:solidFill>
              </a:rPr>
              <a:t>welcome to use these </a:t>
            </a:r>
            <a:r>
              <a:rPr lang="en-US" altLang="zh-CN" b="1" dirty="0" err="1">
                <a:solidFill>
                  <a:srgbClr val="CC0000"/>
                </a:solidFill>
              </a:rPr>
              <a:t>powerpoint</a:t>
            </a:r>
            <a:r>
              <a:rPr lang="en-US" altLang="zh-CN" b="1" dirty="0">
                <a:solidFill>
                  <a:srgbClr val="CC0000"/>
                </a:solidFill>
              </a:rPr>
              <a:t> templates, New Content design.</a:t>
            </a:r>
          </a:p>
        </p:txBody>
      </p:sp>
      <p:sp>
        <p:nvSpPr>
          <p:cNvPr id="21771" name="Rectangle 267">
            <a:extLst>
              <a:ext uri="{FF2B5EF4-FFF2-40B4-BE49-F238E27FC236}">
                <a16:creationId xmlns:a16="http://schemas.microsoft.com/office/drawing/2014/main" id="{9E80F7F7-9AB0-48D0-ADB9-98E69B5FF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1844675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21772" name="Rectangle 268">
            <a:extLst>
              <a:ext uri="{FF2B5EF4-FFF2-40B4-BE49-F238E27FC236}">
                <a16:creationId xmlns:a16="http://schemas.microsoft.com/office/drawing/2014/main" id="{9AC78A85-DFE2-49A6-98FE-289C12F16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2492375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21773" name="Rectangle 269">
            <a:extLst>
              <a:ext uri="{FF2B5EF4-FFF2-40B4-BE49-F238E27FC236}">
                <a16:creationId xmlns:a16="http://schemas.microsoft.com/office/drawing/2014/main" id="{939C346A-FA20-403F-9E99-49DDECE18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176588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21774" name="Rectangle 270">
            <a:extLst>
              <a:ext uri="{FF2B5EF4-FFF2-40B4-BE49-F238E27FC236}">
                <a16:creationId xmlns:a16="http://schemas.microsoft.com/office/drawing/2014/main" id="{1EA958F0-507C-4FF3-A110-F513B2CF3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860800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21775" name="Rectangle 271">
            <a:extLst>
              <a:ext uri="{FF2B5EF4-FFF2-40B4-BE49-F238E27FC236}">
                <a16:creationId xmlns:a16="http://schemas.microsoft.com/office/drawing/2014/main" id="{EA254661-A491-4043-AD1D-3A985E857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4508500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>
                <a:solidFill>
                  <a:schemeClr val="bg2"/>
                </a:solidFill>
              </a:rPr>
              <a:t>text</a:t>
            </a:r>
          </a:p>
        </p:txBody>
      </p:sp>
      <p:sp>
        <p:nvSpPr>
          <p:cNvPr id="21776" name="Oval 272">
            <a:extLst>
              <a:ext uri="{FF2B5EF4-FFF2-40B4-BE49-F238E27FC236}">
                <a16:creationId xmlns:a16="http://schemas.microsoft.com/office/drawing/2014/main" id="{249E9291-15B8-4199-A2C9-7343D6E79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6057900"/>
            <a:ext cx="9217026" cy="1331913"/>
          </a:xfrm>
          <a:prstGeom prst="ellipse">
            <a:avLst/>
          </a:prstGeom>
          <a:gradFill rotWithShape="1">
            <a:gsLst>
              <a:gs pos="0">
                <a:srgbClr val="005E5C">
                  <a:alpha val="60001"/>
                </a:srgbClr>
              </a:gs>
              <a:gs pos="100000">
                <a:srgbClr val="005E5C">
                  <a:gamma/>
                  <a:shade val="57647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36" name="Group 408">
            <a:extLst>
              <a:ext uri="{FF2B5EF4-FFF2-40B4-BE49-F238E27FC236}">
                <a16:creationId xmlns:a16="http://schemas.microsoft.com/office/drawing/2014/main" id="{6E36D496-EA4C-411C-8A6C-365B6F0F2495}"/>
              </a:ext>
            </a:extLst>
          </p:cNvPr>
          <p:cNvGrpSpPr>
            <a:grpSpLocks/>
          </p:cNvGrpSpPr>
          <p:nvPr/>
        </p:nvGrpSpPr>
        <p:grpSpPr bwMode="auto">
          <a:xfrm>
            <a:off x="0" y="4497388"/>
            <a:ext cx="2605088" cy="2360612"/>
            <a:chOff x="0" y="2833"/>
            <a:chExt cx="1641" cy="1487"/>
          </a:xfrm>
        </p:grpSpPr>
        <p:sp>
          <p:nvSpPr>
            <p:cNvPr id="22531" name="Oval 3">
              <a:extLst>
                <a:ext uri="{FF2B5EF4-FFF2-40B4-BE49-F238E27FC236}">
                  <a16:creationId xmlns:a16="http://schemas.microsoft.com/office/drawing/2014/main" id="{ED92107D-B6CA-4805-9154-183949105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921"/>
              <a:ext cx="1641" cy="399"/>
            </a:xfrm>
            <a:prstGeom prst="ellipse">
              <a:avLst/>
            </a:prstGeom>
            <a:gradFill rotWithShape="1">
              <a:gsLst>
                <a:gs pos="0">
                  <a:srgbClr val="005E5C">
                    <a:alpha val="60001"/>
                  </a:srgbClr>
                </a:gs>
                <a:gs pos="100000">
                  <a:srgbClr val="005E5C">
                    <a:gamma/>
                    <a:shade val="57647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2" name="Oval 4">
              <a:extLst>
                <a:ext uri="{FF2B5EF4-FFF2-40B4-BE49-F238E27FC236}">
                  <a16:creationId xmlns:a16="http://schemas.microsoft.com/office/drawing/2014/main" id="{871B7DF9-6BD5-4C26-B545-B14FB8D45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" y="2833"/>
              <a:ext cx="263" cy="263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3" name="Oval 5">
              <a:extLst>
                <a:ext uri="{FF2B5EF4-FFF2-40B4-BE49-F238E27FC236}">
                  <a16:creationId xmlns:a16="http://schemas.microsoft.com/office/drawing/2014/main" id="{56083445-7F26-4C7F-9BA8-1FCE8CE5F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2850"/>
              <a:ext cx="248" cy="22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4" name="Oval 6">
              <a:extLst>
                <a:ext uri="{FF2B5EF4-FFF2-40B4-BE49-F238E27FC236}">
                  <a16:creationId xmlns:a16="http://schemas.microsoft.com/office/drawing/2014/main" id="{F55708B4-28D2-4DC9-AF5F-D9D90BCA6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" y="2868"/>
              <a:ext cx="218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535" name="AutoShape 7">
              <a:extLst>
                <a:ext uri="{FF2B5EF4-FFF2-40B4-BE49-F238E27FC236}">
                  <a16:creationId xmlns:a16="http://schemas.microsoft.com/office/drawing/2014/main" id="{A3E0261C-5062-4F9B-B315-F97B230E78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">
              <a:off x="260" y="2897"/>
              <a:ext cx="123" cy="121"/>
            </a:xfrm>
            <a:prstGeom prst="star5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8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3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6" name="Oval 8">
              <a:extLst>
                <a:ext uri="{FF2B5EF4-FFF2-40B4-BE49-F238E27FC236}">
                  <a16:creationId xmlns:a16="http://schemas.microsoft.com/office/drawing/2014/main" id="{809D89D6-E5E4-4AC2-A23A-1FFAF8578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" y="3984"/>
              <a:ext cx="199" cy="64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7" name="Freeform 9">
              <a:extLst>
                <a:ext uri="{FF2B5EF4-FFF2-40B4-BE49-F238E27FC236}">
                  <a16:creationId xmlns:a16="http://schemas.microsoft.com/office/drawing/2014/main" id="{608790A8-206B-4C99-931F-4E2624A5E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3096"/>
              <a:ext cx="54" cy="843"/>
            </a:xfrm>
            <a:custGeom>
              <a:avLst/>
              <a:gdLst>
                <a:gd name="T0" fmla="*/ 105 w 151"/>
                <a:gd name="T1" fmla="*/ 0 h 2291"/>
                <a:gd name="T2" fmla="*/ 60 w 151"/>
                <a:gd name="T3" fmla="*/ 295 h 2291"/>
                <a:gd name="T4" fmla="*/ 15 w 151"/>
                <a:gd name="T5" fmla="*/ 930 h 2291"/>
                <a:gd name="T6" fmla="*/ 151 w 151"/>
                <a:gd name="T7" fmla="*/ 2291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2291">
                  <a:moveTo>
                    <a:pt x="105" y="0"/>
                  </a:moveTo>
                  <a:cubicBezTo>
                    <a:pt x="90" y="70"/>
                    <a:pt x="75" y="140"/>
                    <a:pt x="60" y="295"/>
                  </a:cubicBezTo>
                  <a:cubicBezTo>
                    <a:pt x="45" y="450"/>
                    <a:pt x="0" y="597"/>
                    <a:pt x="15" y="930"/>
                  </a:cubicBezTo>
                  <a:cubicBezTo>
                    <a:pt x="30" y="1263"/>
                    <a:pt x="121" y="2068"/>
                    <a:pt x="151" y="2291"/>
                  </a:cubicBezTo>
                </a:path>
              </a:pathLst>
            </a:custGeom>
            <a:noFill/>
            <a:ln w="3492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2551" name="Group 23">
              <a:extLst>
                <a:ext uri="{FF2B5EF4-FFF2-40B4-BE49-F238E27FC236}">
                  <a16:creationId xmlns:a16="http://schemas.microsoft.com/office/drawing/2014/main" id="{5A9A01D5-D368-4EA1-A352-5B20830CD6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1" y="3930"/>
              <a:ext cx="72" cy="82"/>
              <a:chOff x="2767" y="2795"/>
              <a:chExt cx="158" cy="181"/>
            </a:xfrm>
          </p:grpSpPr>
          <p:sp>
            <p:nvSpPr>
              <p:cNvPr id="22552" name="Freeform 24">
                <a:extLst>
                  <a:ext uri="{FF2B5EF4-FFF2-40B4-BE49-F238E27FC236}">
                    <a16:creationId xmlns:a16="http://schemas.microsoft.com/office/drawing/2014/main" id="{9B663E2F-AE34-4E1A-B565-8C1048026A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" y="2795"/>
                <a:ext cx="158" cy="91"/>
              </a:xfrm>
              <a:custGeom>
                <a:avLst/>
                <a:gdLst>
                  <a:gd name="T0" fmla="*/ 250 w 839"/>
                  <a:gd name="T1" fmla="*/ 9 h 485"/>
                  <a:gd name="T2" fmla="*/ 545 w 839"/>
                  <a:gd name="T3" fmla="*/ 0 h 485"/>
                  <a:gd name="T4" fmla="*/ 839 w 839"/>
                  <a:gd name="T5" fmla="*/ 485 h 485"/>
                  <a:gd name="T6" fmla="*/ 0 w 839"/>
                  <a:gd name="T7" fmla="*/ 485 h 485"/>
                  <a:gd name="T8" fmla="*/ 250 w 839"/>
                  <a:gd name="T9" fmla="*/ 9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485">
                    <a:moveTo>
                      <a:pt x="250" y="9"/>
                    </a:moveTo>
                    <a:lnTo>
                      <a:pt x="545" y="0"/>
                    </a:lnTo>
                    <a:lnTo>
                      <a:pt x="839" y="485"/>
                    </a:lnTo>
                    <a:lnTo>
                      <a:pt x="0" y="485"/>
                    </a:lnTo>
                    <a:lnTo>
                      <a:pt x="250" y="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tint val="7372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53" name="Rectangle 25">
                <a:extLst>
                  <a:ext uri="{FF2B5EF4-FFF2-40B4-BE49-F238E27FC236}">
                    <a16:creationId xmlns:a16="http://schemas.microsoft.com/office/drawing/2014/main" id="{BE4EA1B6-696F-452D-9000-7539D652F3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2886"/>
                <a:ext cx="158" cy="90"/>
              </a:xfrm>
              <a:prstGeom prst="rect">
                <a:avLst/>
              </a:prstGeom>
              <a:solidFill>
                <a:srgbClr val="29292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2554" name="Group 26">
              <a:extLst>
                <a:ext uri="{FF2B5EF4-FFF2-40B4-BE49-F238E27FC236}">
                  <a16:creationId xmlns:a16="http://schemas.microsoft.com/office/drawing/2014/main" id="{091FE082-8750-401A-BCC6-89FA4FEDB2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6" y="3014"/>
              <a:ext cx="310" cy="1176"/>
              <a:chOff x="3039" y="513"/>
              <a:chExt cx="775" cy="2940"/>
            </a:xfrm>
          </p:grpSpPr>
          <p:sp>
            <p:nvSpPr>
              <p:cNvPr id="22555" name="AutoShape 27">
                <a:extLst>
                  <a:ext uri="{FF2B5EF4-FFF2-40B4-BE49-F238E27FC236}">
                    <a16:creationId xmlns:a16="http://schemas.microsoft.com/office/drawing/2014/main" id="{A28BF396-899A-4F7D-9994-EC0092957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2" y="3136"/>
                <a:ext cx="545" cy="317"/>
              </a:xfrm>
              <a:custGeom>
                <a:avLst/>
                <a:gdLst>
                  <a:gd name="T0" fmla="*/ 10860 w 21600"/>
                  <a:gd name="T1" fmla="*/ 2187 h 21600"/>
                  <a:gd name="T2" fmla="*/ 2928 w 21600"/>
                  <a:gd name="T3" fmla="*/ 10800 h 21600"/>
                  <a:gd name="T4" fmla="*/ 10860 w 21600"/>
                  <a:gd name="T5" fmla="*/ 21600 h 21600"/>
                  <a:gd name="T6" fmla="*/ 18672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37 w 21600"/>
                  <a:gd name="T13" fmla="*/ 2277 h 21600"/>
                  <a:gd name="T14" fmla="*/ 16557 w 21600"/>
                  <a:gd name="T15" fmla="*/ 1367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56" name="Oval 28">
                <a:extLst>
                  <a:ext uri="{FF2B5EF4-FFF2-40B4-BE49-F238E27FC236}">
                    <a16:creationId xmlns:a16="http://schemas.microsoft.com/office/drawing/2014/main" id="{C2CFF7C4-D2FD-4415-9399-7343067BD3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8" y="3180"/>
                <a:ext cx="272" cy="159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shade val="57647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57" name="AutoShape 29">
                <a:extLst>
                  <a:ext uri="{FF2B5EF4-FFF2-40B4-BE49-F238E27FC236}">
                    <a16:creationId xmlns:a16="http://schemas.microsoft.com/office/drawing/2014/main" id="{2E79DE53-ED15-4669-A187-CB6253E35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442635" flipH="1">
                <a:off x="3332" y="3181"/>
                <a:ext cx="70" cy="182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58" name="AutoShape 30">
                <a:extLst>
                  <a:ext uri="{FF2B5EF4-FFF2-40B4-BE49-F238E27FC236}">
                    <a16:creationId xmlns:a16="http://schemas.microsoft.com/office/drawing/2014/main" id="{045F8490-8457-4D0E-8182-6DEF4A8C7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2976"/>
                <a:ext cx="75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59" name="Oval 31">
                <a:extLst>
                  <a:ext uri="{FF2B5EF4-FFF2-40B4-BE49-F238E27FC236}">
                    <a16:creationId xmlns:a16="http://schemas.microsoft.com/office/drawing/2014/main" id="{4171FE29-8A9D-455F-8BDD-944D445904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0" y="318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60" name="AutoShape 32">
                <a:extLst>
                  <a:ext uri="{FF2B5EF4-FFF2-40B4-BE49-F238E27FC236}">
                    <a16:creationId xmlns:a16="http://schemas.microsoft.com/office/drawing/2014/main" id="{CD3E3BEC-D924-4838-B4D5-61D09A2DC1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157365">
                <a:off x="3445" y="3181"/>
                <a:ext cx="70" cy="213"/>
              </a:xfrm>
              <a:custGeom>
                <a:avLst/>
                <a:gdLst>
                  <a:gd name="G0" fmla="+- 3593 0 0"/>
                  <a:gd name="G1" fmla="+- 21600 0 3593"/>
                  <a:gd name="G2" fmla="*/ 3593 1 2"/>
                  <a:gd name="G3" fmla="+- 21600 0 G2"/>
                  <a:gd name="G4" fmla="+/ 3593 21600 2"/>
                  <a:gd name="G5" fmla="+/ G1 0 2"/>
                  <a:gd name="G6" fmla="*/ 21600 21600 3593"/>
                  <a:gd name="G7" fmla="*/ G6 1 2"/>
                  <a:gd name="G8" fmla="+- 21600 0 G7"/>
                  <a:gd name="G9" fmla="*/ 21600 1 2"/>
                  <a:gd name="G10" fmla="+- 3593 0 G9"/>
                  <a:gd name="G11" fmla="?: G10 G8 0"/>
                  <a:gd name="G12" fmla="?: G10 G7 21600"/>
                  <a:gd name="T0" fmla="*/ 19803 w 21600"/>
                  <a:gd name="T1" fmla="*/ 10800 h 21600"/>
                  <a:gd name="T2" fmla="*/ 10800 w 21600"/>
                  <a:gd name="T3" fmla="*/ 21600 h 21600"/>
                  <a:gd name="T4" fmla="*/ 1797 w 21600"/>
                  <a:gd name="T5" fmla="*/ 10800 h 21600"/>
                  <a:gd name="T6" fmla="*/ 10800 w 21600"/>
                  <a:gd name="T7" fmla="*/ 0 h 21600"/>
                  <a:gd name="T8" fmla="*/ 3597 w 21600"/>
                  <a:gd name="T9" fmla="*/ 3597 h 21600"/>
                  <a:gd name="T10" fmla="*/ 18003 w 21600"/>
                  <a:gd name="T11" fmla="*/ 1800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593" y="21600"/>
                    </a:lnTo>
                    <a:lnTo>
                      <a:pt x="1800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EE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endParaRPr lang="zh-CN" altLang="zh-CN"/>
              </a:p>
            </p:txBody>
          </p:sp>
          <p:sp>
            <p:nvSpPr>
              <p:cNvPr id="22561" name="AutoShape 33">
                <a:extLst>
                  <a:ext uri="{FF2B5EF4-FFF2-40B4-BE49-F238E27FC236}">
                    <a16:creationId xmlns:a16="http://schemas.microsoft.com/office/drawing/2014/main" id="{D3E89959-99A1-421A-BD39-42E3FBC40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495" y="2972"/>
                <a:ext cx="83" cy="250"/>
              </a:xfrm>
              <a:custGeom>
                <a:avLst/>
                <a:gdLst>
                  <a:gd name="G0" fmla="+- 3494 0 0"/>
                  <a:gd name="G1" fmla="+- 21600 0 3494"/>
                  <a:gd name="G2" fmla="*/ 3494 1 2"/>
                  <a:gd name="G3" fmla="+- 21600 0 G2"/>
                  <a:gd name="G4" fmla="+/ 3494 21600 2"/>
                  <a:gd name="G5" fmla="+/ G1 0 2"/>
                  <a:gd name="G6" fmla="*/ 21600 21600 3494"/>
                  <a:gd name="G7" fmla="*/ G6 1 2"/>
                  <a:gd name="G8" fmla="+- 21600 0 G7"/>
                  <a:gd name="G9" fmla="*/ 21600 1 2"/>
                  <a:gd name="G10" fmla="+- 3494 0 G9"/>
                  <a:gd name="G11" fmla="?: G10 G8 0"/>
                  <a:gd name="G12" fmla="?: G10 G7 21600"/>
                  <a:gd name="T0" fmla="*/ 19853 w 21600"/>
                  <a:gd name="T1" fmla="*/ 10800 h 21600"/>
                  <a:gd name="T2" fmla="*/ 10800 w 21600"/>
                  <a:gd name="T3" fmla="*/ 21600 h 21600"/>
                  <a:gd name="T4" fmla="*/ 1747 w 21600"/>
                  <a:gd name="T5" fmla="*/ 10800 h 21600"/>
                  <a:gd name="T6" fmla="*/ 10800 w 21600"/>
                  <a:gd name="T7" fmla="*/ 0 h 21600"/>
                  <a:gd name="T8" fmla="*/ 3547 w 21600"/>
                  <a:gd name="T9" fmla="*/ 3547 h 21600"/>
                  <a:gd name="T10" fmla="*/ 18053 w 21600"/>
                  <a:gd name="T11" fmla="*/ 1805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3494" y="21600"/>
                    </a:lnTo>
                    <a:lnTo>
                      <a:pt x="1810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DEBD"/>
                  </a:gs>
                  <a:gs pos="100000">
                    <a:srgbClr val="FFDEBD">
                      <a:gamma/>
                      <a:tint val="4235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62" name="Oval 34">
                <a:extLst>
                  <a:ext uri="{FF2B5EF4-FFF2-40B4-BE49-F238E27FC236}">
                    <a16:creationId xmlns:a16="http://schemas.microsoft.com/office/drawing/2014/main" id="{AA2326F1-1865-43F6-8F4A-B51BE06BC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515" y="3181"/>
                <a:ext cx="64" cy="68"/>
              </a:xfrm>
              <a:prstGeom prst="ellipse">
                <a:avLst/>
              </a:prstGeom>
              <a:gradFill rotWithShape="1">
                <a:gsLst>
                  <a:gs pos="0">
                    <a:srgbClr val="FFECD9"/>
                  </a:gs>
                  <a:gs pos="100000">
                    <a:schemeClr val="bg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63" name="Oval 35">
                <a:extLst>
                  <a:ext uri="{FF2B5EF4-FFF2-40B4-BE49-F238E27FC236}">
                    <a16:creationId xmlns:a16="http://schemas.microsoft.com/office/drawing/2014/main" id="{10338D8A-0F52-44E5-8258-9DD9ADCCC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9" y="3294"/>
                <a:ext cx="68" cy="91"/>
              </a:xfrm>
              <a:prstGeom prst="ellipse">
                <a:avLst/>
              </a:prstGeom>
              <a:gradFill rotWithShape="1">
                <a:gsLst>
                  <a:gs pos="0">
                    <a:srgbClr val="FFE4C9"/>
                  </a:gs>
                  <a:gs pos="100000">
                    <a:srgbClr val="FFE4C9">
                      <a:gamma/>
                      <a:invGamma/>
                      <a:alpha val="85001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564" name="Oval 36">
                <a:extLst>
                  <a:ext uri="{FF2B5EF4-FFF2-40B4-BE49-F238E27FC236}">
                    <a16:creationId xmlns:a16="http://schemas.microsoft.com/office/drawing/2014/main" id="{E49ED75B-5404-4BA4-9D1F-C2B72C477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6" y="3294"/>
                <a:ext cx="91" cy="6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22565" name="Group 37">
                <a:extLst>
                  <a:ext uri="{FF2B5EF4-FFF2-40B4-BE49-F238E27FC236}">
                    <a16:creationId xmlns:a16="http://schemas.microsoft.com/office/drawing/2014/main" id="{90F09D56-7470-46F7-8C4C-EE4AB6CCE4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39" y="513"/>
                <a:ext cx="775" cy="2505"/>
                <a:chOff x="3039" y="513"/>
                <a:chExt cx="775" cy="2505"/>
              </a:xfrm>
            </p:grpSpPr>
            <p:grpSp>
              <p:nvGrpSpPr>
                <p:cNvPr id="22566" name="Group 38">
                  <a:extLst>
                    <a:ext uri="{FF2B5EF4-FFF2-40B4-BE49-F238E27FC236}">
                      <a16:creationId xmlns:a16="http://schemas.microsoft.com/office/drawing/2014/main" id="{0FAB3D50-C5D0-4C3D-AA39-E3E6FDA8F2F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39" y="513"/>
                  <a:ext cx="775" cy="2505"/>
                  <a:chOff x="3039" y="513"/>
                  <a:chExt cx="775" cy="2505"/>
                </a:xfrm>
              </p:grpSpPr>
              <p:sp>
                <p:nvSpPr>
                  <p:cNvPr id="22567" name="Oval 39">
                    <a:extLst>
                      <a:ext uri="{FF2B5EF4-FFF2-40B4-BE49-F238E27FC236}">
                        <a16:creationId xmlns:a16="http://schemas.microsoft.com/office/drawing/2014/main" id="{D06730CE-8543-42A4-A3FA-0AE4A6F8981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70" y="685"/>
                    <a:ext cx="672" cy="25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68" name="AutoShape 40">
                    <a:extLst>
                      <a:ext uri="{FF2B5EF4-FFF2-40B4-BE49-F238E27FC236}">
                        <a16:creationId xmlns:a16="http://schemas.microsoft.com/office/drawing/2014/main" id="{E850CAB1-8966-47CA-8A42-BE809A9EFC8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75" y="723"/>
                    <a:ext cx="443" cy="951"/>
                  </a:xfrm>
                  <a:custGeom>
                    <a:avLst/>
                    <a:gdLst>
                      <a:gd name="G0" fmla="+- 2065 0 0"/>
                      <a:gd name="G1" fmla="+- 21600 0 2065"/>
                      <a:gd name="G2" fmla="*/ 2065 1 2"/>
                      <a:gd name="G3" fmla="+- 21600 0 G2"/>
                      <a:gd name="G4" fmla="+/ 2065 21600 2"/>
                      <a:gd name="G5" fmla="+/ G1 0 2"/>
                      <a:gd name="G6" fmla="*/ 21600 21600 2065"/>
                      <a:gd name="G7" fmla="*/ G6 1 2"/>
                      <a:gd name="G8" fmla="+- 21600 0 G7"/>
                      <a:gd name="G9" fmla="*/ 21600 1 2"/>
                      <a:gd name="G10" fmla="+- 2065 0 G9"/>
                      <a:gd name="G11" fmla="?: G10 G8 0"/>
                      <a:gd name="G12" fmla="?: G10 G7 21600"/>
                      <a:gd name="T0" fmla="*/ 20567 w 21600"/>
                      <a:gd name="T1" fmla="*/ 10800 h 21600"/>
                      <a:gd name="T2" fmla="*/ 10800 w 21600"/>
                      <a:gd name="T3" fmla="*/ 21600 h 21600"/>
                      <a:gd name="T4" fmla="*/ 1033 w 21600"/>
                      <a:gd name="T5" fmla="*/ 10800 h 21600"/>
                      <a:gd name="T6" fmla="*/ 10800 w 21600"/>
                      <a:gd name="T7" fmla="*/ 0 h 21600"/>
                      <a:gd name="T8" fmla="*/ 2833 w 21600"/>
                      <a:gd name="T9" fmla="*/ 2833 h 21600"/>
                      <a:gd name="T10" fmla="*/ 18767 w 21600"/>
                      <a:gd name="T11" fmla="*/ 1876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065" y="21600"/>
                        </a:lnTo>
                        <a:lnTo>
                          <a:pt x="1953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332125"/>
                      </a:gs>
                      <a:gs pos="50000">
                        <a:schemeClr val="tx2"/>
                      </a:gs>
                      <a:gs pos="100000">
                        <a:srgbClr val="332125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69" name="Freeform 41">
                    <a:extLst>
                      <a:ext uri="{FF2B5EF4-FFF2-40B4-BE49-F238E27FC236}">
                        <a16:creationId xmlns:a16="http://schemas.microsoft.com/office/drawing/2014/main" id="{C5F134AC-A61C-4AF4-AE78-73C5BD04135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39" y="1443"/>
                    <a:ext cx="754" cy="1575"/>
                  </a:xfrm>
                  <a:custGeom>
                    <a:avLst/>
                    <a:gdLst>
                      <a:gd name="T0" fmla="*/ 265 w 1020"/>
                      <a:gd name="T1" fmla="*/ 117 h 1505"/>
                      <a:gd name="T2" fmla="*/ 491 w 1020"/>
                      <a:gd name="T3" fmla="*/ 140 h 1505"/>
                      <a:gd name="T4" fmla="*/ 718 w 1020"/>
                      <a:gd name="T5" fmla="*/ 117 h 1505"/>
                      <a:gd name="T6" fmla="*/ 764 w 1020"/>
                      <a:gd name="T7" fmla="*/ 140 h 1505"/>
                      <a:gd name="T8" fmla="*/ 945 w 1020"/>
                      <a:gd name="T9" fmla="*/ 957 h 1505"/>
                      <a:gd name="T10" fmla="*/ 990 w 1020"/>
                      <a:gd name="T11" fmla="*/ 1251 h 1505"/>
                      <a:gd name="T12" fmla="*/ 1013 w 1020"/>
                      <a:gd name="T13" fmla="*/ 1410 h 1505"/>
                      <a:gd name="T14" fmla="*/ 945 w 1020"/>
                      <a:gd name="T15" fmla="*/ 1456 h 1505"/>
                      <a:gd name="T16" fmla="*/ 650 w 1020"/>
                      <a:gd name="T17" fmla="*/ 1501 h 1505"/>
                      <a:gd name="T18" fmla="*/ 287 w 1020"/>
                      <a:gd name="T19" fmla="*/ 1478 h 1505"/>
                      <a:gd name="T20" fmla="*/ 38 w 1020"/>
                      <a:gd name="T21" fmla="*/ 1456 h 1505"/>
                      <a:gd name="T22" fmla="*/ 60 w 1020"/>
                      <a:gd name="T23" fmla="*/ 1297 h 1505"/>
                      <a:gd name="T24" fmla="*/ 128 w 1020"/>
                      <a:gd name="T25" fmla="*/ 1070 h 1505"/>
                      <a:gd name="T26" fmla="*/ 151 w 1020"/>
                      <a:gd name="T27" fmla="*/ 707 h 1505"/>
                      <a:gd name="T28" fmla="*/ 197 w 1020"/>
                      <a:gd name="T29" fmla="*/ 390 h 1505"/>
                      <a:gd name="T30" fmla="*/ 265 w 1020"/>
                      <a:gd name="T31" fmla="*/ 117 h 15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020" h="1505">
                        <a:moveTo>
                          <a:pt x="265" y="117"/>
                        </a:moveTo>
                        <a:cubicBezTo>
                          <a:pt x="314" y="75"/>
                          <a:pt x="416" y="140"/>
                          <a:pt x="491" y="140"/>
                        </a:cubicBezTo>
                        <a:cubicBezTo>
                          <a:pt x="566" y="140"/>
                          <a:pt x="673" y="117"/>
                          <a:pt x="718" y="117"/>
                        </a:cubicBezTo>
                        <a:cubicBezTo>
                          <a:pt x="763" y="117"/>
                          <a:pt x="726" y="0"/>
                          <a:pt x="764" y="140"/>
                        </a:cubicBezTo>
                        <a:cubicBezTo>
                          <a:pt x="802" y="280"/>
                          <a:pt x="907" y="772"/>
                          <a:pt x="945" y="957"/>
                        </a:cubicBezTo>
                        <a:cubicBezTo>
                          <a:pt x="983" y="1142"/>
                          <a:pt x="979" y="1176"/>
                          <a:pt x="990" y="1251"/>
                        </a:cubicBezTo>
                        <a:cubicBezTo>
                          <a:pt x="1001" y="1326"/>
                          <a:pt x="1020" y="1376"/>
                          <a:pt x="1013" y="1410"/>
                        </a:cubicBezTo>
                        <a:cubicBezTo>
                          <a:pt x="1006" y="1444"/>
                          <a:pt x="1005" y="1441"/>
                          <a:pt x="945" y="1456"/>
                        </a:cubicBezTo>
                        <a:cubicBezTo>
                          <a:pt x="885" y="1471"/>
                          <a:pt x="760" y="1497"/>
                          <a:pt x="650" y="1501"/>
                        </a:cubicBezTo>
                        <a:cubicBezTo>
                          <a:pt x="540" y="1505"/>
                          <a:pt x="389" y="1485"/>
                          <a:pt x="287" y="1478"/>
                        </a:cubicBezTo>
                        <a:cubicBezTo>
                          <a:pt x="185" y="1471"/>
                          <a:pt x="76" y="1486"/>
                          <a:pt x="38" y="1456"/>
                        </a:cubicBezTo>
                        <a:cubicBezTo>
                          <a:pt x="0" y="1426"/>
                          <a:pt x="45" y="1361"/>
                          <a:pt x="60" y="1297"/>
                        </a:cubicBezTo>
                        <a:cubicBezTo>
                          <a:pt x="75" y="1233"/>
                          <a:pt x="113" y="1168"/>
                          <a:pt x="128" y="1070"/>
                        </a:cubicBezTo>
                        <a:cubicBezTo>
                          <a:pt x="143" y="972"/>
                          <a:pt x="140" y="820"/>
                          <a:pt x="151" y="707"/>
                        </a:cubicBezTo>
                        <a:cubicBezTo>
                          <a:pt x="162" y="594"/>
                          <a:pt x="178" y="488"/>
                          <a:pt x="197" y="390"/>
                        </a:cubicBezTo>
                        <a:cubicBezTo>
                          <a:pt x="216" y="292"/>
                          <a:pt x="216" y="159"/>
                          <a:pt x="265" y="11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339966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0" name="Oval 42">
                    <a:extLst>
                      <a:ext uri="{FF2B5EF4-FFF2-40B4-BE49-F238E27FC236}">
                        <a16:creationId xmlns:a16="http://schemas.microsoft.com/office/drawing/2014/main" id="{57B38F4B-86E7-40EF-9235-E19C8A625CF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04" y="2770"/>
                    <a:ext cx="510" cy="12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1" name="Rectangle 43">
                    <a:extLst>
                      <a:ext uri="{FF2B5EF4-FFF2-40B4-BE49-F238E27FC236}">
                        <a16:creationId xmlns:a16="http://schemas.microsoft.com/office/drawing/2014/main" id="{18CCB3CA-2C8D-43C2-A0D3-232ACB0296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2" y="1586"/>
                    <a:ext cx="388" cy="47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chemeClr val="tx1">
                          <a:alpha val="41000"/>
                        </a:scheme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2" name="Oval 44">
                    <a:extLst>
                      <a:ext uri="{FF2B5EF4-FFF2-40B4-BE49-F238E27FC236}">
                        <a16:creationId xmlns:a16="http://schemas.microsoft.com/office/drawing/2014/main" id="{18AF0F84-F24B-4C13-B81A-FCDC6F96B6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940"/>
                    <a:ext cx="334" cy="67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3" name="AutoShape 45">
                    <a:extLst>
                      <a:ext uri="{FF2B5EF4-FFF2-40B4-BE49-F238E27FC236}">
                        <a16:creationId xmlns:a16="http://schemas.microsoft.com/office/drawing/2014/main" id="{13191251-8FE6-4A8C-A9AF-679A224E8DD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1018"/>
                    <a:ext cx="51" cy="10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4" name="Oval 46">
                    <a:extLst>
                      <a:ext uri="{FF2B5EF4-FFF2-40B4-BE49-F238E27FC236}">
                        <a16:creationId xmlns:a16="http://schemas.microsoft.com/office/drawing/2014/main" id="{60CCC7C1-F11C-4F77-ADB4-53BE657BD0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37142">
                    <a:off x="3061" y="708"/>
                    <a:ext cx="691" cy="1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5" name="Oval 47">
                    <a:extLst>
                      <a:ext uri="{FF2B5EF4-FFF2-40B4-BE49-F238E27FC236}">
                        <a16:creationId xmlns:a16="http://schemas.microsoft.com/office/drawing/2014/main" id="{A965B0A0-9669-4151-8C3F-29A8D758413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5" y="595"/>
                    <a:ext cx="315" cy="44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DEBD"/>
                      </a:gs>
                      <a:gs pos="100000">
                        <a:srgbClr val="FFDEBD">
                          <a:gamma/>
                          <a:tint val="42353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6" name="Freeform 48">
                    <a:extLst>
                      <a:ext uri="{FF2B5EF4-FFF2-40B4-BE49-F238E27FC236}">
                        <a16:creationId xmlns:a16="http://schemas.microsoft.com/office/drawing/2014/main" id="{78E78BDE-285E-4648-9B5F-4D58DBE7CF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6" y="513"/>
                    <a:ext cx="472" cy="309"/>
                  </a:xfrm>
                  <a:custGeom>
                    <a:avLst/>
                    <a:gdLst>
                      <a:gd name="T0" fmla="*/ 64 w 918"/>
                      <a:gd name="T1" fmla="*/ 454 h 628"/>
                      <a:gd name="T2" fmla="*/ 64 w 918"/>
                      <a:gd name="T3" fmla="*/ 386 h 628"/>
                      <a:gd name="T4" fmla="*/ 109 w 918"/>
                      <a:gd name="T5" fmla="*/ 227 h 628"/>
                      <a:gd name="T6" fmla="*/ 222 w 918"/>
                      <a:gd name="T7" fmla="*/ 91 h 628"/>
                      <a:gd name="T8" fmla="*/ 449 w 918"/>
                      <a:gd name="T9" fmla="*/ 23 h 628"/>
                      <a:gd name="T10" fmla="*/ 608 w 918"/>
                      <a:gd name="T11" fmla="*/ 23 h 628"/>
                      <a:gd name="T12" fmla="*/ 812 w 918"/>
                      <a:gd name="T13" fmla="*/ 159 h 628"/>
                      <a:gd name="T14" fmla="*/ 903 w 918"/>
                      <a:gd name="T15" fmla="*/ 318 h 628"/>
                      <a:gd name="T16" fmla="*/ 903 w 918"/>
                      <a:gd name="T17" fmla="*/ 499 h 628"/>
                      <a:gd name="T18" fmla="*/ 812 w 918"/>
                      <a:gd name="T19" fmla="*/ 545 h 628"/>
                      <a:gd name="T20" fmla="*/ 449 w 918"/>
                      <a:gd name="T21" fmla="*/ 613 h 628"/>
                      <a:gd name="T22" fmla="*/ 64 w 918"/>
                      <a:gd name="T23" fmla="*/ 454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18" h="628">
                        <a:moveTo>
                          <a:pt x="64" y="454"/>
                        </a:moveTo>
                        <a:cubicBezTo>
                          <a:pt x="0" y="416"/>
                          <a:pt x="57" y="424"/>
                          <a:pt x="64" y="386"/>
                        </a:cubicBezTo>
                        <a:cubicBezTo>
                          <a:pt x="71" y="348"/>
                          <a:pt x="83" y="276"/>
                          <a:pt x="109" y="227"/>
                        </a:cubicBezTo>
                        <a:cubicBezTo>
                          <a:pt x="135" y="178"/>
                          <a:pt x="165" y="125"/>
                          <a:pt x="222" y="91"/>
                        </a:cubicBezTo>
                        <a:cubicBezTo>
                          <a:pt x="279" y="57"/>
                          <a:pt x="385" y="34"/>
                          <a:pt x="449" y="23"/>
                        </a:cubicBezTo>
                        <a:cubicBezTo>
                          <a:pt x="513" y="12"/>
                          <a:pt x="547" y="0"/>
                          <a:pt x="608" y="23"/>
                        </a:cubicBezTo>
                        <a:cubicBezTo>
                          <a:pt x="669" y="46"/>
                          <a:pt x="763" y="110"/>
                          <a:pt x="812" y="159"/>
                        </a:cubicBezTo>
                        <a:cubicBezTo>
                          <a:pt x="861" y="208"/>
                          <a:pt x="888" y="261"/>
                          <a:pt x="903" y="318"/>
                        </a:cubicBezTo>
                        <a:cubicBezTo>
                          <a:pt x="918" y="375"/>
                          <a:pt x="918" y="461"/>
                          <a:pt x="903" y="499"/>
                        </a:cubicBezTo>
                        <a:cubicBezTo>
                          <a:pt x="888" y="537"/>
                          <a:pt x="888" y="526"/>
                          <a:pt x="812" y="545"/>
                        </a:cubicBezTo>
                        <a:cubicBezTo>
                          <a:pt x="736" y="564"/>
                          <a:pt x="577" y="628"/>
                          <a:pt x="449" y="613"/>
                        </a:cubicBezTo>
                        <a:cubicBezTo>
                          <a:pt x="321" y="598"/>
                          <a:pt x="128" y="492"/>
                          <a:pt x="64" y="45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77" name="Oval 49">
                    <a:extLst>
                      <a:ext uri="{FF2B5EF4-FFF2-40B4-BE49-F238E27FC236}">
                        <a16:creationId xmlns:a16="http://schemas.microsoft.com/office/drawing/2014/main" id="{61E6BFAC-D46D-422A-B097-270CC429366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3159" y="594"/>
                    <a:ext cx="219" cy="15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578" name="Group 50">
                    <a:extLst>
                      <a:ext uri="{FF2B5EF4-FFF2-40B4-BE49-F238E27FC236}">
                        <a16:creationId xmlns:a16="http://schemas.microsoft.com/office/drawing/2014/main" id="{C5776A6C-0161-424E-A0D9-830189C1720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647058">
                    <a:off x="3313" y="517"/>
                    <a:ext cx="154" cy="77"/>
                    <a:chOff x="3220" y="3112"/>
                    <a:chExt cx="270" cy="128"/>
                  </a:xfrm>
                </p:grpSpPr>
                <p:sp>
                  <p:nvSpPr>
                    <p:cNvPr id="22579" name="Freeform 51">
                      <a:extLst>
                        <a:ext uri="{FF2B5EF4-FFF2-40B4-BE49-F238E27FC236}">
                          <a16:creationId xmlns:a16="http://schemas.microsoft.com/office/drawing/2014/main" id="{14248783-7D41-43B3-AD29-BAD9CBE8B1D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35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solidFill>
                      <a:srgbClr val="D0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80" name="Freeform 52">
                      <a:extLst>
                        <a:ext uri="{FF2B5EF4-FFF2-40B4-BE49-F238E27FC236}">
                          <a16:creationId xmlns:a16="http://schemas.microsoft.com/office/drawing/2014/main" id="{2B8D1C62-1EA3-4A4B-968E-9B50CFE8B83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20921404" flipH="1">
                      <a:off x="3220" y="3112"/>
                      <a:ext cx="270" cy="105"/>
                    </a:xfrm>
                    <a:custGeom>
                      <a:avLst/>
                      <a:gdLst>
                        <a:gd name="T0" fmla="*/ 4 w 260"/>
                        <a:gd name="T1" fmla="*/ 45 h 124"/>
                        <a:gd name="T2" fmla="*/ 72 w 260"/>
                        <a:gd name="T3" fmla="*/ 113 h 124"/>
                        <a:gd name="T4" fmla="*/ 185 w 260"/>
                        <a:gd name="T5" fmla="*/ 113 h 124"/>
                        <a:gd name="T6" fmla="*/ 253 w 260"/>
                        <a:gd name="T7" fmla="*/ 68 h 124"/>
                        <a:gd name="T8" fmla="*/ 230 w 260"/>
                        <a:gd name="T9" fmla="*/ 22 h 124"/>
                        <a:gd name="T10" fmla="*/ 94 w 260"/>
                        <a:gd name="T11" fmla="*/ 0 h 124"/>
                        <a:gd name="T12" fmla="*/ 4 w 260"/>
                        <a:gd name="T13" fmla="*/ 45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260" h="124">
                          <a:moveTo>
                            <a:pt x="4" y="45"/>
                          </a:moveTo>
                          <a:cubicBezTo>
                            <a:pt x="0" y="64"/>
                            <a:pt x="42" y="102"/>
                            <a:pt x="72" y="113"/>
                          </a:cubicBezTo>
                          <a:cubicBezTo>
                            <a:pt x="102" y="124"/>
                            <a:pt x="155" y="120"/>
                            <a:pt x="185" y="113"/>
                          </a:cubicBezTo>
                          <a:cubicBezTo>
                            <a:pt x="215" y="106"/>
                            <a:pt x="246" y="83"/>
                            <a:pt x="253" y="68"/>
                          </a:cubicBezTo>
                          <a:cubicBezTo>
                            <a:pt x="260" y="53"/>
                            <a:pt x="257" y="33"/>
                            <a:pt x="230" y="22"/>
                          </a:cubicBezTo>
                          <a:cubicBezTo>
                            <a:pt x="203" y="11"/>
                            <a:pt x="132" y="0"/>
                            <a:pt x="94" y="0"/>
                          </a:cubicBezTo>
                          <a:cubicBezTo>
                            <a:pt x="56" y="0"/>
                            <a:pt x="8" y="26"/>
                            <a:pt x="4" y="45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AC0000">
                            <a:gamma/>
                            <a:shade val="81961"/>
                            <a:invGamma/>
                          </a:srgbClr>
                        </a:gs>
                        <a:gs pos="100000">
                          <a:srgbClr val="AC00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581" name="Freeform 53">
                    <a:extLst>
                      <a:ext uri="{FF2B5EF4-FFF2-40B4-BE49-F238E27FC236}">
                        <a16:creationId xmlns:a16="http://schemas.microsoft.com/office/drawing/2014/main" id="{CE6B2674-BD85-42EC-934B-967BB4E0DE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72" y="711"/>
                    <a:ext cx="454" cy="66"/>
                  </a:xfrm>
                  <a:custGeom>
                    <a:avLst/>
                    <a:gdLst>
                      <a:gd name="T0" fmla="*/ 0 w 801"/>
                      <a:gd name="T1" fmla="*/ 0 h 117"/>
                      <a:gd name="T2" fmla="*/ 227 w 801"/>
                      <a:gd name="T3" fmla="*/ 91 h 117"/>
                      <a:gd name="T4" fmla="*/ 476 w 801"/>
                      <a:gd name="T5" fmla="*/ 113 h 117"/>
                      <a:gd name="T6" fmla="*/ 748 w 801"/>
                      <a:gd name="T7" fmla="*/ 68 h 117"/>
                      <a:gd name="T8" fmla="*/ 794 w 801"/>
                      <a:gd name="T9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01" h="117">
                        <a:moveTo>
                          <a:pt x="0" y="0"/>
                        </a:moveTo>
                        <a:cubicBezTo>
                          <a:pt x="74" y="36"/>
                          <a:pt x="148" y="72"/>
                          <a:pt x="227" y="91"/>
                        </a:cubicBezTo>
                        <a:cubicBezTo>
                          <a:pt x="306" y="110"/>
                          <a:pt x="389" y="117"/>
                          <a:pt x="476" y="113"/>
                        </a:cubicBezTo>
                        <a:cubicBezTo>
                          <a:pt x="563" y="109"/>
                          <a:pt x="695" y="83"/>
                          <a:pt x="748" y="68"/>
                        </a:cubicBezTo>
                        <a:cubicBezTo>
                          <a:pt x="801" y="53"/>
                          <a:pt x="749" y="23"/>
                          <a:pt x="794" y="23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33333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82" name="AutoShape 54">
                    <a:extLst>
                      <a:ext uri="{FF2B5EF4-FFF2-40B4-BE49-F238E27FC236}">
                        <a16:creationId xmlns:a16="http://schemas.microsoft.com/office/drawing/2014/main" id="{E6DCD2E3-7283-49E5-89EA-AD074ACD1F3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4" y="727"/>
                    <a:ext cx="39" cy="50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EAEAE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83" name="Oval 55">
                    <a:extLst>
                      <a:ext uri="{FF2B5EF4-FFF2-40B4-BE49-F238E27FC236}">
                        <a16:creationId xmlns:a16="http://schemas.microsoft.com/office/drawing/2014/main" id="{AA6B9231-5816-4B49-B241-420AACAB349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826419">
                    <a:off x="3364" y="760"/>
                    <a:ext cx="220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84" name="Oval 56">
                    <a:extLst>
                      <a:ext uri="{FF2B5EF4-FFF2-40B4-BE49-F238E27FC236}">
                        <a16:creationId xmlns:a16="http://schemas.microsoft.com/office/drawing/2014/main" id="{5714EDB1-1259-4B74-B31F-5F2325F7CD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401897">
                    <a:off x="3085" y="731"/>
                    <a:ext cx="137" cy="4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85" name="Oval 57">
                    <a:extLst>
                      <a:ext uri="{FF2B5EF4-FFF2-40B4-BE49-F238E27FC236}">
                        <a16:creationId xmlns:a16="http://schemas.microsoft.com/office/drawing/2014/main" id="{F4F7F0BE-9DFE-4655-9226-2E017575BA0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657660">
                    <a:off x="3570" y="754"/>
                    <a:ext cx="168" cy="5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86" name="Freeform 58">
                    <a:extLst>
                      <a:ext uri="{FF2B5EF4-FFF2-40B4-BE49-F238E27FC236}">
                        <a16:creationId xmlns:a16="http://schemas.microsoft.com/office/drawing/2014/main" id="{FDABD3C0-FA0F-4E18-8AF7-9DE91452EC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07" y="725"/>
                    <a:ext cx="635" cy="142"/>
                  </a:xfrm>
                  <a:custGeom>
                    <a:avLst/>
                    <a:gdLst>
                      <a:gd name="T0" fmla="*/ 159 w 1122"/>
                      <a:gd name="T1" fmla="*/ 4 h 238"/>
                      <a:gd name="T2" fmla="*/ 0 w 1122"/>
                      <a:gd name="T3" fmla="*/ 49 h 238"/>
                      <a:gd name="T4" fmla="*/ 159 w 1122"/>
                      <a:gd name="T5" fmla="*/ 49 h 238"/>
                      <a:gd name="T6" fmla="*/ 363 w 1122"/>
                      <a:gd name="T7" fmla="*/ 163 h 238"/>
                      <a:gd name="T8" fmla="*/ 522 w 1122"/>
                      <a:gd name="T9" fmla="*/ 231 h 238"/>
                      <a:gd name="T10" fmla="*/ 703 w 1122"/>
                      <a:gd name="T11" fmla="*/ 208 h 238"/>
                      <a:gd name="T12" fmla="*/ 862 w 1122"/>
                      <a:gd name="T13" fmla="*/ 140 h 238"/>
                      <a:gd name="T14" fmla="*/ 953 w 1122"/>
                      <a:gd name="T15" fmla="*/ 95 h 238"/>
                      <a:gd name="T16" fmla="*/ 1021 w 1122"/>
                      <a:gd name="T17" fmla="*/ 72 h 238"/>
                      <a:gd name="T18" fmla="*/ 1111 w 1122"/>
                      <a:gd name="T19" fmla="*/ 95 h 238"/>
                      <a:gd name="T20" fmla="*/ 953 w 1122"/>
                      <a:gd name="T21" fmla="*/ 27 h 238"/>
                      <a:gd name="T22" fmla="*/ 862 w 1122"/>
                      <a:gd name="T23" fmla="*/ 72 h 238"/>
                      <a:gd name="T24" fmla="*/ 658 w 1122"/>
                      <a:gd name="T25" fmla="*/ 95 h 238"/>
                      <a:gd name="T26" fmla="*/ 431 w 1122"/>
                      <a:gd name="T27" fmla="*/ 95 h 238"/>
                      <a:gd name="T28" fmla="*/ 204 w 1122"/>
                      <a:gd name="T29" fmla="*/ 27 h 238"/>
                      <a:gd name="T30" fmla="*/ 159 w 1122"/>
                      <a:gd name="T31" fmla="*/ 4 h 2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122" h="238">
                        <a:moveTo>
                          <a:pt x="159" y="4"/>
                        </a:moveTo>
                        <a:cubicBezTo>
                          <a:pt x="125" y="8"/>
                          <a:pt x="0" y="42"/>
                          <a:pt x="0" y="49"/>
                        </a:cubicBezTo>
                        <a:cubicBezTo>
                          <a:pt x="0" y="56"/>
                          <a:pt x="99" y="30"/>
                          <a:pt x="159" y="49"/>
                        </a:cubicBezTo>
                        <a:cubicBezTo>
                          <a:pt x="219" y="68"/>
                          <a:pt x="303" y="133"/>
                          <a:pt x="363" y="163"/>
                        </a:cubicBezTo>
                        <a:cubicBezTo>
                          <a:pt x="423" y="193"/>
                          <a:pt x="465" y="224"/>
                          <a:pt x="522" y="231"/>
                        </a:cubicBezTo>
                        <a:cubicBezTo>
                          <a:pt x="579" y="238"/>
                          <a:pt x="646" y="223"/>
                          <a:pt x="703" y="208"/>
                        </a:cubicBezTo>
                        <a:cubicBezTo>
                          <a:pt x="760" y="193"/>
                          <a:pt x="820" y="159"/>
                          <a:pt x="862" y="140"/>
                        </a:cubicBezTo>
                        <a:cubicBezTo>
                          <a:pt x="904" y="121"/>
                          <a:pt x="926" y="106"/>
                          <a:pt x="953" y="95"/>
                        </a:cubicBezTo>
                        <a:cubicBezTo>
                          <a:pt x="980" y="84"/>
                          <a:pt x="995" y="72"/>
                          <a:pt x="1021" y="72"/>
                        </a:cubicBezTo>
                        <a:cubicBezTo>
                          <a:pt x="1047" y="72"/>
                          <a:pt x="1122" y="102"/>
                          <a:pt x="1111" y="95"/>
                        </a:cubicBezTo>
                        <a:cubicBezTo>
                          <a:pt x="1100" y="88"/>
                          <a:pt x="994" y="31"/>
                          <a:pt x="953" y="27"/>
                        </a:cubicBezTo>
                        <a:cubicBezTo>
                          <a:pt x="912" y="23"/>
                          <a:pt x="911" y="61"/>
                          <a:pt x="862" y="72"/>
                        </a:cubicBezTo>
                        <a:cubicBezTo>
                          <a:pt x="813" y="83"/>
                          <a:pt x="730" y="91"/>
                          <a:pt x="658" y="95"/>
                        </a:cubicBezTo>
                        <a:cubicBezTo>
                          <a:pt x="586" y="99"/>
                          <a:pt x="507" y="106"/>
                          <a:pt x="431" y="95"/>
                        </a:cubicBezTo>
                        <a:cubicBezTo>
                          <a:pt x="355" y="84"/>
                          <a:pt x="249" y="42"/>
                          <a:pt x="204" y="27"/>
                        </a:cubicBezTo>
                        <a:cubicBezTo>
                          <a:pt x="159" y="12"/>
                          <a:pt x="193" y="0"/>
                          <a:pt x="159" y="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587" name="Freeform 59">
                    <a:extLst>
                      <a:ext uri="{FF2B5EF4-FFF2-40B4-BE49-F238E27FC236}">
                        <a16:creationId xmlns:a16="http://schemas.microsoft.com/office/drawing/2014/main" id="{DBAF85A6-5126-483D-B99B-2DCE7D1756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06" y="1131"/>
                    <a:ext cx="412" cy="476"/>
                  </a:xfrm>
                  <a:custGeom>
                    <a:avLst/>
                    <a:gdLst>
                      <a:gd name="T0" fmla="*/ 250 w 760"/>
                      <a:gd name="T1" fmla="*/ 4 h 839"/>
                      <a:gd name="T2" fmla="*/ 136 w 760"/>
                      <a:gd name="T3" fmla="*/ 26 h 839"/>
                      <a:gd name="T4" fmla="*/ 23 w 760"/>
                      <a:gd name="T5" fmla="*/ 162 h 839"/>
                      <a:gd name="T6" fmla="*/ 0 w 760"/>
                      <a:gd name="T7" fmla="*/ 298 h 839"/>
                      <a:gd name="T8" fmla="*/ 23 w 760"/>
                      <a:gd name="T9" fmla="*/ 366 h 839"/>
                      <a:gd name="T10" fmla="*/ 91 w 760"/>
                      <a:gd name="T11" fmla="*/ 366 h 839"/>
                      <a:gd name="T12" fmla="*/ 91 w 760"/>
                      <a:gd name="T13" fmla="*/ 707 h 839"/>
                      <a:gd name="T14" fmla="*/ 46 w 760"/>
                      <a:gd name="T15" fmla="*/ 820 h 839"/>
                      <a:gd name="T16" fmla="*/ 341 w 760"/>
                      <a:gd name="T17" fmla="*/ 820 h 839"/>
                      <a:gd name="T18" fmla="*/ 681 w 760"/>
                      <a:gd name="T19" fmla="*/ 820 h 839"/>
                      <a:gd name="T20" fmla="*/ 635 w 760"/>
                      <a:gd name="T21" fmla="*/ 752 h 839"/>
                      <a:gd name="T22" fmla="*/ 613 w 760"/>
                      <a:gd name="T23" fmla="*/ 661 h 839"/>
                      <a:gd name="T24" fmla="*/ 613 w 760"/>
                      <a:gd name="T25" fmla="*/ 366 h 839"/>
                      <a:gd name="T26" fmla="*/ 681 w 760"/>
                      <a:gd name="T27" fmla="*/ 389 h 839"/>
                      <a:gd name="T28" fmla="*/ 749 w 760"/>
                      <a:gd name="T29" fmla="*/ 389 h 839"/>
                      <a:gd name="T30" fmla="*/ 749 w 760"/>
                      <a:gd name="T31" fmla="*/ 276 h 839"/>
                      <a:gd name="T32" fmla="*/ 703 w 760"/>
                      <a:gd name="T33" fmla="*/ 140 h 839"/>
                      <a:gd name="T34" fmla="*/ 613 w 760"/>
                      <a:gd name="T35" fmla="*/ 26 h 839"/>
                      <a:gd name="T36" fmla="*/ 454 w 760"/>
                      <a:gd name="T37" fmla="*/ 4 h 839"/>
                      <a:gd name="T38" fmla="*/ 250 w 760"/>
                      <a:gd name="T39" fmla="*/ 4 h 8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760" h="839">
                        <a:moveTo>
                          <a:pt x="250" y="4"/>
                        </a:moveTo>
                        <a:cubicBezTo>
                          <a:pt x="197" y="8"/>
                          <a:pt x="174" y="0"/>
                          <a:pt x="136" y="26"/>
                        </a:cubicBezTo>
                        <a:cubicBezTo>
                          <a:pt x="98" y="52"/>
                          <a:pt x="46" y="117"/>
                          <a:pt x="23" y="162"/>
                        </a:cubicBezTo>
                        <a:cubicBezTo>
                          <a:pt x="0" y="207"/>
                          <a:pt x="0" y="264"/>
                          <a:pt x="0" y="298"/>
                        </a:cubicBezTo>
                        <a:cubicBezTo>
                          <a:pt x="0" y="332"/>
                          <a:pt x="8" y="355"/>
                          <a:pt x="23" y="366"/>
                        </a:cubicBezTo>
                        <a:cubicBezTo>
                          <a:pt x="38" y="377"/>
                          <a:pt x="80" y="309"/>
                          <a:pt x="91" y="366"/>
                        </a:cubicBezTo>
                        <a:cubicBezTo>
                          <a:pt x="102" y="423"/>
                          <a:pt x="98" y="631"/>
                          <a:pt x="91" y="707"/>
                        </a:cubicBezTo>
                        <a:cubicBezTo>
                          <a:pt x="84" y="783"/>
                          <a:pt x="4" y="801"/>
                          <a:pt x="46" y="820"/>
                        </a:cubicBezTo>
                        <a:cubicBezTo>
                          <a:pt x="88" y="839"/>
                          <a:pt x="235" y="820"/>
                          <a:pt x="341" y="820"/>
                        </a:cubicBezTo>
                        <a:cubicBezTo>
                          <a:pt x="447" y="820"/>
                          <a:pt x="632" y="831"/>
                          <a:pt x="681" y="820"/>
                        </a:cubicBezTo>
                        <a:cubicBezTo>
                          <a:pt x="730" y="809"/>
                          <a:pt x="646" y="779"/>
                          <a:pt x="635" y="752"/>
                        </a:cubicBezTo>
                        <a:cubicBezTo>
                          <a:pt x="624" y="725"/>
                          <a:pt x="617" y="725"/>
                          <a:pt x="613" y="661"/>
                        </a:cubicBezTo>
                        <a:cubicBezTo>
                          <a:pt x="609" y="597"/>
                          <a:pt x="602" y="411"/>
                          <a:pt x="613" y="366"/>
                        </a:cubicBezTo>
                        <a:cubicBezTo>
                          <a:pt x="624" y="321"/>
                          <a:pt x="658" y="385"/>
                          <a:pt x="681" y="389"/>
                        </a:cubicBezTo>
                        <a:cubicBezTo>
                          <a:pt x="704" y="393"/>
                          <a:pt x="738" y="408"/>
                          <a:pt x="749" y="389"/>
                        </a:cubicBezTo>
                        <a:cubicBezTo>
                          <a:pt x="760" y="370"/>
                          <a:pt x="757" y="317"/>
                          <a:pt x="749" y="276"/>
                        </a:cubicBezTo>
                        <a:cubicBezTo>
                          <a:pt x="741" y="235"/>
                          <a:pt x="726" y="182"/>
                          <a:pt x="703" y="140"/>
                        </a:cubicBezTo>
                        <a:cubicBezTo>
                          <a:pt x="680" y="98"/>
                          <a:pt x="654" y="49"/>
                          <a:pt x="613" y="26"/>
                        </a:cubicBezTo>
                        <a:cubicBezTo>
                          <a:pt x="572" y="3"/>
                          <a:pt x="514" y="4"/>
                          <a:pt x="454" y="4"/>
                        </a:cubicBezTo>
                        <a:cubicBezTo>
                          <a:pt x="394" y="4"/>
                          <a:pt x="303" y="0"/>
                          <a:pt x="250" y="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9050" cap="flat" cmpd="sng">
                    <a:solidFill>
                      <a:srgbClr val="DDDDDD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588" name="Group 60">
                    <a:extLst>
                      <a:ext uri="{FF2B5EF4-FFF2-40B4-BE49-F238E27FC236}">
                        <a16:creationId xmlns:a16="http://schemas.microsoft.com/office/drawing/2014/main" id="{F48AA9D6-57CE-47E3-BC44-3BD9D729689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35" y="1053"/>
                    <a:ext cx="244" cy="183"/>
                    <a:chOff x="3742" y="2902"/>
                    <a:chExt cx="431" cy="322"/>
                  </a:xfrm>
                </p:grpSpPr>
                <p:sp>
                  <p:nvSpPr>
                    <p:cNvPr id="22589" name="Freeform 61">
                      <a:extLst>
                        <a:ext uri="{FF2B5EF4-FFF2-40B4-BE49-F238E27FC236}">
                          <a16:creationId xmlns:a16="http://schemas.microsoft.com/office/drawing/2014/main" id="{C4ECE5CF-32B2-4A39-8820-B4B2F87DCA5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3600000">
                      <a:off x="3989" y="2843"/>
                      <a:ext cx="93" cy="270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0" name="Oval 62">
                      <a:extLst>
                        <a:ext uri="{FF2B5EF4-FFF2-40B4-BE49-F238E27FC236}">
                          <a16:creationId xmlns:a16="http://schemas.microsoft.com/office/drawing/2014/main" id="{A4905C6F-6DFF-49B4-AAD8-6BE70BCCA4E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80"/>
                      <a:ext cx="91" cy="13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1" name="Freeform 63">
                      <a:extLst>
                        <a:ext uri="{FF2B5EF4-FFF2-40B4-BE49-F238E27FC236}">
                          <a16:creationId xmlns:a16="http://schemas.microsoft.com/office/drawing/2014/main" id="{B7226FDA-CED2-4963-9695-35BAB70ED6F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-597037">
                      <a:off x="3742" y="2976"/>
                      <a:ext cx="182" cy="113"/>
                    </a:xfrm>
                    <a:custGeom>
                      <a:avLst/>
                      <a:gdLst>
                        <a:gd name="T0" fmla="*/ 23 w 182"/>
                        <a:gd name="T1" fmla="*/ 0 h 91"/>
                        <a:gd name="T2" fmla="*/ 0 w 182"/>
                        <a:gd name="T3" fmla="*/ 46 h 91"/>
                        <a:gd name="T4" fmla="*/ 46 w 182"/>
                        <a:gd name="T5" fmla="*/ 69 h 91"/>
                        <a:gd name="T6" fmla="*/ 136 w 182"/>
                        <a:gd name="T7" fmla="*/ 91 h 91"/>
                        <a:gd name="T8" fmla="*/ 182 w 182"/>
                        <a:gd name="T9" fmla="*/ 69 h 91"/>
                        <a:gd name="T10" fmla="*/ 23 w 182"/>
                        <a:gd name="T11" fmla="*/ 0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82" h="91">
                          <a:moveTo>
                            <a:pt x="23" y="0"/>
                          </a:moveTo>
                          <a:lnTo>
                            <a:pt x="0" y="46"/>
                          </a:lnTo>
                          <a:lnTo>
                            <a:pt x="46" y="69"/>
                          </a:lnTo>
                          <a:lnTo>
                            <a:pt x="136" y="91"/>
                          </a:lnTo>
                          <a:lnTo>
                            <a:pt x="182" y="69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3300"/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2" name="Freeform 64">
                      <a:extLst>
                        <a:ext uri="{FF2B5EF4-FFF2-40B4-BE49-F238E27FC236}">
                          <a16:creationId xmlns:a16="http://schemas.microsoft.com/office/drawing/2014/main" id="{03BB9CB3-8E33-41BB-BE62-720F129A24C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874" y="3022"/>
                      <a:ext cx="95" cy="181"/>
                    </a:xfrm>
                    <a:custGeom>
                      <a:avLst/>
                      <a:gdLst>
                        <a:gd name="T0" fmla="*/ 49 w 117"/>
                        <a:gd name="T1" fmla="*/ 23 h 344"/>
                        <a:gd name="T2" fmla="*/ 27 w 117"/>
                        <a:gd name="T3" fmla="*/ 91 h 344"/>
                        <a:gd name="T4" fmla="*/ 4 w 117"/>
                        <a:gd name="T5" fmla="*/ 204 h 344"/>
                        <a:gd name="T6" fmla="*/ 49 w 117"/>
                        <a:gd name="T7" fmla="*/ 340 h 344"/>
                        <a:gd name="T8" fmla="*/ 117 w 117"/>
                        <a:gd name="T9" fmla="*/ 227 h 344"/>
                        <a:gd name="T10" fmla="*/ 49 w 117"/>
                        <a:gd name="T11" fmla="*/ 23 h 34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17" h="344">
                          <a:moveTo>
                            <a:pt x="49" y="23"/>
                          </a:moveTo>
                          <a:cubicBezTo>
                            <a:pt x="34" y="0"/>
                            <a:pt x="34" y="61"/>
                            <a:pt x="27" y="91"/>
                          </a:cubicBezTo>
                          <a:cubicBezTo>
                            <a:pt x="20" y="121"/>
                            <a:pt x="0" y="163"/>
                            <a:pt x="4" y="204"/>
                          </a:cubicBezTo>
                          <a:cubicBezTo>
                            <a:pt x="8" y="245"/>
                            <a:pt x="30" y="336"/>
                            <a:pt x="49" y="340"/>
                          </a:cubicBezTo>
                          <a:cubicBezTo>
                            <a:pt x="68" y="344"/>
                            <a:pt x="117" y="280"/>
                            <a:pt x="117" y="227"/>
                          </a:cubicBezTo>
                          <a:cubicBezTo>
                            <a:pt x="117" y="174"/>
                            <a:pt x="64" y="46"/>
                            <a:pt x="49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33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3" name="Oval 65">
                      <a:extLst>
                        <a:ext uri="{FF2B5EF4-FFF2-40B4-BE49-F238E27FC236}">
                          <a16:creationId xmlns:a16="http://schemas.microsoft.com/office/drawing/2014/main" id="{B4BDCC20-1B5D-4665-828C-7D6FDCD6580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4014" y="2861"/>
                      <a:ext cx="46" cy="27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4" name="Oval 66">
                      <a:extLst>
                        <a:ext uri="{FF2B5EF4-FFF2-40B4-BE49-F238E27FC236}">
                          <a16:creationId xmlns:a16="http://schemas.microsoft.com/office/drawing/2014/main" id="{FC14EB3F-922C-426C-BB08-BE4F06E79B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65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5" name="Oval 67">
                      <a:extLst>
                        <a:ext uri="{FF2B5EF4-FFF2-40B4-BE49-F238E27FC236}">
                          <a16:creationId xmlns:a16="http://schemas.microsoft.com/office/drawing/2014/main" id="{AD8E0DB9-DF47-4C6B-AD96-E33F9B9CE0D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8" y="3135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6" name="Oval 68">
                      <a:extLst>
                        <a:ext uri="{FF2B5EF4-FFF2-40B4-BE49-F238E27FC236}">
                          <a16:creationId xmlns:a16="http://schemas.microsoft.com/office/drawing/2014/main" id="{A46C269C-66E8-4484-881D-42E2B2307DE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79" y="3045"/>
                      <a:ext cx="22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7" name="Oval 69">
                      <a:extLst>
                        <a:ext uri="{FF2B5EF4-FFF2-40B4-BE49-F238E27FC236}">
                          <a16:creationId xmlns:a16="http://schemas.microsoft.com/office/drawing/2014/main" id="{774F7E1E-434A-41A9-B60D-AA3DB45CA64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91" y="3022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8" name="Oval 70">
                      <a:extLst>
                        <a:ext uri="{FF2B5EF4-FFF2-40B4-BE49-F238E27FC236}">
                          <a16:creationId xmlns:a16="http://schemas.microsoft.com/office/drawing/2014/main" id="{FDAB4D2F-E814-42B1-8488-77E012E929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23" y="3090"/>
                      <a:ext cx="23" cy="2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25999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599" name="Oval 71">
                      <a:extLst>
                        <a:ext uri="{FF2B5EF4-FFF2-40B4-BE49-F238E27FC236}">
                          <a16:creationId xmlns:a16="http://schemas.microsoft.com/office/drawing/2014/main" id="{5B89C1D9-AA9D-4CBD-AC6D-A4D7294C214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01" y="3022"/>
                      <a:ext cx="45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85B400"/>
                        </a:gs>
                        <a:gs pos="100000">
                          <a:srgbClr val="006600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00" name="Oval 72">
                      <a:extLst>
                        <a:ext uri="{FF2B5EF4-FFF2-40B4-BE49-F238E27FC236}">
                          <a16:creationId xmlns:a16="http://schemas.microsoft.com/office/drawing/2014/main" id="{57C4E87E-0B01-482C-B375-E5B706706B1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3600000">
                      <a:off x="3868" y="3124"/>
                      <a:ext cx="111" cy="8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E0FF89"/>
                        </a:gs>
                        <a:gs pos="100000">
                          <a:srgbClr val="E0FF89">
                            <a:gamma/>
                            <a:shade val="57647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601" name="Oval 73">
                    <a:extLst>
                      <a:ext uri="{FF2B5EF4-FFF2-40B4-BE49-F238E27FC236}">
                        <a16:creationId xmlns:a16="http://schemas.microsoft.com/office/drawing/2014/main" id="{7E67D3D2-58A5-4A10-A02A-8E52234F047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00000">
                    <a:off x="3268" y="1236"/>
                    <a:ext cx="16" cy="10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602" name="Group 74">
                    <a:extLst>
                      <a:ext uri="{FF2B5EF4-FFF2-40B4-BE49-F238E27FC236}">
                        <a16:creationId xmlns:a16="http://schemas.microsoft.com/office/drawing/2014/main" id="{69270D2D-3DAE-4331-B19F-8A9F5294F40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70" y="1211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22603" name="Group 75">
                      <a:extLst>
                        <a:ext uri="{FF2B5EF4-FFF2-40B4-BE49-F238E27FC236}">
                          <a16:creationId xmlns:a16="http://schemas.microsoft.com/office/drawing/2014/main" id="{787D84BA-6608-4C27-BA3F-9F218803135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04" name="Oval 76">
                        <a:extLst>
                          <a:ext uri="{FF2B5EF4-FFF2-40B4-BE49-F238E27FC236}">
                            <a16:creationId xmlns:a16="http://schemas.microsoft.com/office/drawing/2014/main" id="{4B56703F-802F-446F-AA33-C04AB26E418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05" name="Oval 77">
                        <a:extLst>
                          <a:ext uri="{FF2B5EF4-FFF2-40B4-BE49-F238E27FC236}">
                            <a16:creationId xmlns:a16="http://schemas.microsoft.com/office/drawing/2014/main" id="{6161BBD9-E19C-4057-997F-914423B7A2B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06" name="Oval 78">
                      <a:extLst>
                        <a:ext uri="{FF2B5EF4-FFF2-40B4-BE49-F238E27FC236}">
                          <a16:creationId xmlns:a16="http://schemas.microsoft.com/office/drawing/2014/main" id="{478C478F-046B-4A5A-B3F0-86AB70804C2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07" name="Group 79">
                    <a:extLst>
                      <a:ext uri="{FF2B5EF4-FFF2-40B4-BE49-F238E27FC236}">
                        <a16:creationId xmlns:a16="http://schemas.microsoft.com/office/drawing/2014/main" id="{A9D42D9B-4881-47CA-9271-7F1F925D7AE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73" y="1352"/>
                    <a:ext cx="27" cy="26"/>
                    <a:chOff x="4921" y="3317"/>
                    <a:chExt cx="431" cy="431"/>
                  </a:xfrm>
                </p:grpSpPr>
                <p:grpSp>
                  <p:nvGrpSpPr>
                    <p:cNvPr id="22608" name="Group 80">
                      <a:extLst>
                        <a:ext uri="{FF2B5EF4-FFF2-40B4-BE49-F238E27FC236}">
                          <a16:creationId xmlns:a16="http://schemas.microsoft.com/office/drawing/2014/main" id="{227E82CF-A6A3-4F04-A460-7EF87507683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09" name="Oval 81">
                        <a:extLst>
                          <a:ext uri="{FF2B5EF4-FFF2-40B4-BE49-F238E27FC236}">
                            <a16:creationId xmlns:a16="http://schemas.microsoft.com/office/drawing/2014/main" id="{E8FBCD9D-8C18-4BF5-990A-323AB1BBBF9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10" name="Oval 82">
                        <a:extLst>
                          <a:ext uri="{FF2B5EF4-FFF2-40B4-BE49-F238E27FC236}">
                            <a16:creationId xmlns:a16="http://schemas.microsoft.com/office/drawing/2014/main" id="{80D9C521-738A-455B-9EDD-596585B861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11" name="Oval 83">
                      <a:extLst>
                        <a:ext uri="{FF2B5EF4-FFF2-40B4-BE49-F238E27FC236}">
                          <a16:creationId xmlns:a16="http://schemas.microsoft.com/office/drawing/2014/main" id="{D60AD355-EDC9-47E3-8B84-1AE6F5F3B29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12" name="Group 84">
                    <a:extLst>
                      <a:ext uri="{FF2B5EF4-FFF2-40B4-BE49-F238E27FC236}">
                        <a16:creationId xmlns:a16="http://schemas.microsoft.com/office/drawing/2014/main" id="{FE41DB70-7ECA-4FD0-A706-D1928C118AE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09" y="1429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2613" name="Group 85">
                      <a:extLst>
                        <a:ext uri="{FF2B5EF4-FFF2-40B4-BE49-F238E27FC236}">
                          <a16:creationId xmlns:a16="http://schemas.microsoft.com/office/drawing/2014/main" id="{D5DD035A-64FB-4BB1-B78F-C943A1C661D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14" name="Oval 86">
                        <a:extLst>
                          <a:ext uri="{FF2B5EF4-FFF2-40B4-BE49-F238E27FC236}">
                            <a16:creationId xmlns:a16="http://schemas.microsoft.com/office/drawing/2014/main" id="{CC6726AF-219E-4113-AA2E-73CAF7C5243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15" name="Oval 87">
                        <a:extLst>
                          <a:ext uri="{FF2B5EF4-FFF2-40B4-BE49-F238E27FC236}">
                            <a16:creationId xmlns:a16="http://schemas.microsoft.com/office/drawing/2014/main" id="{443675FF-93FA-468B-814A-46C65D5CE8E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16" name="Oval 88">
                      <a:extLst>
                        <a:ext uri="{FF2B5EF4-FFF2-40B4-BE49-F238E27FC236}">
                          <a16:creationId xmlns:a16="http://schemas.microsoft.com/office/drawing/2014/main" id="{1B306102-B6C5-46BC-A4EB-03E7B602F6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17" name="Group 89">
                    <a:extLst>
                      <a:ext uri="{FF2B5EF4-FFF2-40B4-BE49-F238E27FC236}">
                        <a16:creationId xmlns:a16="http://schemas.microsoft.com/office/drawing/2014/main" id="{B7D29C25-4EB6-492D-9EB9-3CCDAB5FFBC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76" y="1326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2618" name="Group 90">
                      <a:extLst>
                        <a:ext uri="{FF2B5EF4-FFF2-40B4-BE49-F238E27FC236}">
                          <a16:creationId xmlns:a16="http://schemas.microsoft.com/office/drawing/2014/main" id="{2D197AB5-1F51-44A7-89D9-B5FCECE4405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19" name="Oval 91">
                        <a:extLst>
                          <a:ext uri="{FF2B5EF4-FFF2-40B4-BE49-F238E27FC236}">
                            <a16:creationId xmlns:a16="http://schemas.microsoft.com/office/drawing/2014/main" id="{4E5055BF-AD24-4436-9904-4D6E775461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20" name="Oval 92">
                        <a:extLst>
                          <a:ext uri="{FF2B5EF4-FFF2-40B4-BE49-F238E27FC236}">
                            <a16:creationId xmlns:a16="http://schemas.microsoft.com/office/drawing/2014/main" id="{32F1FF40-8C7B-420D-86DB-A43D4E46B06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21" name="Oval 93">
                      <a:extLst>
                        <a:ext uri="{FF2B5EF4-FFF2-40B4-BE49-F238E27FC236}">
                          <a16:creationId xmlns:a16="http://schemas.microsoft.com/office/drawing/2014/main" id="{28952A00-9F48-45B6-B958-7C31D7FE929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22" name="Group 94">
                    <a:extLst>
                      <a:ext uri="{FF2B5EF4-FFF2-40B4-BE49-F238E27FC236}">
                        <a16:creationId xmlns:a16="http://schemas.microsoft.com/office/drawing/2014/main" id="{C4526BD2-B1B3-47B8-91C2-4938D22EA25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73" y="1211"/>
                    <a:ext cx="27" cy="25"/>
                    <a:chOff x="4921" y="3317"/>
                    <a:chExt cx="431" cy="431"/>
                  </a:xfrm>
                </p:grpSpPr>
                <p:grpSp>
                  <p:nvGrpSpPr>
                    <p:cNvPr id="22623" name="Group 95">
                      <a:extLst>
                        <a:ext uri="{FF2B5EF4-FFF2-40B4-BE49-F238E27FC236}">
                          <a16:creationId xmlns:a16="http://schemas.microsoft.com/office/drawing/2014/main" id="{9F4D13FF-93DC-4CA3-977D-CE64D21901F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24" name="Oval 96">
                        <a:extLst>
                          <a:ext uri="{FF2B5EF4-FFF2-40B4-BE49-F238E27FC236}">
                            <a16:creationId xmlns:a16="http://schemas.microsoft.com/office/drawing/2014/main" id="{662B2198-4216-4622-A12B-E677B7FA260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25" name="Oval 97">
                        <a:extLst>
                          <a:ext uri="{FF2B5EF4-FFF2-40B4-BE49-F238E27FC236}">
                            <a16:creationId xmlns:a16="http://schemas.microsoft.com/office/drawing/2014/main" id="{5E39BFF1-7012-4D18-B070-3E8678E6B7D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26" name="Oval 98">
                      <a:extLst>
                        <a:ext uri="{FF2B5EF4-FFF2-40B4-BE49-F238E27FC236}">
                          <a16:creationId xmlns:a16="http://schemas.microsoft.com/office/drawing/2014/main" id="{9764FF20-2BCA-435C-9A43-638FC7E3ADA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27" name="Group 99">
                    <a:extLst>
                      <a:ext uri="{FF2B5EF4-FFF2-40B4-BE49-F238E27FC236}">
                        <a16:creationId xmlns:a16="http://schemas.microsoft.com/office/drawing/2014/main" id="{ECCC2E0B-4FC7-49D4-9C5E-9C69265728D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79" y="1249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2628" name="Group 100">
                      <a:extLst>
                        <a:ext uri="{FF2B5EF4-FFF2-40B4-BE49-F238E27FC236}">
                          <a16:creationId xmlns:a16="http://schemas.microsoft.com/office/drawing/2014/main" id="{5F659875-7B60-41F3-870B-4B80F85218C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29" name="Oval 101">
                        <a:extLst>
                          <a:ext uri="{FF2B5EF4-FFF2-40B4-BE49-F238E27FC236}">
                            <a16:creationId xmlns:a16="http://schemas.microsoft.com/office/drawing/2014/main" id="{9A53B22F-429E-4F26-BACE-E5F5542644F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30" name="Oval 102">
                        <a:extLst>
                          <a:ext uri="{FF2B5EF4-FFF2-40B4-BE49-F238E27FC236}">
                            <a16:creationId xmlns:a16="http://schemas.microsoft.com/office/drawing/2014/main" id="{0CBDB0D8-08DD-4866-A70C-B36E126D2F2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31" name="Oval 103">
                      <a:extLst>
                        <a:ext uri="{FF2B5EF4-FFF2-40B4-BE49-F238E27FC236}">
                          <a16:creationId xmlns:a16="http://schemas.microsoft.com/office/drawing/2014/main" id="{ABACDD50-A6B7-49F6-8263-D6D4F9D1965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32" name="Group 104">
                    <a:extLst>
                      <a:ext uri="{FF2B5EF4-FFF2-40B4-BE49-F238E27FC236}">
                        <a16:creationId xmlns:a16="http://schemas.microsoft.com/office/drawing/2014/main" id="{9A98DD15-6826-4004-A268-50D89EF6266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51" y="1481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22633" name="Group 105">
                      <a:extLst>
                        <a:ext uri="{FF2B5EF4-FFF2-40B4-BE49-F238E27FC236}">
                          <a16:creationId xmlns:a16="http://schemas.microsoft.com/office/drawing/2014/main" id="{5F064009-ED56-475B-BF65-D5BD8C56D48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34" name="Oval 106">
                        <a:extLst>
                          <a:ext uri="{FF2B5EF4-FFF2-40B4-BE49-F238E27FC236}">
                            <a16:creationId xmlns:a16="http://schemas.microsoft.com/office/drawing/2014/main" id="{712EF684-D935-443C-AF31-334204C7A3F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35" name="Oval 107">
                        <a:extLst>
                          <a:ext uri="{FF2B5EF4-FFF2-40B4-BE49-F238E27FC236}">
                            <a16:creationId xmlns:a16="http://schemas.microsoft.com/office/drawing/2014/main" id="{C37F2EDE-C27C-48D1-A875-C6472E9F325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36" name="Oval 108">
                      <a:extLst>
                        <a:ext uri="{FF2B5EF4-FFF2-40B4-BE49-F238E27FC236}">
                          <a16:creationId xmlns:a16="http://schemas.microsoft.com/office/drawing/2014/main" id="{1DF8D3E4-85D8-4829-8313-30927671629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37" name="Group 109">
                    <a:extLst>
                      <a:ext uri="{FF2B5EF4-FFF2-40B4-BE49-F238E27FC236}">
                        <a16:creationId xmlns:a16="http://schemas.microsoft.com/office/drawing/2014/main" id="{33B2FEEE-811C-451F-8B43-64FCB14E323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70" y="1532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2638" name="Group 110">
                      <a:extLst>
                        <a:ext uri="{FF2B5EF4-FFF2-40B4-BE49-F238E27FC236}">
                          <a16:creationId xmlns:a16="http://schemas.microsoft.com/office/drawing/2014/main" id="{0C7B31A1-544D-490A-9DA3-21FD00CF17D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39" name="Oval 111">
                        <a:extLst>
                          <a:ext uri="{FF2B5EF4-FFF2-40B4-BE49-F238E27FC236}">
                            <a16:creationId xmlns:a16="http://schemas.microsoft.com/office/drawing/2014/main" id="{BA0C235A-CF64-4A8B-BD82-F7D264AE0C9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40" name="Oval 112">
                        <a:extLst>
                          <a:ext uri="{FF2B5EF4-FFF2-40B4-BE49-F238E27FC236}">
                            <a16:creationId xmlns:a16="http://schemas.microsoft.com/office/drawing/2014/main" id="{DEAE86CF-7313-4DFD-9119-A923B4358E4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41" name="Oval 113">
                      <a:extLst>
                        <a:ext uri="{FF2B5EF4-FFF2-40B4-BE49-F238E27FC236}">
                          <a16:creationId xmlns:a16="http://schemas.microsoft.com/office/drawing/2014/main" id="{5272B8FD-1204-4361-96ED-D31B51FDD8C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42" name="Group 114">
                    <a:extLst>
                      <a:ext uri="{FF2B5EF4-FFF2-40B4-BE49-F238E27FC236}">
                        <a16:creationId xmlns:a16="http://schemas.microsoft.com/office/drawing/2014/main" id="{ED9F2C7C-FD9B-47F5-B01C-4728554A5E2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89" y="1134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22643" name="Group 115">
                      <a:extLst>
                        <a:ext uri="{FF2B5EF4-FFF2-40B4-BE49-F238E27FC236}">
                          <a16:creationId xmlns:a16="http://schemas.microsoft.com/office/drawing/2014/main" id="{E2116ED4-513F-4908-9C40-6AEBC0BDB9E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44" name="Oval 116">
                        <a:extLst>
                          <a:ext uri="{FF2B5EF4-FFF2-40B4-BE49-F238E27FC236}">
                            <a16:creationId xmlns:a16="http://schemas.microsoft.com/office/drawing/2014/main" id="{552C0B61-08B6-4CD3-9C9C-15758CED2CF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45" name="Oval 117">
                        <a:extLst>
                          <a:ext uri="{FF2B5EF4-FFF2-40B4-BE49-F238E27FC236}">
                            <a16:creationId xmlns:a16="http://schemas.microsoft.com/office/drawing/2014/main" id="{C5A94049-B474-4545-97CD-1E69D6E259C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46" name="Oval 118">
                      <a:extLst>
                        <a:ext uri="{FF2B5EF4-FFF2-40B4-BE49-F238E27FC236}">
                          <a16:creationId xmlns:a16="http://schemas.microsoft.com/office/drawing/2014/main" id="{10F6D157-1D3A-4BC3-B006-4E118BA1D3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47" name="Group 119">
                    <a:extLst>
                      <a:ext uri="{FF2B5EF4-FFF2-40B4-BE49-F238E27FC236}">
                        <a16:creationId xmlns:a16="http://schemas.microsoft.com/office/drawing/2014/main" id="{ECA765E0-1D8A-42EB-AB32-BF6D48C3365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53" y="1288"/>
                    <a:ext cx="26" cy="26"/>
                    <a:chOff x="4921" y="3317"/>
                    <a:chExt cx="431" cy="431"/>
                  </a:xfrm>
                </p:grpSpPr>
                <p:grpSp>
                  <p:nvGrpSpPr>
                    <p:cNvPr id="22648" name="Group 120">
                      <a:extLst>
                        <a:ext uri="{FF2B5EF4-FFF2-40B4-BE49-F238E27FC236}">
                          <a16:creationId xmlns:a16="http://schemas.microsoft.com/office/drawing/2014/main" id="{FC2A8239-316B-440A-AAAD-561B2035AB2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49" name="Oval 121">
                        <a:extLst>
                          <a:ext uri="{FF2B5EF4-FFF2-40B4-BE49-F238E27FC236}">
                            <a16:creationId xmlns:a16="http://schemas.microsoft.com/office/drawing/2014/main" id="{12C91365-6759-4D48-8180-BDAEB9D681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50" name="Oval 122">
                        <a:extLst>
                          <a:ext uri="{FF2B5EF4-FFF2-40B4-BE49-F238E27FC236}">
                            <a16:creationId xmlns:a16="http://schemas.microsoft.com/office/drawing/2014/main" id="{463D6000-6BCA-45DA-9A44-872A54A3415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51" name="Oval 123">
                      <a:extLst>
                        <a:ext uri="{FF2B5EF4-FFF2-40B4-BE49-F238E27FC236}">
                          <a16:creationId xmlns:a16="http://schemas.microsoft.com/office/drawing/2014/main" id="{0DD2B833-4729-490C-A553-F6D2A4C24AE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652" name="Oval 124">
                    <a:extLst>
                      <a:ext uri="{FF2B5EF4-FFF2-40B4-BE49-F238E27FC236}">
                        <a16:creationId xmlns:a16="http://schemas.microsoft.com/office/drawing/2014/main" id="{3983159D-975B-4014-B8DE-90E7DEFD3EF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8" y="1326"/>
                    <a:ext cx="143" cy="27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9050" algn="ctr">
                        <a:solidFill>
                          <a:srgbClr val="DDDDDD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653" name="Group 125">
                    <a:extLst>
                      <a:ext uri="{FF2B5EF4-FFF2-40B4-BE49-F238E27FC236}">
                        <a16:creationId xmlns:a16="http://schemas.microsoft.com/office/drawing/2014/main" id="{BDF99E51-833C-4150-A68D-E7EC680C991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41" y="1545"/>
                    <a:ext cx="26" cy="25"/>
                    <a:chOff x="4921" y="3317"/>
                    <a:chExt cx="431" cy="431"/>
                  </a:xfrm>
                </p:grpSpPr>
                <p:grpSp>
                  <p:nvGrpSpPr>
                    <p:cNvPr id="22654" name="Group 126">
                      <a:extLst>
                        <a:ext uri="{FF2B5EF4-FFF2-40B4-BE49-F238E27FC236}">
                          <a16:creationId xmlns:a16="http://schemas.microsoft.com/office/drawing/2014/main" id="{30DAAD64-D8B9-478C-9BB6-CED428DD00A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55" name="Oval 127">
                        <a:extLst>
                          <a:ext uri="{FF2B5EF4-FFF2-40B4-BE49-F238E27FC236}">
                            <a16:creationId xmlns:a16="http://schemas.microsoft.com/office/drawing/2014/main" id="{04855F66-4F44-4812-886E-08F32C0EE97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56" name="Oval 128">
                        <a:extLst>
                          <a:ext uri="{FF2B5EF4-FFF2-40B4-BE49-F238E27FC236}">
                            <a16:creationId xmlns:a16="http://schemas.microsoft.com/office/drawing/2014/main" id="{76384114-6CFF-407A-A56F-B745BF3AC92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57" name="Oval 129">
                      <a:extLst>
                        <a:ext uri="{FF2B5EF4-FFF2-40B4-BE49-F238E27FC236}">
                          <a16:creationId xmlns:a16="http://schemas.microsoft.com/office/drawing/2014/main" id="{B648EFAE-E42E-47F5-AFF8-BF5EA99FEB1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658" name="Oval 130">
                    <a:extLst>
                      <a:ext uri="{FF2B5EF4-FFF2-40B4-BE49-F238E27FC236}">
                        <a16:creationId xmlns:a16="http://schemas.microsoft.com/office/drawing/2014/main" id="{3509B9F6-7680-41AE-AE27-0F82D5C6D28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1339"/>
                    <a:ext cx="90" cy="24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/>
                      </a:gs>
                      <a:gs pos="100000">
                        <a:srgbClr val="FBE8D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659" name="Group 131">
                    <a:extLst>
                      <a:ext uri="{FF2B5EF4-FFF2-40B4-BE49-F238E27FC236}">
                        <a16:creationId xmlns:a16="http://schemas.microsoft.com/office/drawing/2014/main" id="{4D4D69EB-FBBF-4DC9-A286-01BFCDC4830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32" y="1275"/>
                    <a:ext cx="25" cy="25"/>
                    <a:chOff x="4921" y="3317"/>
                    <a:chExt cx="431" cy="431"/>
                  </a:xfrm>
                </p:grpSpPr>
                <p:grpSp>
                  <p:nvGrpSpPr>
                    <p:cNvPr id="22660" name="Group 132">
                      <a:extLst>
                        <a:ext uri="{FF2B5EF4-FFF2-40B4-BE49-F238E27FC236}">
                          <a16:creationId xmlns:a16="http://schemas.microsoft.com/office/drawing/2014/main" id="{475DFD5B-0FB6-46EC-983C-C0FFA10591E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21" y="3317"/>
                      <a:ext cx="431" cy="431"/>
                      <a:chOff x="2653" y="3362"/>
                      <a:chExt cx="91" cy="68"/>
                    </a:xfrm>
                  </p:grpSpPr>
                  <p:sp>
                    <p:nvSpPr>
                      <p:cNvPr id="22661" name="Oval 133">
                        <a:extLst>
                          <a:ext uri="{FF2B5EF4-FFF2-40B4-BE49-F238E27FC236}">
                            <a16:creationId xmlns:a16="http://schemas.microsoft.com/office/drawing/2014/main" id="{0761C3E5-A953-4F70-BC09-6C3EB44AF4E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6" y="3362"/>
                        <a:ext cx="45" cy="45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60001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2662" name="Oval 134">
                        <a:extLst>
                          <a:ext uri="{FF2B5EF4-FFF2-40B4-BE49-F238E27FC236}">
                            <a16:creationId xmlns:a16="http://schemas.microsoft.com/office/drawing/2014/main" id="{CB5F47EF-5B47-443F-B665-49E3E0D4150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3362"/>
                        <a:ext cx="91" cy="68"/>
                      </a:xfrm>
                      <a:prstGeom prst="ellipse">
                        <a:avLst/>
                      </a:prstGeom>
                      <a:gradFill rotWithShape="1">
                        <a:gsLst>
                          <a:gs pos="0">
                            <a:srgbClr val="006600"/>
                          </a:gs>
                          <a:gs pos="100000">
                            <a:srgbClr val="006600">
                              <a:gamma/>
                              <a:shade val="46275"/>
                              <a:invGamma/>
                              <a:alpha val="0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5875" algn="ctr">
                            <a:solidFill>
                              <a:srgbClr val="969696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22663" name="Oval 135">
                      <a:extLst>
                        <a:ext uri="{FF2B5EF4-FFF2-40B4-BE49-F238E27FC236}">
                          <a16:creationId xmlns:a16="http://schemas.microsoft.com/office/drawing/2014/main" id="{510A7207-48E9-4613-9F16-7EAAF614FE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21" y="3317"/>
                      <a:ext cx="401" cy="3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80000"/>
                          </a:schemeClr>
                        </a:gs>
                        <a:gs pos="100000">
                          <a:schemeClr val="bg1">
                            <a:alpha val="20000"/>
                          </a:scheme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664" name="Oval 136">
                    <a:extLst>
                      <a:ext uri="{FF2B5EF4-FFF2-40B4-BE49-F238E27FC236}">
                        <a16:creationId xmlns:a16="http://schemas.microsoft.com/office/drawing/2014/main" id="{8D756CE9-E93F-4A73-95B3-7856BBE55B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1" y="1342"/>
                    <a:ext cx="90" cy="24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3E9E5"/>
                      </a:gs>
                      <a:gs pos="100000">
                        <a:srgbClr val="F3E9E5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65" name="Freeform 137">
                    <a:extLst>
                      <a:ext uri="{FF2B5EF4-FFF2-40B4-BE49-F238E27FC236}">
                        <a16:creationId xmlns:a16="http://schemas.microsoft.com/office/drawing/2014/main" id="{57A8B6B1-6E5B-4D32-AAED-78F431B1D0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06" y="1340"/>
                    <a:ext cx="52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66" name="Freeform 138">
                    <a:extLst>
                      <a:ext uri="{FF2B5EF4-FFF2-40B4-BE49-F238E27FC236}">
                        <a16:creationId xmlns:a16="http://schemas.microsoft.com/office/drawing/2014/main" id="{5DFC4591-6183-4F2E-8261-6FB3D16E73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21360000">
                    <a:off x="3589" y="1342"/>
                    <a:ext cx="51" cy="745"/>
                  </a:xfrm>
                  <a:custGeom>
                    <a:avLst/>
                    <a:gdLst>
                      <a:gd name="T0" fmla="*/ 0 w 114"/>
                      <a:gd name="T1" fmla="*/ 0 h 1429"/>
                      <a:gd name="T2" fmla="*/ 23 w 114"/>
                      <a:gd name="T3" fmla="*/ 159 h 1429"/>
                      <a:gd name="T4" fmla="*/ 23 w 114"/>
                      <a:gd name="T5" fmla="*/ 703 h 1429"/>
                      <a:gd name="T6" fmla="*/ 0 w 114"/>
                      <a:gd name="T7" fmla="*/ 1225 h 1429"/>
                      <a:gd name="T8" fmla="*/ 0 w 114"/>
                      <a:gd name="T9" fmla="*/ 1429 h 1429"/>
                      <a:gd name="T10" fmla="*/ 68 w 114"/>
                      <a:gd name="T11" fmla="*/ 1429 h 1429"/>
                      <a:gd name="T12" fmla="*/ 91 w 114"/>
                      <a:gd name="T13" fmla="*/ 885 h 1429"/>
                      <a:gd name="T14" fmla="*/ 114 w 114"/>
                      <a:gd name="T15" fmla="*/ 590 h 1429"/>
                      <a:gd name="T16" fmla="*/ 114 w 114"/>
                      <a:gd name="T17" fmla="*/ 159 h 1429"/>
                      <a:gd name="T18" fmla="*/ 114 w 114"/>
                      <a:gd name="T19" fmla="*/ 0 h 1429"/>
                      <a:gd name="T20" fmla="*/ 0 w 114"/>
                      <a:gd name="T21" fmla="*/ 0 h 1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4" h="1429">
                        <a:moveTo>
                          <a:pt x="0" y="0"/>
                        </a:moveTo>
                        <a:lnTo>
                          <a:pt x="23" y="159"/>
                        </a:lnTo>
                        <a:lnTo>
                          <a:pt x="23" y="703"/>
                        </a:lnTo>
                        <a:lnTo>
                          <a:pt x="0" y="1225"/>
                        </a:lnTo>
                        <a:lnTo>
                          <a:pt x="0" y="1429"/>
                        </a:lnTo>
                        <a:lnTo>
                          <a:pt x="68" y="1429"/>
                        </a:lnTo>
                        <a:lnTo>
                          <a:pt x="91" y="885"/>
                        </a:lnTo>
                        <a:lnTo>
                          <a:pt x="114" y="590"/>
                        </a:lnTo>
                        <a:lnTo>
                          <a:pt x="114" y="159"/>
                        </a:lnTo>
                        <a:lnTo>
                          <a:pt x="114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DEBD"/>
                      </a:gs>
                      <a:gs pos="50000">
                        <a:srgbClr val="FFDEBD">
                          <a:gamma/>
                          <a:tint val="42353"/>
                          <a:invGamma/>
                        </a:srgbClr>
                      </a:gs>
                      <a:gs pos="100000">
                        <a:srgbClr val="FFDEBD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cap="flat" cmpd="sng">
                        <a:solidFill>
                          <a:srgbClr val="969696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67" name="Oval 139">
                    <a:extLst>
                      <a:ext uri="{FF2B5EF4-FFF2-40B4-BE49-F238E27FC236}">
                        <a16:creationId xmlns:a16="http://schemas.microsoft.com/office/drawing/2014/main" id="{2AEF1788-D763-4793-91D9-2145FF0F62F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1513">
                    <a:off x="3141" y="1974"/>
                    <a:ext cx="408" cy="43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339966"/>
                      </a:gs>
                      <a:gs pos="100000">
                        <a:srgbClr val="339966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68" name="Oval 140">
                    <a:extLst>
                      <a:ext uri="{FF2B5EF4-FFF2-40B4-BE49-F238E27FC236}">
                        <a16:creationId xmlns:a16="http://schemas.microsoft.com/office/drawing/2014/main" id="{B798BD2E-A877-475A-9DC6-F3221041E21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3600000">
                    <a:off x="3507" y="2673"/>
                    <a:ext cx="286" cy="28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2E8A5C"/>
                      </a:gs>
                      <a:gs pos="100000">
                        <a:srgbClr val="2E8A5C">
                          <a:gamma/>
                          <a:shade val="57647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69" name="Oval 141">
                    <a:extLst>
                      <a:ext uri="{FF2B5EF4-FFF2-40B4-BE49-F238E27FC236}">
                        <a16:creationId xmlns:a16="http://schemas.microsoft.com/office/drawing/2014/main" id="{DE5901FD-8EA0-4261-81AC-F23042336D8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84" y="2525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70" name="Oval 142">
                    <a:extLst>
                      <a:ext uri="{FF2B5EF4-FFF2-40B4-BE49-F238E27FC236}">
                        <a16:creationId xmlns:a16="http://schemas.microsoft.com/office/drawing/2014/main" id="{0B2E8B9D-229D-4C4C-ABED-C938C63AA6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07" y="2877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71" name="Oval 143">
                    <a:extLst>
                      <a:ext uri="{FF2B5EF4-FFF2-40B4-BE49-F238E27FC236}">
                        <a16:creationId xmlns:a16="http://schemas.microsoft.com/office/drawing/2014/main" id="{9F2B760F-ED91-494E-BC7D-C45EF8D1AB9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71" y="2729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72" name="Oval 144">
                    <a:extLst>
                      <a:ext uri="{FF2B5EF4-FFF2-40B4-BE49-F238E27FC236}">
                        <a16:creationId xmlns:a16="http://schemas.microsoft.com/office/drawing/2014/main" id="{13DAD24C-A587-4016-ACAB-48F827469E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877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73" name="Oval 145">
                    <a:extLst>
                      <a:ext uri="{FF2B5EF4-FFF2-40B4-BE49-F238E27FC236}">
                        <a16:creationId xmlns:a16="http://schemas.microsoft.com/office/drawing/2014/main" id="{B3123D7A-E91F-4C96-8809-2F3A091604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84" y="1648"/>
                    <a:ext cx="73" cy="7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74" name="Oval 146">
                    <a:extLst>
                      <a:ext uri="{FF2B5EF4-FFF2-40B4-BE49-F238E27FC236}">
                        <a16:creationId xmlns:a16="http://schemas.microsoft.com/office/drawing/2014/main" id="{95CD7C18-6A17-4CA5-A7F8-75B5A08BE21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8" y="1770"/>
                    <a:ext cx="81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75" name="Oval 147">
                    <a:extLst>
                      <a:ext uri="{FF2B5EF4-FFF2-40B4-BE49-F238E27FC236}">
                        <a16:creationId xmlns:a16="http://schemas.microsoft.com/office/drawing/2014/main" id="{1EF43D83-82DC-4A32-8726-5F7CD89E33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3" y="1934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676" name="Group 148">
                    <a:extLst>
                      <a:ext uri="{FF2B5EF4-FFF2-40B4-BE49-F238E27FC236}">
                        <a16:creationId xmlns:a16="http://schemas.microsoft.com/office/drawing/2014/main" id="{A55C1500-07DA-4DB5-958C-60A823E4330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182" y="1314"/>
                    <a:ext cx="116" cy="51"/>
                    <a:chOff x="3198" y="3521"/>
                    <a:chExt cx="181" cy="91"/>
                  </a:xfrm>
                </p:grpSpPr>
                <p:sp>
                  <p:nvSpPr>
                    <p:cNvPr id="22677" name="Oval 149">
                      <a:extLst>
                        <a:ext uri="{FF2B5EF4-FFF2-40B4-BE49-F238E27FC236}">
                          <a16:creationId xmlns:a16="http://schemas.microsoft.com/office/drawing/2014/main" id="{35D30B83-DBA1-4757-A465-7D4B80609E7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3" y="3543"/>
                      <a:ext cx="91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</a:srgbClr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78" name="Oval 150">
                      <a:extLst>
                        <a:ext uri="{FF2B5EF4-FFF2-40B4-BE49-F238E27FC236}">
                          <a16:creationId xmlns:a16="http://schemas.microsoft.com/office/drawing/2014/main" id="{5966F0AD-4558-43D9-9723-5FE5124849A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3521"/>
                      <a:ext cx="18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006600"/>
                        </a:gs>
                        <a:gs pos="100000">
                          <a:srgbClr val="006600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679" name="Oval 151">
                    <a:extLst>
                      <a:ext uri="{FF2B5EF4-FFF2-40B4-BE49-F238E27FC236}">
                        <a16:creationId xmlns:a16="http://schemas.microsoft.com/office/drawing/2014/main" id="{172C3DF5-CA69-4B78-8437-E101300C118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57" y="1321"/>
                    <a:ext cx="65" cy="2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</a:srgb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0" name="Oval 152">
                    <a:extLst>
                      <a:ext uri="{FF2B5EF4-FFF2-40B4-BE49-F238E27FC236}">
                        <a16:creationId xmlns:a16="http://schemas.microsoft.com/office/drawing/2014/main" id="{EB6F8780-6AA6-4A62-ADED-115A31568F8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36" y="1314"/>
                    <a:ext cx="95" cy="4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00"/>
                      </a:gs>
                      <a:gs pos="100000">
                        <a:srgbClr val="006600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1" name="Oval 153">
                    <a:extLst>
                      <a:ext uri="{FF2B5EF4-FFF2-40B4-BE49-F238E27FC236}">
                        <a16:creationId xmlns:a16="http://schemas.microsoft.com/office/drawing/2014/main" id="{24B3632D-C5B9-4E17-947C-5B7CB98ABB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21000000">
                    <a:off x="3528" y="1226"/>
                    <a:ext cx="13" cy="11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>
                          <a:gamma/>
                          <a:shade val="46275"/>
                          <a:invGamma/>
                          <a:alpha val="0"/>
                        </a:srgbClr>
                      </a:gs>
                      <a:gs pos="100000">
                        <a:srgbClr val="EAEAEA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2" name="AutoShape 154">
                    <a:extLst>
                      <a:ext uri="{FF2B5EF4-FFF2-40B4-BE49-F238E27FC236}">
                        <a16:creationId xmlns:a16="http://schemas.microsoft.com/office/drawing/2014/main" id="{6E0B525B-E43C-41F4-98B5-3E2FD0423E7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2" y="2137"/>
                    <a:ext cx="388" cy="4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A50021"/>
                      </a:gs>
                      <a:gs pos="100000">
                        <a:srgbClr val="A50021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3" name="Oval 155">
                    <a:extLst>
                      <a:ext uri="{FF2B5EF4-FFF2-40B4-BE49-F238E27FC236}">
                        <a16:creationId xmlns:a16="http://schemas.microsoft.com/office/drawing/2014/main" id="{1498873F-E220-4A4F-AA65-8B4541122E9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127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4" name="Oval 156">
                    <a:extLst>
                      <a:ext uri="{FF2B5EF4-FFF2-40B4-BE49-F238E27FC236}">
                        <a16:creationId xmlns:a16="http://schemas.microsoft.com/office/drawing/2014/main" id="{898AEDBD-4D6C-4B5E-9380-94489F6DCA2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3" y="2117"/>
                    <a:ext cx="347" cy="7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5" name="AutoShape 157">
                    <a:extLst>
                      <a:ext uri="{FF2B5EF4-FFF2-40B4-BE49-F238E27FC236}">
                        <a16:creationId xmlns:a16="http://schemas.microsoft.com/office/drawing/2014/main" id="{28AFD355-0420-4D57-A774-7527B59361E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60" y="2240"/>
                    <a:ext cx="713" cy="592"/>
                  </a:xfrm>
                  <a:prstGeom prst="roundRect">
                    <a:avLst>
                      <a:gd name="adj" fmla="val 16667"/>
                    </a:avLst>
                  </a:prstGeom>
                  <a:gradFill rotWithShape="1">
                    <a:gsLst>
                      <a:gs pos="0">
                        <a:srgbClr val="CC0000">
                          <a:gamma/>
                          <a:shade val="6275"/>
                          <a:invGamma/>
                        </a:srgbClr>
                      </a:gs>
                      <a:gs pos="50000">
                        <a:srgbClr val="CC0000"/>
                      </a:gs>
                      <a:gs pos="100000">
                        <a:srgbClr val="CC0000">
                          <a:gamma/>
                          <a:shade val="6275"/>
                          <a:invGamma/>
                        </a:srgbClr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6" name="Oval 158">
                    <a:extLst>
                      <a:ext uri="{FF2B5EF4-FFF2-40B4-BE49-F238E27FC236}">
                        <a16:creationId xmlns:a16="http://schemas.microsoft.com/office/drawing/2014/main" id="{49E3DF4A-7426-4CA1-8318-B50B7AE29D1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739755">
                    <a:off x="3589" y="2240"/>
                    <a:ext cx="204" cy="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>
                          <a:alpha val="60001"/>
                        </a:schemeClr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7" name="AutoShape 159">
                    <a:extLst>
                      <a:ext uri="{FF2B5EF4-FFF2-40B4-BE49-F238E27FC236}">
                        <a16:creationId xmlns:a16="http://schemas.microsoft.com/office/drawing/2014/main" id="{361357E3-F29F-4950-8B84-F716D3BB8B6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60" y="2280"/>
                    <a:ext cx="652" cy="531"/>
                  </a:xfrm>
                  <a:prstGeom prst="roundRect">
                    <a:avLst>
                      <a:gd name="adj" fmla="val 11463"/>
                    </a:avLst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rgbClr val="CC0000">
                          <a:gamma/>
                          <a:shade val="86275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8" name="Freeform 160">
                    <a:extLst>
                      <a:ext uri="{FF2B5EF4-FFF2-40B4-BE49-F238E27FC236}">
                        <a16:creationId xmlns:a16="http://schemas.microsoft.com/office/drawing/2014/main" id="{D866F539-AA0B-497B-9C9A-05204EB56F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82" y="2158"/>
                    <a:ext cx="47" cy="82"/>
                  </a:xfrm>
                  <a:custGeom>
                    <a:avLst/>
                    <a:gdLst>
                      <a:gd name="T0" fmla="*/ 52 w 52"/>
                      <a:gd name="T1" fmla="*/ 0 h 91"/>
                      <a:gd name="T2" fmla="*/ 7 w 52"/>
                      <a:gd name="T3" fmla="*/ 23 h 91"/>
                      <a:gd name="T4" fmla="*/ 7 w 52"/>
                      <a:gd name="T5" fmla="*/ 91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2" h="91">
                        <a:moveTo>
                          <a:pt x="52" y="0"/>
                        </a:moveTo>
                        <a:cubicBezTo>
                          <a:pt x="33" y="4"/>
                          <a:pt x="14" y="8"/>
                          <a:pt x="7" y="23"/>
                        </a:cubicBezTo>
                        <a:cubicBezTo>
                          <a:pt x="0" y="38"/>
                          <a:pt x="14" y="80"/>
                          <a:pt x="7" y="91"/>
                        </a:cubicBezTo>
                      </a:path>
                    </a:pathLst>
                  </a:custGeom>
                  <a:noFill/>
                  <a:ln w="69850" cap="flat" cmpd="sng">
                    <a:solidFill>
                      <a:srgbClr val="A5002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A5002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689" name="Oval 161">
                    <a:extLst>
                      <a:ext uri="{FF2B5EF4-FFF2-40B4-BE49-F238E27FC236}">
                        <a16:creationId xmlns:a16="http://schemas.microsoft.com/office/drawing/2014/main" id="{158E2DD2-0DB5-488A-B7F9-03DD3E83EE8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117"/>
                    <a:ext cx="123" cy="1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tx1"/>
                      </a:gs>
                      <a:gs pos="100000">
                        <a:schemeClr val="tx1">
                          <a:gamma/>
                          <a:shade val="57647"/>
                          <a:invGamma/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690" name="Group 162">
                    <a:extLst>
                      <a:ext uri="{FF2B5EF4-FFF2-40B4-BE49-F238E27FC236}">
                        <a16:creationId xmlns:a16="http://schemas.microsoft.com/office/drawing/2014/main" id="{6922080D-383D-4A2C-8F38-02FFF4D8C0C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631" y="2158"/>
                    <a:ext cx="60" cy="143"/>
                    <a:chOff x="3288" y="3430"/>
                    <a:chExt cx="115" cy="159"/>
                  </a:xfrm>
                </p:grpSpPr>
                <p:sp>
                  <p:nvSpPr>
                    <p:cNvPr id="22691" name="Freeform 163">
                      <a:extLst>
                        <a:ext uri="{FF2B5EF4-FFF2-40B4-BE49-F238E27FC236}">
                          <a16:creationId xmlns:a16="http://schemas.microsoft.com/office/drawing/2014/main" id="{70495868-B677-4342-9086-1B40B6FC5A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334" y="3430"/>
                      <a:ext cx="52" cy="91"/>
                    </a:xfrm>
                    <a:custGeom>
                      <a:avLst/>
                      <a:gdLst>
                        <a:gd name="T0" fmla="*/ 52 w 52"/>
                        <a:gd name="T1" fmla="*/ 0 h 91"/>
                        <a:gd name="T2" fmla="*/ 7 w 52"/>
                        <a:gd name="T3" fmla="*/ 23 h 91"/>
                        <a:gd name="T4" fmla="*/ 7 w 52"/>
                        <a:gd name="T5" fmla="*/ 91 h 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2" h="91">
                          <a:moveTo>
                            <a:pt x="52" y="0"/>
                          </a:moveTo>
                          <a:cubicBezTo>
                            <a:pt x="33" y="4"/>
                            <a:pt x="14" y="8"/>
                            <a:pt x="7" y="23"/>
                          </a:cubicBezTo>
                          <a:cubicBezTo>
                            <a:pt x="0" y="38"/>
                            <a:pt x="14" y="80"/>
                            <a:pt x="7" y="91"/>
                          </a:cubicBezTo>
                        </a:path>
                      </a:pathLst>
                    </a:custGeom>
                    <a:noFill/>
                    <a:ln w="69850" cap="flat" cmpd="sng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A5002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92" name="Oval 164">
                      <a:extLst>
                        <a:ext uri="{FF2B5EF4-FFF2-40B4-BE49-F238E27FC236}">
                          <a16:creationId xmlns:a16="http://schemas.microsoft.com/office/drawing/2014/main" id="{7632CF2E-C605-46C5-96DC-008867F657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3453"/>
                      <a:ext cx="115" cy="136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693" name="Group 165">
                    <a:extLst>
                      <a:ext uri="{FF2B5EF4-FFF2-40B4-BE49-F238E27FC236}">
                        <a16:creationId xmlns:a16="http://schemas.microsoft.com/office/drawing/2014/main" id="{1B03D49E-2A6A-4555-B40F-BEF48548B3E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569" y="2035"/>
                    <a:ext cx="82" cy="163"/>
                    <a:chOff x="2721" y="3203"/>
                    <a:chExt cx="90" cy="181"/>
                  </a:xfrm>
                </p:grpSpPr>
                <p:sp>
                  <p:nvSpPr>
                    <p:cNvPr id="22694" name="Freeform 166">
                      <a:extLst>
                        <a:ext uri="{FF2B5EF4-FFF2-40B4-BE49-F238E27FC236}">
                          <a16:creationId xmlns:a16="http://schemas.microsoft.com/office/drawing/2014/main" id="{4ECAA510-0666-4C5A-A7F1-3C208BBBF90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95" name="Oval 167">
                      <a:extLst>
                        <a:ext uri="{FF2B5EF4-FFF2-40B4-BE49-F238E27FC236}">
                          <a16:creationId xmlns:a16="http://schemas.microsoft.com/office/drawing/2014/main" id="{64CC4EE4-C2CD-4EA8-8DD5-2741E8106D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96" name="Oval 168">
                      <a:extLst>
                        <a:ext uri="{FF2B5EF4-FFF2-40B4-BE49-F238E27FC236}">
                          <a16:creationId xmlns:a16="http://schemas.microsoft.com/office/drawing/2014/main" id="{67EFF194-FC1F-47A5-AE05-6F301EC77E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97" name="Oval 169">
                      <a:extLst>
                        <a:ext uri="{FF2B5EF4-FFF2-40B4-BE49-F238E27FC236}">
                          <a16:creationId xmlns:a16="http://schemas.microsoft.com/office/drawing/2014/main" id="{983638F9-0256-40C0-A4DF-A913EA039A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98" name="Oval 170">
                      <a:extLst>
                        <a:ext uri="{FF2B5EF4-FFF2-40B4-BE49-F238E27FC236}">
                          <a16:creationId xmlns:a16="http://schemas.microsoft.com/office/drawing/2014/main" id="{68C2C987-6475-4E59-937D-6BF6DCCC6E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699" name="Oval 171">
                      <a:extLst>
                        <a:ext uri="{FF2B5EF4-FFF2-40B4-BE49-F238E27FC236}">
                          <a16:creationId xmlns:a16="http://schemas.microsoft.com/office/drawing/2014/main" id="{6A242B99-BFD3-4913-890D-3433462644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0" name="Oval 172">
                      <a:extLst>
                        <a:ext uri="{FF2B5EF4-FFF2-40B4-BE49-F238E27FC236}">
                          <a16:creationId xmlns:a16="http://schemas.microsoft.com/office/drawing/2014/main" id="{135B80C1-90F1-4F29-8646-D9D35B6AAC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1" name="Freeform 173">
                      <a:extLst>
                        <a:ext uri="{FF2B5EF4-FFF2-40B4-BE49-F238E27FC236}">
                          <a16:creationId xmlns:a16="http://schemas.microsoft.com/office/drawing/2014/main" id="{EAFE6F88-2AB8-46D7-BDCF-60461D924B2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2" name="Oval 174">
                      <a:extLst>
                        <a:ext uri="{FF2B5EF4-FFF2-40B4-BE49-F238E27FC236}">
                          <a16:creationId xmlns:a16="http://schemas.microsoft.com/office/drawing/2014/main" id="{835CEDFB-3D8D-4D4C-84DD-70A4907C8EC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3" name="Oval 175">
                      <a:extLst>
                        <a:ext uri="{FF2B5EF4-FFF2-40B4-BE49-F238E27FC236}">
                          <a16:creationId xmlns:a16="http://schemas.microsoft.com/office/drawing/2014/main" id="{2F379A5B-8C52-4C82-A932-E0A5AA95DE9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4" name="Oval 176">
                      <a:extLst>
                        <a:ext uri="{FF2B5EF4-FFF2-40B4-BE49-F238E27FC236}">
                          <a16:creationId xmlns:a16="http://schemas.microsoft.com/office/drawing/2014/main" id="{3BE1F8B4-80F8-44B8-BDB5-FA793CED9A0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5" name="Oval 177">
                      <a:extLst>
                        <a:ext uri="{FF2B5EF4-FFF2-40B4-BE49-F238E27FC236}">
                          <a16:creationId xmlns:a16="http://schemas.microsoft.com/office/drawing/2014/main" id="{1732C9F0-9FDA-448E-BD4D-D846EB261C6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6" name="Oval 178">
                      <a:extLst>
                        <a:ext uri="{FF2B5EF4-FFF2-40B4-BE49-F238E27FC236}">
                          <a16:creationId xmlns:a16="http://schemas.microsoft.com/office/drawing/2014/main" id="{7084121A-DE0C-4BD1-B5DC-0D818B9A9D0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707" name="Group 179">
                    <a:extLst>
                      <a:ext uri="{FF2B5EF4-FFF2-40B4-BE49-F238E27FC236}">
                        <a16:creationId xmlns:a16="http://schemas.microsoft.com/office/drawing/2014/main" id="{25A9B7B0-A45D-4793-AA1A-F3E2BB8FC2F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02" y="2035"/>
                    <a:ext cx="81" cy="163"/>
                    <a:chOff x="2721" y="3203"/>
                    <a:chExt cx="90" cy="181"/>
                  </a:xfrm>
                </p:grpSpPr>
                <p:sp>
                  <p:nvSpPr>
                    <p:cNvPr id="22708" name="Freeform 180">
                      <a:extLst>
                        <a:ext uri="{FF2B5EF4-FFF2-40B4-BE49-F238E27FC236}">
                          <a16:creationId xmlns:a16="http://schemas.microsoft.com/office/drawing/2014/main" id="{EADC5003-452F-4C69-83A5-BE9468874A1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21" y="3203"/>
                      <a:ext cx="66" cy="181"/>
                    </a:xfrm>
                    <a:custGeom>
                      <a:avLst/>
                      <a:gdLst>
                        <a:gd name="T0" fmla="*/ 34 w 220"/>
                        <a:gd name="T1" fmla="*/ 23 h 374"/>
                        <a:gd name="T2" fmla="*/ 11 w 220"/>
                        <a:gd name="T3" fmla="*/ 159 h 374"/>
                        <a:gd name="T4" fmla="*/ 34 w 220"/>
                        <a:gd name="T5" fmla="*/ 340 h 374"/>
                        <a:gd name="T6" fmla="*/ 79 w 220"/>
                        <a:gd name="T7" fmla="*/ 363 h 374"/>
                        <a:gd name="T8" fmla="*/ 148 w 220"/>
                        <a:gd name="T9" fmla="*/ 363 h 374"/>
                        <a:gd name="T10" fmla="*/ 193 w 220"/>
                        <a:gd name="T11" fmla="*/ 340 h 374"/>
                        <a:gd name="T12" fmla="*/ 216 w 220"/>
                        <a:gd name="T13" fmla="*/ 318 h 374"/>
                        <a:gd name="T14" fmla="*/ 216 w 220"/>
                        <a:gd name="T15" fmla="*/ 295 h 374"/>
                        <a:gd name="T16" fmla="*/ 193 w 220"/>
                        <a:gd name="T17" fmla="*/ 272 h 374"/>
                        <a:gd name="T18" fmla="*/ 170 w 220"/>
                        <a:gd name="T19" fmla="*/ 204 h 374"/>
                        <a:gd name="T20" fmla="*/ 170 w 220"/>
                        <a:gd name="T21" fmla="*/ 136 h 374"/>
                        <a:gd name="T22" fmla="*/ 125 w 220"/>
                        <a:gd name="T23" fmla="*/ 45 h 374"/>
                        <a:gd name="T24" fmla="*/ 102 w 220"/>
                        <a:gd name="T25" fmla="*/ 23 h 374"/>
                        <a:gd name="T26" fmla="*/ 11 w 220"/>
                        <a:gd name="T27" fmla="*/ 23 h 374"/>
                        <a:gd name="T28" fmla="*/ 34 w 220"/>
                        <a:gd name="T29" fmla="*/ 23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220" h="374">
                          <a:moveTo>
                            <a:pt x="34" y="23"/>
                          </a:moveTo>
                          <a:cubicBezTo>
                            <a:pt x="34" y="46"/>
                            <a:pt x="11" y="106"/>
                            <a:pt x="11" y="159"/>
                          </a:cubicBezTo>
                          <a:cubicBezTo>
                            <a:pt x="11" y="212"/>
                            <a:pt x="23" y="306"/>
                            <a:pt x="34" y="340"/>
                          </a:cubicBezTo>
                          <a:cubicBezTo>
                            <a:pt x="45" y="374"/>
                            <a:pt x="60" y="359"/>
                            <a:pt x="79" y="363"/>
                          </a:cubicBezTo>
                          <a:cubicBezTo>
                            <a:pt x="98" y="367"/>
                            <a:pt x="129" y="367"/>
                            <a:pt x="148" y="363"/>
                          </a:cubicBezTo>
                          <a:cubicBezTo>
                            <a:pt x="167" y="359"/>
                            <a:pt x="182" y="348"/>
                            <a:pt x="193" y="340"/>
                          </a:cubicBezTo>
                          <a:cubicBezTo>
                            <a:pt x="204" y="332"/>
                            <a:pt x="212" y="326"/>
                            <a:pt x="216" y="318"/>
                          </a:cubicBezTo>
                          <a:cubicBezTo>
                            <a:pt x="220" y="310"/>
                            <a:pt x="220" y="303"/>
                            <a:pt x="216" y="295"/>
                          </a:cubicBezTo>
                          <a:cubicBezTo>
                            <a:pt x="212" y="287"/>
                            <a:pt x="201" y="287"/>
                            <a:pt x="193" y="272"/>
                          </a:cubicBezTo>
                          <a:cubicBezTo>
                            <a:pt x="185" y="257"/>
                            <a:pt x="174" y="227"/>
                            <a:pt x="170" y="204"/>
                          </a:cubicBezTo>
                          <a:cubicBezTo>
                            <a:pt x="166" y="181"/>
                            <a:pt x="177" y="162"/>
                            <a:pt x="170" y="136"/>
                          </a:cubicBezTo>
                          <a:cubicBezTo>
                            <a:pt x="163" y="110"/>
                            <a:pt x="136" y="64"/>
                            <a:pt x="125" y="45"/>
                          </a:cubicBezTo>
                          <a:cubicBezTo>
                            <a:pt x="114" y="26"/>
                            <a:pt x="121" y="27"/>
                            <a:pt x="102" y="23"/>
                          </a:cubicBezTo>
                          <a:cubicBezTo>
                            <a:pt x="83" y="19"/>
                            <a:pt x="22" y="23"/>
                            <a:pt x="11" y="23"/>
                          </a:cubicBezTo>
                          <a:cubicBezTo>
                            <a:pt x="0" y="23"/>
                            <a:pt x="34" y="0"/>
                            <a:pt x="34" y="23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09" name="Oval 181">
                      <a:extLst>
                        <a:ext uri="{FF2B5EF4-FFF2-40B4-BE49-F238E27FC236}">
                          <a16:creationId xmlns:a16="http://schemas.microsoft.com/office/drawing/2014/main" id="{53020733-7A07-4850-BD31-28A3993FBC1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40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0" name="Oval 182">
                      <a:extLst>
                        <a:ext uri="{FF2B5EF4-FFF2-40B4-BE49-F238E27FC236}">
                          <a16:creationId xmlns:a16="http://schemas.microsoft.com/office/drawing/2014/main" id="{7AB3B542-F843-434A-BBA1-6AF3AFC82BB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53" y="3339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1" name="Oval 183">
                      <a:extLst>
                        <a:ext uri="{FF2B5EF4-FFF2-40B4-BE49-F238E27FC236}">
                          <a16:creationId xmlns:a16="http://schemas.microsoft.com/office/drawing/2014/main" id="{092DB6A3-B115-4DF1-8DF6-AA2DA283E4E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1000000">
                      <a:off x="2765" y="3331"/>
                      <a:ext cx="3" cy="37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2" name="Oval 184">
                      <a:extLst>
                        <a:ext uri="{FF2B5EF4-FFF2-40B4-BE49-F238E27FC236}">
                          <a16:creationId xmlns:a16="http://schemas.microsoft.com/office/drawing/2014/main" id="{7FCB4D30-99B8-4339-B509-5F64CA5DB6B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71" y="3323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shade val="86275"/>
                            <a:invGamma/>
                            <a:alpha val="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3" name="Oval 185">
                      <a:extLst>
                        <a:ext uri="{FF2B5EF4-FFF2-40B4-BE49-F238E27FC236}">
                          <a16:creationId xmlns:a16="http://schemas.microsoft.com/office/drawing/2014/main" id="{33282390-C4DA-400F-961E-1CA10746D9A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46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4" name="Oval 186">
                      <a:extLst>
                        <a:ext uri="{FF2B5EF4-FFF2-40B4-BE49-F238E27FC236}">
                          <a16:creationId xmlns:a16="http://schemas.microsoft.com/office/drawing/2014/main" id="{923FB9E9-FA47-4DCB-BAC1-00B89998176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967655">
                      <a:off x="2721" y="3317"/>
                      <a:ext cx="56" cy="45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gamma/>
                            <a:shade val="57647"/>
                            <a:invGamma/>
                            <a:alpha val="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5" name="Freeform 187">
                      <a:extLst>
                        <a:ext uri="{FF2B5EF4-FFF2-40B4-BE49-F238E27FC236}">
                          <a16:creationId xmlns:a16="http://schemas.microsoft.com/office/drawing/2014/main" id="{945EE9A9-1720-4592-A083-B92A44E2E01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50" y="3212"/>
                      <a:ext cx="61" cy="111"/>
                    </a:xfrm>
                    <a:custGeom>
                      <a:avLst/>
                      <a:gdLst>
                        <a:gd name="T0" fmla="*/ 11 w 222"/>
                        <a:gd name="T1" fmla="*/ 30 h 336"/>
                        <a:gd name="T2" fmla="*/ 34 w 222"/>
                        <a:gd name="T3" fmla="*/ 75 h 336"/>
                        <a:gd name="T4" fmla="*/ 79 w 222"/>
                        <a:gd name="T5" fmla="*/ 211 h 336"/>
                        <a:gd name="T6" fmla="*/ 102 w 222"/>
                        <a:gd name="T7" fmla="*/ 256 h 336"/>
                        <a:gd name="T8" fmla="*/ 147 w 222"/>
                        <a:gd name="T9" fmla="*/ 325 h 336"/>
                        <a:gd name="T10" fmla="*/ 215 w 222"/>
                        <a:gd name="T11" fmla="*/ 325 h 336"/>
                        <a:gd name="T12" fmla="*/ 192 w 222"/>
                        <a:gd name="T13" fmla="*/ 302 h 336"/>
                        <a:gd name="T14" fmla="*/ 170 w 222"/>
                        <a:gd name="T15" fmla="*/ 302 h 336"/>
                        <a:gd name="T16" fmla="*/ 147 w 222"/>
                        <a:gd name="T17" fmla="*/ 256 h 336"/>
                        <a:gd name="T18" fmla="*/ 102 w 222"/>
                        <a:gd name="T19" fmla="*/ 166 h 336"/>
                        <a:gd name="T20" fmla="*/ 79 w 222"/>
                        <a:gd name="T21" fmla="*/ 75 h 336"/>
                        <a:gd name="T22" fmla="*/ 11 w 222"/>
                        <a:gd name="T23" fmla="*/ 7 h 336"/>
                        <a:gd name="T24" fmla="*/ 11 w 222"/>
                        <a:gd name="T25" fmla="*/ 30 h 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22" h="336">
                          <a:moveTo>
                            <a:pt x="11" y="30"/>
                          </a:moveTo>
                          <a:cubicBezTo>
                            <a:pt x="15" y="41"/>
                            <a:pt x="23" y="45"/>
                            <a:pt x="34" y="75"/>
                          </a:cubicBezTo>
                          <a:cubicBezTo>
                            <a:pt x="45" y="105"/>
                            <a:pt x="68" y="181"/>
                            <a:pt x="79" y="211"/>
                          </a:cubicBezTo>
                          <a:cubicBezTo>
                            <a:pt x="90" y="241"/>
                            <a:pt x="91" y="237"/>
                            <a:pt x="102" y="256"/>
                          </a:cubicBezTo>
                          <a:cubicBezTo>
                            <a:pt x="113" y="275"/>
                            <a:pt x="128" y="314"/>
                            <a:pt x="147" y="325"/>
                          </a:cubicBezTo>
                          <a:cubicBezTo>
                            <a:pt x="166" y="336"/>
                            <a:pt x="208" y="329"/>
                            <a:pt x="215" y="325"/>
                          </a:cubicBezTo>
                          <a:cubicBezTo>
                            <a:pt x="222" y="321"/>
                            <a:pt x="200" y="306"/>
                            <a:pt x="192" y="302"/>
                          </a:cubicBezTo>
                          <a:cubicBezTo>
                            <a:pt x="184" y="298"/>
                            <a:pt x="177" y="310"/>
                            <a:pt x="170" y="302"/>
                          </a:cubicBezTo>
                          <a:cubicBezTo>
                            <a:pt x="163" y="294"/>
                            <a:pt x="158" y="279"/>
                            <a:pt x="147" y="256"/>
                          </a:cubicBezTo>
                          <a:cubicBezTo>
                            <a:pt x="136" y="233"/>
                            <a:pt x="113" y="196"/>
                            <a:pt x="102" y="166"/>
                          </a:cubicBezTo>
                          <a:cubicBezTo>
                            <a:pt x="91" y="136"/>
                            <a:pt x="94" y="101"/>
                            <a:pt x="79" y="75"/>
                          </a:cubicBezTo>
                          <a:cubicBezTo>
                            <a:pt x="64" y="49"/>
                            <a:pt x="22" y="14"/>
                            <a:pt x="11" y="7"/>
                          </a:cubicBezTo>
                          <a:cubicBezTo>
                            <a:pt x="0" y="0"/>
                            <a:pt x="7" y="19"/>
                            <a:pt x="11" y="3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FFDEBD"/>
                        </a:gs>
                        <a:gs pos="100000">
                          <a:srgbClr val="FFDEBD">
                            <a:gamma/>
                            <a:tint val="42353"/>
                            <a:invGamma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6" name="Oval 188">
                      <a:extLst>
                        <a:ext uri="{FF2B5EF4-FFF2-40B4-BE49-F238E27FC236}">
                          <a16:creationId xmlns:a16="http://schemas.microsoft.com/office/drawing/2014/main" id="{EAC01197-3ED6-4FC2-B736-F3CA8CAB03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20760000">
                      <a:off x="2765" y="3248"/>
                      <a:ext cx="3" cy="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CC99">
                            <a:alpha val="30000"/>
                          </a:srgbClr>
                        </a:gs>
                        <a:gs pos="100000">
                          <a:srgbClr val="FFCC99">
                            <a:gamma/>
                            <a:tint val="73725"/>
                            <a:invGamma/>
                            <a:alpha val="39999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7" name="Oval 189">
                      <a:extLst>
                        <a:ext uri="{FF2B5EF4-FFF2-40B4-BE49-F238E27FC236}">
                          <a16:creationId xmlns:a16="http://schemas.microsoft.com/office/drawing/2014/main" id="{7980DFC9-BEE2-4B28-8353-7B5D5441A8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40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8" name="Oval 190">
                      <a:extLst>
                        <a:ext uri="{FF2B5EF4-FFF2-40B4-BE49-F238E27FC236}">
                          <a16:creationId xmlns:a16="http://schemas.microsoft.com/office/drawing/2014/main" id="{A9FDE83A-DCD2-4457-910F-058CD9CDB98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53" y="3368"/>
                      <a:ext cx="11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0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80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19" name="Oval 191">
                      <a:extLst>
                        <a:ext uri="{FF2B5EF4-FFF2-40B4-BE49-F238E27FC236}">
                          <a16:creationId xmlns:a16="http://schemas.microsoft.com/office/drawing/2014/main" id="{19189129-4C25-407C-8D17-E74542C508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66" y="3365"/>
                      <a:ext cx="12" cy="1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20" name="Oval 192">
                      <a:extLst>
                        <a:ext uri="{FF2B5EF4-FFF2-40B4-BE49-F238E27FC236}">
                          <a16:creationId xmlns:a16="http://schemas.microsoft.com/office/drawing/2014/main" id="{73E9AEF9-289D-40B6-B184-9317FC6AAC2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-711359">
                      <a:off x="2771" y="3354"/>
                      <a:ext cx="12" cy="1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EAD5">
                            <a:gamma/>
                            <a:tint val="42353"/>
                            <a:invGamma/>
                            <a:alpha val="0"/>
                          </a:srgbClr>
                        </a:gs>
                        <a:gs pos="100000">
                          <a:srgbClr val="FFEAD5">
                            <a:alpha val="60001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721" name="AutoShape 193">
                    <a:extLst>
                      <a:ext uri="{FF2B5EF4-FFF2-40B4-BE49-F238E27FC236}">
                        <a16:creationId xmlns:a16="http://schemas.microsoft.com/office/drawing/2014/main" id="{32CD107B-FD70-4012-B90E-A76D59EDA2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43" y="2444"/>
                    <a:ext cx="346" cy="285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A001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2" name="AutoShape 194">
                    <a:extLst>
                      <a:ext uri="{FF2B5EF4-FFF2-40B4-BE49-F238E27FC236}">
                        <a16:creationId xmlns:a16="http://schemas.microsoft.com/office/drawing/2014/main" id="{E960D6FE-5A19-4A67-9F6D-BB6DEF4978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3" y="2444"/>
                    <a:ext cx="244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3" name="Oval 195">
                    <a:extLst>
                      <a:ext uri="{FF2B5EF4-FFF2-40B4-BE49-F238E27FC236}">
                        <a16:creationId xmlns:a16="http://schemas.microsoft.com/office/drawing/2014/main" id="{9D975EA7-0A8D-4F14-A619-156528F6A4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07" y="2178"/>
                    <a:ext cx="82" cy="8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4" name="Oval 196">
                    <a:extLst>
                      <a:ext uri="{FF2B5EF4-FFF2-40B4-BE49-F238E27FC236}">
                        <a16:creationId xmlns:a16="http://schemas.microsoft.com/office/drawing/2014/main" id="{A9BAB383-4B66-4BB2-A950-EA09FC0993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06" y="1974"/>
                    <a:ext cx="82" cy="8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EAEAEA"/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5" name="AutoShape 197">
                    <a:extLst>
                      <a:ext uri="{FF2B5EF4-FFF2-40B4-BE49-F238E27FC236}">
                        <a16:creationId xmlns:a16="http://schemas.microsoft.com/office/drawing/2014/main" id="{47CB7B44-2974-4E42-BB95-40BAFE0756E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82" y="2423"/>
                    <a:ext cx="306" cy="204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CC0000">
                          <a:alpha val="39999"/>
                        </a:srgbClr>
                      </a:gs>
                      <a:gs pos="100000">
                        <a:schemeClr val="bg1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6" name="AutoShape 198">
                    <a:extLst>
                      <a:ext uri="{FF2B5EF4-FFF2-40B4-BE49-F238E27FC236}">
                        <a16:creationId xmlns:a16="http://schemas.microsoft.com/office/drawing/2014/main" id="{5F6275FF-6CC2-4F6C-84EC-9DBC9E71B8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341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7" name="AutoShape 199">
                    <a:extLst>
                      <a:ext uri="{FF2B5EF4-FFF2-40B4-BE49-F238E27FC236}">
                        <a16:creationId xmlns:a16="http://schemas.microsoft.com/office/drawing/2014/main" id="{20FA3AE1-C4BE-4965-80FC-CD5D407CED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21" y="2668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8" name="AutoShape 200">
                    <a:extLst>
                      <a:ext uri="{FF2B5EF4-FFF2-40B4-BE49-F238E27FC236}">
                        <a16:creationId xmlns:a16="http://schemas.microsoft.com/office/drawing/2014/main" id="{AA1E49B4-2749-4B37-82EF-82E1393CAAD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341"/>
                    <a:ext cx="61" cy="62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29" name="AutoShape 201">
                    <a:extLst>
                      <a:ext uri="{FF2B5EF4-FFF2-40B4-BE49-F238E27FC236}">
                        <a16:creationId xmlns:a16="http://schemas.microsoft.com/office/drawing/2014/main" id="{C3CB5185-908E-4A94-9537-1A2961A469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668"/>
                    <a:ext cx="61" cy="61"/>
                  </a:xfrm>
                  <a:custGeom>
                    <a:avLst/>
                    <a:gdLst>
                      <a:gd name="T0" fmla="*/ 10860 w 21600"/>
                      <a:gd name="T1" fmla="*/ 2187 h 21600"/>
                      <a:gd name="T2" fmla="*/ 2928 w 21600"/>
                      <a:gd name="T3" fmla="*/ 10800 h 21600"/>
                      <a:gd name="T4" fmla="*/ 10860 w 21600"/>
                      <a:gd name="T5" fmla="*/ 21600 h 21600"/>
                      <a:gd name="T6" fmla="*/ 18672 w 21600"/>
                      <a:gd name="T7" fmla="*/ 1080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7 w 21600"/>
                      <a:gd name="T13" fmla="*/ 2277 h 21600"/>
                      <a:gd name="T14" fmla="*/ 16557 w 21600"/>
                      <a:gd name="T15" fmla="*/ 1367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EFEF"/>
                  </a:solidFill>
                  <a:ln>
                    <a:noFill/>
                  </a:ln>
                  <a:effectLst>
                    <a:outerShdw dist="25400" dir="5400000" algn="ctr" rotWithShape="0">
                      <a:srgbClr val="8A001A"/>
                    </a:outerShdw>
                  </a:effectLst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730" name="Group 202">
                  <a:extLst>
                    <a:ext uri="{FF2B5EF4-FFF2-40B4-BE49-F238E27FC236}">
                      <a16:creationId xmlns:a16="http://schemas.microsoft.com/office/drawing/2014/main" id="{A17D5CA7-8BC1-4238-84C3-82B9A19226A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43" y="825"/>
                  <a:ext cx="317" cy="205"/>
                  <a:chOff x="3220" y="825"/>
                  <a:chExt cx="317" cy="205"/>
                </a:xfrm>
              </p:grpSpPr>
              <p:grpSp>
                <p:nvGrpSpPr>
                  <p:cNvPr id="22731" name="Group 203">
                    <a:extLst>
                      <a:ext uri="{FF2B5EF4-FFF2-40B4-BE49-F238E27FC236}">
                        <a16:creationId xmlns:a16="http://schemas.microsoft.com/office/drawing/2014/main" id="{E2B3193B-F5E0-43CF-B117-F0EDE464485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40" y="825"/>
                    <a:ext cx="71" cy="57"/>
                    <a:chOff x="2993" y="3227"/>
                    <a:chExt cx="113" cy="90"/>
                  </a:xfrm>
                </p:grpSpPr>
                <p:sp>
                  <p:nvSpPr>
                    <p:cNvPr id="22732" name="Oval 204">
                      <a:extLst>
                        <a:ext uri="{FF2B5EF4-FFF2-40B4-BE49-F238E27FC236}">
                          <a16:creationId xmlns:a16="http://schemas.microsoft.com/office/drawing/2014/main" id="{05397B06-042E-47D9-BD3E-6848556BF02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33" name="Freeform 205">
                      <a:extLst>
                        <a:ext uri="{FF2B5EF4-FFF2-40B4-BE49-F238E27FC236}">
                          <a16:creationId xmlns:a16="http://schemas.microsoft.com/office/drawing/2014/main" id="{C6679550-7094-4733-99EA-094A361098E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22734" name="Group 206">
                    <a:extLst>
                      <a:ext uri="{FF2B5EF4-FFF2-40B4-BE49-F238E27FC236}">
                        <a16:creationId xmlns:a16="http://schemas.microsoft.com/office/drawing/2014/main" id="{F0D3B5BF-C26F-4056-BE96-0F02EF8B21B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3447" y="838"/>
                    <a:ext cx="70" cy="57"/>
                    <a:chOff x="2993" y="3227"/>
                    <a:chExt cx="113" cy="90"/>
                  </a:xfrm>
                </p:grpSpPr>
                <p:sp>
                  <p:nvSpPr>
                    <p:cNvPr id="22735" name="Oval 207">
                      <a:extLst>
                        <a:ext uri="{FF2B5EF4-FFF2-40B4-BE49-F238E27FC236}">
                          <a16:creationId xmlns:a16="http://schemas.microsoft.com/office/drawing/2014/main" id="{9C7BE96B-F394-492C-BDE4-27BEFD927F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6" y="3227"/>
                      <a:ext cx="90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332125"/>
                        </a:gs>
                        <a:gs pos="100000">
                          <a:srgbClr val="332125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36" name="Freeform 208">
                      <a:extLst>
                        <a:ext uri="{FF2B5EF4-FFF2-40B4-BE49-F238E27FC236}">
                          <a16:creationId xmlns:a16="http://schemas.microsoft.com/office/drawing/2014/main" id="{DA967CB5-AF65-4C45-BFD0-ED21268B4B5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2993" y="3249"/>
                      <a:ext cx="91" cy="45"/>
                    </a:xfrm>
                    <a:custGeom>
                      <a:avLst/>
                      <a:gdLst>
                        <a:gd name="T0" fmla="*/ 4 w 171"/>
                        <a:gd name="T1" fmla="*/ 52 h 102"/>
                        <a:gd name="T2" fmla="*/ 50 w 171"/>
                        <a:gd name="T3" fmla="*/ 7 h 102"/>
                        <a:gd name="T4" fmla="*/ 118 w 171"/>
                        <a:gd name="T5" fmla="*/ 7 h 102"/>
                        <a:gd name="T6" fmla="*/ 163 w 171"/>
                        <a:gd name="T7" fmla="*/ 52 h 102"/>
                        <a:gd name="T8" fmla="*/ 72 w 171"/>
                        <a:gd name="T9" fmla="*/ 98 h 102"/>
                        <a:gd name="T10" fmla="*/ 4 w 171"/>
                        <a:gd name="T11" fmla="*/ 5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1" h="102">
                          <a:moveTo>
                            <a:pt x="4" y="52"/>
                          </a:moveTo>
                          <a:cubicBezTo>
                            <a:pt x="0" y="37"/>
                            <a:pt x="31" y="14"/>
                            <a:pt x="50" y="7"/>
                          </a:cubicBezTo>
                          <a:cubicBezTo>
                            <a:pt x="69" y="0"/>
                            <a:pt x="99" y="0"/>
                            <a:pt x="118" y="7"/>
                          </a:cubicBezTo>
                          <a:cubicBezTo>
                            <a:pt x="137" y="14"/>
                            <a:pt x="171" y="37"/>
                            <a:pt x="163" y="52"/>
                          </a:cubicBezTo>
                          <a:cubicBezTo>
                            <a:pt x="155" y="67"/>
                            <a:pt x="98" y="94"/>
                            <a:pt x="72" y="98"/>
                          </a:cubicBezTo>
                          <a:cubicBezTo>
                            <a:pt x="46" y="102"/>
                            <a:pt x="8" y="67"/>
                            <a:pt x="4" y="52"/>
                          </a:cubicBez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cap="flat" cmpd="sng">
                          <a:solidFill>
                            <a:srgbClr val="969696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737" name="Oval 209">
                    <a:extLst>
                      <a:ext uri="{FF2B5EF4-FFF2-40B4-BE49-F238E27FC236}">
                        <a16:creationId xmlns:a16="http://schemas.microsoft.com/office/drawing/2014/main" id="{BAC927B8-1304-478C-BE94-29F2C68044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0" y="877"/>
                    <a:ext cx="89" cy="8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A3262">
                          <a:alpha val="70000"/>
                        </a:srgbClr>
                      </a:gs>
                      <a:gs pos="100000">
                        <a:srgbClr val="FFDEBD"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738" name="Group 210">
                    <a:extLst>
                      <a:ext uri="{FF2B5EF4-FFF2-40B4-BE49-F238E27FC236}">
                        <a16:creationId xmlns:a16="http://schemas.microsoft.com/office/drawing/2014/main" id="{1D84AD1E-1790-4F9C-9FB7-EEE237A4917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447" y="890"/>
                    <a:ext cx="90" cy="89"/>
                    <a:chOff x="3946" y="2591"/>
                    <a:chExt cx="159" cy="159"/>
                  </a:xfrm>
                </p:grpSpPr>
                <p:sp>
                  <p:nvSpPr>
                    <p:cNvPr id="22739" name="Oval 211">
                      <a:extLst>
                        <a:ext uri="{FF2B5EF4-FFF2-40B4-BE49-F238E27FC236}">
                          <a16:creationId xmlns:a16="http://schemas.microsoft.com/office/drawing/2014/main" id="{BFF5F436-188A-4E3C-9B52-F77F7D7587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6" y="2591"/>
                      <a:ext cx="158" cy="159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A3262">
                            <a:alpha val="7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40" name="Oval 212">
                      <a:extLst>
                        <a:ext uri="{FF2B5EF4-FFF2-40B4-BE49-F238E27FC236}">
                          <a16:creationId xmlns:a16="http://schemas.microsoft.com/office/drawing/2014/main" id="{109BD17E-C8EB-4B75-9CB1-1FE645A50A7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3" y="2614"/>
                      <a:ext cx="92" cy="90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13B59">
                            <a:alpha val="30000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lin ang="27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22741" name="AutoShape 213">
                    <a:extLst>
                      <a:ext uri="{FF2B5EF4-FFF2-40B4-BE49-F238E27FC236}">
                        <a16:creationId xmlns:a16="http://schemas.microsoft.com/office/drawing/2014/main" id="{6465F8A3-9869-4BFF-A8F7-CB41E3F354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3373" y="902"/>
                    <a:ext cx="14" cy="52"/>
                  </a:xfrm>
                  <a:custGeom>
                    <a:avLst/>
                    <a:gdLst>
                      <a:gd name="G0" fmla="+- 5400 0 0"/>
                      <a:gd name="G1" fmla="+- 21600 0 5400"/>
                      <a:gd name="G2" fmla="*/ 5400 1 2"/>
                      <a:gd name="G3" fmla="+- 21600 0 G2"/>
                      <a:gd name="G4" fmla="+/ 5400 21600 2"/>
                      <a:gd name="G5" fmla="+/ G1 0 2"/>
                      <a:gd name="G6" fmla="*/ 21600 21600 5400"/>
                      <a:gd name="G7" fmla="*/ G6 1 2"/>
                      <a:gd name="G8" fmla="+- 21600 0 G7"/>
                      <a:gd name="G9" fmla="*/ 21600 1 2"/>
                      <a:gd name="G10" fmla="+- 5400 0 G9"/>
                      <a:gd name="G11" fmla="?: G10 G8 0"/>
                      <a:gd name="G12" fmla="?: G10 G7 21600"/>
                      <a:gd name="T0" fmla="*/ 18900 w 21600"/>
                      <a:gd name="T1" fmla="*/ 10800 h 21600"/>
                      <a:gd name="T2" fmla="*/ 10800 w 21600"/>
                      <a:gd name="T3" fmla="*/ 21600 h 21600"/>
                      <a:gd name="T4" fmla="*/ 2700 w 21600"/>
                      <a:gd name="T5" fmla="*/ 10800 h 21600"/>
                      <a:gd name="T6" fmla="*/ 10800 w 21600"/>
                      <a:gd name="T7" fmla="*/ 0 h 21600"/>
                      <a:gd name="T8" fmla="*/ 4500 w 21600"/>
                      <a:gd name="T9" fmla="*/ 4500 h 21600"/>
                      <a:gd name="T10" fmla="*/ 17100 w 21600"/>
                      <a:gd name="T11" fmla="*/ 17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EEC0B4"/>
                      </a:gs>
                      <a:gs pos="100000">
                        <a:srgbClr val="EEC0B4">
                          <a:gamma/>
                          <a:tint val="80000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742" name="Oval 214">
                    <a:extLst>
                      <a:ext uri="{FF2B5EF4-FFF2-40B4-BE49-F238E27FC236}">
                        <a16:creationId xmlns:a16="http://schemas.microsoft.com/office/drawing/2014/main" id="{CE7E8268-684F-48E0-9907-46D7BAAA9B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2" y="863"/>
                    <a:ext cx="129" cy="12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BE8DD">
                          <a:alpha val="60001"/>
                        </a:srgbClr>
                      </a:gs>
                      <a:gs pos="100000">
                        <a:schemeClr val="bg1">
                          <a:alpha val="2000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5875" algn="ctr">
                        <a:solidFill>
                          <a:srgbClr val="969696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22743" name="Group 215">
                    <a:extLst>
                      <a:ext uri="{FF2B5EF4-FFF2-40B4-BE49-F238E27FC236}">
                        <a16:creationId xmlns:a16="http://schemas.microsoft.com/office/drawing/2014/main" id="{328AF6A3-BD64-4936-B009-D5DBBD21FC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17" y="979"/>
                    <a:ext cx="129" cy="51"/>
                    <a:chOff x="4490" y="3158"/>
                    <a:chExt cx="227" cy="91"/>
                  </a:xfrm>
                </p:grpSpPr>
                <p:sp>
                  <p:nvSpPr>
                    <p:cNvPr id="22744" name="Oval 216">
                      <a:extLst>
                        <a:ext uri="{FF2B5EF4-FFF2-40B4-BE49-F238E27FC236}">
                          <a16:creationId xmlns:a16="http://schemas.microsoft.com/office/drawing/2014/main" id="{F7F46C9C-2163-41D0-89C7-ADCB26EA4F9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0" y="3158"/>
                      <a:ext cx="227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FFD1A3">
                            <a:alpha val="39999"/>
                          </a:srgbClr>
                        </a:gs>
                        <a:gs pos="100000">
                          <a:srgbClr val="FFDEBD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15875" algn="ctr">
                          <a:solidFill>
                            <a:srgbClr val="969696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22745" name="Freeform 217">
                      <a:extLst>
                        <a:ext uri="{FF2B5EF4-FFF2-40B4-BE49-F238E27FC236}">
                          <a16:creationId xmlns:a16="http://schemas.microsoft.com/office/drawing/2014/main" id="{02C78637-202F-4593-A783-92FEFFDDECD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72" y="3204"/>
                      <a:ext cx="61" cy="4"/>
                    </a:xfrm>
                    <a:custGeom>
                      <a:avLst/>
                      <a:gdLst>
                        <a:gd name="T0" fmla="*/ 0 w 68"/>
                        <a:gd name="T1" fmla="*/ 4 h 4"/>
                        <a:gd name="T2" fmla="*/ 68 w 68"/>
                        <a:gd name="T3" fmla="*/ 4 h 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68" h="4">
                          <a:moveTo>
                            <a:pt x="0" y="4"/>
                          </a:moveTo>
                          <a:cubicBezTo>
                            <a:pt x="19" y="2"/>
                            <a:pt x="38" y="0"/>
                            <a:pt x="68" y="4"/>
                          </a:cubicBezTo>
                        </a:path>
                      </a:pathLst>
                    </a:custGeom>
                    <a:noFill/>
                    <a:ln w="15875" cap="flat" cmpd="sng">
                      <a:solidFill>
                        <a:srgbClr val="F6D3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</p:grpSp>
          </p:grpSp>
        </p:grpSp>
      </p:grpSp>
      <p:sp>
        <p:nvSpPr>
          <p:cNvPr id="22755" name="Rectangle 227">
            <a:extLst>
              <a:ext uri="{FF2B5EF4-FFF2-40B4-BE49-F238E27FC236}">
                <a16:creationId xmlns:a16="http://schemas.microsoft.com/office/drawing/2014/main" id="{C3B0FAE3-F977-47A9-BF07-9B292F461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1835150" y="511175"/>
            <a:ext cx="5973763" cy="50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  <p:grpSp>
        <p:nvGrpSpPr>
          <p:cNvPr id="22823" name="Group 295">
            <a:extLst>
              <a:ext uri="{FF2B5EF4-FFF2-40B4-BE49-F238E27FC236}">
                <a16:creationId xmlns:a16="http://schemas.microsoft.com/office/drawing/2014/main" id="{F0E3355F-53E0-415F-9636-598F4CB8882A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1538288"/>
            <a:ext cx="6408738" cy="1158875"/>
            <a:chOff x="907" y="754"/>
            <a:chExt cx="4037" cy="730"/>
          </a:xfrm>
        </p:grpSpPr>
        <p:sp>
          <p:nvSpPr>
            <p:cNvPr id="22800" name="Rectangle 272">
              <a:extLst>
                <a:ext uri="{FF2B5EF4-FFF2-40B4-BE49-F238E27FC236}">
                  <a16:creationId xmlns:a16="http://schemas.microsoft.com/office/drawing/2014/main" id="{36349FB3-D0A9-41AC-9C35-0C907F75E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935"/>
              <a:ext cx="3969" cy="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dirty="0">
                  <a:solidFill>
                    <a:srgbClr val="000000"/>
                  </a:solidFill>
                </a:rPr>
                <a:t>welcome to use these </a:t>
              </a:r>
              <a:r>
                <a:rPr lang="en-US" altLang="zh-CN" dirty="0" err="1">
                  <a:solidFill>
                    <a:srgbClr val="000000"/>
                  </a:solidFill>
                </a:rPr>
                <a:t>powerpoint</a:t>
              </a:r>
              <a:r>
                <a:rPr lang="en-US" altLang="zh-CN" dirty="0">
                  <a:solidFill>
                    <a:srgbClr val="000000"/>
                  </a:solidFill>
                </a:rPr>
                <a:t> templates, New Content design.</a:t>
              </a:r>
            </a:p>
          </p:txBody>
        </p:sp>
        <p:grpSp>
          <p:nvGrpSpPr>
            <p:cNvPr id="22822" name="Group 294">
              <a:extLst>
                <a:ext uri="{FF2B5EF4-FFF2-40B4-BE49-F238E27FC236}">
                  <a16:creationId xmlns:a16="http://schemas.microsoft.com/office/drawing/2014/main" id="{79D3A624-51CE-481A-9B46-D8042563EE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7" y="754"/>
              <a:ext cx="1769" cy="250"/>
              <a:chOff x="907" y="754"/>
              <a:chExt cx="1769" cy="250"/>
            </a:xfrm>
          </p:grpSpPr>
          <p:grpSp>
            <p:nvGrpSpPr>
              <p:cNvPr id="22820" name="Group 292">
                <a:extLst>
                  <a:ext uri="{FF2B5EF4-FFF2-40B4-BE49-F238E27FC236}">
                    <a16:creationId xmlns:a16="http://schemas.microsoft.com/office/drawing/2014/main" id="{9F54E7C4-0CCE-4EEF-B285-990E0098B2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07" y="799"/>
                <a:ext cx="561" cy="159"/>
                <a:chOff x="2931" y="3554"/>
                <a:chExt cx="561" cy="159"/>
              </a:xfrm>
            </p:grpSpPr>
            <p:grpSp>
              <p:nvGrpSpPr>
                <p:cNvPr id="22805" name="Group 277">
                  <a:extLst>
                    <a:ext uri="{FF2B5EF4-FFF2-40B4-BE49-F238E27FC236}">
                      <a16:creationId xmlns:a16="http://schemas.microsoft.com/office/drawing/2014/main" id="{2C0B110F-3906-4858-8225-5070F005D9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2953" y="3543"/>
                  <a:ext cx="148" cy="191"/>
                  <a:chOff x="2825" y="3007"/>
                  <a:chExt cx="229" cy="242"/>
                </a:xfrm>
              </p:grpSpPr>
              <p:sp>
                <p:nvSpPr>
                  <p:cNvPr id="22806" name="Freeform 278">
                    <a:extLst>
                      <a:ext uri="{FF2B5EF4-FFF2-40B4-BE49-F238E27FC236}">
                        <a16:creationId xmlns:a16="http://schemas.microsoft.com/office/drawing/2014/main" id="{47AF41AD-FAA9-4B43-B856-7A0445FF10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07" name="Freeform 279">
                    <a:extLst>
                      <a:ext uri="{FF2B5EF4-FFF2-40B4-BE49-F238E27FC236}">
                        <a16:creationId xmlns:a16="http://schemas.microsoft.com/office/drawing/2014/main" id="{B9397307-B885-4B01-A6B2-9A5946C47A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814" name="Group 286">
                  <a:extLst>
                    <a:ext uri="{FF2B5EF4-FFF2-40B4-BE49-F238E27FC236}">
                      <a16:creationId xmlns:a16="http://schemas.microsoft.com/office/drawing/2014/main" id="{D1A0F4E6-622D-4C92-9133-27FCD347B0E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3142" y="3532"/>
                  <a:ext cx="148" cy="191"/>
                  <a:chOff x="2825" y="3007"/>
                  <a:chExt cx="229" cy="242"/>
                </a:xfrm>
              </p:grpSpPr>
              <p:sp>
                <p:nvSpPr>
                  <p:cNvPr id="22815" name="Freeform 287">
                    <a:extLst>
                      <a:ext uri="{FF2B5EF4-FFF2-40B4-BE49-F238E27FC236}">
                        <a16:creationId xmlns:a16="http://schemas.microsoft.com/office/drawing/2014/main" id="{A0C90459-1F74-4A2F-833F-3B1595D4919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16" name="Freeform 288">
                    <a:extLst>
                      <a:ext uri="{FF2B5EF4-FFF2-40B4-BE49-F238E27FC236}">
                        <a16:creationId xmlns:a16="http://schemas.microsoft.com/office/drawing/2014/main" id="{EE931112-AEB0-476A-8BDD-AA5AD509407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817" name="Group 289">
                  <a:extLst>
                    <a:ext uri="{FF2B5EF4-FFF2-40B4-BE49-F238E27FC236}">
                      <a16:creationId xmlns:a16="http://schemas.microsoft.com/office/drawing/2014/main" id="{4840FE87-EC7D-4929-BF50-B007A453DA0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3323" y="3532"/>
                  <a:ext cx="148" cy="191"/>
                  <a:chOff x="2825" y="3007"/>
                  <a:chExt cx="229" cy="242"/>
                </a:xfrm>
              </p:grpSpPr>
              <p:sp>
                <p:nvSpPr>
                  <p:cNvPr id="22818" name="Freeform 290">
                    <a:extLst>
                      <a:ext uri="{FF2B5EF4-FFF2-40B4-BE49-F238E27FC236}">
                        <a16:creationId xmlns:a16="http://schemas.microsoft.com/office/drawing/2014/main" id="{6528A268-C5E8-425A-B6EB-DEB7B7B914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19" name="Freeform 291">
                    <a:extLst>
                      <a:ext uri="{FF2B5EF4-FFF2-40B4-BE49-F238E27FC236}">
                        <a16:creationId xmlns:a16="http://schemas.microsoft.com/office/drawing/2014/main" id="{066349B9-B38A-46A4-85C0-527A330FB29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2821" name="Rectangle 293">
                <a:extLst>
                  <a:ext uri="{FF2B5EF4-FFF2-40B4-BE49-F238E27FC236}">
                    <a16:creationId xmlns:a16="http://schemas.microsoft.com/office/drawing/2014/main" id="{00B5AE4B-47FF-4C2C-9E9A-0D502B33B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6" y="754"/>
                <a:ext cx="121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000" b="1">
                    <a:solidFill>
                      <a:srgbClr val="008000"/>
                    </a:solidFill>
                  </a:rPr>
                  <a:t>Add Your Text</a:t>
                </a:r>
              </a:p>
            </p:txBody>
          </p:sp>
        </p:grpSp>
      </p:grpSp>
      <p:grpSp>
        <p:nvGrpSpPr>
          <p:cNvPr id="22825" name="Group 297">
            <a:extLst>
              <a:ext uri="{FF2B5EF4-FFF2-40B4-BE49-F238E27FC236}">
                <a16:creationId xmlns:a16="http://schemas.microsoft.com/office/drawing/2014/main" id="{16945719-6CA1-4C6A-B747-20256BAC7727}"/>
              </a:ext>
            </a:extLst>
          </p:cNvPr>
          <p:cNvGrpSpPr>
            <a:grpSpLocks/>
          </p:cNvGrpSpPr>
          <p:nvPr/>
        </p:nvGrpSpPr>
        <p:grpSpPr bwMode="auto">
          <a:xfrm>
            <a:off x="2016125" y="2943225"/>
            <a:ext cx="6408738" cy="1158875"/>
            <a:chOff x="907" y="754"/>
            <a:chExt cx="4037" cy="730"/>
          </a:xfrm>
        </p:grpSpPr>
        <p:sp>
          <p:nvSpPr>
            <p:cNvPr id="22826" name="Rectangle 298">
              <a:extLst>
                <a:ext uri="{FF2B5EF4-FFF2-40B4-BE49-F238E27FC236}">
                  <a16:creationId xmlns:a16="http://schemas.microsoft.com/office/drawing/2014/main" id="{3423F759-131D-429E-A031-CA25EB221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935"/>
              <a:ext cx="3969" cy="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dirty="0">
                  <a:solidFill>
                    <a:srgbClr val="000000"/>
                  </a:solidFill>
                </a:rPr>
                <a:t>welcome to use these </a:t>
              </a:r>
              <a:r>
                <a:rPr lang="en-US" altLang="zh-CN" dirty="0" err="1">
                  <a:solidFill>
                    <a:srgbClr val="000000"/>
                  </a:solidFill>
                </a:rPr>
                <a:t>powerpoint</a:t>
              </a:r>
              <a:r>
                <a:rPr lang="en-US" altLang="zh-CN" dirty="0">
                  <a:solidFill>
                    <a:srgbClr val="000000"/>
                  </a:solidFill>
                </a:rPr>
                <a:t> templates, New Content design.</a:t>
              </a:r>
            </a:p>
          </p:txBody>
        </p:sp>
        <p:grpSp>
          <p:nvGrpSpPr>
            <p:cNvPr id="22827" name="Group 299">
              <a:extLst>
                <a:ext uri="{FF2B5EF4-FFF2-40B4-BE49-F238E27FC236}">
                  <a16:creationId xmlns:a16="http://schemas.microsoft.com/office/drawing/2014/main" id="{C862CD23-B86E-434D-B835-8F20DE0A71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7" y="754"/>
              <a:ext cx="1769" cy="250"/>
              <a:chOff x="907" y="754"/>
              <a:chExt cx="1769" cy="250"/>
            </a:xfrm>
          </p:grpSpPr>
          <p:grpSp>
            <p:nvGrpSpPr>
              <p:cNvPr id="22828" name="Group 300">
                <a:extLst>
                  <a:ext uri="{FF2B5EF4-FFF2-40B4-BE49-F238E27FC236}">
                    <a16:creationId xmlns:a16="http://schemas.microsoft.com/office/drawing/2014/main" id="{6F0AAC39-EAA5-4B70-9AB4-B5F77053B6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07" y="799"/>
                <a:ext cx="561" cy="159"/>
                <a:chOff x="2931" y="3554"/>
                <a:chExt cx="561" cy="159"/>
              </a:xfrm>
            </p:grpSpPr>
            <p:grpSp>
              <p:nvGrpSpPr>
                <p:cNvPr id="22829" name="Group 301">
                  <a:extLst>
                    <a:ext uri="{FF2B5EF4-FFF2-40B4-BE49-F238E27FC236}">
                      <a16:creationId xmlns:a16="http://schemas.microsoft.com/office/drawing/2014/main" id="{A426B116-CC70-4655-8EB5-85FA851A8E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2953" y="3543"/>
                  <a:ext cx="148" cy="191"/>
                  <a:chOff x="2825" y="3007"/>
                  <a:chExt cx="229" cy="242"/>
                </a:xfrm>
              </p:grpSpPr>
              <p:sp>
                <p:nvSpPr>
                  <p:cNvPr id="22830" name="Freeform 302">
                    <a:extLst>
                      <a:ext uri="{FF2B5EF4-FFF2-40B4-BE49-F238E27FC236}">
                        <a16:creationId xmlns:a16="http://schemas.microsoft.com/office/drawing/2014/main" id="{3C0295EC-A6EA-48DD-8731-806112B162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31" name="Freeform 303">
                    <a:extLst>
                      <a:ext uri="{FF2B5EF4-FFF2-40B4-BE49-F238E27FC236}">
                        <a16:creationId xmlns:a16="http://schemas.microsoft.com/office/drawing/2014/main" id="{D3D2553A-CFBF-4D8E-98B4-34125888E4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832" name="Group 304">
                  <a:extLst>
                    <a:ext uri="{FF2B5EF4-FFF2-40B4-BE49-F238E27FC236}">
                      <a16:creationId xmlns:a16="http://schemas.microsoft.com/office/drawing/2014/main" id="{790DA4D6-CE2C-40CD-8FE6-89CDF9E9BC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3142" y="3532"/>
                  <a:ext cx="148" cy="191"/>
                  <a:chOff x="2825" y="3007"/>
                  <a:chExt cx="229" cy="242"/>
                </a:xfrm>
              </p:grpSpPr>
              <p:sp>
                <p:nvSpPr>
                  <p:cNvPr id="22833" name="Freeform 305">
                    <a:extLst>
                      <a:ext uri="{FF2B5EF4-FFF2-40B4-BE49-F238E27FC236}">
                        <a16:creationId xmlns:a16="http://schemas.microsoft.com/office/drawing/2014/main" id="{9C88130F-A8C1-46E2-9A0F-45A3BB03FF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34" name="Freeform 306">
                    <a:extLst>
                      <a:ext uri="{FF2B5EF4-FFF2-40B4-BE49-F238E27FC236}">
                        <a16:creationId xmlns:a16="http://schemas.microsoft.com/office/drawing/2014/main" id="{8B099814-3CC5-4D85-8787-9254CA3AD22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835" name="Group 307">
                  <a:extLst>
                    <a:ext uri="{FF2B5EF4-FFF2-40B4-BE49-F238E27FC236}">
                      <a16:creationId xmlns:a16="http://schemas.microsoft.com/office/drawing/2014/main" id="{91C905EB-23A3-4F65-948E-DA99A92F64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3323" y="3532"/>
                  <a:ext cx="148" cy="191"/>
                  <a:chOff x="2825" y="3007"/>
                  <a:chExt cx="229" cy="242"/>
                </a:xfrm>
              </p:grpSpPr>
              <p:sp>
                <p:nvSpPr>
                  <p:cNvPr id="22836" name="Freeform 308">
                    <a:extLst>
                      <a:ext uri="{FF2B5EF4-FFF2-40B4-BE49-F238E27FC236}">
                        <a16:creationId xmlns:a16="http://schemas.microsoft.com/office/drawing/2014/main" id="{750C7832-E002-409B-B63F-1C7D7270B3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37" name="Freeform 309">
                    <a:extLst>
                      <a:ext uri="{FF2B5EF4-FFF2-40B4-BE49-F238E27FC236}">
                        <a16:creationId xmlns:a16="http://schemas.microsoft.com/office/drawing/2014/main" id="{E25FEE88-908E-47CC-999A-CCB713E034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2838" name="Rectangle 310">
                <a:extLst>
                  <a:ext uri="{FF2B5EF4-FFF2-40B4-BE49-F238E27FC236}">
                    <a16:creationId xmlns:a16="http://schemas.microsoft.com/office/drawing/2014/main" id="{E796EC2F-61C3-446A-B0C9-A97BF0E8CC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6" y="754"/>
                <a:ext cx="121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000" b="1">
                    <a:solidFill>
                      <a:srgbClr val="008000"/>
                    </a:solidFill>
                  </a:rPr>
                  <a:t>Add Your Text</a:t>
                </a:r>
              </a:p>
            </p:txBody>
          </p:sp>
        </p:grpSp>
      </p:grpSp>
      <p:grpSp>
        <p:nvGrpSpPr>
          <p:cNvPr id="22839" name="Group 311">
            <a:extLst>
              <a:ext uri="{FF2B5EF4-FFF2-40B4-BE49-F238E27FC236}">
                <a16:creationId xmlns:a16="http://schemas.microsoft.com/office/drawing/2014/main" id="{2B820B9D-1B51-45E1-A5BC-1356000E8E67}"/>
              </a:ext>
            </a:extLst>
          </p:cNvPr>
          <p:cNvGrpSpPr>
            <a:grpSpLocks/>
          </p:cNvGrpSpPr>
          <p:nvPr/>
        </p:nvGrpSpPr>
        <p:grpSpPr bwMode="auto">
          <a:xfrm>
            <a:off x="2016125" y="4311650"/>
            <a:ext cx="6408738" cy="1158875"/>
            <a:chOff x="907" y="754"/>
            <a:chExt cx="4037" cy="730"/>
          </a:xfrm>
        </p:grpSpPr>
        <p:sp>
          <p:nvSpPr>
            <p:cNvPr id="22840" name="Rectangle 312">
              <a:extLst>
                <a:ext uri="{FF2B5EF4-FFF2-40B4-BE49-F238E27FC236}">
                  <a16:creationId xmlns:a16="http://schemas.microsoft.com/office/drawing/2014/main" id="{F04DE5D4-8014-4110-A83F-569A643E8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935"/>
              <a:ext cx="3969" cy="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dirty="0">
                  <a:solidFill>
                    <a:srgbClr val="000000"/>
                  </a:solidFill>
                </a:rPr>
                <a:t>welcome to use these </a:t>
              </a:r>
              <a:r>
                <a:rPr lang="en-US" altLang="zh-CN" dirty="0" err="1">
                  <a:solidFill>
                    <a:srgbClr val="000000"/>
                  </a:solidFill>
                </a:rPr>
                <a:t>powerpoint</a:t>
              </a:r>
              <a:r>
                <a:rPr lang="en-US" altLang="zh-CN" dirty="0">
                  <a:solidFill>
                    <a:srgbClr val="000000"/>
                  </a:solidFill>
                </a:rPr>
                <a:t> templates, New Content design.</a:t>
              </a:r>
            </a:p>
          </p:txBody>
        </p:sp>
        <p:grpSp>
          <p:nvGrpSpPr>
            <p:cNvPr id="22841" name="Group 313">
              <a:extLst>
                <a:ext uri="{FF2B5EF4-FFF2-40B4-BE49-F238E27FC236}">
                  <a16:creationId xmlns:a16="http://schemas.microsoft.com/office/drawing/2014/main" id="{E5B40BE4-0F1E-4DB1-8B87-6E11BD0E53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7" y="754"/>
              <a:ext cx="1769" cy="250"/>
              <a:chOff x="907" y="754"/>
              <a:chExt cx="1769" cy="250"/>
            </a:xfrm>
          </p:grpSpPr>
          <p:grpSp>
            <p:nvGrpSpPr>
              <p:cNvPr id="22842" name="Group 314">
                <a:extLst>
                  <a:ext uri="{FF2B5EF4-FFF2-40B4-BE49-F238E27FC236}">
                    <a16:creationId xmlns:a16="http://schemas.microsoft.com/office/drawing/2014/main" id="{1E5F9554-0551-45AB-8BD5-88505217B3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07" y="799"/>
                <a:ext cx="561" cy="159"/>
                <a:chOff x="2931" y="3554"/>
                <a:chExt cx="561" cy="159"/>
              </a:xfrm>
            </p:grpSpPr>
            <p:grpSp>
              <p:nvGrpSpPr>
                <p:cNvPr id="22843" name="Group 315">
                  <a:extLst>
                    <a:ext uri="{FF2B5EF4-FFF2-40B4-BE49-F238E27FC236}">
                      <a16:creationId xmlns:a16="http://schemas.microsoft.com/office/drawing/2014/main" id="{57354051-16CF-4AD6-87EF-ED47E9751BB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2953" y="3543"/>
                  <a:ext cx="148" cy="191"/>
                  <a:chOff x="2825" y="3007"/>
                  <a:chExt cx="229" cy="242"/>
                </a:xfrm>
              </p:grpSpPr>
              <p:sp>
                <p:nvSpPr>
                  <p:cNvPr id="22844" name="Freeform 316">
                    <a:extLst>
                      <a:ext uri="{FF2B5EF4-FFF2-40B4-BE49-F238E27FC236}">
                        <a16:creationId xmlns:a16="http://schemas.microsoft.com/office/drawing/2014/main" id="{8A61E057-7390-471C-A06E-A7DAC155161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45" name="Freeform 317">
                    <a:extLst>
                      <a:ext uri="{FF2B5EF4-FFF2-40B4-BE49-F238E27FC236}">
                        <a16:creationId xmlns:a16="http://schemas.microsoft.com/office/drawing/2014/main" id="{CD9D83A0-D510-4C3C-8F8A-020C8924B3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846" name="Group 318">
                  <a:extLst>
                    <a:ext uri="{FF2B5EF4-FFF2-40B4-BE49-F238E27FC236}">
                      <a16:creationId xmlns:a16="http://schemas.microsoft.com/office/drawing/2014/main" id="{4F7C45FA-5008-4C85-9AD2-1069E0D40D3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3142" y="3532"/>
                  <a:ext cx="148" cy="191"/>
                  <a:chOff x="2825" y="3007"/>
                  <a:chExt cx="229" cy="242"/>
                </a:xfrm>
              </p:grpSpPr>
              <p:sp>
                <p:nvSpPr>
                  <p:cNvPr id="22847" name="Freeform 319">
                    <a:extLst>
                      <a:ext uri="{FF2B5EF4-FFF2-40B4-BE49-F238E27FC236}">
                        <a16:creationId xmlns:a16="http://schemas.microsoft.com/office/drawing/2014/main" id="{A1982A4F-C6F5-4AEC-B991-576D0D61FEC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48" name="Freeform 320">
                    <a:extLst>
                      <a:ext uri="{FF2B5EF4-FFF2-40B4-BE49-F238E27FC236}">
                        <a16:creationId xmlns:a16="http://schemas.microsoft.com/office/drawing/2014/main" id="{A930CFDA-8D22-4962-84A3-8A34525F2E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2849" name="Group 321">
                  <a:extLst>
                    <a:ext uri="{FF2B5EF4-FFF2-40B4-BE49-F238E27FC236}">
                      <a16:creationId xmlns:a16="http://schemas.microsoft.com/office/drawing/2014/main" id="{5804E67F-6921-428D-9214-978CAA530E3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8000000">
                  <a:off x="3323" y="3532"/>
                  <a:ext cx="148" cy="191"/>
                  <a:chOff x="2825" y="3007"/>
                  <a:chExt cx="229" cy="242"/>
                </a:xfrm>
              </p:grpSpPr>
              <p:sp>
                <p:nvSpPr>
                  <p:cNvPr id="22850" name="Freeform 322">
                    <a:extLst>
                      <a:ext uri="{FF2B5EF4-FFF2-40B4-BE49-F238E27FC236}">
                        <a16:creationId xmlns:a16="http://schemas.microsoft.com/office/drawing/2014/main" id="{BCBEEF9C-BD77-4A21-966B-49796AC3B3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851" name="Freeform 323">
                    <a:extLst>
                      <a:ext uri="{FF2B5EF4-FFF2-40B4-BE49-F238E27FC236}">
                        <a16:creationId xmlns:a16="http://schemas.microsoft.com/office/drawing/2014/main" id="{0EC2EF57-5EA4-47B0-A93C-B92CF6B9D4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22852" name="Rectangle 324">
                <a:extLst>
                  <a:ext uri="{FF2B5EF4-FFF2-40B4-BE49-F238E27FC236}">
                    <a16:creationId xmlns:a16="http://schemas.microsoft.com/office/drawing/2014/main" id="{32F7AB51-44A5-42FC-ABF5-F2F8CA93D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6" y="754"/>
                <a:ext cx="121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000" b="1">
                    <a:solidFill>
                      <a:srgbClr val="008000"/>
                    </a:solidFill>
                  </a:rPr>
                  <a:t>Add Your Text</a:t>
                </a:r>
              </a:p>
            </p:txBody>
          </p:sp>
        </p:grpSp>
      </p:grpSp>
      <p:grpSp>
        <p:nvGrpSpPr>
          <p:cNvPr id="22935" name="Group 407">
            <a:extLst>
              <a:ext uri="{FF2B5EF4-FFF2-40B4-BE49-F238E27FC236}">
                <a16:creationId xmlns:a16="http://schemas.microsoft.com/office/drawing/2014/main" id="{AA523209-B8DD-4970-A417-846872BF8CAD}"/>
              </a:ext>
            </a:extLst>
          </p:cNvPr>
          <p:cNvGrpSpPr>
            <a:grpSpLocks/>
          </p:cNvGrpSpPr>
          <p:nvPr/>
        </p:nvGrpSpPr>
        <p:grpSpPr bwMode="auto">
          <a:xfrm>
            <a:off x="1446213" y="1700213"/>
            <a:ext cx="827087" cy="2522537"/>
            <a:chOff x="911" y="1071"/>
            <a:chExt cx="521" cy="1589"/>
          </a:xfrm>
        </p:grpSpPr>
        <p:grpSp>
          <p:nvGrpSpPr>
            <p:cNvPr id="22933" name="Group 405">
              <a:extLst>
                <a:ext uri="{FF2B5EF4-FFF2-40B4-BE49-F238E27FC236}">
                  <a16:creationId xmlns:a16="http://schemas.microsoft.com/office/drawing/2014/main" id="{B4015965-17AB-4C52-A3E7-1BEA6B80E2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1" y="1094"/>
              <a:ext cx="521" cy="1566"/>
              <a:chOff x="911" y="1094"/>
              <a:chExt cx="521" cy="1566"/>
            </a:xfrm>
          </p:grpSpPr>
          <p:sp>
            <p:nvSpPr>
              <p:cNvPr id="22856" name="Freeform 328">
                <a:extLst>
                  <a:ext uri="{FF2B5EF4-FFF2-40B4-BE49-F238E27FC236}">
                    <a16:creationId xmlns:a16="http://schemas.microsoft.com/office/drawing/2014/main" id="{F51559FB-F074-4D46-AE79-90E7D85B5F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1" y="1094"/>
                <a:ext cx="336" cy="1566"/>
              </a:xfrm>
              <a:custGeom>
                <a:avLst/>
                <a:gdLst>
                  <a:gd name="T0" fmla="*/ 325 w 336"/>
                  <a:gd name="T1" fmla="*/ 0 h 1566"/>
                  <a:gd name="T2" fmla="*/ 212 w 336"/>
                  <a:gd name="T3" fmla="*/ 273 h 1566"/>
                  <a:gd name="T4" fmla="*/ 76 w 336"/>
                  <a:gd name="T5" fmla="*/ 794 h 1566"/>
                  <a:gd name="T6" fmla="*/ 7 w 336"/>
                  <a:gd name="T7" fmla="*/ 1384 h 1566"/>
                  <a:gd name="T8" fmla="*/ 121 w 336"/>
                  <a:gd name="T9" fmla="*/ 1543 h 1566"/>
                  <a:gd name="T10" fmla="*/ 280 w 336"/>
                  <a:gd name="T11" fmla="*/ 1520 h 1566"/>
                  <a:gd name="T12" fmla="*/ 325 w 336"/>
                  <a:gd name="T13" fmla="*/ 1339 h 1566"/>
                  <a:gd name="T14" fmla="*/ 212 w 336"/>
                  <a:gd name="T15" fmla="*/ 1248 h 1566"/>
                  <a:gd name="T16" fmla="*/ 98 w 336"/>
                  <a:gd name="T17" fmla="*/ 1293 h 1566"/>
                  <a:gd name="T18" fmla="*/ 76 w 336"/>
                  <a:gd name="T19" fmla="*/ 1407 h 1566"/>
                  <a:gd name="T20" fmla="*/ 166 w 336"/>
                  <a:gd name="T21" fmla="*/ 1497 h 1566"/>
                  <a:gd name="T22" fmla="*/ 234 w 336"/>
                  <a:gd name="T23" fmla="*/ 1475 h 1566"/>
                  <a:gd name="T24" fmla="*/ 257 w 336"/>
                  <a:gd name="T25" fmla="*/ 1407 h 1566"/>
                  <a:gd name="T26" fmla="*/ 234 w 336"/>
                  <a:gd name="T27" fmla="*/ 1339 h 1566"/>
                  <a:gd name="T28" fmla="*/ 166 w 336"/>
                  <a:gd name="T29" fmla="*/ 1339 h 1566"/>
                  <a:gd name="T30" fmla="*/ 144 w 336"/>
                  <a:gd name="T31" fmla="*/ 1407 h 1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6" h="1566">
                    <a:moveTo>
                      <a:pt x="325" y="0"/>
                    </a:moveTo>
                    <a:cubicBezTo>
                      <a:pt x="289" y="70"/>
                      <a:pt x="253" y="141"/>
                      <a:pt x="212" y="273"/>
                    </a:cubicBezTo>
                    <a:cubicBezTo>
                      <a:pt x="171" y="405"/>
                      <a:pt x="110" y="609"/>
                      <a:pt x="76" y="794"/>
                    </a:cubicBezTo>
                    <a:cubicBezTo>
                      <a:pt x="42" y="979"/>
                      <a:pt x="0" y="1259"/>
                      <a:pt x="7" y="1384"/>
                    </a:cubicBezTo>
                    <a:cubicBezTo>
                      <a:pt x="14" y="1509"/>
                      <a:pt x="76" y="1520"/>
                      <a:pt x="121" y="1543"/>
                    </a:cubicBezTo>
                    <a:cubicBezTo>
                      <a:pt x="166" y="1566"/>
                      <a:pt x="246" y="1554"/>
                      <a:pt x="280" y="1520"/>
                    </a:cubicBezTo>
                    <a:cubicBezTo>
                      <a:pt x="314" y="1486"/>
                      <a:pt x="336" y="1384"/>
                      <a:pt x="325" y="1339"/>
                    </a:cubicBezTo>
                    <a:cubicBezTo>
                      <a:pt x="314" y="1294"/>
                      <a:pt x="250" y="1256"/>
                      <a:pt x="212" y="1248"/>
                    </a:cubicBezTo>
                    <a:cubicBezTo>
                      <a:pt x="174" y="1240"/>
                      <a:pt x="121" y="1267"/>
                      <a:pt x="98" y="1293"/>
                    </a:cubicBezTo>
                    <a:cubicBezTo>
                      <a:pt x="75" y="1319"/>
                      <a:pt x="65" y="1373"/>
                      <a:pt x="76" y="1407"/>
                    </a:cubicBezTo>
                    <a:cubicBezTo>
                      <a:pt x="87" y="1441"/>
                      <a:pt x="140" y="1486"/>
                      <a:pt x="166" y="1497"/>
                    </a:cubicBezTo>
                    <a:cubicBezTo>
                      <a:pt x="192" y="1508"/>
                      <a:pt x="219" y="1490"/>
                      <a:pt x="234" y="1475"/>
                    </a:cubicBezTo>
                    <a:cubicBezTo>
                      <a:pt x="249" y="1460"/>
                      <a:pt x="257" y="1430"/>
                      <a:pt x="257" y="1407"/>
                    </a:cubicBezTo>
                    <a:cubicBezTo>
                      <a:pt x="257" y="1384"/>
                      <a:pt x="249" y="1350"/>
                      <a:pt x="234" y="1339"/>
                    </a:cubicBezTo>
                    <a:cubicBezTo>
                      <a:pt x="219" y="1328"/>
                      <a:pt x="181" y="1328"/>
                      <a:pt x="166" y="1339"/>
                    </a:cubicBezTo>
                    <a:cubicBezTo>
                      <a:pt x="151" y="1350"/>
                      <a:pt x="144" y="1400"/>
                      <a:pt x="144" y="1407"/>
                    </a:cubicBezTo>
                  </a:path>
                </a:pathLst>
              </a:custGeom>
              <a:noFill/>
              <a:ln w="158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857" name="Freeform 329">
                <a:extLst>
                  <a:ext uri="{FF2B5EF4-FFF2-40B4-BE49-F238E27FC236}">
                    <a16:creationId xmlns:a16="http://schemas.microsoft.com/office/drawing/2014/main" id="{6CB5F2E3-F429-4EEF-8039-A3EE80E1B8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6" y="1094"/>
                <a:ext cx="276" cy="1542"/>
              </a:xfrm>
              <a:custGeom>
                <a:avLst/>
                <a:gdLst>
                  <a:gd name="T0" fmla="*/ 94 w 276"/>
                  <a:gd name="T1" fmla="*/ 0 h 1316"/>
                  <a:gd name="T2" fmla="*/ 4 w 276"/>
                  <a:gd name="T3" fmla="*/ 544 h 1316"/>
                  <a:gd name="T4" fmla="*/ 117 w 276"/>
                  <a:gd name="T5" fmla="*/ 1179 h 1316"/>
                  <a:gd name="T6" fmla="*/ 276 w 276"/>
                  <a:gd name="T7" fmla="*/ 1316 h 1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6" h="1316">
                    <a:moveTo>
                      <a:pt x="94" y="0"/>
                    </a:moveTo>
                    <a:cubicBezTo>
                      <a:pt x="47" y="174"/>
                      <a:pt x="0" y="348"/>
                      <a:pt x="4" y="544"/>
                    </a:cubicBezTo>
                    <a:cubicBezTo>
                      <a:pt x="8" y="740"/>
                      <a:pt x="72" y="1050"/>
                      <a:pt x="117" y="1179"/>
                    </a:cubicBezTo>
                    <a:cubicBezTo>
                      <a:pt x="162" y="1308"/>
                      <a:pt x="246" y="1293"/>
                      <a:pt x="276" y="1316"/>
                    </a:cubicBezTo>
                  </a:path>
                </a:pathLst>
              </a:custGeom>
              <a:noFill/>
              <a:ln w="158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2934" name="Freeform 406">
              <a:extLst>
                <a:ext uri="{FF2B5EF4-FFF2-40B4-BE49-F238E27FC236}">
                  <a16:creationId xmlns:a16="http://schemas.microsoft.com/office/drawing/2014/main" id="{F71C151D-6493-47FB-806F-92AA428FD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5" y="1071"/>
              <a:ext cx="265" cy="1366"/>
            </a:xfrm>
            <a:custGeom>
              <a:avLst/>
              <a:gdLst>
                <a:gd name="T0" fmla="*/ 287 w 514"/>
                <a:gd name="T1" fmla="*/ 0 h 2155"/>
                <a:gd name="T2" fmla="*/ 401 w 514"/>
                <a:gd name="T3" fmla="*/ 159 h 2155"/>
                <a:gd name="T4" fmla="*/ 514 w 514"/>
                <a:gd name="T5" fmla="*/ 635 h 2155"/>
                <a:gd name="T6" fmla="*/ 401 w 514"/>
                <a:gd name="T7" fmla="*/ 1815 h 2155"/>
                <a:gd name="T8" fmla="*/ 174 w 514"/>
                <a:gd name="T9" fmla="*/ 2110 h 2155"/>
                <a:gd name="T10" fmla="*/ 61 w 514"/>
                <a:gd name="T11" fmla="*/ 2087 h 2155"/>
                <a:gd name="T12" fmla="*/ 15 w 514"/>
                <a:gd name="T13" fmla="*/ 1951 h 2155"/>
                <a:gd name="T14" fmla="*/ 151 w 514"/>
                <a:gd name="T15" fmla="*/ 1883 h 2155"/>
                <a:gd name="T16" fmla="*/ 242 w 514"/>
                <a:gd name="T17" fmla="*/ 1951 h 2155"/>
                <a:gd name="T18" fmla="*/ 242 w 514"/>
                <a:gd name="T19" fmla="*/ 2042 h 2155"/>
                <a:gd name="T20" fmla="*/ 151 w 514"/>
                <a:gd name="T21" fmla="*/ 2064 h 2155"/>
                <a:gd name="T22" fmla="*/ 83 w 514"/>
                <a:gd name="T23" fmla="*/ 1996 h 2155"/>
                <a:gd name="T24" fmla="*/ 129 w 514"/>
                <a:gd name="T25" fmla="*/ 1928 h 2155"/>
                <a:gd name="T26" fmla="*/ 174 w 514"/>
                <a:gd name="T27" fmla="*/ 1928 h 2155"/>
                <a:gd name="T28" fmla="*/ 197 w 514"/>
                <a:gd name="T29" fmla="*/ 1996 h 2155"/>
                <a:gd name="T30" fmla="*/ 151 w 514"/>
                <a:gd name="T31" fmla="*/ 2019 h 2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4" h="2155">
                  <a:moveTo>
                    <a:pt x="287" y="0"/>
                  </a:moveTo>
                  <a:cubicBezTo>
                    <a:pt x="325" y="26"/>
                    <a:pt x="363" y="53"/>
                    <a:pt x="401" y="159"/>
                  </a:cubicBezTo>
                  <a:cubicBezTo>
                    <a:pt x="439" y="265"/>
                    <a:pt x="514" y="359"/>
                    <a:pt x="514" y="635"/>
                  </a:cubicBezTo>
                  <a:cubicBezTo>
                    <a:pt x="514" y="911"/>
                    <a:pt x="458" y="1569"/>
                    <a:pt x="401" y="1815"/>
                  </a:cubicBezTo>
                  <a:cubicBezTo>
                    <a:pt x="344" y="2061"/>
                    <a:pt x="231" y="2065"/>
                    <a:pt x="174" y="2110"/>
                  </a:cubicBezTo>
                  <a:cubicBezTo>
                    <a:pt x="117" y="2155"/>
                    <a:pt x="87" y="2113"/>
                    <a:pt x="61" y="2087"/>
                  </a:cubicBezTo>
                  <a:cubicBezTo>
                    <a:pt x="35" y="2061"/>
                    <a:pt x="0" y="1985"/>
                    <a:pt x="15" y="1951"/>
                  </a:cubicBezTo>
                  <a:cubicBezTo>
                    <a:pt x="30" y="1917"/>
                    <a:pt x="113" y="1883"/>
                    <a:pt x="151" y="1883"/>
                  </a:cubicBezTo>
                  <a:cubicBezTo>
                    <a:pt x="189" y="1883"/>
                    <a:pt x="227" y="1925"/>
                    <a:pt x="242" y="1951"/>
                  </a:cubicBezTo>
                  <a:cubicBezTo>
                    <a:pt x="257" y="1977"/>
                    <a:pt x="257" y="2023"/>
                    <a:pt x="242" y="2042"/>
                  </a:cubicBezTo>
                  <a:cubicBezTo>
                    <a:pt x="227" y="2061"/>
                    <a:pt x="177" y="2072"/>
                    <a:pt x="151" y="2064"/>
                  </a:cubicBezTo>
                  <a:cubicBezTo>
                    <a:pt x="125" y="2056"/>
                    <a:pt x="87" y="2019"/>
                    <a:pt x="83" y="1996"/>
                  </a:cubicBezTo>
                  <a:cubicBezTo>
                    <a:pt x="79" y="1973"/>
                    <a:pt x="114" y="1939"/>
                    <a:pt x="129" y="1928"/>
                  </a:cubicBezTo>
                  <a:cubicBezTo>
                    <a:pt x="144" y="1917"/>
                    <a:pt x="163" y="1917"/>
                    <a:pt x="174" y="1928"/>
                  </a:cubicBezTo>
                  <a:cubicBezTo>
                    <a:pt x="185" y="1939"/>
                    <a:pt x="201" y="1981"/>
                    <a:pt x="197" y="1996"/>
                  </a:cubicBezTo>
                  <a:cubicBezTo>
                    <a:pt x="193" y="2011"/>
                    <a:pt x="162" y="2027"/>
                    <a:pt x="151" y="2019"/>
                  </a:cubicBezTo>
                </a:path>
              </a:pathLst>
            </a:custGeom>
            <a:noFill/>
            <a:ln w="12700">
              <a:solidFill>
                <a:srgbClr val="CC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61" name="Rectangle 117">
            <a:extLst>
              <a:ext uri="{FF2B5EF4-FFF2-40B4-BE49-F238E27FC236}">
                <a16:creationId xmlns:a16="http://schemas.microsoft.com/office/drawing/2014/main" id="{1478B00E-B487-42C3-8B99-9D2C871C3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4113213"/>
            <a:ext cx="9072562" cy="456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1862" name="Rectangle 118">
            <a:extLst>
              <a:ext uri="{FF2B5EF4-FFF2-40B4-BE49-F238E27FC236}">
                <a16:creationId xmlns:a16="http://schemas.microsoft.com/office/drawing/2014/main" id="{DC5664ED-271F-4D46-BDA5-08283E43F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4762500"/>
            <a:ext cx="9072562" cy="456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1863" name="Rectangle 119">
            <a:extLst>
              <a:ext uri="{FF2B5EF4-FFF2-40B4-BE49-F238E27FC236}">
                <a16:creationId xmlns:a16="http://schemas.microsoft.com/office/drawing/2014/main" id="{462295DA-2ABA-410A-A2DB-43A12B232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5445125"/>
            <a:ext cx="9072562" cy="456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  <p:sp>
        <p:nvSpPr>
          <p:cNvPr id="31864" name="Rectangle 120">
            <a:extLst>
              <a:ext uri="{FF2B5EF4-FFF2-40B4-BE49-F238E27FC236}">
                <a16:creationId xmlns:a16="http://schemas.microsoft.com/office/drawing/2014/main" id="{D45F86D0-F0CA-47CE-911A-06D38021D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9375"/>
            <a:ext cx="9144000" cy="2224088"/>
          </a:xfrm>
          <a:prstGeom prst="rect">
            <a:avLst/>
          </a:prstGeom>
          <a:gradFill rotWithShape="1">
            <a:gsLst>
              <a:gs pos="0">
                <a:srgbClr val="00CCFF">
                  <a:alpha val="22000"/>
                </a:srgbClr>
              </a:gs>
              <a:gs pos="100000">
                <a:srgbClr val="00CCFF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1870" name="Group 126">
            <a:extLst>
              <a:ext uri="{FF2B5EF4-FFF2-40B4-BE49-F238E27FC236}">
                <a16:creationId xmlns:a16="http://schemas.microsoft.com/office/drawing/2014/main" id="{6A5FF735-A306-42E8-8736-FFAE42E7122F}"/>
              </a:ext>
            </a:extLst>
          </p:cNvPr>
          <p:cNvGrpSpPr>
            <a:grpSpLocks/>
          </p:cNvGrpSpPr>
          <p:nvPr/>
        </p:nvGrpSpPr>
        <p:grpSpPr bwMode="auto">
          <a:xfrm>
            <a:off x="0" y="-26988"/>
            <a:ext cx="9144000" cy="3260726"/>
            <a:chOff x="0" y="998"/>
            <a:chExt cx="5760" cy="2054"/>
          </a:xfrm>
        </p:grpSpPr>
        <p:sp>
          <p:nvSpPr>
            <p:cNvPr id="31748" name="Freeform 4">
              <a:extLst>
                <a:ext uri="{FF2B5EF4-FFF2-40B4-BE49-F238E27FC236}">
                  <a16:creationId xmlns:a16="http://schemas.microsoft.com/office/drawing/2014/main" id="{CAA0CA1A-8EFB-48D4-B8D1-BECF3B998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003"/>
              <a:ext cx="2830" cy="867"/>
            </a:xfrm>
            <a:custGeom>
              <a:avLst/>
              <a:gdLst>
                <a:gd name="T0" fmla="*/ 0 w 2604"/>
                <a:gd name="T1" fmla="*/ 1319 h 1320"/>
                <a:gd name="T2" fmla="*/ 1932 w 2604"/>
                <a:gd name="T3" fmla="*/ 1320 h 1320"/>
                <a:gd name="T4" fmla="*/ 1932 w 2604"/>
                <a:gd name="T5" fmla="*/ 954 h 1320"/>
                <a:gd name="T6" fmla="*/ 2604 w 2604"/>
                <a:gd name="T7" fmla="*/ 954 h 1320"/>
                <a:gd name="T8" fmla="*/ 2604 w 2604"/>
                <a:gd name="T9" fmla="*/ 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4" h="1320">
                  <a:moveTo>
                    <a:pt x="0" y="1319"/>
                  </a:moveTo>
                  <a:lnTo>
                    <a:pt x="1932" y="1320"/>
                  </a:lnTo>
                  <a:lnTo>
                    <a:pt x="1932" y="954"/>
                  </a:lnTo>
                  <a:lnTo>
                    <a:pt x="2604" y="954"/>
                  </a:lnTo>
                  <a:lnTo>
                    <a:pt x="2604" y="0"/>
                  </a:lnTo>
                </a:path>
              </a:pathLst>
            </a:custGeom>
            <a:noFill/>
            <a:ln w="22225" cap="flat" cmpd="sng">
              <a:solidFill>
                <a:srgbClr val="00CC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1753" name="Rectangle 9">
              <a:extLst>
                <a:ext uri="{FF2B5EF4-FFF2-40B4-BE49-F238E27FC236}">
                  <a16:creationId xmlns:a16="http://schemas.microsoft.com/office/drawing/2014/main" id="{24334575-2FF8-4AA0-8F27-9640429F3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1162"/>
              <a:ext cx="1996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zh-CN" sz="2400" b="1">
                <a:solidFill>
                  <a:srgbClr val="000000"/>
                </a:solidFill>
              </a:endParaRPr>
            </a:p>
          </p:txBody>
        </p:sp>
        <p:grpSp>
          <p:nvGrpSpPr>
            <p:cNvPr id="31868" name="Group 124">
              <a:extLst>
                <a:ext uri="{FF2B5EF4-FFF2-40B4-BE49-F238E27FC236}">
                  <a16:creationId xmlns:a16="http://schemas.microsoft.com/office/drawing/2014/main" id="{F1D3C97F-9F52-4A4B-A744-9A87CE3183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2" y="1616"/>
              <a:ext cx="1384" cy="1436"/>
              <a:chOff x="2222" y="1503"/>
              <a:chExt cx="1384" cy="1436"/>
            </a:xfrm>
          </p:grpSpPr>
          <p:sp>
            <p:nvSpPr>
              <p:cNvPr id="31758" name="Freeform 14">
                <a:extLst>
                  <a:ext uri="{FF2B5EF4-FFF2-40B4-BE49-F238E27FC236}">
                    <a16:creationId xmlns:a16="http://schemas.microsoft.com/office/drawing/2014/main" id="{F6A4B656-D545-449B-A651-9DD6E3116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2" y="1522"/>
                <a:ext cx="347" cy="1359"/>
              </a:xfrm>
              <a:custGeom>
                <a:avLst/>
                <a:gdLst>
                  <a:gd name="T0" fmla="*/ 325 w 336"/>
                  <a:gd name="T1" fmla="*/ 0 h 1566"/>
                  <a:gd name="T2" fmla="*/ 212 w 336"/>
                  <a:gd name="T3" fmla="*/ 273 h 1566"/>
                  <a:gd name="T4" fmla="*/ 76 w 336"/>
                  <a:gd name="T5" fmla="*/ 794 h 1566"/>
                  <a:gd name="T6" fmla="*/ 7 w 336"/>
                  <a:gd name="T7" fmla="*/ 1384 h 1566"/>
                  <a:gd name="T8" fmla="*/ 121 w 336"/>
                  <a:gd name="T9" fmla="*/ 1543 h 1566"/>
                  <a:gd name="T10" fmla="*/ 280 w 336"/>
                  <a:gd name="T11" fmla="*/ 1520 h 1566"/>
                  <a:gd name="T12" fmla="*/ 325 w 336"/>
                  <a:gd name="T13" fmla="*/ 1339 h 1566"/>
                  <a:gd name="T14" fmla="*/ 212 w 336"/>
                  <a:gd name="T15" fmla="*/ 1248 h 1566"/>
                  <a:gd name="T16" fmla="*/ 98 w 336"/>
                  <a:gd name="T17" fmla="*/ 1293 h 1566"/>
                  <a:gd name="T18" fmla="*/ 76 w 336"/>
                  <a:gd name="T19" fmla="*/ 1407 h 1566"/>
                  <a:gd name="T20" fmla="*/ 166 w 336"/>
                  <a:gd name="T21" fmla="*/ 1497 h 1566"/>
                  <a:gd name="T22" fmla="*/ 234 w 336"/>
                  <a:gd name="T23" fmla="*/ 1475 h 1566"/>
                  <a:gd name="T24" fmla="*/ 257 w 336"/>
                  <a:gd name="T25" fmla="*/ 1407 h 1566"/>
                  <a:gd name="T26" fmla="*/ 234 w 336"/>
                  <a:gd name="T27" fmla="*/ 1339 h 1566"/>
                  <a:gd name="T28" fmla="*/ 166 w 336"/>
                  <a:gd name="T29" fmla="*/ 1339 h 1566"/>
                  <a:gd name="T30" fmla="*/ 144 w 336"/>
                  <a:gd name="T31" fmla="*/ 1407 h 1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6" h="1566">
                    <a:moveTo>
                      <a:pt x="325" y="0"/>
                    </a:moveTo>
                    <a:cubicBezTo>
                      <a:pt x="289" y="70"/>
                      <a:pt x="253" y="141"/>
                      <a:pt x="212" y="273"/>
                    </a:cubicBezTo>
                    <a:cubicBezTo>
                      <a:pt x="171" y="405"/>
                      <a:pt x="110" y="609"/>
                      <a:pt x="76" y="794"/>
                    </a:cubicBezTo>
                    <a:cubicBezTo>
                      <a:pt x="42" y="979"/>
                      <a:pt x="0" y="1259"/>
                      <a:pt x="7" y="1384"/>
                    </a:cubicBezTo>
                    <a:cubicBezTo>
                      <a:pt x="14" y="1509"/>
                      <a:pt x="76" y="1520"/>
                      <a:pt x="121" y="1543"/>
                    </a:cubicBezTo>
                    <a:cubicBezTo>
                      <a:pt x="166" y="1566"/>
                      <a:pt x="246" y="1554"/>
                      <a:pt x="280" y="1520"/>
                    </a:cubicBezTo>
                    <a:cubicBezTo>
                      <a:pt x="314" y="1486"/>
                      <a:pt x="336" y="1384"/>
                      <a:pt x="325" y="1339"/>
                    </a:cubicBezTo>
                    <a:cubicBezTo>
                      <a:pt x="314" y="1294"/>
                      <a:pt x="250" y="1256"/>
                      <a:pt x="212" y="1248"/>
                    </a:cubicBezTo>
                    <a:cubicBezTo>
                      <a:pt x="174" y="1240"/>
                      <a:pt x="121" y="1267"/>
                      <a:pt x="98" y="1293"/>
                    </a:cubicBezTo>
                    <a:cubicBezTo>
                      <a:pt x="75" y="1319"/>
                      <a:pt x="65" y="1373"/>
                      <a:pt x="76" y="1407"/>
                    </a:cubicBezTo>
                    <a:cubicBezTo>
                      <a:pt x="87" y="1441"/>
                      <a:pt x="140" y="1486"/>
                      <a:pt x="166" y="1497"/>
                    </a:cubicBezTo>
                    <a:cubicBezTo>
                      <a:pt x="192" y="1508"/>
                      <a:pt x="219" y="1490"/>
                      <a:pt x="234" y="1475"/>
                    </a:cubicBezTo>
                    <a:cubicBezTo>
                      <a:pt x="249" y="1460"/>
                      <a:pt x="257" y="1430"/>
                      <a:pt x="257" y="1407"/>
                    </a:cubicBezTo>
                    <a:cubicBezTo>
                      <a:pt x="257" y="1384"/>
                      <a:pt x="249" y="1350"/>
                      <a:pt x="234" y="1339"/>
                    </a:cubicBezTo>
                    <a:cubicBezTo>
                      <a:pt x="219" y="1328"/>
                      <a:pt x="181" y="1328"/>
                      <a:pt x="166" y="1339"/>
                    </a:cubicBezTo>
                    <a:cubicBezTo>
                      <a:pt x="151" y="1350"/>
                      <a:pt x="144" y="1400"/>
                      <a:pt x="144" y="1407"/>
                    </a:cubicBezTo>
                  </a:path>
                </a:pathLst>
              </a:custGeom>
              <a:noFill/>
              <a:ln w="1587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59" name="Freeform 15">
                <a:extLst>
                  <a:ext uri="{FF2B5EF4-FFF2-40B4-BE49-F238E27FC236}">
                    <a16:creationId xmlns:a16="http://schemas.microsoft.com/office/drawing/2014/main" id="{D283EF30-7300-4B37-99FB-7A94998F8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3" y="1503"/>
                <a:ext cx="286" cy="1338"/>
              </a:xfrm>
              <a:custGeom>
                <a:avLst/>
                <a:gdLst>
                  <a:gd name="T0" fmla="*/ 94 w 276"/>
                  <a:gd name="T1" fmla="*/ 0 h 1316"/>
                  <a:gd name="T2" fmla="*/ 4 w 276"/>
                  <a:gd name="T3" fmla="*/ 544 h 1316"/>
                  <a:gd name="T4" fmla="*/ 117 w 276"/>
                  <a:gd name="T5" fmla="*/ 1179 h 1316"/>
                  <a:gd name="T6" fmla="*/ 276 w 276"/>
                  <a:gd name="T7" fmla="*/ 1316 h 1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6" h="1316">
                    <a:moveTo>
                      <a:pt x="94" y="0"/>
                    </a:moveTo>
                    <a:cubicBezTo>
                      <a:pt x="47" y="174"/>
                      <a:pt x="0" y="348"/>
                      <a:pt x="4" y="544"/>
                    </a:cubicBezTo>
                    <a:cubicBezTo>
                      <a:pt x="8" y="740"/>
                      <a:pt x="72" y="1050"/>
                      <a:pt x="117" y="1179"/>
                    </a:cubicBezTo>
                    <a:cubicBezTo>
                      <a:pt x="162" y="1308"/>
                      <a:pt x="246" y="1293"/>
                      <a:pt x="276" y="1316"/>
                    </a:cubicBezTo>
                  </a:path>
                </a:pathLst>
              </a:custGeom>
              <a:noFill/>
              <a:ln w="158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60" name="Freeform 16">
                <a:extLst>
                  <a:ext uri="{FF2B5EF4-FFF2-40B4-BE49-F238E27FC236}">
                    <a16:creationId xmlns:a16="http://schemas.microsoft.com/office/drawing/2014/main" id="{E2A07BE9-16CA-4906-9CEC-A19A3E0116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1" y="1522"/>
                <a:ext cx="274" cy="1102"/>
              </a:xfrm>
              <a:custGeom>
                <a:avLst/>
                <a:gdLst>
                  <a:gd name="T0" fmla="*/ 287 w 514"/>
                  <a:gd name="T1" fmla="*/ 0 h 2155"/>
                  <a:gd name="T2" fmla="*/ 401 w 514"/>
                  <a:gd name="T3" fmla="*/ 159 h 2155"/>
                  <a:gd name="T4" fmla="*/ 514 w 514"/>
                  <a:gd name="T5" fmla="*/ 635 h 2155"/>
                  <a:gd name="T6" fmla="*/ 401 w 514"/>
                  <a:gd name="T7" fmla="*/ 1815 h 2155"/>
                  <a:gd name="T8" fmla="*/ 174 w 514"/>
                  <a:gd name="T9" fmla="*/ 2110 h 2155"/>
                  <a:gd name="T10" fmla="*/ 61 w 514"/>
                  <a:gd name="T11" fmla="*/ 2087 h 2155"/>
                  <a:gd name="T12" fmla="*/ 15 w 514"/>
                  <a:gd name="T13" fmla="*/ 1951 h 2155"/>
                  <a:gd name="T14" fmla="*/ 151 w 514"/>
                  <a:gd name="T15" fmla="*/ 1883 h 2155"/>
                  <a:gd name="T16" fmla="*/ 242 w 514"/>
                  <a:gd name="T17" fmla="*/ 1951 h 2155"/>
                  <a:gd name="T18" fmla="*/ 242 w 514"/>
                  <a:gd name="T19" fmla="*/ 2042 h 2155"/>
                  <a:gd name="T20" fmla="*/ 151 w 514"/>
                  <a:gd name="T21" fmla="*/ 2064 h 2155"/>
                  <a:gd name="T22" fmla="*/ 83 w 514"/>
                  <a:gd name="T23" fmla="*/ 1996 h 2155"/>
                  <a:gd name="T24" fmla="*/ 129 w 514"/>
                  <a:gd name="T25" fmla="*/ 1928 h 2155"/>
                  <a:gd name="T26" fmla="*/ 174 w 514"/>
                  <a:gd name="T27" fmla="*/ 1928 h 2155"/>
                  <a:gd name="T28" fmla="*/ 197 w 514"/>
                  <a:gd name="T29" fmla="*/ 1996 h 2155"/>
                  <a:gd name="T30" fmla="*/ 151 w 514"/>
                  <a:gd name="T31" fmla="*/ 2019 h 2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14" h="2155">
                    <a:moveTo>
                      <a:pt x="287" y="0"/>
                    </a:moveTo>
                    <a:cubicBezTo>
                      <a:pt x="325" y="26"/>
                      <a:pt x="363" y="53"/>
                      <a:pt x="401" y="159"/>
                    </a:cubicBezTo>
                    <a:cubicBezTo>
                      <a:pt x="439" y="265"/>
                      <a:pt x="514" y="359"/>
                      <a:pt x="514" y="635"/>
                    </a:cubicBezTo>
                    <a:cubicBezTo>
                      <a:pt x="514" y="911"/>
                      <a:pt x="458" y="1569"/>
                      <a:pt x="401" y="1815"/>
                    </a:cubicBezTo>
                    <a:cubicBezTo>
                      <a:pt x="344" y="2061"/>
                      <a:pt x="231" y="2065"/>
                      <a:pt x="174" y="2110"/>
                    </a:cubicBezTo>
                    <a:cubicBezTo>
                      <a:pt x="117" y="2155"/>
                      <a:pt x="87" y="2113"/>
                      <a:pt x="61" y="2087"/>
                    </a:cubicBezTo>
                    <a:cubicBezTo>
                      <a:pt x="35" y="2061"/>
                      <a:pt x="0" y="1985"/>
                      <a:pt x="15" y="1951"/>
                    </a:cubicBezTo>
                    <a:cubicBezTo>
                      <a:pt x="30" y="1917"/>
                      <a:pt x="113" y="1883"/>
                      <a:pt x="151" y="1883"/>
                    </a:cubicBezTo>
                    <a:cubicBezTo>
                      <a:pt x="189" y="1883"/>
                      <a:pt x="227" y="1925"/>
                      <a:pt x="242" y="1951"/>
                    </a:cubicBezTo>
                    <a:cubicBezTo>
                      <a:pt x="257" y="1977"/>
                      <a:pt x="257" y="2023"/>
                      <a:pt x="242" y="2042"/>
                    </a:cubicBezTo>
                    <a:cubicBezTo>
                      <a:pt x="227" y="2061"/>
                      <a:pt x="177" y="2072"/>
                      <a:pt x="151" y="2064"/>
                    </a:cubicBezTo>
                    <a:cubicBezTo>
                      <a:pt x="125" y="2056"/>
                      <a:pt x="87" y="2019"/>
                      <a:pt x="83" y="1996"/>
                    </a:cubicBezTo>
                    <a:cubicBezTo>
                      <a:pt x="79" y="1973"/>
                      <a:pt x="114" y="1939"/>
                      <a:pt x="129" y="1928"/>
                    </a:cubicBezTo>
                    <a:cubicBezTo>
                      <a:pt x="144" y="1917"/>
                      <a:pt x="163" y="1917"/>
                      <a:pt x="174" y="1928"/>
                    </a:cubicBezTo>
                    <a:cubicBezTo>
                      <a:pt x="185" y="1939"/>
                      <a:pt x="201" y="1981"/>
                      <a:pt x="197" y="1996"/>
                    </a:cubicBezTo>
                    <a:cubicBezTo>
                      <a:pt x="193" y="2011"/>
                      <a:pt x="162" y="2027"/>
                      <a:pt x="151" y="2019"/>
                    </a:cubicBezTo>
                  </a:path>
                </a:pathLst>
              </a:custGeom>
              <a:noFill/>
              <a:ln w="12700">
                <a:solidFill>
                  <a:srgbClr val="EAEAE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1761" name="Group 17">
                <a:extLst>
                  <a:ext uri="{FF2B5EF4-FFF2-40B4-BE49-F238E27FC236}">
                    <a16:creationId xmlns:a16="http://schemas.microsoft.com/office/drawing/2014/main" id="{C89B38E7-9908-439C-B24E-6DD4DC8258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90" y="1518"/>
                <a:ext cx="516" cy="1421"/>
                <a:chOff x="3719" y="0"/>
                <a:chExt cx="499" cy="1833"/>
              </a:xfrm>
            </p:grpSpPr>
            <p:grpSp>
              <p:nvGrpSpPr>
                <p:cNvPr id="31762" name="Group 18">
                  <a:extLst>
                    <a:ext uri="{FF2B5EF4-FFF2-40B4-BE49-F238E27FC236}">
                      <a16:creationId xmlns:a16="http://schemas.microsoft.com/office/drawing/2014/main" id="{29B10FF8-2A96-40C2-9239-C7E5570592D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68130">
                  <a:off x="3744" y="0"/>
                  <a:ext cx="253" cy="198"/>
                  <a:chOff x="2825" y="3007"/>
                  <a:chExt cx="229" cy="242"/>
                </a:xfrm>
              </p:grpSpPr>
              <p:sp>
                <p:nvSpPr>
                  <p:cNvPr id="31763" name="Freeform 19">
                    <a:extLst>
                      <a:ext uri="{FF2B5EF4-FFF2-40B4-BE49-F238E27FC236}">
                        <a16:creationId xmlns:a16="http://schemas.microsoft.com/office/drawing/2014/main" id="{2A9E7C14-3404-44A8-935D-343269BE17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4" name="Freeform 20">
                    <a:extLst>
                      <a:ext uri="{FF2B5EF4-FFF2-40B4-BE49-F238E27FC236}">
                        <a16:creationId xmlns:a16="http://schemas.microsoft.com/office/drawing/2014/main" id="{7B6C4C08-A24E-4395-AFEF-58DFB89FB21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rgbClr val="85B4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31765" name="AutoShape 21">
                  <a:extLst>
                    <a:ext uri="{FF2B5EF4-FFF2-40B4-BE49-F238E27FC236}">
                      <a16:creationId xmlns:a16="http://schemas.microsoft.com/office/drawing/2014/main" id="{5E6F343E-D8D5-45DF-9110-DFDC1A8A1B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70" y="0"/>
                  <a:ext cx="22" cy="17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31766" name="Group 22">
                  <a:extLst>
                    <a:ext uri="{FF2B5EF4-FFF2-40B4-BE49-F238E27FC236}">
                      <a16:creationId xmlns:a16="http://schemas.microsoft.com/office/drawing/2014/main" id="{A5AAF93E-3CA2-4B7E-99FC-A68336ABF8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3968" y="150"/>
                  <a:ext cx="187" cy="267"/>
                  <a:chOff x="2825" y="3007"/>
                  <a:chExt cx="229" cy="242"/>
                </a:xfrm>
              </p:grpSpPr>
              <p:sp>
                <p:nvSpPr>
                  <p:cNvPr id="31767" name="Freeform 23">
                    <a:extLst>
                      <a:ext uri="{FF2B5EF4-FFF2-40B4-BE49-F238E27FC236}">
                        <a16:creationId xmlns:a16="http://schemas.microsoft.com/office/drawing/2014/main" id="{2106BDDD-42E7-4657-BFD7-1197D85A43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68" name="Freeform 24">
                    <a:extLst>
                      <a:ext uri="{FF2B5EF4-FFF2-40B4-BE49-F238E27FC236}">
                        <a16:creationId xmlns:a16="http://schemas.microsoft.com/office/drawing/2014/main" id="{6004E0B6-FD1E-4CCA-9DB5-877DCE71D93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69" name="Group 25">
                  <a:extLst>
                    <a:ext uri="{FF2B5EF4-FFF2-40B4-BE49-F238E27FC236}">
                      <a16:creationId xmlns:a16="http://schemas.microsoft.com/office/drawing/2014/main" id="{C054ABA7-687F-490A-AD8F-4D87A0959CC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3797" y="686"/>
                  <a:ext cx="229" cy="148"/>
                  <a:chOff x="2825" y="3007"/>
                  <a:chExt cx="229" cy="242"/>
                </a:xfrm>
              </p:grpSpPr>
              <p:sp>
                <p:nvSpPr>
                  <p:cNvPr id="31770" name="Freeform 26">
                    <a:extLst>
                      <a:ext uri="{FF2B5EF4-FFF2-40B4-BE49-F238E27FC236}">
                        <a16:creationId xmlns:a16="http://schemas.microsoft.com/office/drawing/2014/main" id="{BB636EB0-D524-45C6-8BFD-AD6E7DF2378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1" name="Freeform 27">
                    <a:extLst>
                      <a:ext uri="{FF2B5EF4-FFF2-40B4-BE49-F238E27FC236}">
                        <a16:creationId xmlns:a16="http://schemas.microsoft.com/office/drawing/2014/main" id="{E14AB9F9-F7CC-474A-9AAB-DC07A70E7E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72" name="Group 28">
                  <a:extLst>
                    <a:ext uri="{FF2B5EF4-FFF2-40B4-BE49-F238E27FC236}">
                      <a16:creationId xmlns:a16="http://schemas.microsoft.com/office/drawing/2014/main" id="{9A4A23F8-2A2D-44CE-893A-A5903D247E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68130">
                  <a:off x="3719" y="297"/>
                  <a:ext cx="278" cy="198"/>
                  <a:chOff x="2825" y="3007"/>
                  <a:chExt cx="229" cy="242"/>
                </a:xfrm>
              </p:grpSpPr>
              <p:sp>
                <p:nvSpPr>
                  <p:cNvPr id="31773" name="Freeform 29">
                    <a:extLst>
                      <a:ext uri="{FF2B5EF4-FFF2-40B4-BE49-F238E27FC236}">
                        <a16:creationId xmlns:a16="http://schemas.microsoft.com/office/drawing/2014/main" id="{9219F628-7455-4D4D-810B-0AEC81649B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4" name="Freeform 30">
                    <a:extLst>
                      <a:ext uri="{FF2B5EF4-FFF2-40B4-BE49-F238E27FC236}">
                        <a16:creationId xmlns:a16="http://schemas.microsoft.com/office/drawing/2014/main" id="{74B00E0C-F090-4FAF-9AEE-40ABDBA923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75" name="Group 31">
                  <a:extLst>
                    <a:ext uri="{FF2B5EF4-FFF2-40B4-BE49-F238E27FC236}">
                      <a16:creationId xmlns:a16="http://schemas.microsoft.com/office/drawing/2014/main" id="{768071AA-8C09-430E-A142-0CF221239B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3991" y="571"/>
                  <a:ext cx="188" cy="267"/>
                  <a:chOff x="2825" y="3007"/>
                  <a:chExt cx="229" cy="242"/>
                </a:xfrm>
              </p:grpSpPr>
              <p:sp>
                <p:nvSpPr>
                  <p:cNvPr id="31776" name="Freeform 32">
                    <a:extLst>
                      <a:ext uri="{FF2B5EF4-FFF2-40B4-BE49-F238E27FC236}">
                        <a16:creationId xmlns:a16="http://schemas.microsoft.com/office/drawing/2014/main" id="{47324A66-AF5E-4B00-96C8-D6A62CE0B86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77" name="Freeform 33">
                    <a:extLst>
                      <a:ext uri="{FF2B5EF4-FFF2-40B4-BE49-F238E27FC236}">
                        <a16:creationId xmlns:a16="http://schemas.microsoft.com/office/drawing/2014/main" id="{D133D8F9-C7E5-4AE2-A755-7A35F20711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78" name="Group 34">
                  <a:extLst>
                    <a:ext uri="{FF2B5EF4-FFF2-40B4-BE49-F238E27FC236}">
                      <a16:creationId xmlns:a16="http://schemas.microsoft.com/office/drawing/2014/main" id="{8741B003-93CE-4793-8EC3-CBBB4B924B7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3942" y="822"/>
                  <a:ext cx="187" cy="175"/>
                  <a:chOff x="2825" y="3007"/>
                  <a:chExt cx="229" cy="242"/>
                </a:xfrm>
              </p:grpSpPr>
              <p:sp>
                <p:nvSpPr>
                  <p:cNvPr id="31779" name="Freeform 35">
                    <a:extLst>
                      <a:ext uri="{FF2B5EF4-FFF2-40B4-BE49-F238E27FC236}">
                        <a16:creationId xmlns:a16="http://schemas.microsoft.com/office/drawing/2014/main" id="{1B4F3AC0-6699-4405-A2D8-700C43B2FA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0" name="Freeform 36">
                    <a:extLst>
                      <a:ext uri="{FF2B5EF4-FFF2-40B4-BE49-F238E27FC236}">
                        <a16:creationId xmlns:a16="http://schemas.microsoft.com/office/drawing/2014/main" id="{7AD3E82E-AB94-4A04-AC66-0B00F46B64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81" name="Group 37">
                  <a:extLst>
                    <a:ext uri="{FF2B5EF4-FFF2-40B4-BE49-F238E27FC236}">
                      <a16:creationId xmlns:a16="http://schemas.microsoft.com/office/drawing/2014/main" id="{F0E684CE-A592-4CB0-A634-F903364FAEF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38893557">
                  <a:off x="3938" y="1264"/>
                  <a:ext cx="187" cy="176"/>
                  <a:chOff x="2825" y="3007"/>
                  <a:chExt cx="229" cy="242"/>
                </a:xfrm>
              </p:grpSpPr>
              <p:sp>
                <p:nvSpPr>
                  <p:cNvPr id="31782" name="Freeform 38">
                    <a:extLst>
                      <a:ext uri="{FF2B5EF4-FFF2-40B4-BE49-F238E27FC236}">
                        <a16:creationId xmlns:a16="http://schemas.microsoft.com/office/drawing/2014/main" id="{4E1E3756-EF78-41A8-AEA6-3B0C291C45E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3" name="Freeform 39">
                    <a:extLst>
                      <a:ext uri="{FF2B5EF4-FFF2-40B4-BE49-F238E27FC236}">
                        <a16:creationId xmlns:a16="http://schemas.microsoft.com/office/drawing/2014/main" id="{FBB9998E-C672-4846-B230-BD8BCF868CC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84" name="Group 40">
                  <a:extLst>
                    <a:ext uri="{FF2B5EF4-FFF2-40B4-BE49-F238E27FC236}">
                      <a16:creationId xmlns:a16="http://schemas.microsoft.com/office/drawing/2014/main" id="{EAA132BF-2C38-4DEE-9DF1-2493990D6D4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3770" y="1053"/>
                  <a:ext cx="228" cy="148"/>
                  <a:chOff x="2825" y="3007"/>
                  <a:chExt cx="229" cy="242"/>
                </a:xfrm>
              </p:grpSpPr>
              <p:sp>
                <p:nvSpPr>
                  <p:cNvPr id="31785" name="Freeform 41">
                    <a:extLst>
                      <a:ext uri="{FF2B5EF4-FFF2-40B4-BE49-F238E27FC236}">
                        <a16:creationId xmlns:a16="http://schemas.microsoft.com/office/drawing/2014/main" id="{09C5D8AA-4CA9-48E7-AFC4-DD67DC9C3F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6" name="Freeform 42">
                    <a:extLst>
                      <a:ext uri="{FF2B5EF4-FFF2-40B4-BE49-F238E27FC236}">
                        <a16:creationId xmlns:a16="http://schemas.microsoft.com/office/drawing/2014/main" id="{34253DAE-B176-4B7D-9E7E-6EE884DA373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87" name="Group 43">
                  <a:extLst>
                    <a:ext uri="{FF2B5EF4-FFF2-40B4-BE49-F238E27FC236}">
                      <a16:creationId xmlns:a16="http://schemas.microsoft.com/office/drawing/2014/main" id="{A25EA28F-559D-4A85-865C-AE8CE6406C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3770" y="1461"/>
                  <a:ext cx="228" cy="149"/>
                  <a:chOff x="2825" y="3007"/>
                  <a:chExt cx="229" cy="242"/>
                </a:xfrm>
              </p:grpSpPr>
              <p:sp>
                <p:nvSpPr>
                  <p:cNvPr id="31788" name="Freeform 44">
                    <a:extLst>
                      <a:ext uri="{FF2B5EF4-FFF2-40B4-BE49-F238E27FC236}">
                        <a16:creationId xmlns:a16="http://schemas.microsoft.com/office/drawing/2014/main" id="{1BD8BC85-EA14-4A41-92F3-275050ABA7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89" name="Freeform 45">
                    <a:extLst>
                      <a:ext uri="{FF2B5EF4-FFF2-40B4-BE49-F238E27FC236}">
                        <a16:creationId xmlns:a16="http://schemas.microsoft.com/office/drawing/2014/main" id="{E2C91CD0-D3F7-47B0-827C-1597B5CF8C2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90" name="Group 46">
                  <a:extLst>
                    <a:ext uri="{FF2B5EF4-FFF2-40B4-BE49-F238E27FC236}">
                      <a16:creationId xmlns:a16="http://schemas.microsoft.com/office/drawing/2014/main" id="{5A65DBFF-3D2D-433D-A0CA-C78BAD48CE8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2487186">
                  <a:off x="3869" y="1722"/>
                  <a:ext cx="203" cy="111"/>
                  <a:chOff x="2825" y="3007"/>
                  <a:chExt cx="229" cy="242"/>
                </a:xfrm>
              </p:grpSpPr>
              <p:sp>
                <p:nvSpPr>
                  <p:cNvPr id="31791" name="Freeform 47">
                    <a:extLst>
                      <a:ext uri="{FF2B5EF4-FFF2-40B4-BE49-F238E27FC236}">
                        <a16:creationId xmlns:a16="http://schemas.microsoft.com/office/drawing/2014/main" id="{F66D47D5-5D86-4568-BB6C-871C6A4C7D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2" name="Freeform 48">
                    <a:extLst>
                      <a:ext uri="{FF2B5EF4-FFF2-40B4-BE49-F238E27FC236}">
                        <a16:creationId xmlns:a16="http://schemas.microsoft.com/office/drawing/2014/main" id="{3C5079DE-9F30-4C58-99F3-6DAEA5F7D46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793" name="Group 49">
                  <a:extLst>
                    <a:ext uri="{FF2B5EF4-FFF2-40B4-BE49-F238E27FC236}">
                      <a16:creationId xmlns:a16="http://schemas.microsoft.com/office/drawing/2014/main" id="{E07D6F9C-641A-4AE0-8B84-47E106E3598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9805527">
                  <a:off x="3972" y="1552"/>
                  <a:ext cx="168" cy="173"/>
                  <a:chOff x="2825" y="3007"/>
                  <a:chExt cx="229" cy="242"/>
                </a:xfrm>
              </p:grpSpPr>
              <p:sp>
                <p:nvSpPr>
                  <p:cNvPr id="31794" name="Freeform 50">
                    <a:extLst>
                      <a:ext uri="{FF2B5EF4-FFF2-40B4-BE49-F238E27FC236}">
                        <a16:creationId xmlns:a16="http://schemas.microsoft.com/office/drawing/2014/main" id="{92280AB5-5DD8-4FF1-9F8E-07DBD8B38CD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5" name="Freeform 51">
                    <a:extLst>
                      <a:ext uri="{FF2B5EF4-FFF2-40B4-BE49-F238E27FC236}">
                        <a16:creationId xmlns:a16="http://schemas.microsoft.com/office/drawing/2014/main" id="{47E85E6A-E6C6-4D46-A3AF-4ED94D1409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31796" name="Group 52">
                <a:extLst>
                  <a:ext uri="{FF2B5EF4-FFF2-40B4-BE49-F238E27FC236}">
                    <a16:creationId xmlns:a16="http://schemas.microsoft.com/office/drawing/2014/main" id="{007892BA-9829-4FC0-9C52-9F94FCB5BE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74" y="1518"/>
                <a:ext cx="351" cy="1376"/>
                <a:chOff x="4694" y="0"/>
                <a:chExt cx="431" cy="2750"/>
              </a:xfrm>
            </p:grpSpPr>
            <p:grpSp>
              <p:nvGrpSpPr>
                <p:cNvPr id="31797" name="Group 53">
                  <a:extLst>
                    <a:ext uri="{FF2B5EF4-FFF2-40B4-BE49-F238E27FC236}">
                      <a16:creationId xmlns:a16="http://schemas.microsoft.com/office/drawing/2014/main" id="{08856153-3473-466C-B97E-6B3279F8808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68130">
                  <a:off x="4717" y="0"/>
                  <a:ext cx="229" cy="242"/>
                  <a:chOff x="2825" y="3007"/>
                  <a:chExt cx="229" cy="242"/>
                </a:xfrm>
              </p:grpSpPr>
              <p:sp>
                <p:nvSpPr>
                  <p:cNvPr id="31798" name="Freeform 54">
                    <a:extLst>
                      <a:ext uri="{FF2B5EF4-FFF2-40B4-BE49-F238E27FC236}">
                        <a16:creationId xmlns:a16="http://schemas.microsoft.com/office/drawing/2014/main" id="{33C93B0E-2935-4385-A3E0-86ECA8716C6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799" name="Freeform 55">
                    <a:extLst>
                      <a:ext uri="{FF2B5EF4-FFF2-40B4-BE49-F238E27FC236}">
                        <a16:creationId xmlns:a16="http://schemas.microsoft.com/office/drawing/2014/main" id="{FA4A50BC-6FD0-452B-8B34-BD361E2101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rgbClr val="85B4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31800" name="AutoShape 56">
                  <a:extLst>
                    <a:ext uri="{FF2B5EF4-FFF2-40B4-BE49-F238E27FC236}">
                      <a16:creationId xmlns:a16="http://schemas.microsoft.com/office/drawing/2014/main" id="{1A4454DB-1ED8-4D33-A950-E83F44F6AD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21" y="0"/>
                  <a:ext cx="23" cy="2659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31801" name="Group 57">
                  <a:extLst>
                    <a:ext uri="{FF2B5EF4-FFF2-40B4-BE49-F238E27FC236}">
                      <a16:creationId xmlns:a16="http://schemas.microsoft.com/office/drawing/2014/main" id="{4860502F-66A4-4CBF-953D-1736A0EABC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4882" y="226"/>
                  <a:ext cx="229" cy="242"/>
                  <a:chOff x="2825" y="3007"/>
                  <a:chExt cx="229" cy="242"/>
                </a:xfrm>
              </p:grpSpPr>
              <p:sp>
                <p:nvSpPr>
                  <p:cNvPr id="31802" name="Freeform 58">
                    <a:extLst>
                      <a:ext uri="{FF2B5EF4-FFF2-40B4-BE49-F238E27FC236}">
                        <a16:creationId xmlns:a16="http://schemas.microsoft.com/office/drawing/2014/main" id="{3C91642E-20EE-4D47-AB9F-9E540A42AC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03" name="Freeform 59">
                    <a:extLst>
                      <a:ext uri="{FF2B5EF4-FFF2-40B4-BE49-F238E27FC236}">
                        <a16:creationId xmlns:a16="http://schemas.microsoft.com/office/drawing/2014/main" id="{3394CC1B-B6F3-411D-8E68-5CEB510844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04" name="Group 60">
                  <a:extLst>
                    <a:ext uri="{FF2B5EF4-FFF2-40B4-BE49-F238E27FC236}">
                      <a16:creationId xmlns:a16="http://schemas.microsoft.com/office/drawing/2014/main" id="{A3E55FAE-34C5-473E-B839-7EBB45A6F70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4765" y="1349"/>
                  <a:ext cx="207" cy="181"/>
                  <a:chOff x="2825" y="3007"/>
                  <a:chExt cx="229" cy="242"/>
                </a:xfrm>
              </p:grpSpPr>
              <p:sp>
                <p:nvSpPr>
                  <p:cNvPr id="31805" name="Freeform 61">
                    <a:extLst>
                      <a:ext uri="{FF2B5EF4-FFF2-40B4-BE49-F238E27FC236}">
                        <a16:creationId xmlns:a16="http://schemas.microsoft.com/office/drawing/2014/main" id="{10134015-711F-4715-85D8-F4ECA19B9CD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06" name="Freeform 62">
                    <a:extLst>
                      <a:ext uri="{FF2B5EF4-FFF2-40B4-BE49-F238E27FC236}">
                        <a16:creationId xmlns:a16="http://schemas.microsoft.com/office/drawing/2014/main" id="{EA6045D7-C4FC-4EB6-949C-A6DE40ECD01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07" name="Group 63">
                  <a:extLst>
                    <a:ext uri="{FF2B5EF4-FFF2-40B4-BE49-F238E27FC236}">
                      <a16:creationId xmlns:a16="http://schemas.microsoft.com/office/drawing/2014/main" id="{5B6ED58C-C344-45DE-96DA-C5D1460FE00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68130">
                  <a:off x="4717" y="777"/>
                  <a:ext cx="229" cy="204"/>
                  <a:chOff x="2825" y="3007"/>
                  <a:chExt cx="229" cy="242"/>
                </a:xfrm>
              </p:grpSpPr>
              <p:sp>
                <p:nvSpPr>
                  <p:cNvPr id="31808" name="Freeform 64">
                    <a:extLst>
                      <a:ext uri="{FF2B5EF4-FFF2-40B4-BE49-F238E27FC236}">
                        <a16:creationId xmlns:a16="http://schemas.microsoft.com/office/drawing/2014/main" id="{6311114E-3561-4FCB-848D-1FA92054AE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09" name="Freeform 65">
                    <a:extLst>
                      <a:ext uri="{FF2B5EF4-FFF2-40B4-BE49-F238E27FC236}">
                        <a16:creationId xmlns:a16="http://schemas.microsoft.com/office/drawing/2014/main" id="{54637409-4C88-48CD-AA64-A9ACFE6280E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10" name="Group 66">
                  <a:extLst>
                    <a:ext uri="{FF2B5EF4-FFF2-40B4-BE49-F238E27FC236}">
                      <a16:creationId xmlns:a16="http://schemas.microsoft.com/office/drawing/2014/main" id="{5F1A0B0F-B75C-4DD4-A1EE-BFE9A8A7CA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68130">
                  <a:off x="4694" y="363"/>
                  <a:ext cx="252" cy="242"/>
                  <a:chOff x="2825" y="3007"/>
                  <a:chExt cx="229" cy="242"/>
                </a:xfrm>
              </p:grpSpPr>
              <p:sp>
                <p:nvSpPr>
                  <p:cNvPr id="31811" name="Freeform 67">
                    <a:extLst>
                      <a:ext uri="{FF2B5EF4-FFF2-40B4-BE49-F238E27FC236}">
                        <a16:creationId xmlns:a16="http://schemas.microsoft.com/office/drawing/2014/main" id="{8CC034D4-F46B-4492-BBE4-8949710810F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12" name="Freeform 68">
                    <a:extLst>
                      <a:ext uri="{FF2B5EF4-FFF2-40B4-BE49-F238E27FC236}">
                        <a16:creationId xmlns:a16="http://schemas.microsoft.com/office/drawing/2014/main" id="{316F45B3-C692-48DC-B64D-06332EBC57F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13" name="Group 69">
                  <a:extLst>
                    <a:ext uri="{FF2B5EF4-FFF2-40B4-BE49-F238E27FC236}">
                      <a16:creationId xmlns:a16="http://schemas.microsoft.com/office/drawing/2014/main" id="{D52000B3-4FEB-4EC4-A8F1-2C50D78362E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4882" y="521"/>
                  <a:ext cx="229" cy="242"/>
                  <a:chOff x="2825" y="3007"/>
                  <a:chExt cx="229" cy="242"/>
                </a:xfrm>
              </p:grpSpPr>
              <p:sp>
                <p:nvSpPr>
                  <p:cNvPr id="31814" name="Freeform 70">
                    <a:extLst>
                      <a:ext uri="{FF2B5EF4-FFF2-40B4-BE49-F238E27FC236}">
                        <a16:creationId xmlns:a16="http://schemas.microsoft.com/office/drawing/2014/main" id="{B69FD5EC-D803-4D08-BCFF-5A362EB6532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15" name="Freeform 71">
                    <a:extLst>
                      <a:ext uri="{FF2B5EF4-FFF2-40B4-BE49-F238E27FC236}">
                        <a16:creationId xmlns:a16="http://schemas.microsoft.com/office/drawing/2014/main" id="{C20DF876-0DF3-43BA-94DD-1F0E3E66840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16" name="Group 72">
                  <a:extLst>
                    <a:ext uri="{FF2B5EF4-FFF2-40B4-BE49-F238E27FC236}">
                      <a16:creationId xmlns:a16="http://schemas.microsoft.com/office/drawing/2014/main" id="{B66A0EA0-DA8E-49FC-80DC-16559104293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4897" y="1027"/>
                  <a:ext cx="229" cy="227"/>
                  <a:chOff x="2825" y="3007"/>
                  <a:chExt cx="229" cy="242"/>
                </a:xfrm>
              </p:grpSpPr>
              <p:sp>
                <p:nvSpPr>
                  <p:cNvPr id="31817" name="Freeform 73">
                    <a:extLst>
                      <a:ext uri="{FF2B5EF4-FFF2-40B4-BE49-F238E27FC236}">
                        <a16:creationId xmlns:a16="http://schemas.microsoft.com/office/drawing/2014/main" id="{0A36F52C-EF48-49B9-A3E7-9A486FC9C0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18" name="Freeform 74">
                    <a:extLst>
                      <a:ext uri="{FF2B5EF4-FFF2-40B4-BE49-F238E27FC236}">
                        <a16:creationId xmlns:a16="http://schemas.microsoft.com/office/drawing/2014/main" id="{EAC03531-8EF0-4B89-B79A-688971DEEC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19" name="Group 75">
                  <a:extLst>
                    <a:ext uri="{FF2B5EF4-FFF2-40B4-BE49-F238E27FC236}">
                      <a16:creationId xmlns:a16="http://schemas.microsoft.com/office/drawing/2014/main" id="{17827C2B-D7D1-4E2E-9A6A-43F72C894B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4866" y="1542"/>
                  <a:ext cx="229" cy="159"/>
                  <a:chOff x="2825" y="3007"/>
                  <a:chExt cx="229" cy="242"/>
                </a:xfrm>
              </p:grpSpPr>
              <p:sp>
                <p:nvSpPr>
                  <p:cNvPr id="31820" name="Freeform 76">
                    <a:extLst>
                      <a:ext uri="{FF2B5EF4-FFF2-40B4-BE49-F238E27FC236}">
                        <a16:creationId xmlns:a16="http://schemas.microsoft.com/office/drawing/2014/main" id="{2DBD3745-D438-4E63-AC73-D93C0AA3F5C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21" name="Freeform 77">
                    <a:extLst>
                      <a:ext uri="{FF2B5EF4-FFF2-40B4-BE49-F238E27FC236}">
                        <a16:creationId xmlns:a16="http://schemas.microsoft.com/office/drawing/2014/main" id="{C7025E61-B007-449F-AA78-651D3B0A3B5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22" name="Group 78">
                  <a:extLst>
                    <a:ext uri="{FF2B5EF4-FFF2-40B4-BE49-F238E27FC236}">
                      <a16:creationId xmlns:a16="http://schemas.microsoft.com/office/drawing/2014/main" id="{BF65215F-0C32-4ADC-A456-EE88CEE0304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38893557">
                  <a:off x="4863" y="2082"/>
                  <a:ext cx="229" cy="159"/>
                  <a:chOff x="2825" y="3007"/>
                  <a:chExt cx="229" cy="242"/>
                </a:xfrm>
              </p:grpSpPr>
              <p:sp>
                <p:nvSpPr>
                  <p:cNvPr id="31823" name="Freeform 79">
                    <a:extLst>
                      <a:ext uri="{FF2B5EF4-FFF2-40B4-BE49-F238E27FC236}">
                        <a16:creationId xmlns:a16="http://schemas.microsoft.com/office/drawing/2014/main" id="{3E47A14D-DD75-4ECF-89D9-90500D158D7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24" name="Freeform 80">
                    <a:extLst>
                      <a:ext uri="{FF2B5EF4-FFF2-40B4-BE49-F238E27FC236}">
                        <a16:creationId xmlns:a16="http://schemas.microsoft.com/office/drawing/2014/main" id="{1FAECA3D-83BE-4E37-B11A-F7A979CC82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25" name="Group 81">
                  <a:extLst>
                    <a:ext uri="{FF2B5EF4-FFF2-40B4-BE49-F238E27FC236}">
                      <a16:creationId xmlns:a16="http://schemas.microsoft.com/office/drawing/2014/main" id="{86A9FACF-42D6-4353-8E09-EDD1B4FB5E4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4740" y="1797"/>
                  <a:ext cx="207" cy="181"/>
                  <a:chOff x="2825" y="3007"/>
                  <a:chExt cx="229" cy="242"/>
                </a:xfrm>
              </p:grpSpPr>
              <p:sp>
                <p:nvSpPr>
                  <p:cNvPr id="31826" name="Freeform 82">
                    <a:extLst>
                      <a:ext uri="{FF2B5EF4-FFF2-40B4-BE49-F238E27FC236}">
                        <a16:creationId xmlns:a16="http://schemas.microsoft.com/office/drawing/2014/main" id="{CE8B7676-8128-411F-BC01-DBB773E3DC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27" name="Freeform 83">
                    <a:extLst>
                      <a:ext uri="{FF2B5EF4-FFF2-40B4-BE49-F238E27FC236}">
                        <a16:creationId xmlns:a16="http://schemas.microsoft.com/office/drawing/2014/main" id="{F7529818-A06C-4997-8485-01B4FA616B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28" name="Group 84">
                  <a:extLst>
                    <a:ext uri="{FF2B5EF4-FFF2-40B4-BE49-F238E27FC236}">
                      <a16:creationId xmlns:a16="http://schemas.microsoft.com/office/drawing/2014/main" id="{6E31D3D4-9578-44D4-BC56-B285AEA79F2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4740" y="2296"/>
                  <a:ext cx="207" cy="181"/>
                  <a:chOff x="2825" y="3007"/>
                  <a:chExt cx="229" cy="242"/>
                </a:xfrm>
              </p:grpSpPr>
              <p:sp>
                <p:nvSpPr>
                  <p:cNvPr id="31829" name="Freeform 85">
                    <a:extLst>
                      <a:ext uri="{FF2B5EF4-FFF2-40B4-BE49-F238E27FC236}">
                        <a16:creationId xmlns:a16="http://schemas.microsoft.com/office/drawing/2014/main" id="{EA3A0C7B-9BE6-4A81-A321-19D52821DE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30" name="Freeform 86">
                    <a:extLst>
                      <a:ext uri="{FF2B5EF4-FFF2-40B4-BE49-F238E27FC236}">
                        <a16:creationId xmlns:a16="http://schemas.microsoft.com/office/drawing/2014/main" id="{4394AE4E-F34E-49C1-8EB2-02818242F6B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31" name="Group 87">
                  <a:extLst>
                    <a:ext uri="{FF2B5EF4-FFF2-40B4-BE49-F238E27FC236}">
                      <a16:creationId xmlns:a16="http://schemas.microsoft.com/office/drawing/2014/main" id="{C431D96F-3069-4A03-B5EC-837070A446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941087">
                  <a:off x="4830" y="2614"/>
                  <a:ext cx="184" cy="136"/>
                  <a:chOff x="2825" y="3007"/>
                  <a:chExt cx="229" cy="242"/>
                </a:xfrm>
              </p:grpSpPr>
              <p:sp>
                <p:nvSpPr>
                  <p:cNvPr id="31832" name="Freeform 88">
                    <a:extLst>
                      <a:ext uri="{FF2B5EF4-FFF2-40B4-BE49-F238E27FC236}">
                        <a16:creationId xmlns:a16="http://schemas.microsoft.com/office/drawing/2014/main" id="{19E11A96-4611-4314-ABD3-2F29CDC3786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33" name="Freeform 89">
                    <a:extLst>
                      <a:ext uri="{FF2B5EF4-FFF2-40B4-BE49-F238E27FC236}">
                        <a16:creationId xmlns:a16="http://schemas.microsoft.com/office/drawing/2014/main" id="{C7FBF8BB-9866-43F8-B823-11AF7A7194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34" name="Group 90">
                  <a:extLst>
                    <a:ext uri="{FF2B5EF4-FFF2-40B4-BE49-F238E27FC236}">
                      <a16:creationId xmlns:a16="http://schemas.microsoft.com/office/drawing/2014/main" id="{5385310E-E64B-473B-8103-365DBB36A0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9805527">
                  <a:off x="4896" y="2434"/>
                  <a:ext cx="206" cy="157"/>
                  <a:chOff x="2825" y="3007"/>
                  <a:chExt cx="229" cy="242"/>
                </a:xfrm>
              </p:grpSpPr>
              <p:sp>
                <p:nvSpPr>
                  <p:cNvPr id="31835" name="Freeform 91">
                    <a:extLst>
                      <a:ext uri="{FF2B5EF4-FFF2-40B4-BE49-F238E27FC236}">
                        <a16:creationId xmlns:a16="http://schemas.microsoft.com/office/drawing/2014/main" id="{69C000B7-BCB7-4379-9A18-05CCCE452CA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36" name="Freeform 92">
                    <a:extLst>
                      <a:ext uri="{FF2B5EF4-FFF2-40B4-BE49-F238E27FC236}">
                        <a16:creationId xmlns:a16="http://schemas.microsoft.com/office/drawing/2014/main" id="{1F303B6E-2F51-4C3C-ABDE-16F8BB6C11B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31838" name="Group 94">
                <a:extLst>
                  <a:ext uri="{FF2B5EF4-FFF2-40B4-BE49-F238E27FC236}">
                    <a16:creationId xmlns:a16="http://schemas.microsoft.com/office/drawing/2014/main" id="{C7CEBB8F-3B49-4F49-968E-7B34443F0A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22" y="1518"/>
                <a:ext cx="294" cy="885"/>
                <a:chOff x="2715" y="754"/>
                <a:chExt cx="284" cy="1020"/>
              </a:xfrm>
            </p:grpSpPr>
            <p:sp>
              <p:nvSpPr>
                <p:cNvPr id="31839" name="AutoShape 95">
                  <a:extLst>
                    <a:ext uri="{FF2B5EF4-FFF2-40B4-BE49-F238E27FC236}">
                      <a16:creationId xmlns:a16="http://schemas.microsoft.com/office/drawing/2014/main" id="{41FA1758-1F7F-40ED-8147-3D563F7626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67" y="754"/>
                  <a:ext cx="22" cy="961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31840" name="Group 96">
                  <a:extLst>
                    <a:ext uri="{FF2B5EF4-FFF2-40B4-BE49-F238E27FC236}">
                      <a16:creationId xmlns:a16="http://schemas.microsoft.com/office/drawing/2014/main" id="{F3BE6ADF-6C69-4A3B-BF43-07F20D48B45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2736" y="870"/>
                  <a:ext cx="174" cy="117"/>
                  <a:chOff x="2825" y="3007"/>
                  <a:chExt cx="229" cy="242"/>
                </a:xfrm>
              </p:grpSpPr>
              <p:sp>
                <p:nvSpPr>
                  <p:cNvPr id="31841" name="Freeform 97">
                    <a:extLst>
                      <a:ext uri="{FF2B5EF4-FFF2-40B4-BE49-F238E27FC236}">
                        <a16:creationId xmlns:a16="http://schemas.microsoft.com/office/drawing/2014/main" id="{98A618F9-8069-4455-976E-41B2A95E519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42" name="Freeform 98">
                    <a:extLst>
                      <a:ext uri="{FF2B5EF4-FFF2-40B4-BE49-F238E27FC236}">
                        <a16:creationId xmlns:a16="http://schemas.microsoft.com/office/drawing/2014/main" id="{42FA606B-9B84-498C-8414-B6000E89BCC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43" name="Group 99">
                  <a:extLst>
                    <a:ext uri="{FF2B5EF4-FFF2-40B4-BE49-F238E27FC236}">
                      <a16:creationId xmlns:a16="http://schemas.microsoft.com/office/drawing/2014/main" id="{19FAC318-6CCE-426C-87BD-8B05157179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7679159">
                  <a:off x="2843" y="979"/>
                  <a:ext cx="148" cy="134"/>
                  <a:chOff x="2825" y="3007"/>
                  <a:chExt cx="229" cy="242"/>
                </a:xfrm>
              </p:grpSpPr>
              <p:sp>
                <p:nvSpPr>
                  <p:cNvPr id="31844" name="Freeform 100">
                    <a:extLst>
                      <a:ext uri="{FF2B5EF4-FFF2-40B4-BE49-F238E27FC236}">
                        <a16:creationId xmlns:a16="http://schemas.microsoft.com/office/drawing/2014/main" id="{BC88BF35-C69E-48A5-9817-0B954C001C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45" name="Freeform 101">
                    <a:extLst>
                      <a:ext uri="{FF2B5EF4-FFF2-40B4-BE49-F238E27FC236}">
                        <a16:creationId xmlns:a16="http://schemas.microsoft.com/office/drawing/2014/main" id="{360F46DC-0BB2-4C79-9E90-C62A329208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46" name="Group 102">
                  <a:extLst>
                    <a:ext uri="{FF2B5EF4-FFF2-40B4-BE49-F238E27FC236}">
                      <a16:creationId xmlns:a16="http://schemas.microsoft.com/office/drawing/2014/main" id="{B1D08868-28E3-4198-87B6-739D4E5DD47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38893557">
                  <a:off x="2841" y="1328"/>
                  <a:ext cx="147" cy="134"/>
                  <a:chOff x="2825" y="3007"/>
                  <a:chExt cx="229" cy="242"/>
                </a:xfrm>
              </p:grpSpPr>
              <p:sp>
                <p:nvSpPr>
                  <p:cNvPr id="31847" name="Freeform 103">
                    <a:extLst>
                      <a:ext uri="{FF2B5EF4-FFF2-40B4-BE49-F238E27FC236}">
                        <a16:creationId xmlns:a16="http://schemas.microsoft.com/office/drawing/2014/main" id="{911373AD-1B25-4F49-A306-2766688D29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48" name="Freeform 104">
                    <a:extLst>
                      <a:ext uri="{FF2B5EF4-FFF2-40B4-BE49-F238E27FC236}">
                        <a16:creationId xmlns:a16="http://schemas.microsoft.com/office/drawing/2014/main" id="{B5A479A3-9566-439A-8FE7-8C5631FF6B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49" name="Group 105">
                  <a:extLst>
                    <a:ext uri="{FF2B5EF4-FFF2-40B4-BE49-F238E27FC236}">
                      <a16:creationId xmlns:a16="http://schemas.microsoft.com/office/drawing/2014/main" id="{5DB2FFF9-E6F8-48DB-AB02-87830CE713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2715" y="1159"/>
                  <a:ext cx="174" cy="117"/>
                  <a:chOff x="2825" y="3007"/>
                  <a:chExt cx="229" cy="242"/>
                </a:xfrm>
              </p:grpSpPr>
              <p:sp>
                <p:nvSpPr>
                  <p:cNvPr id="31850" name="Freeform 106">
                    <a:extLst>
                      <a:ext uri="{FF2B5EF4-FFF2-40B4-BE49-F238E27FC236}">
                        <a16:creationId xmlns:a16="http://schemas.microsoft.com/office/drawing/2014/main" id="{1E23A586-6E47-4C54-9955-32D968E3C73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51" name="Freeform 107">
                    <a:extLst>
                      <a:ext uri="{FF2B5EF4-FFF2-40B4-BE49-F238E27FC236}">
                        <a16:creationId xmlns:a16="http://schemas.microsoft.com/office/drawing/2014/main" id="{DA3FA1D1-FBD5-4D1E-85C3-766CB8BD7D0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52" name="Group 108">
                  <a:extLst>
                    <a:ext uri="{FF2B5EF4-FFF2-40B4-BE49-F238E27FC236}">
                      <a16:creationId xmlns:a16="http://schemas.microsoft.com/office/drawing/2014/main" id="{CE239A9B-2650-449E-8D67-0AB18D8A56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01070">
                  <a:off x="2715" y="1481"/>
                  <a:ext cx="174" cy="117"/>
                  <a:chOff x="2825" y="3007"/>
                  <a:chExt cx="229" cy="242"/>
                </a:xfrm>
              </p:grpSpPr>
              <p:sp>
                <p:nvSpPr>
                  <p:cNvPr id="31853" name="Freeform 109">
                    <a:extLst>
                      <a:ext uri="{FF2B5EF4-FFF2-40B4-BE49-F238E27FC236}">
                        <a16:creationId xmlns:a16="http://schemas.microsoft.com/office/drawing/2014/main" id="{FAC07D90-6F61-4357-8DDF-AAF549BEE9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54" name="Freeform 110">
                    <a:extLst>
                      <a:ext uri="{FF2B5EF4-FFF2-40B4-BE49-F238E27FC236}">
                        <a16:creationId xmlns:a16="http://schemas.microsoft.com/office/drawing/2014/main" id="{B9F70C44-3486-469D-A56E-096971A88B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55" name="Group 111">
                  <a:extLst>
                    <a:ext uri="{FF2B5EF4-FFF2-40B4-BE49-F238E27FC236}">
                      <a16:creationId xmlns:a16="http://schemas.microsoft.com/office/drawing/2014/main" id="{D055D21B-344F-4CDC-938B-434D5BD025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941087">
                  <a:off x="2791" y="1686"/>
                  <a:ext cx="155" cy="88"/>
                  <a:chOff x="2825" y="3007"/>
                  <a:chExt cx="229" cy="242"/>
                </a:xfrm>
              </p:grpSpPr>
              <p:sp>
                <p:nvSpPr>
                  <p:cNvPr id="31856" name="Freeform 112">
                    <a:extLst>
                      <a:ext uri="{FF2B5EF4-FFF2-40B4-BE49-F238E27FC236}">
                        <a16:creationId xmlns:a16="http://schemas.microsoft.com/office/drawing/2014/main" id="{CB8BE349-AE8F-4C00-894D-CBAD1B46B9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57" name="Freeform 113">
                    <a:extLst>
                      <a:ext uri="{FF2B5EF4-FFF2-40B4-BE49-F238E27FC236}">
                        <a16:creationId xmlns:a16="http://schemas.microsoft.com/office/drawing/2014/main" id="{80B25896-5A02-42B9-A2F7-30F1027177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1858" name="Group 114">
                  <a:extLst>
                    <a:ext uri="{FF2B5EF4-FFF2-40B4-BE49-F238E27FC236}">
                      <a16:creationId xmlns:a16="http://schemas.microsoft.com/office/drawing/2014/main" id="{F7BDF368-270C-47E0-A1BE-19B3BC92233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9805527">
                  <a:off x="2866" y="1555"/>
                  <a:ext cx="133" cy="133"/>
                  <a:chOff x="2825" y="3007"/>
                  <a:chExt cx="229" cy="242"/>
                </a:xfrm>
              </p:grpSpPr>
              <p:sp>
                <p:nvSpPr>
                  <p:cNvPr id="31859" name="Freeform 115">
                    <a:extLst>
                      <a:ext uri="{FF2B5EF4-FFF2-40B4-BE49-F238E27FC236}">
                        <a16:creationId xmlns:a16="http://schemas.microsoft.com/office/drawing/2014/main" id="{85A79575-E0C4-4966-A83B-5AAB18E4F3A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57" y="3007"/>
                    <a:ext cx="144" cy="242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31860" name="Freeform 116">
                    <a:extLst>
                      <a:ext uri="{FF2B5EF4-FFF2-40B4-BE49-F238E27FC236}">
                        <a16:creationId xmlns:a16="http://schemas.microsoft.com/office/drawing/2014/main" id="{9F570B9F-989A-4F60-A8DD-EC364C84086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996341" flipH="1">
                    <a:off x="2853" y="3030"/>
                    <a:ext cx="174" cy="229"/>
                  </a:xfrm>
                  <a:custGeom>
                    <a:avLst/>
                    <a:gdLst>
                      <a:gd name="T0" fmla="*/ 205 w 213"/>
                      <a:gd name="T1" fmla="*/ 38 h 343"/>
                      <a:gd name="T2" fmla="*/ 69 w 213"/>
                      <a:gd name="T3" fmla="*/ 106 h 343"/>
                      <a:gd name="T4" fmla="*/ 23 w 213"/>
                      <a:gd name="T5" fmla="*/ 332 h 343"/>
                      <a:gd name="T6" fmla="*/ 205 w 213"/>
                      <a:gd name="T7" fmla="*/ 38 h 3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3" h="343">
                        <a:moveTo>
                          <a:pt x="205" y="38"/>
                        </a:moveTo>
                        <a:cubicBezTo>
                          <a:pt x="213" y="0"/>
                          <a:pt x="99" y="57"/>
                          <a:pt x="69" y="106"/>
                        </a:cubicBezTo>
                        <a:cubicBezTo>
                          <a:pt x="39" y="155"/>
                          <a:pt x="0" y="343"/>
                          <a:pt x="23" y="332"/>
                        </a:cubicBezTo>
                        <a:cubicBezTo>
                          <a:pt x="46" y="321"/>
                          <a:pt x="197" y="76"/>
                          <a:pt x="205" y="3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/>
                      </a:gs>
                      <a:gs pos="100000">
                        <a:srgbClr val="336600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31865" name="Rectangle 121">
              <a:extLst>
                <a:ext uri="{FF2B5EF4-FFF2-40B4-BE49-F238E27FC236}">
                  <a16:creationId xmlns:a16="http://schemas.microsoft.com/office/drawing/2014/main" id="{30B1215C-FEA9-4F9D-B32D-CE88AE013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6" y="1638"/>
              <a:ext cx="1565" cy="227"/>
            </a:xfrm>
            <a:prstGeom prst="rect">
              <a:avLst/>
            </a:prstGeom>
            <a:gradFill rotWithShape="1">
              <a:gsLst>
                <a:gs pos="0">
                  <a:srgbClr val="00CCFF">
                    <a:alpha val="22000"/>
                  </a:srgbClr>
                </a:gs>
                <a:gs pos="100000">
                  <a:srgbClr val="00CCFF">
                    <a:gamma/>
                    <a:tint val="78824"/>
                    <a:invGamma/>
                    <a:alpha val="23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67" name="Rectangle 123">
              <a:extLst>
                <a:ext uri="{FF2B5EF4-FFF2-40B4-BE49-F238E27FC236}">
                  <a16:creationId xmlns:a16="http://schemas.microsoft.com/office/drawing/2014/main" id="{F1D2B31E-47D8-418E-8385-FC354CA15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1162"/>
              <a:ext cx="1996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b="1">
                  <a:solidFill>
                    <a:srgbClr val="000000"/>
                  </a:solidFill>
                </a:rPr>
                <a:t>Add you text</a:t>
              </a:r>
            </a:p>
          </p:txBody>
        </p:sp>
        <p:sp>
          <p:nvSpPr>
            <p:cNvPr id="31869" name="Freeform 125">
              <a:extLst>
                <a:ext uri="{FF2B5EF4-FFF2-40B4-BE49-F238E27FC236}">
                  <a16:creationId xmlns:a16="http://schemas.microsoft.com/office/drawing/2014/main" id="{F3594707-C265-455B-8307-274E9F44754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943" y="998"/>
              <a:ext cx="2817" cy="867"/>
            </a:xfrm>
            <a:custGeom>
              <a:avLst/>
              <a:gdLst>
                <a:gd name="T0" fmla="*/ 0 w 2604"/>
                <a:gd name="T1" fmla="*/ 1319 h 1320"/>
                <a:gd name="T2" fmla="*/ 1932 w 2604"/>
                <a:gd name="T3" fmla="*/ 1320 h 1320"/>
                <a:gd name="T4" fmla="*/ 1932 w 2604"/>
                <a:gd name="T5" fmla="*/ 954 h 1320"/>
                <a:gd name="T6" fmla="*/ 2604 w 2604"/>
                <a:gd name="T7" fmla="*/ 954 h 1320"/>
                <a:gd name="T8" fmla="*/ 2604 w 2604"/>
                <a:gd name="T9" fmla="*/ 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4" h="1320">
                  <a:moveTo>
                    <a:pt x="0" y="1319"/>
                  </a:moveTo>
                  <a:lnTo>
                    <a:pt x="1932" y="1320"/>
                  </a:lnTo>
                  <a:lnTo>
                    <a:pt x="1932" y="954"/>
                  </a:lnTo>
                  <a:lnTo>
                    <a:pt x="2604" y="954"/>
                  </a:lnTo>
                  <a:lnTo>
                    <a:pt x="2604" y="0"/>
                  </a:lnTo>
                </a:path>
              </a:pathLst>
            </a:custGeom>
            <a:noFill/>
            <a:ln w="22225" cap="flat" cmpd="sng">
              <a:solidFill>
                <a:srgbClr val="00CC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31872" name="Rectangle 128">
            <a:extLst>
              <a:ext uri="{FF2B5EF4-FFF2-40B4-BE49-F238E27FC236}">
                <a16:creationId xmlns:a16="http://schemas.microsoft.com/office/drawing/2014/main" id="{6B8463DA-E054-4F24-8153-A0F32EB93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3465513"/>
            <a:ext cx="9072562" cy="456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welcome to use these </a:t>
            </a:r>
            <a:r>
              <a:rPr lang="en-US" altLang="zh-CN" dirty="0" err="1">
                <a:solidFill>
                  <a:srgbClr val="000000"/>
                </a:solidFill>
              </a:rPr>
              <a:t>powerpoint</a:t>
            </a:r>
            <a:r>
              <a:rPr lang="en-US" altLang="zh-CN" dirty="0">
                <a:solidFill>
                  <a:srgbClr val="000000"/>
                </a:solidFill>
              </a:rPr>
              <a:t> templates, New Content design.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94" name="Rectangle 218">
            <a:extLst>
              <a:ext uri="{FF2B5EF4-FFF2-40B4-BE49-F238E27FC236}">
                <a16:creationId xmlns:a16="http://schemas.microsoft.com/office/drawing/2014/main" id="{D9DD8CFD-B920-4F29-93C7-5946652BB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sz="3200" b="1"/>
              <a:t>Add  you  title</a:t>
            </a:r>
          </a:p>
        </p:txBody>
      </p:sp>
      <p:graphicFrame>
        <p:nvGraphicFramePr>
          <p:cNvPr id="24956" name="Group 380">
            <a:extLst>
              <a:ext uri="{FF2B5EF4-FFF2-40B4-BE49-F238E27FC236}">
                <a16:creationId xmlns:a16="http://schemas.microsoft.com/office/drawing/2014/main" id="{0562E77A-DA33-4C61-BB31-F8862D5F91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8313" y="1412875"/>
          <a:ext cx="8229600" cy="4525964"/>
        </p:xfrm>
        <a:graphic>
          <a:graphicData uri="http://schemas.openxmlformats.org/drawingml/2006/table">
            <a:tbl>
              <a:tblPr/>
              <a:tblGrid>
                <a:gridCol w="1646237">
                  <a:extLst>
                    <a:ext uri="{9D8B030D-6E8A-4147-A177-3AD203B41FA5}">
                      <a16:colId xmlns:a16="http://schemas.microsoft.com/office/drawing/2014/main" val="3524301386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341663585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990262217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382003855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722963049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Title1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Title2</a:t>
                      </a: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Title3</a:t>
                      </a: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Title4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18035"/>
                  </a:ext>
                </a:extLst>
              </a:tr>
              <a:tr h="655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CCE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4868430"/>
                  </a:ext>
                </a:extLst>
              </a:tr>
              <a:tr h="660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CCE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089432"/>
                  </a:ext>
                </a:extLst>
              </a:tr>
              <a:tr h="669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C</a:t>
                      </a:r>
                      <a:endParaRPr kumimoji="0" lang="en-US" altLang="ko-K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CCE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523923"/>
                  </a:ext>
                </a:extLst>
              </a:tr>
              <a:tr h="669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D</a:t>
                      </a:r>
                      <a:endParaRPr kumimoji="0" lang="en-US" altLang="ko-K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CCE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216207"/>
                  </a:ext>
                </a:extLst>
              </a:tr>
              <a:tr h="6683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E</a:t>
                      </a:r>
                      <a:endParaRPr kumimoji="0" lang="en-US" altLang="ko-K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CCE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782325"/>
                  </a:ext>
                </a:extLst>
              </a:tr>
              <a:tr h="6588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굴림" panose="020B0600000101010101" pitchFamily="34" charset="-127"/>
                        </a:rPr>
                        <a:t>F</a:t>
                      </a:r>
                      <a:endParaRPr kumimoji="0" lang="en-US" altLang="ko-K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CCECFF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굴림" panose="020B0600000101010101" pitchFamily="34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6618890"/>
                  </a:ext>
                </a:extLst>
              </a:tr>
            </a:tbl>
          </a:graphicData>
        </a:graphic>
      </p:graphicFrame>
      <p:grpSp>
        <p:nvGrpSpPr>
          <p:cNvPr id="24957" name="Group 381">
            <a:extLst>
              <a:ext uri="{FF2B5EF4-FFF2-40B4-BE49-F238E27FC236}">
                <a16:creationId xmlns:a16="http://schemas.microsoft.com/office/drawing/2014/main" id="{EC25199F-C64D-46A5-8A2A-E28349AC0B1D}"/>
              </a:ext>
            </a:extLst>
          </p:cNvPr>
          <p:cNvGrpSpPr>
            <a:grpSpLocks/>
          </p:cNvGrpSpPr>
          <p:nvPr/>
        </p:nvGrpSpPr>
        <p:grpSpPr bwMode="auto">
          <a:xfrm>
            <a:off x="8064500" y="3860800"/>
            <a:ext cx="576263" cy="2038350"/>
            <a:chOff x="2109" y="1933"/>
            <a:chExt cx="363" cy="1284"/>
          </a:xfrm>
        </p:grpSpPr>
        <p:sp>
          <p:nvSpPr>
            <p:cNvPr id="24958" name="Oval 382">
              <a:extLst>
                <a:ext uri="{FF2B5EF4-FFF2-40B4-BE49-F238E27FC236}">
                  <a16:creationId xmlns:a16="http://schemas.microsoft.com/office/drawing/2014/main" id="{CB88B126-C13B-482F-8568-89A75A52373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09" y="1933"/>
              <a:ext cx="363" cy="278"/>
            </a:xfrm>
            <a:prstGeom prst="ellipse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path path="rect">
                <a:fillToRect r="100000" b="100000"/>
              </a:path>
            </a:gradFill>
            <a:ln w="15875" algn="ctr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959" name="Oval 383">
              <a:extLst>
                <a:ext uri="{FF2B5EF4-FFF2-40B4-BE49-F238E27FC236}">
                  <a16:creationId xmlns:a16="http://schemas.microsoft.com/office/drawing/2014/main" id="{A1F681C8-151F-4F79-8C88-C359143A008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19" y="1951"/>
              <a:ext cx="342" cy="23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960" name="Oval 384">
              <a:extLst>
                <a:ext uri="{FF2B5EF4-FFF2-40B4-BE49-F238E27FC236}">
                  <a16:creationId xmlns:a16="http://schemas.microsoft.com/office/drawing/2014/main" id="{DE4A9971-4EA3-443C-90F5-D4C8D8B821D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41" y="1970"/>
              <a:ext cx="301" cy="2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4961" name="AutoShape 385">
              <a:extLst>
                <a:ext uri="{FF2B5EF4-FFF2-40B4-BE49-F238E27FC236}">
                  <a16:creationId xmlns:a16="http://schemas.microsoft.com/office/drawing/2014/main" id="{B8AEE077-1606-4A57-8942-CAEE9B5F32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880000" flipH="1">
              <a:off x="2206" y="2001"/>
              <a:ext cx="169" cy="128"/>
            </a:xfrm>
            <a:prstGeom prst="star5">
              <a:avLst/>
            </a:pr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8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3CC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962" name="Oval 386">
              <a:extLst>
                <a:ext uri="{FF2B5EF4-FFF2-40B4-BE49-F238E27FC236}">
                  <a16:creationId xmlns:a16="http://schemas.microsoft.com/office/drawing/2014/main" id="{B41F3819-7EBC-4294-81B9-475E496CCD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60" y="3149"/>
              <a:ext cx="275" cy="68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57647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 algn="ctr">
                  <a:solidFill>
                    <a:srgbClr val="96969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963" name="Freeform 387">
              <a:extLst>
                <a:ext uri="{FF2B5EF4-FFF2-40B4-BE49-F238E27FC236}">
                  <a16:creationId xmlns:a16="http://schemas.microsoft.com/office/drawing/2014/main" id="{E3D9F5F3-98A7-4CBE-B403-16E203921FD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307" y="2205"/>
              <a:ext cx="74" cy="897"/>
            </a:xfrm>
            <a:custGeom>
              <a:avLst/>
              <a:gdLst>
                <a:gd name="T0" fmla="*/ 105 w 151"/>
                <a:gd name="T1" fmla="*/ 0 h 2291"/>
                <a:gd name="T2" fmla="*/ 60 w 151"/>
                <a:gd name="T3" fmla="*/ 295 h 2291"/>
                <a:gd name="T4" fmla="*/ 15 w 151"/>
                <a:gd name="T5" fmla="*/ 930 h 2291"/>
                <a:gd name="T6" fmla="*/ 151 w 151"/>
                <a:gd name="T7" fmla="*/ 2291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2291">
                  <a:moveTo>
                    <a:pt x="105" y="0"/>
                  </a:moveTo>
                  <a:cubicBezTo>
                    <a:pt x="90" y="70"/>
                    <a:pt x="75" y="140"/>
                    <a:pt x="60" y="295"/>
                  </a:cubicBezTo>
                  <a:cubicBezTo>
                    <a:pt x="45" y="450"/>
                    <a:pt x="0" y="597"/>
                    <a:pt x="15" y="930"/>
                  </a:cubicBezTo>
                  <a:cubicBezTo>
                    <a:pt x="30" y="1263"/>
                    <a:pt x="121" y="2068"/>
                    <a:pt x="151" y="2291"/>
                  </a:cubicBezTo>
                </a:path>
              </a:pathLst>
            </a:custGeom>
            <a:noFill/>
            <a:ln w="34925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4964" name="Group 388">
              <a:extLst>
                <a:ext uri="{FF2B5EF4-FFF2-40B4-BE49-F238E27FC236}">
                  <a16:creationId xmlns:a16="http://schemas.microsoft.com/office/drawing/2014/main" id="{E3065DAF-C9EC-49CC-A74C-8CDCA708FB3F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247" y="3092"/>
              <a:ext cx="99" cy="87"/>
              <a:chOff x="2767" y="2795"/>
              <a:chExt cx="158" cy="181"/>
            </a:xfrm>
          </p:grpSpPr>
          <p:sp>
            <p:nvSpPr>
              <p:cNvPr id="24965" name="Freeform 389">
                <a:extLst>
                  <a:ext uri="{FF2B5EF4-FFF2-40B4-BE49-F238E27FC236}">
                    <a16:creationId xmlns:a16="http://schemas.microsoft.com/office/drawing/2014/main" id="{76AF3AAC-BB58-4ECB-A98B-957678A3BA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" y="2795"/>
                <a:ext cx="158" cy="91"/>
              </a:xfrm>
              <a:custGeom>
                <a:avLst/>
                <a:gdLst>
                  <a:gd name="T0" fmla="*/ 250 w 839"/>
                  <a:gd name="T1" fmla="*/ 9 h 485"/>
                  <a:gd name="T2" fmla="*/ 545 w 839"/>
                  <a:gd name="T3" fmla="*/ 0 h 485"/>
                  <a:gd name="T4" fmla="*/ 839 w 839"/>
                  <a:gd name="T5" fmla="*/ 485 h 485"/>
                  <a:gd name="T6" fmla="*/ 0 w 839"/>
                  <a:gd name="T7" fmla="*/ 485 h 485"/>
                  <a:gd name="T8" fmla="*/ 250 w 839"/>
                  <a:gd name="T9" fmla="*/ 9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9" h="485">
                    <a:moveTo>
                      <a:pt x="250" y="9"/>
                    </a:moveTo>
                    <a:lnTo>
                      <a:pt x="545" y="0"/>
                    </a:lnTo>
                    <a:lnTo>
                      <a:pt x="839" y="485"/>
                    </a:lnTo>
                    <a:lnTo>
                      <a:pt x="0" y="485"/>
                    </a:lnTo>
                    <a:lnTo>
                      <a:pt x="250" y="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tint val="7372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cap="flat" cmpd="sng">
                    <a:solidFill>
                      <a:srgbClr val="969696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966" name="Rectangle 390">
                <a:extLst>
                  <a:ext uri="{FF2B5EF4-FFF2-40B4-BE49-F238E27FC236}">
                    <a16:creationId xmlns:a16="http://schemas.microsoft.com/office/drawing/2014/main" id="{CAECD308-C806-41B2-A9AE-2BBDFD058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7" y="2886"/>
                <a:ext cx="158" cy="90"/>
              </a:xfrm>
              <a:prstGeom prst="rect">
                <a:avLst/>
              </a:prstGeom>
              <a:solidFill>
                <a:srgbClr val="29292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587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405</Words>
  <Application>Microsoft Office PowerPoint</Application>
  <PresentationFormat>全屏显示(4:3)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Arial</vt:lpstr>
      <vt:lpstr>宋体</vt:lpstr>
      <vt:lpstr>Verdana</vt:lpstr>
      <vt:lpstr>Wingdings</vt:lpstr>
      <vt:lpstr>굴림</vt:lpstr>
      <vt:lpstr>https://www.freeppt7.com</vt:lpstr>
      <vt:lpstr>PowerPoint 演示文稿</vt:lpstr>
      <vt:lpstr>Add  you  title</vt:lpstr>
      <vt:lpstr>Add  you  title</vt:lpstr>
      <vt:lpstr>Add  you  title</vt:lpstr>
      <vt:lpstr>Add  you  title</vt:lpstr>
      <vt:lpstr>Add  you  title</vt:lpstr>
      <vt:lpstr>Add  you  title</vt:lpstr>
      <vt:lpstr>PowerPoint 演示文稿</vt:lpstr>
      <vt:lpstr>Add  you  title</vt:lpstr>
      <vt:lpstr>Add  you  title</vt:lpstr>
      <vt:lpstr>Add  you  title</vt:lpstr>
      <vt:lpstr>Add  you  title</vt:lpstr>
      <vt:lpstr>Add  you  title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freeppt7.com</dc:creator>
  <cp:keywords>https:/www.freeppt7.com</cp:keywords>
  <cp:lastModifiedBy>宇 之灵</cp:lastModifiedBy>
  <cp:revision>19</cp:revision>
  <dcterms:created xsi:type="dcterms:W3CDTF">2010-02-02T02:32:43Z</dcterms:created>
  <dcterms:modified xsi:type="dcterms:W3CDTF">2020-02-12T06:26:46Z</dcterms:modified>
</cp:coreProperties>
</file>