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86"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697" r:id="rId14"/>
  </p:sldMasterIdLst>
  <p:notesMasterIdLst>
    <p:notesMasterId r:id="rId34"/>
  </p:notesMasterIdLst>
  <p:sldIdLst>
    <p:sldId id="256" r:id="rId15"/>
    <p:sldId id="260" r:id="rId16"/>
    <p:sldId id="270" r:id="rId17"/>
    <p:sldId id="273" r:id="rId18"/>
    <p:sldId id="264" r:id="rId19"/>
    <p:sldId id="266" r:id="rId20"/>
    <p:sldId id="257" r:id="rId21"/>
    <p:sldId id="258" r:id="rId22"/>
    <p:sldId id="267" r:id="rId23"/>
    <p:sldId id="265" r:id="rId24"/>
    <p:sldId id="274" r:id="rId25"/>
    <p:sldId id="268" r:id="rId26"/>
    <p:sldId id="276" r:id="rId27"/>
    <p:sldId id="277" r:id="rId28"/>
    <p:sldId id="269" r:id="rId29"/>
    <p:sldId id="262" r:id="rId30"/>
    <p:sldId id="275" r:id="rId31"/>
    <p:sldId id="263" r:id="rId32"/>
    <p:sldId id="288" r:id="rId3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a:extLst>
              <a:ext uri="{FF2B5EF4-FFF2-40B4-BE49-F238E27FC236}">
                <a16:creationId xmlns:a16="http://schemas.microsoft.com/office/drawing/2014/main" id="{CDA77E2A-FAA9-4600-8799-7537D19033E3}"/>
              </a:ext>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a:extLst>
              <a:ext uri="{FF2B5EF4-FFF2-40B4-BE49-F238E27FC236}">
                <a16:creationId xmlns:a16="http://schemas.microsoft.com/office/drawing/2014/main" id="{85C4667D-BB76-4FAA-BA4D-89BA7F61C5F5}"/>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CF82A886-F5E6-4E4A-B265-FD753529DBE4}" type="datetimeFigureOut">
              <a:rPr lang="zh-CN" altLang="en-US"/>
              <a:pPr>
                <a:defRPr/>
              </a:pPr>
              <a:t>2020/2/12</a:t>
            </a:fld>
            <a:endParaRPr lang="zh-CN" altLang="en-US"/>
          </a:p>
        </p:txBody>
      </p:sp>
      <p:sp>
        <p:nvSpPr>
          <p:cNvPr id="33796" name="幻灯片图像占位符 3">
            <a:extLst>
              <a:ext uri="{FF2B5EF4-FFF2-40B4-BE49-F238E27FC236}">
                <a16:creationId xmlns:a16="http://schemas.microsoft.com/office/drawing/2014/main" id="{8F16A4A9-57D8-4E87-AD67-FB494EC8D485}"/>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5" name="备注占位符 4">
            <a:extLst>
              <a:ext uri="{FF2B5EF4-FFF2-40B4-BE49-F238E27FC236}">
                <a16:creationId xmlns:a16="http://schemas.microsoft.com/office/drawing/2014/main" id="{1ECA08B1-DE60-4616-B7CA-08430F72C787}"/>
              </a:ext>
            </a:extLst>
          </p:cNvPr>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页脚占位符 5">
            <a:extLst>
              <a:ext uri="{FF2B5EF4-FFF2-40B4-BE49-F238E27FC236}">
                <a16:creationId xmlns:a16="http://schemas.microsoft.com/office/drawing/2014/main" id="{8A4944C0-FDCF-497F-9BC7-295D2D33691B}"/>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a:extLst>
              <a:ext uri="{FF2B5EF4-FFF2-40B4-BE49-F238E27FC236}">
                <a16:creationId xmlns:a16="http://schemas.microsoft.com/office/drawing/2014/main" id="{B2EEC7FA-3CA8-4C64-8FE8-46C3D8E7C52F}"/>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a:lvl1pPr>
          </a:lstStyle>
          <a:p>
            <a:fld id="{A36316D8-6DD7-41DD-9F55-C70A094733BD}"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3CD3755A-FF06-4608-8095-0AFC332D886A}"/>
              </a:ext>
            </a:extLst>
          </p:cNvPr>
          <p:cNvSpPr>
            <a:spLocks noGrp="1" noRot="1" noChangeAspect="1" noTextEdit="1"/>
          </p:cNvSpPr>
          <p:nvPr>
            <p:ph type="sldImg"/>
          </p:nvPr>
        </p:nvSpPr>
        <p:spPr/>
      </p:sp>
      <p:sp>
        <p:nvSpPr>
          <p:cNvPr id="34819" name="备注占位符 2">
            <a:extLst>
              <a:ext uri="{FF2B5EF4-FFF2-40B4-BE49-F238E27FC236}">
                <a16:creationId xmlns:a16="http://schemas.microsoft.com/office/drawing/2014/main" id="{D9723E1E-562E-4C95-93BA-FCBD138282D5}"/>
              </a:ext>
            </a:extLst>
          </p:cNvPr>
          <p:cNvSpPr>
            <a:spLocks noGrp="1"/>
          </p:cNvSpPr>
          <p:nvPr>
            <p:ph type="body" idx="1"/>
          </p:nvPr>
        </p:nvSpPr>
        <p:spPr>
          <a:noFill/>
        </p:spPr>
        <p:txBody>
          <a:bodyPr anchor="t"/>
          <a:lstStyle/>
          <a:p>
            <a:pPr eaLnBrk="1" hangingPunct="1">
              <a:spcBef>
                <a:spcPct val="0"/>
              </a:spcBef>
            </a:pPr>
            <a:r>
              <a:rPr lang="zh-CN" altLang="en-US"/>
              <a:t>Special font: Fang Zheng Yellow Grass, Hanyi Star Body Jane (Small Poem)</a:t>
            </a:r>
          </a:p>
        </p:txBody>
      </p:sp>
      <p:sp>
        <p:nvSpPr>
          <p:cNvPr id="34820" name="灯片编号占位符 3">
            <a:extLst>
              <a:ext uri="{FF2B5EF4-FFF2-40B4-BE49-F238E27FC236}">
                <a16:creationId xmlns:a16="http://schemas.microsoft.com/office/drawing/2014/main" id="{D3A65620-BE6F-4C59-B679-2C1C48598C00}"/>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FB746704-AE44-4FE6-8D98-D62950B1627F}" type="slidenum">
              <a:rPr lang="zh-CN" altLang="en-US" sz="1200"/>
              <a:pPr algn="r" eaLnBrk="1" hangingPunct="1"/>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D163E3D0-A9C0-4740-9012-CCAA31DAFCA2}"/>
              </a:ext>
            </a:extLst>
          </p:cNvPr>
          <p:cNvSpPr>
            <a:spLocks noGrp="1" noChangeArrowheads="1"/>
          </p:cNvSpPr>
          <p:nvPr>
            <p:ph type="dt" sz="half" idx="10"/>
          </p:nvPr>
        </p:nvSpPr>
        <p:spPr>
          <a:ln/>
        </p:spPr>
        <p:txBody>
          <a:bodyPr/>
          <a:lstStyle>
            <a:lvl1pPr>
              <a:defRPr/>
            </a:lvl1pPr>
          </a:lstStyle>
          <a:p>
            <a:pPr>
              <a:defRPr/>
            </a:pPr>
            <a:fld id="{BA097894-9F91-427A-809F-B97B18E9FA16}" type="datetimeFigureOut">
              <a:rPr lang="zh-CN" altLang="en-US"/>
              <a:pPr>
                <a:defRPr/>
              </a:pPr>
              <a:t>2020/2/12</a:t>
            </a:fld>
            <a:endParaRPr lang="zh-CN" altLang="en-US"/>
          </a:p>
        </p:txBody>
      </p:sp>
      <p:sp>
        <p:nvSpPr>
          <p:cNvPr id="5" name="页脚占位符 4">
            <a:extLst>
              <a:ext uri="{FF2B5EF4-FFF2-40B4-BE49-F238E27FC236}">
                <a16:creationId xmlns:a16="http://schemas.microsoft.com/office/drawing/2014/main" id="{23E10B13-A26F-4AAF-91EF-0BA3DE39AA5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5851CD2-BE76-4A8B-A722-A296F9391C48}"/>
              </a:ext>
            </a:extLst>
          </p:cNvPr>
          <p:cNvSpPr>
            <a:spLocks noGrp="1" noChangeArrowheads="1"/>
          </p:cNvSpPr>
          <p:nvPr>
            <p:ph type="sldNum" sz="quarter" idx="12"/>
          </p:nvPr>
        </p:nvSpPr>
        <p:spPr>
          <a:ln/>
        </p:spPr>
        <p:txBody>
          <a:bodyPr/>
          <a:lstStyle>
            <a:lvl1pPr>
              <a:defRPr/>
            </a:lvl1pPr>
          </a:lstStyle>
          <a:p>
            <a:fld id="{2DA0A5F1-DEDE-4E6C-A3F9-B93C98EF6F28}" type="slidenum">
              <a:rPr lang="zh-CN" altLang="en-US"/>
              <a:pPr/>
              <a:t>‹#›</a:t>
            </a:fld>
            <a:endParaRPr lang="zh-CN" altLang="en-US"/>
          </a:p>
        </p:txBody>
      </p:sp>
    </p:spTree>
    <p:extLst>
      <p:ext uri="{BB962C8B-B14F-4D97-AF65-F5344CB8AC3E}">
        <p14:creationId xmlns:p14="http://schemas.microsoft.com/office/powerpoint/2010/main" val="35936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13CDBB0-1B63-4657-BF2D-9F655E665B09}"/>
              </a:ext>
            </a:extLst>
          </p:cNvPr>
          <p:cNvSpPr>
            <a:spLocks noGrp="1" noChangeArrowheads="1"/>
          </p:cNvSpPr>
          <p:nvPr>
            <p:ph type="dt" sz="half" idx="10"/>
          </p:nvPr>
        </p:nvSpPr>
        <p:spPr>
          <a:ln/>
        </p:spPr>
        <p:txBody>
          <a:bodyPr/>
          <a:lstStyle>
            <a:lvl1pPr>
              <a:defRPr/>
            </a:lvl1pPr>
          </a:lstStyle>
          <a:p>
            <a:pPr>
              <a:defRPr/>
            </a:pPr>
            <a:fld id="{654E459D-22F2-4C1F-95E8-646E6EF97B68}" type="datetimeFigureOut">
              <a:rPr lang="zh-CN" altLang="en-US"/>
              <a:pPr>
                <a:defRPr/>
              </a:pPr>
              <a:t>2020/2/12</a:t>
            </a:fld>
            <a:endParaRPr lang="zh-CN" altLang="en-US"/>
          </a:p>
        </p:txBody>
      </p:sp>
      <p:sp>
        <p:nvSpPr>
          <p:cNvPr id="5" name="页脚占位符 4">
            <a:extLst>
              <a:ext uri="{FF2B5EF4-FFF2-40B4-BE49-F238E27FC236}">
                <a16:creationId xmlns:a16="http://schemas.microsoft.com/office/drawing/2014/main" id="{3FABC8A1-F219-49D8-9DE4-9B16235B0C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963EFBB-0600-4CA1-9D30-51AB6CA3318A}"/>
              </a:ext>
            </a:extLst>
          </p:cNvPr>
          <p:cNvSpPr>
            <a:spLocks noGrp="1" noChangeArrowheads="1"/>
          </p:cNvSpPr>
          <p:nvPr>
            <p:ph type="sldNum" sz="quarter" idx="12"/>
          </p:nvPr>
        </p:nvSpPr>
        <p:spPr>
          <a:ln/>
        </p:spPr>
        <p:txBody>
          <a:bodyPr/>
          <a:lstStyle>
            <a:lvl1pPr>
              <a:defRPr/>
            </a:lvl1pPr>
          </a:lstStyle>
          <a:p>
            <a:fld id="{A264F3C1-2428-45A9-89B8-A1410FA972C6}" type="slidenum">
              <a:rPr lang="zh-CN" altLang="en-US"/>
              <a:pPr/>
              <a:t>‹#›</a:t>
            </a:fld>
            <a:endParaRPr lang="zh-CN" altLang="en-US"/>
          </a:p>
        </p:txBody>
      </p:sp>
    </p:spTree>
    <p:extLst>
      <p:ext uri="{BB962C8B-B14F-4D97-AF65-F5344CB8AC3E}">
        <p14:creationId xmlns:p14="http://schemas.microsoft.com/office/powerpoint/2010/main" val="41613112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757575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7228997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1037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768392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85199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25672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055185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7593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7417533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4070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7B6662A-C41D-4AB3-AA19-1CB39459F213}"/>
              </a:ext>
            </a:extLst>
          </p:cNvPr>
          <p:cNvSpPr>
            <a:spLocks noGrp="1" noChangeArrowheads="1"/>
          </p:cNvSpPr>
          <p:nvPr>
            <p:ph type="dt" sz="half" idx="10"/>
          </p:nvPr>
        </p:nvSpPr>
        <p:spPr>
          <a:ln/>
        </p:spPr>
        <p:txBody>
          <a:bodyPr/>
          <a:lstStyle>
            <a:lvl1pPr>
              <a:defRPr/>
            </a:lvl1pPr>
          </a:lstStyle>
          <a:p>
            <a:pPr>
              <a:defRPr/>
            </a:pPr>
            <a:fld id="{F5354D9E-4B3E-47F4-A072-4E9F813BC9CA}" type="datetimeFigureOut">
              <a:rPr lang="zh-CN" altLang="en-US"/>
              <a:pPr>
                <a:defRPr/>
              </a:pPr>
              <a:t>2020/2/12</a:t>
            </a:fld>
            <a:endParaRPr lang="zh-CN" altLang="en-US"/>
          </a:p>
        </p:txBody>
      </p:sp>
      <p:sp>
        <p:nvSpPr>
          <p:cNvPr id="5" name="页脚占位符 4">
            <a:extLst>
              <a:ext uri="{FF2B5EF4-FFF2-40B4-BE49-F238E27FC236}">
                <a16:creationId xmlns:a16="http://schemas.microsoft.com/office/drawing/2014/main" id="{5191097C-9C1F-4F28-BB70-A0A668508D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17A52F-887A-4CAB-BCBD-6A1CD90E32F6}"/>
              </a:ext>
            </a:extLst>
          </p:cNvPr>
          <p:cNvSpPr>
            <a:spLocks noGrp="1" noChangeArrowheads="1"/>
          </p:cNvSpPr>
          <p:nvPr>
            <p:ph type="sldNum" sz="quarter" idx="12"/>
          </p:nvPr>
        </p:nvSpPr>
        <p:spPr>
          <a:ln/>
        </p:spPr>
        <p:txBody>
          <a:bodyPr/>
          <a:lstStyle>
            <a:lvl1pPr>
              <a:defRPr/>
            </a:lvl1pPr>
          </a:lstStyle>
          <a:p>
            <a:fld id="{042F8388-108C-4B64-B79F-5EFB06C37BFD}" type="slidenum">
              <a:rPr lang="zh-CN" altLang="en-US"/>
              <a:pPr/>
              <a:t>‹#›</a:t>
            </a:fld>
            <a:endParaRPr lang="zh-CN" altLang="en-US"/>
          </a:p>
        </p:txBody>
      </p:sp>
    </p:spTree>
    <p:extLst>
      <p:ext uri="{BB962C8B-B14F-4D97-AF65-F5344CB8AC3E}">
        <p14:creationId xmlns:p14="http://schemas.microsoft.com/office/powerpoint/2010/main" val="29356792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51746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43370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7605474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07012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1337679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94078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15633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5060263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2059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9309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18053647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4456556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187415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838511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120370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714798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1564664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825413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233450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778424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8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8218956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09985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8946176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375566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8965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62466553"/>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50560441"/>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164434141"/>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7842684"/>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0108970"/>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8244210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08143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392961"/>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42969322"/>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3832527"/>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9327723"/>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5185080"/>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0344633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90170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13273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61210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2426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4955315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843632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7281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2717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957119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894153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936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1809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649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27178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61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053B85-1783-4386-BA98-909DF17E53FA}"/>
              </a:ext>
            </a:extLst>
          </p:cNvPr>
          <p:cNvSpPr>
            <a:spLocks noGrp="1" noChangeArrowheads="1"/>
          </p:cNvSpPr>
          <p:nvPr>
            <p:ph type="dt" sz="half" idx="10"/>
          </p:nvPr>
        </p:nvSpPr>
        <p:spPr>
          <a:ln/>
        </p:spPr>
        <p:txBody>
          <a:bodyPr/>
          <a:lstStyle>
            <a:lvl1pPr>
              <a:defRPr/>
            </a:lvl1pPr>
          </a:lstStyle>
          <a:p>
            <a:pPr>
              <a:defRPr/>
            </a:pPr>
            <a:fld id="{25EFC74E-315F-4B1C-8BF9-BBF5CACFEF6E}" type="datetimeFigureOut">
              <a:rPr lang="zh-CN" altLang="en-US"/>
              <a:pPr>
                <a:defRPr/>
              </a:pPr>
              <a:t>2020/2/12</a:t>
            </a:fld>
            <a:endParaRPr lang="zh-CN" altLang="en-US"/>
          </a:p>
        </p:txBody>
      </p:sp>
      <p:sp>
        <p:nvSpPr>
          <p:cNvPr id="5" name="页脚占位符 4">
            <a:extLst>
              <a:ext uri="{FF2B5EF4-FFF2-40B4-BE49-F238E27FC236}">
                <a16:creationId xmlns:a16="http://schemas.microsoft.com/office/drawing/2014/main" id="{78080DBE-8F47-42F2-B55D-19FEB95E400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28DE6A4-2435-4AC2-BC45-2EA656861685}"/>
              </a:ext>
            </a:extLst>
          </p:cNvPr>
          <p:cNvSpPr>
            <a:spLocks noGrp="1" noChangeArrowheads="1"/>
          </p:cNvSpPr>
          <p:nvPr>
            <p:ph type="sldNum" sz="quarter" idx="12"/>
          </p:nvPr>
        </p:nvSpPr>
        <p:spPr>
          <a:ln/>
        </p:spPr>
        <p:txBody>
          <a:bodyPr/>
          <a:lstStyle>
            <a:lvl1pPr>
              <a:defRPr/>
            </a:lvl1pPr>
          </a:lstStyle>
          <a:p>
            <a:fld id="{E2AAF5CA-A674-4898-BACF-6FA1EBA4FCF9}" type="slidenum">
              <a:rPr lang="zh-CN" altLang="en-US"/>
              <a:pPr/>
              <a:t>‹#›</a:t>
            </a:fld>
            <a:endParaRPr lang="zh-CN" altLang="en-US"/>
          </a:p>
        </p:txBody>
      </p:sp>
    </p:spTree>
    <p:extLst>
      <p:ext uri="{BB962C8B-B14F-4D97-AF65-F5344CB8AC3E}">
        <p14:creationId xmlns:p14="http://schemas.microsoft.com/office/powerpoint/2010/main" val="1091788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69333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661872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77317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9197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67351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11658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83416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86352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8476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17064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096C29E-83CC-4EAA-A65E-0F6592621968}"/>
              </a:ext>
            </a:extLst>
          </p:cNvPr>
          <p:cNvSpPr>
            <a:spLocks noGrp="1" noChangeArrowheads="1"/>
          </p:cNvSpPr>
          <p:nvPr>
            <p:ph type="dt" sz="half" idx="10"/>
          </p:nvPr>
        </p:nvSpPr>
        <p:spPr>
          <a:ln/>
        </p:spPr>
        <p:txBody>
          <a:bodyPr/>
          <a:lstStyle>
            <a:lvl1pPr>
              <a:defRPr/>
            </a:lvl1pPr>
          </a:lstStyle>
          <a:p>
            <a:pPr>
              <a:defRPr/>
            </a:pPr>
            <a:fld id="{846C9126-6EAF-48F3-BD11-6AE4BD068FA9}" type="datetimeFigureOut">
              <a:rPr lang="zh-CN" altLang="en-US"/>
              <a:pPr>
                <a:defRPr/>
              </a:pPr>
              <a:t>2020/2/12</a:t>
            </a:fld>
            <a:endParaRPr lang="zh-CN" altLang="en-US"/>
          </a:p>
        </p:txBody>
      </p:sp>
      <p:sp>
        <p:nvSpPr>
          <p:cNvPr id="5" name="页脚占位符 4">
            <a:extLst>
              <a:ext uri="{FF2B5EF4-FFF2-40B4-BE49-F238E27FC236}">
                <a16:creationId xmlns:a16="http://schemas.microsoft.com/office/drawing/2014/main" id="{3F977EBF-29FA-4A6F-9EB1-C030B9B2A49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A09D571-66CE-4103-ADD3-E6CEE1080BC2}"/>
              </a:ext>
            </a:extLst>
          </p:cNvPr>
          <p:cNvSpPr>
            <a:spLocks noGrp="1" noChangeArrowheads="1"/>
          </p:cNvSpPr>
          <p:nvPr>
            <p:ph type="sldNum" sz="quarter" idx="12"/>
          </p:nvPr>
        </p:nvSpPr>
        <p:spPr>
          <a:ln/>
        </p:spPr>
        <p:txBody>
          <a:bodyPr/>
          <a:lstStyle>
            <a:lvl1pPr>
              <a:defRPr/>
            </a:lvl1pPr>
          </a:lstStyle>
          <a:p>
            <a:fld id="{91A24F4B-DE1C-4316-9FB9-BB5D9C2AB0A2}" type="slidenum">
              <a:rPr lang="zh-CN" altLang="en-US"/>
              <a:pPr/>
              <a:t>‹#›</a:t>
            </a:fld>
            <a:endParaRPr lang="zh-CN" altLang="en-US"/>
          </a:p>
        </p:txBody>
      </p:sp>
    </p:spTree>
    <p:extLst>
      <p:ext uri="{BB962C8B-B14F-4D97-AF65-F5344CB8AC3E}">
        <p14:creationId xmlns:p14="http://schemas.microsoft.com/office/powerpoint/2010/main" val="589067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274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787666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4566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49122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39184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21028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38655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68723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58944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792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F065F8A-5870-48C4-97E6-B3ED060DD9E9}"/>
              </a:ext>
            </a:extLst>
          </p:cNvPr>
          <p:cNvSpPr>
            <a:spLocks noGrp="1" noChangeArrowheads="1"/>
          </p:cNvSpPr>
          <p:nvPr>
            <p:ph type="dt" sz="half" idx="10"/>
          </p:nvPr>
        </p:nvSpPr>
        <p:spPr>
          <a:ln/>
        </p:spPr>
        <p:txBody>
          <a:bodyPr/>
          <a:lstStyle>
            <a:lvl1pPr>
              <a:defRPr/>
            </a:lvl1pPr>
          </a:lstStyle>
          <a:p>
            <a:pPr>
              <a:defRPr/>
            </a:pPr>
            <a:fld id="{EF9E9CE7-7E1E-4C6A-AD92-BECEC3AB38AD}" type="datetimeFigureOut">
              <a:rPr lang="zh-CN" altLang="en-US"/>
              <a:pPr>
                <a:defRPr/>
              </a:pPr>
              <a:t>2020/2/12</a:t>
            </a:fld>
            <a:endParaRPr lang="zh-CN" altLang="en-US"/>
          </a:p>
        </p:txBody>
      </p:sp>
      <p:sp>
        <p:nvSpPr>
          <p:cNvPr id="6" name="页脚占位符 4">
            <a:extLst>
              <a:ext uri="{FF2B5EF4-FFF2-40B4-BE49-F238E27FC236}">
                <a16:creationId xmlns:a16="http://schemas.microsoft.com/office/drawing/2014/main" id="{F053C7B3-CFDE-4149-8CDB-80E2C345EE9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273D744-E260-4333-B645-17A797B858D3}"/>
              </a:ext>
            </a:extLst>
          </p:cNvPr>
          <p:cNvSpPr>
            <a:spLocks noGrp="1" noChangeArrowheads="1"/>
          </p:cNvSpPr>
          <p:nvPr>
            <p:ph type="sldNum" sz="quarter" idx="12"/>
          </p:nvPr>
        </p:nvSpPr>
        <p:spPr>
          <a:ln/>
        </p:spPr>
        <p:txBody>
          <a:bodyPr/>
          <a:lstStyle>
            <a:lvl1pPr>
              <a:defRPr/>
            </a:lvl1pPr>
          </a:lstStyle>
          <a:p>
            <a:fld id="{4DDA3469-FC4E-4048-BAB4-840CFE16F947}" type="slidenum">
              <a:rPr lang="zh-CN" altLang="en-US"/>
              <a:pPr/>
              <a:t>‹#›</a:t>
            </a:fld>
            <a:endParaRPr lang="zh-CN" altLang="en-US"/>
          </a:p>
        </p:txBody>
      </p:sp>
    </p:spTree>
    <p:extLst>
      <p:ext uri="{BB962C8B-B14F-4D97-AF65-F5344CB8AC3E}">
        <p14:creationId xmlns:p14="http://schemas.microsoft.com/office/powerpoint/2010/main" val="26589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26650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206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892210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87371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2639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95791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336012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4227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759609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019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EE1CC8AE-E02B-43AA-8C0F-88904A6DA84D}"/>
              </a:ext>
            </a:extLst>
          </p:cNvPr>
          <p:cNvSpPr>
            <a:spLocks noGrp="1" noChangeArrowheads="1"/>
          </p:cNvSpPr>
          <p:nvPr>
            <p:ph type="dt" sz="half" idx="10"/>
          </p:nvPr>
        </p:nvSpPr>
        <p:spPr>
          <a:ln/>
        </p:spPr>
        <p:txBody>
          <a:bodyPr/>
          <a:lstStyle>
            <a:lvl1pPr>
              <a:defRPr/>
            </a:lvl1pPr>
          </a:lstStyle>
          <a:p>
            <a:pPr>
              <a:defRPr/>
            </a:pPr>
            <a:fld id="{FA010F1E-6C20-42EC-BDF9-3B0F2242F570}" type="datetimeFigureOut">
              <a:rPr lang="zh-CN" altLang="en-US"/>
              <a:pPr>
                <a:defRPr/>
              </a:pPr>
              <a:t>2020/2/12</a:t>
            </a:fld>
            <a:endParaRPr lang="zh-CN" altLang="en-US"/>
          </a:p>
        </p:txBody>
      </p:sp>
      <p:sp>
        <p:nvSpPr>
          <p:cNvPr id="8" name="页脚占位符 4">
            <a:extLst>
              <a:ext uri="{FF2B5EF4-FFF2-40B4-BE49-F238E27FC236}">
                <a16:creationId xmlns:a16="http://schemas.microsoft.com/office/drawing/2014/main" id="{033C518F-EFE2-46FA-8EF4-EA9DEC2DFDB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5FA8EB2A-B10C-4B9C-835C-A7DF81318E9F}"/>
              </a:ext>
            </a:extLst>
          </p:cNvPr>
          <p:cNvSpPr>
            <a:spLocks noGrp="1" noChangeArrowheads="1"/>
          </p:cNvSpPr>
          <p:nvPr>
            <p:ph type="sldNum" sz="quarter" idx="12"/>
          </p:nvPr>
        </p:nvSpPr>
        <p:spPr>
          <a:ln/>
        </p:spPr>
        <p:txBody>
          <a:bodyPr/>
          <a:lstStyle>
            <a:lvl1pPr>
              <a:defRPr/>
            </a:lvl1pPr>
          </a:lstStyle>
          <a:p>
            <a:fld id="{B347D658-5974-4F49-930B-FD63BA62B5E8}" type="slidenum">
              <a:rPr lang="zh-CN" altLang="en-US"/>
              <a:pPr/>
              <a:t>‹#›</a:t>
            </a:fld>
            <a:endParaRPr lang="zh-CN" altLang="en-US"/>
          </a:p>
        </p:txBody>
      </p:sp>
    </p:spTree>
    <p:extLst>
      <p:ext uri="{BB962C8B-B14F-4D97-AF65-F5344CB8AC3E}">
        <p14:creationId xmlns:p14="http://schemas.microsoft.com/office/powerpoint/2010/main" val="38415151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98242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599629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3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7271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99903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5720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8885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520321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8447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26173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2E79F00-B2F2-4601-BDCE-D42F40700EE7}"/>
              </a:ext>
            </a:extLst>
          </p:cNvPr>
          <p:cNvSpPr>
            <a:spLocks noGrp="1" noChangeArrowheads="1"/>
          </p:cNvSpPr>
          <p:nvPr>
            <p:ph type="dt" sz="half" idx="10"/>
          </p:nvPr>
        </p:nvSpPr>
        <p:spPr>
          <a:ln/>
        </p:spPr>
        <p:txBody>
          <a:bodyPr/>
          <a:lstStyle>
            <a:lvl1pPr>
              <a:defRPr/>
            </a:lvl1pPr>
          </a:lstStyle>
          <a:p>
            <a:pPr>
              <a:defRPr/>
            </a:pPr>
            <a:fld id="{900F21AB-B95A-4CD6-AC59-DDD14444DC4B}" type="datetimeFigureOut">
              <a:rPr lang="zh-CN" altLang="en-US"/>
              <a:pPr>
                <a:defRPr/>
              </a:pPr>
              <a:t>2020/2/12</a:t>
            </a:fld>
            <a:endParaRPr lang="zh-CN" altLang="en-US"/>
          </a:p>
        </p:txBody>
      </p:sp>
      <p:sp>
        <p:nvSpPr>
          <p:cNvPr id="4" name="页脚占位符 4">
            <a:extLst>
              <a:ext uri="{FF2B5EF4-FFF2-40B4-BE49-F238E27FC236}">
                <a16:creationId xmlns:a16="http://schemas.microsoft.com/office/drawing/2014/main" id="{7089495C-9C6A-4606-9164-31D8892A33A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58FCD6C6-AA4F-4C7F-B139-3F5DF0637C84}"/>
              </a:ext>
            </a:extLst>
          </p:cNvPr>
          <p:cNvSpPr>
            <a:spLocks noGrp="1" noChangeArrowheads="1"/>
          </p:cNvSpPr>
          <p:nvPr>
            <p:ph type="sldNum" sz="quarter" idx="12"/>
          </p:nvPr>
        </p:nvSpPr>
        <p:spPr>
          <a:ln/>
        </p:spPr>
        <p:txBody>
          <a:bodyPr/>
          <a:lstStyle>
            <a:lvl1pPr>
              <a:defRPr/>
            </a:lvl1pPr>
          </a:lstStyle>
          <a:p>
            <a:fld id="{6B9486E5-D975-49D2-8305-1064DE1D6BE6}" type="slidenum">
              <a:rPr lang="zh-CN" altLang="en-US"/>
              <a:pPr/>
              <a:t>‹#›</a:t>
            </a:fld>
            <a:endParaRPr lang="zh-CN" altLang="en-US"/>
          </a:p>
        </p:txBody>
      </p:sp>
    </p:spTree>
    <p:extLst>
      <p:ext uri="{BB962C8B-B14F-4D97-AF65-F5344CB8AC3E}">
        <p14:creationId xmlns:p14="http://schemas.microsoft.com/office/powerpoint/2010/main" val="3211471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83365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15331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93886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521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980760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81864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60987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22880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051395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7225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A17E7F15-40F1-450B-A93E-32AC855C2841}"/>
              </a:ext>
            </a:extLst>
          </p:cNvPr>
          <p:cNvSpPr>
            <a:spLocks noGrp="1" noChangeArrowheads="1"/>
          </p:cNvSpPr>
          <p:nvPr>
            <p:ph type="dt" sz="half" idx="10"/>
          </p:nvPr>
        </p:nvSpPr>
        <p:spPr>
          <a:ln/>
        </p:spPr>
        <p:txBody>
          <a:bodyPr/>
          <a:lstStyle>
            <a:lvl1pPr>
              <a:defRPr/>
            </a:lvl1pPr>
          </a:lstStyle>
          <a:p>
            <a:pPr>
              <a:defRPr/>
            </a:pPr>
            <a:fld id="{B0D9CAC6-F620-4FC6-B646-22C61B339942}" type="datetimeFigureOut">
              <a:rPr lang="zh-CN" altLang="en-US"/>
              <a:pPr>
                <a:defRPr/>
              </a:pPr>
              <a:t>2020/2/12</a:t>
            </a:fld>
            <a:endParaRPr lang="zh-CN" altLang="en-US"/>
          </a:p>
        </p:txBody>
      </p:sp>
      <p:sp>
        <p:nvSpPr>
          <p:cNvPr id="3" name="页脚占位符 4">
            <a:extLst>
              <a:ext uri="{FF2B5EF4-FFF2-40B4-BE49-F238E27FC236}">
                <a16:creationId xmlns:a16="http://schemas.microsoft.com/office/drawing/2014/main" id="{AB3DDB43-8E02-4D5A-B68B-C3D72104C39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9355464D-1498-43A8-A3EA-3AA5F6AE0456}"/>
              </a:ext>
            </a:extLst>
          </p:cNvPr>
          <p:cNvSpPr>
            <a:spLocks noGrp="1" noChangeArrowheads="1"/>
          </p:cNvSpPr>
          <p:nvPr>
            <p:ph type="sldNum" sz="quarter" idx="12"/>
          </p:nvPr>
        </p:nvSpPr>
        <p:spPr>
          <a:ln/>
        </p:spPr>
        <p:txBody>
          <a:bodyPr/>
          <a:lstStyle>
            <a:lvl1pPr>
              <a:defRPr/>
            </a:lvl1pPr>
          </a:lstStyle>
          <a:p>
            <a:fld id="{FA5BC7A4-AA6F-4FBB-AA6A-4B02AA38891C}" type="slidenum">
              <a:rPr lang="zh-CN" altLang="en-US"/>
              <a:pPr/>
              <a:t>‹#›</a:t>
            </a:fld>
            <a:endParaRPr lang="zh-CN" altLang="en-US"/>
          </a:p>
        </p:txBody>
      </p:sp>
    </p:spTree>
    <p:extLst>
      <p:ext uri="{BB962C8B-B14F-4D97-AF65-F5344CB8AC3E}">
        <p14:creationId xmlns:p14="http://schemas.microsoft.com/office/powerpoint/2010/main" val="3163650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990824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2547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0577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35644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6732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5740128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471382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9946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7054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3689522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63B02B9-5378-4C7D-A8C2-F2CC603F5AA2}"/>
              </a:ext>
            </a:extLst>
          </p:cNvPr>
          <p:cNvSpPr>
            <a:spLocks noGrp="1" noChangeArrowheads="1"/>
          </p:cNvSpPr>
          <p:nvPr>
            <p:ph type="dt" sz="half" idx="10"/>
          </p:nvPr>
        </p:nvSpPr>
        <p:spPr>
          <a:ln/>
        </p:spPr>
        <p:txBody>
          <a:bodyPr/>
          <a:lstStyle>
            <a:lvl1pPr>
              <a:defRPr/>
            </a:lvl1pPr>
          </a:lstStyle>
          <a:p>
            <a:pPr>
              <a:defRPr/>
            </a:pPr>
            <a:fld id="{2FED7BAB-4F77-4890-8D16-DDD5DBD968AD}" type="datetimeFigureOut">
              <a:rPr lang="zh-CN" altLang="en-US"/>
              <a:pPr>
                <a:defRPr/>
              </a:pPr>
              <a:t>2020/2/12</a:t>
            </a:fld>
            <a:endParaRPr lang="zh-CN" altLang="en-US"/>
          </a:p>
        </p:txBody>
      </p:sp>
      <p:sp>
        <p:nvSpPr>
          <p:cNvPr id="6" name="页脚占位符 4">
            <a:extLst>
              <a:ext uri="{FF2B5EF4-FFF2-40B4-BE49-F238E27FC236}">
                <a16:creationId xmlns:a16="http://schemas.microsoft.com/office/drawing/2014/main" id="{81C29E65-9748-4064-964A-A44EB3AC469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247CB51-9DC4-427A-95F2-B0C9071C9E7C}"/>
              </a:ext>
            </a:extLst>
          </p:cNvPr>
          <p:cNvSpPr>
            <a:spLocks noGrp="1" noChangeArrowheads="1"/>
          </p:cNvSpPr>
          <p:nvPr>
            <p:ph type="sldNum" sz="quarter" idx="12"/>
          </p:nvPr>
        </p:nvSpPr>
        <p:spPr>
          <a:ln/>
        </p:spPr>
        <p:txBody>
          <a:bodyPr/>
          <a:lstStyle>
            <a:lvl1pPr>
              <a:defRPr/>
            </a:lvl1pPr>
          </a:lstStyle>
          <a:p>
            <a:fld id="{38E64D64-4869-4772-8D00-B0ABBCBF744E}" type="slidenum">
              <a:rPr lang="zh-CN" altLang="en-US"/>
              <a:pPr/>
              <a:t>‹#›</a:t>
            </a:fld>
            <a:endParaRPr lang="zh-CN" altLang="en-US"/>
          </a:p>
        </p:txBody>
      </p:sp>
    </p:spTree>
    <p:extLst>
      <p:ext uri="{BB962C8B-B14F-4D97-AF65-F5344CB8AC3E}">
        <p14:creationId xmlns:p14="http://schemas.microsoft.com/office/powerpoint/2010/main" val="26959401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4130148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939015190"/>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3374004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0023657"/>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459718660"/>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224591"/>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3255994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14013463"/>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5659872"/>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6821447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B4CF25E5-FE7C-405A-AAFA-84CFF3685EC0}"/>
              </a:ext>
            </a:extLst>
          </p:cNvPr>
          <p:cNvSpPr>
            <a:spLocks noGrp="1" noChangeArrowheads="1"/>
          </p:cNvSpPr>
          <p:nvPr>
            <p:ph type="dt" sz="half" idx="10"/>
          </p:nvPr>
        </p:nvSpPr>
        <p:spPr>
          <a:ln/>
        </p:spPr>
        <p:txBody>
          <a:bodyPr/>
          <a:lstStyle>
            <a:lvl1pPr>
              <a:defRPr/>
            </a:lvl1pPr>
          </a:lstStyle>
          <a:p>
            <a:pPr>
              <a:defRPr/>
            </a:pPr>
            <a:fld id="{F3C157BB-F2FB-47AD-A72F-C5EF963D8CD1}" type="datetimeFigureOut">
              <a:rPr lang="zh-CN" altLang="en-US"/>
              <a:pPr>
                <a:defRPr/>
              </a:pPr>
              <a:t>2020/2/12</a:t>
            </a:fld>
            <a:endParaRPr lang="zh-CN" altLang="en-US"/>
          </a:p>
        </p:txBody>
      </p:sp>
      <p:sp>
        <p:nvSpPr>
          <p:cNvPr id="6" name="页脚占位符 4">
            <a:extLst>
              <a:ext uri="{FF2B5EF4-FFF2-40B4-BE49-F238E27FC236}">
                <a16:creationId xmlns:a16="http://schemas.microsoft.com/office/drawing/2014/main" id="{39AC4F9B-C758-45C6-BA69-2B0631527B2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1711543-50E9-46F7-B36F-CE962465A119}"/>
              </a:ext>
            </a:extLst>
          </p:cNvPr>
          <p:cNvSpPr>
            <a:spLocks noGrp="1" noChangeArrowheads="1"/>
          </p:cNvSpPr>
          <p:nvPr>
            <p:ph type="sldNum" sz="quarter" idx="12"/>
          </p:nvPr>
        </p:nvSpPr>
        <p:spPr>
          <a:ln/>
        </p:spPr>
        <p:txBody>
          <a:bodyPr/>
          <a:lstStyle>
            <a:lvl1pPr>
              <a:defRPr/>
            </a:lvl1pPr>
          </a:lstStyle>
          <a:p>
            <a:fld id="{3D49EB6D-06B3-4C86-95D5-BA9EAC977FB9}" type="slidenum">
              <a:rPr lang="zh-CN" altLang="en-US"/>
              <a:pPr/>
              <a:t>‹#›</a:t>
            </a:fld>
            <a:endParaRPr lang="zh-CN" altLang="en-US"/>
          </a:p>
        </p:txBody>
      </p:sp>
    </p:spTree>
    <p:extLst>
      <p:ext uri="{BB962C8B-B14F-4D97-AF65-F5344CB8AC3E}">
        <p14:creationId xmlns:p14="http://schemas.microsoft.com/office/powerpoint/2010/main" val="1726952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7514334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85366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4458915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044191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6904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9840385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614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3578809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6600067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047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2F66CF2F-5885-4DEB-9B28-E03FF433F7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a:extLst>
              <a:ext uri="{FF2B5EF4-FFF2-40B4-BE49-F238E27FC236}">
                <a16:creationId xmlns:a16="http://schemas.microsoft.com/office/drawing/2014/main" id="{E7482410-012C-4DB4-8400-F3C5E2DF6AC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a:extLst>
              <a:ext uri="{FF2B5EF4-FFF2-40B4-BE49-F238E27FC236}">
                <a16:creationId xmlns:a16="http://schemas.microsoft.com/office/drawing/2014/main" id="{13592D57-6DD5-4084-A42C-9562CDF76D27}"/>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056937E3-73F1-405F-8C1A-F14EBAC7ED86}" type="datetimeFigureOut">
              <a:rPr lang="zh-CN" altLang="en-US"/>
              <a:pPr>
                <a:defRPr/>
              </a:pPr>
              <a:t>2020/2/12</a:t>
            </a:fld>
            <a:endParaRPr lang="zh-CN" altLang="en-US"/>
          </a:p>
        </p:txBody>
      </p:sp>
      <p:sp>
        <p:nvSpPr>
          <p:cNvPr id="1029" name="页脚占位符 4">
            <a:extLst>
              <a:ext uri="{FF2B5EF4-FFF2-40B4-BE49-F238E27FC236}">
                <a16:creationId xmlns:a16="http://schemas.microsoft.com/office/drawing/2014/main" id="{08DA1FCE-76A8-4B0E-8812-62CEFFC1017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119119C4-46CD-4F72-8E18-8384FEEF328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63CE246E-6EFC-4DF8-8126-4A906FD9E7C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852" r:id="rId12"/>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64C8090F-4F2B-4AB0-B4D0-AE2B3B4C823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43" name="文本占位符 2">
            <a:extLst>
              <a:ext uri="{FF2B5EF4-FFF2-40B4-BE49-F238E27FC236}">
                <a16:creationId xmlns:a16="http://schemas.microsoft.com/office/drawing/2014/main" id="{A7DBD407-3D23-4AA5-B986-C5978DB7762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82A61CA9-1820-4A9F-B3FC-D9AEF66DC23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1267" name="文本占位符 2">
            <a:extLst>
              <a:ext uri="{FF2B5EF4-FFF2-40B4-BE49-F238E27FC236}">
                <a16:creationId xmlns:a16="http://schemas.microsoft.com/office/drawing/2014/main" id="{77EE5A6C-ECA2-448F-9FC2-8A7D43E6B6F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EA0E0B21-478C-42FC-B1C2-26A89F4269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2291" name="文本占位符 2">
            <a:extLst>
              <a:ext uri="{FF2B5EF4-FFF2-40B4-BE49-F238E27FC236}">
                <a16:creationId xmlns:a16="http://schemas.microsoft.com/office/drawing/2014/main" id="{63617A8A-659C-4168-B87A-944A2AACDCF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90456A5B-CCA1-4CEB-8CFC-D0613E507D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3315" name="文本占位符 2">
            <a:extLst>
              <a:ext uri="{FF2B5EF4-FFF2-40B4-BE49-F238E27FC236}">
                <a16:creationId xmlns:a16="http://schemas.microsoft.com/office/drawing/2014/main" id="{04D434CE-F661-4FD7-9E4D-93387B36944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med">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a:extLst>
              <a:ext uri="{FF2B5EF4-FFF2-40B4-BE49-F238E27FC236}">
                <a16:creationId xmlns:a16="http://schemas.microsoft.com/office/drawing/2014/main" id="{3575494B-D7FC-4130-B1AA-27FBA075E3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4339" name="文本占位符 2">
            <a:extLst>
              <a:ext uri="{FF2B5EF4-FFF2-40B4-BE49-F238E27FC236}">
                <a16:creationId xmlns:a16="http://schemas.microsoft.com/office/drawing/2014/main" id="{FE705A9E-D6E7-4085-9715-1DBD21F1CB2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E25B3A0B-079B-4ADC-A860-17B8FE3EBC8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a:extLst>
              <a:ext uri="{FF2B5EF4-FFF2-40B4-BE49-F238E27FC236}">
                <a16:creationId xmlns:a16="http://schemas.microsoft.com/office/drawing/2014/main" id="{70758993-F8C8-43AA-B0F4-04FBC56B4D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654F1F91-C14A-455F-9C04-2CD57DE43D8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a:extLst>
              <a:ext uri="{FF2B5EF4-FFF2-40B4-BE49-F238E27FC236}">
                <a16:creationId xmlns:a16="http://schemas.microsoft.com/office/drawing/2014/main" id="{E30CE19A-1291-435B-9D53-F83FF9638AB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a:extLst>
              <a:ext uri="{FF2B5EF4-FFF2-40B4-BE49-F238E27FC236}">
                <a16:creationId xmlns:a16="http://schemas.microsoft.com/office/drawing/2014/main" id="{62484559-5D5A-4617-90FF-491F3CEC5FD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099" name="文本占位符 2">
            <a:extLst>
              <a:ext uri="{FF2B5EF4-FFF2-40B4-BE49-F238E27FC236}">
                <a16:creationId xmlns:a16="http://schemas.microsoft.com/office/drawing/2014/main" id="{421420D4-6B16-4919-8096-4AE47C6FBAC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90E7AF8C-E317-4DD3-B26B-5AF340135EC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5123" name="文本占位符 2">
            <a:extLst>
              <a:ext uri="{FF2B5EF4-FFF2-40B4-BE49-F238E27FC236}">
                <a16:creationId xmlns:a16="http://schemas.microsoft.com/office/drawing/2014/main" id="{25867174-3422-468D-A1D3-2EDFD5FBB0F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17622C71-7D45-4F34-9F0D-4B0A1DB79AD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6147" name="文本占位符 2">
            <a:extLst>
              <a:ext uri="{FF2B5EF4-FFF2-40B4-BE49-F238E27FC236}">
                <a16:creationId xmlns:a16="http://schemas.microsoft.com/office/drawing/2014/main" id="{08FD869E-359D-40E5-B31C-8D708A6E69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2E281E0B-89C2-46B0-BFAB-3189C449CA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7171" name="文本占位符 2">
            <a:extLst>
              <a:ext uri="{FF2B5EF4-FFF2-40B4-BE49-F238E27FC236}">
                <a16:creationId xmlns:a16="http://schemas.microsoft.com/office/drawing/2014/main" id="{AE8F7FE6-CB72-4584-B5CC-AD04A9BF7E6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72FD6102-45B9-4D69-BEEC-356E8ECD151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8195" name="文本占位符 2">
            <a:extLst>
              <a:ext uri="{FF2B5EF4-FFF2-40B4-BE49-F238E27FC236}">
                <a16:creationId xmlns:a16="http://schemas.microsoft.com/office/drawing/2014/main" id="{28EAE885-51F2-4251-B655-257B50C65A0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C0B4447C-B41C-4448-A52A-B2ACDDD2E5E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9219" name="文本占位符 2">
            <a:extLst>
              <a:ext uri="{FF2B5EF4-FFF2-40B4-BE49-F238E27FC236}">
                <a16:creationId xmlns:a16="http://schemas.microsoft.com/office/drawing/2014/main" id="{EC3EB744-B387-4BA3-9E40-F052F265DEA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2">
            <a:extLst>
              <a:ext uri="{FF2B5EF4-FFF2-40B4-BE49-F238E27FC236}">
                <a16:creationId xmlns:a16="http://schemas.microsoft.com/office/drawing/2014/main" id="{B2D05AB1-FBDF-4142-A96B-DDBDB7E70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72" b="20988"/>
          <a:stretch>
            <a:fillRect/>
          </a:stretch>
        </p:blipFill>
        <p:spPr bwMode="auto">
          <a:xfrm>
            <a:off x="773113" y="2854325"/>
            <a:ext cx="5302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3">
            <a:extLst>
              <a:ext uri="{FF2B5EF4-FFF2-40B4-BE49-F238E27FC236}">
                <a16:creationId xmlns:a16="http://schemas.microsoft.com/office/drawing/2014/main" id="{209AB91A-2B08-4007-86A7-3A7DCD192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675" y="0"/>
            <a:ext cx="55213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6">
            <a:extLst>
              <a:ext uri="{FF2B5EF4-FFF2-40B4-BE49-F238E27FC236}">
                <a16:creationId xmlns:a16="http://schemas.microsoft.com/office/drawing/2014/main" id="{3B532FBE-8815-40EF-863F-FDA3F6492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25" y="4699000"/>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文本框 7">
            <a:extLst>
              <a:ext uri="{FF2B5EF4-FFF2-40B4-BE49-F238E27FC236}">
                <a16:creationId xmlns:a16="http://schemas.microsoft.com/office/drawing/2014/main" id="{867FB8D3-B5AA-42D5-9DAB-3AF224B37FFE}"/>
              </a:ext>
            </a:extLst>
          </p:cNvPr>
          <p:cNvSpPr txBox="1">
            <a:spLocks noChangeArrowheads="1"/>
          </p:cNvSpPr>
          <p:nvPr/>
        </p:nvSpPr>
        <p:spPr bwMode="auto">
          <a:xfrm>
            <a:off x="1233170" y="1077686"/>
            <a:ext cx="492443" cy="383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404040"/>
                </a:solidFill>
              </a:rPr>
              <a:t>Built in shape, more than the heart</a:t>
            </a:r>
          </a:p>
        </p:txBody>
      </p:sp>
      <p:pic>
        <p:nvPicPr>
          <p:cNvPr id="15367" name="图片 8">
            <a:extLst>
              <a:ext uri="{FF2B5EF4-FFF2-40B4-BE49-F238E27FC236}">
                <a16:creationId xmlns:a16="http://schemas.microsoft.com/office/drawing/2014/main" id="{BC6BE476-266B-4E77-BA06-EC5DFC8DF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850" y="4872038"/>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本框 9">
            <a:extLst>
              <a:ext uri="{FF2B5EF4-FFF2-40B4-BE49-F238E27FC236}">
                <a16:creationId xmlns:a16="http://schemas.microsoft.com/office/drawing/2014/main" id="{BF061B4F-0112-43C2-BF87-B17CCF05C87C}"/>
              </a:ext>
            </a:extLst>
          </p:cNvPr>
          <p:cNvSpPr txBox="1">
            <a:spLocks noChangeArrowheads="1"/>
          </p:cNvSpPr>
          <p:nvPr/>
        </p:nvSpPr>
        <p:spPr bwMode="auto">
          <a:xfrm>
            <a:off x="1314450" y="4913313"/>
            <a:ext cx="3698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FFFFFF"/>
                </a:solidFill>
                <a:latin typeface="汉仪星宇体简"/>
                <a:ea typeface="汉仪星宇体简"/>
                <a:cs typeface="汉仪星宇体简"/>
              </a:rPr>
              <a:t>Printed</a:t>
            </a:r>
          </a:p>
        </p:txBody>
      </p:sp>
      <p:sp>
        <p:nvSpPr>
          <p:cNvPr id="2" name="文本框 1">
            <a:extLst>
              <a:ext uri="{FF2B5EF4-FFF2-40B4-BE49-F238E27FC236}">
                <a16:creationId xmlns:a16="http://schemas.microsoft.com/office/drawing/2014/main" id="{ECC35559-C47A-4E8D-B86C-547285D99F15}"/>
              </a:ext>
            </a:extLst>
          </p:cNvPr>
          <p:cNvSpPr txBox="1"/>
          <p:nvPr/>
        </p:nvSpPr>
        <p:spPr>
          <a:xfrm>
            <a:off x="1907899" y="1077686"/>
            <a:ext cx="1292662" cy="6140740"/>
          </a:xfrm>
          <a:prstGeom prst="rect">
            <a:avLst/>
          </a:prstGeom>
          <a:noFill/>
        </p:spPr>
        <p:txBody>
          <a:bodyPr vert="eaVert" wrap="square" rtlCol="0">
            <a:spAutoFit/>
          </a:bodyPr>
          <a:lstStyle/>
          <a:p>
            <a:r>
              <a:rPr lang="en-US" altLang="zh-CN" sz="3600" dirty="0"/>
              <a:t>FREE</a:t>
            </a:r>
          </a:p>
          <a:p>
            <a:r>
              <a:rPr lang="en-US" altLang="zh-CN" sz="3600" dirty="0" err="1"/>
              <a:t>powerpoint</a:t>
            </a:r>
            <a:r>
              <a:rPr lang="en-US" altLang="zh-CN" sz="3600" dirty="0"/>
              <a:t>  template</a:t>
            </a:r>
            <a:endParaRPr lang="zh-CN"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Straight Connector 16">
            <a:extLst>
              <a:ext uri="{FF2B5EF4-FFF2-40B4-BE49-F238E27FC236}">
                <a16:creationId xmlns:a16="http://schemas.microsoft.com/office/drawing/2014/main" id="{61151893-855F-4F39-BBB3-B7552E1CD9CF}"/>
              </a:ext>
            </a:extLst>
          </p:cNvPr>
          <p:cNvCxnSpPr>
            <a:cxnSpLocks noChangeShapeType="1"/>
          </p:cNvCxnSpPr>
          <p:nvPr/>
        </p:nvCxnSpPr>
        <p:spPr bwMode="auto">
          <a:xfrm flipH="1">
            <a:off x="3744913" y="2970213"/>
            <a:ext cx="307975" cy="0"/>
          </a:xfrm>
          <a:prstGeom prst="line">
            <a:avLst/>
          </a:prstGeom>
          <a:noFill/>
          <a:ln w="12700">
            <a:solidFill>
              <a:srgbClr val="ADBACA"/>
            </a:solidFill>
            <a:round/>
            <a:headEnd/>
            <a:tailEnd type="oval" w="med" len="med"/>
          </a:ln>
          <a:extLst>
            <a:ext uri="{909E8E84-426E-40DD-AFC4-6F175D3DCCD1}">
              <a14:hiddenFill xmlns:a14="http://schemas.microsoft.com/office/drawing/2010/main">
                <a:noFill/>
              </a14:hiddenFill>
            </a:ext>
          </a:extLst>
        </p:spPr>
      </p:cxnSp>
      <p:sp>
        <p:nvSpPr>
          <p:cNvPr id="24579" name="Rounded Rectangle 17">
            <a:extLst>
              <a:ext uri="{FF2B5EF4-FFF2-40B4-BE49-F238E27FC236}">
                <a16:creationId xmlns:a16="http://schemas.microsoft.com/office/drawing/2014/main" id="{F2515C16-1401-4A30-8F2A-C00EB7F586D8}"/>
              </a:ext>
            </a:extLst>
          </p:cNvPr>
          <p:cNvSpPr>
            <a:spLocks noChangeArrowheads="1"/>
          </p:cNvSpPr>
          <p:nvPr/>
        </p:nvSpPr>
        <p:spPr bwMode="auto">
          <a:xfrm>
            <a:off x="4052888" y="2517775"/>
            <a:ext cx="2238375" cy="938213"/>
          </a:xfrm>
          <a:prstGeom prst="roundRect">
            <a:avLst>
              <a:gd name="adj" fmla="val 16667"/>
            </a:avLst>
          </a:prstGeom>
          <a:noFill/>
          <a:ln w="12700">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580" name="Straight Connector 19">
            <a:extLst>
              <a:ext uri="{FF2B5EF4-FFF2-40B4-BE49-F238E27FC236}">
                <a16:creationId xmlns:a16="http://schemas.microsoft.com/office/drawing/2014/main" id="{8FDE6461-3441-44E9-8AB1-3B218BE0750B}"/>
              </a:ext>
            </a:extLst>
          </p:cNvPr>
          <p:cNvCxnSpPr>
            <a:cxnSpLocks noChangeShapeType="1"/>
          </p:cNvCxnSpPr>
          <p:nvPr/>
        </p:nvCxnSpPr>
        <p:spPr bwMode="auto">
          <a:xfrm flipH="1">
            <a:off x="3744913" y="4497388"/>
            <a:ext cx="307975" cy="0"/>
          </a:xfrm>
          <a:prstGeom prst="line">
            <a:avLst/>
          </a:prstGeom>
          <a:noFill/>
          <a:ln w="12700">
            <a:solidFill>
              <a:srgbClr val="ADBACA"/>
            </a:solidFill>
            <a:round/>
            <a:headEnd/>
            <a:tailEnd type="oval" w="med" len="med"/>
          </a:ln>
          <a:extLst>
            <a:ext uri="{909E8E84-426E-40DD-AFC4-6F175D3DCCD1}">
              <a14:hiddenFill xmlns:a14="http://schemas.microsoft.com/office/drawing/2010/main">
                <a:noFill/>
              </a14:hiddenFill>
            </a:ext>
          </a:extLst>
        </p:spPr>
      </p:cxnSp>
      <p:sp>
        <p:nvSpPr>
          <p:cNvPr id="24581" name="Rounded Rectangle 20">
            <a:extLst>
              <a:ext uri="{FF2B5EF4-FFF2-40B4-BE49-F238E27FC236}">
                <a16:creationId xmlns:a16="http://schemas.microsoft.com/office/drawing/2014/main" id="{28430404-6D76-46E1-AB19-5889408FC5CD}"/>
              </a:ext>
            </a:extLst>
          </p:cNvPr>
          <p:cNvSpPr>
            <a:spLocks noChangeArrowheads="1"/>
          </p:cNvSpPr>
          <p:nvPr/>
        </p:nvSpPr>
        <p:spPr bwMode="auto">
          <a:xfrm>
            <a:off x="4052888" y="4019550"/>
            <a:ext cx="2238375" cy="938213"/>
          </a:xfrm>
          <a:prstGeom prst="roundRect">
            <a:avLst>
              <a:gd name="adj" fmla="val 16667"/>
            </a:avLst>
          </a:prstGeom>
          <a:noFill/>
          <a:ln w="12700">
            <a:solidFill>
              <a:srgbClr val="6C7176"/>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2" name="Freeform 44">
            <a:extLst>
              <a:ext uri="{FF2B5EF4-FFF2-40B4-BE49-F238E27FC236}">
                <a16:creationId xmlns:a16="http://schemas.microsoft.com/office/drawing/2014/main" id="{771F4854-AE4F-423C-8CF2-9E417B2B7E46}"/>
              </a:ext>
            </a:extLst>
          </p:cNvPr>
          <p:cNvSpPr>
            <a:spLocks/>
          </p:cNvSpPr>
          <p:nvPr/>
        </p:nvSpPr>
        <p:spPr bwMode="auto">
          <a:xfrm>
            <a:off x="700088" y="2333625"/>
            <a:ext cx="1387475" cy="2743200"/>
          </a:xfrm>
          <a:custGeom>
            <a:avLst/>
            <a:gdLst>
              <a:gd name="T0" fmla="*/ 1 w 2743466"/>
              <a:gd name="T1" fmla="*/ 10792462 h 1676548"/>
              <a:gd name="T2" fmla="*/ 1 w 2743466"/>
              <a:gd name="T3" fmla="*/ 1224146 h 1676548"/>
              <a:gd name="T4" fmla="*/ 29918 w 2743466"/>
              <a:gd name="T5" fmla="*/ 0 h 1676548"/>
              <a:gd name="T6" fmla="*/ 179474 w 2743466"/>
              <a:gd name="T7" fmla="*/ 0 h 1676548"/>
              <a:gd name="T8" fmla="*/ 179474 w 2743466"/>
              <a:gd name="T9" fmla="*/ 0 h 1676548"/>
              <a:gd name="T10" fmla="*/ 179474 w 2743466"/>
              <a:gd name="T11" fmla="*/ 12016608 h 1676548"/>
              <a:gd name="T12" fmla="*/ 179474 w 2743466"/>
              <a:gd name="T13" fmla="*/ 12016608 h 1676548"/>
              <a:gd name="T14" fmla="*/ 29918 w 2743466"/>
              <a:gd name="T15" fmla="*/ 12016608 h 1676548"/>
              <a:gd name="T16" fmla="*/ 1 w 2743466"/>
              <a:gd name="T17" fmla="*/ 10792462 h 16765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3466" h="1676548">
                <a:moveTo>
                  <a:pt x="1" y="1505756"/>
                </a:moveTo>
                <a:lnTo>
                  <a:pt x="1" y="170792"/>
                </a:lnTo>
                <a:cubicBezTo>
                  <a:pt x="1" y="76466"/>
                  <a:pt x="204757" y="0"/>
                  <a:pt x="457337" y="0"/>
                </a:cubicBezTo>
                <a:lnTo>
                  <a:pt x="2743465" y="0"/>
                </a:lnTo>
                <a:lnTo>
                  <a:pt x="2743465" y="1676548"/>
                </a:lnTo>
                <a:lnTo>
                  <a:pt x="457337" y="1676548"/>
                </a:lnTo>
                <a:cubicBezTo>
                  <a:pt x="204757" y="1676548"/>
                  <a:pt x="1" y="1600082"/>
                  <a:pt x="1" y="1505756"/>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238067" tIns="342208" rIns="234316" bIns="342206"/>
          <a:lstStyle/>
          <a:p>
            <a:endParaRPr lang="zh-CN" altLang="en-US"/>
          </a:p>
        </p:txBody>
      </p:sp>
      <p:sp>
        <p:nvSpPr>
          <p:cNvPr id="24583" name="Freeform 45">
            <a:extLst>
              <a:ext uri="{FF2B5EF4-FFF2-40B4-BE49-F238E27FC236}">
                <a16:creationId xmlns:a16="http://schemas.microsoft.com/office/drawing/2014/main" id="{55348BE0-5770-4A7F-AA03-E71D80AC9ACD}"/>
              </a:ext>
            </a:extLst>
          </p:cNvPr>
          <p:cNvSpPr>
            <a:spLocks/>
          </p:cNvSpPr>
          <p:nvPr/>
        </p:nvSpPr>
        <p:spPr bwMode="auto">
          <a:xfrm>
            <a:off x="2163763" y="2333625"/>
            <a:ext cx="1385887" cy="2743200"/>
          </a:xfrm>
          <a:custGeom>
            <a:avLst/>
            <a:gdLst>
              <a:gd name="T0" fmla="*/ 178654 w 2743466"/>
              <a:gd name="T1" fmla="*/ 1224146 h 1676548"/>
              <a:gd name="T2" fmla="*/ 178654 w 2743466"/>
              <a:gd name="T3" fmla="*/ 10792462 h 1676548"/>
              <a:gd name="T4" fmla="*/ 148872 w 2743466"/>
              <a:gd name="T5" fmla="*/ 12016608 h 1676548"/>
              <a:gd name="T6" fmla="*/ 0 w 2743466"/>
              <a:gd name="T7" fmla="*/ 12016608 h 1676548"/>
              <a:gd name="T8" fmla="*/ 0 w 2743466"/>
              <a:gd name="T9" fmla="*/ 12016608 h 1676548"/>
              <a:gd name="T10" fmla="*/ 0 w 2743466"/>
              <a:gd name="T11" fmla="*/ 0 h 1676548"/>
              <a:gd name="T12" fmla="*/ 0 w 2743466"/>
              <a:gd name="T13" fmla="*/ 0 h 1676548"/>
              <a:gd name="T14" fmla="*/ 148872 w 2743466"/>
              <a:gd name="T15" fmla="*/ 0 h 1676548"/>
              <a:gd name="T16" fmla="*/ 178654 w 2743466"/>
              <a:gd name="T17" fmla="*/ 1224146 h 16765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3466" h="1676548">
                <a:moveTo>
                  <a:pt x="2743466" y="170792"/>
                </a:moveTo>
                <a:lnTo>
                  <a:pt x="2743466" y="1505756"/>
                </a:lnTo>
                <a:cubicBezTo>
                  <a:pt x="2743466" y="1600082"/>
                  <a:pt x="2538709" y="1676548"/>
                  <a:pt x="2286129" y="1676548"/>
                </a:cubicBezTo>
                <a:lnTo>
                  <a:pt x="0" y="1676548"/>
                </a:lnTo>
                <a:lnTo>
                  <a:pt x="0" y="0"/>
                </a:lnTo>
                <a:lnTo>
                  <a:pt x="2286129" y="0"/>
                </a:lnTo>
                <a:cubicBezTo>
                  <a:pt x="2538709" y="0"/>
                  <a:pt x="2743466" y="76466"/>
                  <a:pt x="2743466" y="170792"/>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234315" tIns="342208" rIns="238067" bIns="342206"/>
          <a:lstStyle/>
          <a:p>
            <a:endParaRPr lang="zh-CN" altLang="en-US"/>
          </a:p>
        </p:txBody>
      </p:sp>
      <p:sp>
        <p:nvSpPr>
          <p:cNvPr id="24584" name="Block Arc 46">
            <a:extLst>
              <a:ext uri="{FF2B5EF4-FFF2-40B4-BE49-F238E27FC236}">
                <a16:creationId xmlns:a16="http://schemas.microsoft.com/office/drawing/2014/main" id="{9B4614C3-91C7-4E94-8CDD-887932C90CC2}"/>
              </a:ext>
            </a:extLst>
          </p:cNvPr>
          <p:cNvSpPr>
            <a:spLocks/>
          </p:cNvSpPr>
          <p:nvPr/>
        </p:nvSpPr>
        <p:spPr bwMode="auto">
          <a:xfrm>
            <a:off x="1765300" y="2051050"/>
            <a:ext cx="719138" cy="539750"/>
          </a:xfrm>
          <a:custGeom>
            <a:avLst/>
            <a:gdLst>
              <a:gd name="T0" fmla="*/ 0 w 719999"/>
              <a:gd name="T1" fmla="*/ 269515 h 539991"/>
              <a:gd name="T2" fmla="*/ 358281 w 719999"/>
              <a:gd name="T3" fmla="*/ 0 h 539991"/>
              <a:gd name="T4" fmla="*/ 716562 w 719999"/>
              <a:gd name="T5" fmla="*/ 269515 h 539991"/>
              <a:gd name="T6" fmla="*/ 582207 w 719999"/>
              <a:gd name="T7" fmla="*/ 269515 h 539991"/>
              <a:gd name="T8" fmla="*/ 358281 w 719999"/>
              <a:gd name="T9" fmla="*/ 134758 h 539991"/>
              <a:gd name="T10" fmla="*/ 134353 w 719999"/>
              <a:gd name="T11" fmla="*/ 269515 h 539991"/>
              <a:gd name="T12" fmla="*/ 0 w 719999"/>
              <a:gd name="T13" fmla="*/ 269515 h 539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999" h="539991">
                <a:moveTo>
                  <a:pt x="0" y="269996"/>
                </a:moveTo>
                <a:cubicBezTo>
                  <a:pt x="0" y="120881"/>
                  <a:pt x="161177" y="0"/>
                  <a:pt x="360000" y="0"/>
                </a:cubicBezTo>
                <a:cubicBezTo>
                  <a:pt x="558823" y="0"/>
                  <a:pt x="720000" y="120881"/>
                  <a:pt x="720000" y="269996"/>
                </a:cubicBezTo>
                <a:lnTo>
                  <a:pt x="585001" y="269996"/>
                </a:lnTo>
                <a:cubicBezTo>
                  <a:pt x="585001" y="195439"/>
                  <a:pt x="484264" y="134998"/>
                  <a:pt x="359999" y="134998"/>
                </a:cubicBezTo>
                <a:cubicBezTo>
                  <a:pt x="235734" y="134998"/>
                  <a:pt x="134997" y="195439"/>
                  <a:pt x="134997" y="269996"/>
                </a:cubicBezTo>
                <a:lnTo>
                  <a:pt x="0" y="269996"/>
                </a:lnTo>
                <a:close/>
              </a:path>
            </a:pathLst>
          </a:custGeom>
          <a:solidFill>
            <a:srgbClr val="ADB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5" name="Block Arc 47">
            <a:extLst>
              <a:ext uri="{FF2B5EF4-FFF2-40B4-BE49-F238E27FC236}">
                <a16:creationId xmlns:a16="http://schemas.microsoft.com/office/drawing/2014/main" id="{05D20C9A-6C40-443B-B823-F70FED359DFE}"/>
              </a:ext>
            </a:extLst>
          </p:cNvPr>
          <p:cNvSpPr>
            <a:spLocks/>
          </p:cNvSpPr>
          <p:nvPr/>
        </p:nvSpPr>
        <p:spPr bwMode="auto">
          <a:xfrm rot="10800000">
            <a:off x="1765300" y="4818063"/>
            <a:ext cx="719138" cy="541337"/>
          </a:xfrm>
          <a:custGeom>
            <a:avLst/>
            <a:gdLst>
              <a:gd name="T0" fmla="*/ 0 w 719999"/>
              <a:gd name="T1" fmla="*/ 272698 h 539991"/>
              <a:gd name="T2" fmla="*/ 358281 w 719999"/>
              <a:gd name="T3" fmla="*/ 0 h 539991"/>
              <a:gd name="T4" fmla="*/ 716562 w 719999"/>
              <a:gd name="T5" fmla="*/ 272698 h 539991"/>
              <a:gd name="T6" fmla="*/ 582207 w 719999"/>
              <a:gd name="T7" fmla="*/ 272698 h 539991"/>
              <a:gd name="T8" fmla="*/ 358281 w 719999"/>
              <a:gd name="T9" fmla="*/ 136349 h 539991"/>
              <a:gd name="T10" fmla="*/ 134353 w 719999"/>
              <a:gd name="T11" fmla="*/ 272698 h 539991"/>
              <a:gd name="T12" fmla="*/ 0 w 719999"/>
              <a:gd name="T13" fmla="*/ 272698 h 539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999" h="539991">
                <a:moveTo>
                  <a:pt x="0" y="269996"/>
                </a:moveTo>
                <a:cubicBezTo>
                  <a:pt x="0" y="120881"/>
                  <a:pt x="161177" y="0"/>
                  <a:pt x="360000" y="0"/>
                </a:cubicBezTo>
                <a:cubicBezTo>
                  <a:pt x="558823" y="0"/>
                  <a:pt x="720000" y="120881"/>
                  <a:pt x="720000" y="269996"/>
                </a:cubicBezTo>
                <a:lnTo>
                  <a:pt x="585001" y="269996"/>
                </a:lnTo>
                <a:cubicBezTo>
                  <a:pt x="585001" y="195439"/>
                  <a:pt x="484264" y="134998"/>
                  <a:pt x="359999" y="134998"/>
                </a:cubicBezTo>
                <a:cubicBezTo>
                  <a:pt x="235734" y="134998"/>
                  <a:pt x="134997" y="195439"/>
                  <a:pt x="134997" y="269996"/>
                </a:cubicBezTo>
                <a:lnTo>
                  <a:pt x="0" y="269996"/>
                </a:lnTo>
                <a:close/>
              </a:path>
            </a:pathLst>
          </a:custGeom>
          <a:solidFill>
            <a:srgbClr val="ADB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24586" name="Straight Connector 55">
            <a:extLst>
              <a:ext uri="{FF2B5EF4-FFF2-40B4-BE49-F238E27FC236}">
                <a16:creationId xmlns:a16="http://schemas.microsoft.com/office/drawing/2014/main" id="{DBEA84F9-3995-48C8-B8A6-D0E6364B3761}"/>
              </a:ext>
            </a:extLst>
          </p:cNvPr>
          <p:cNvCxnSpPr>
            <a:cxnSpLocks noChangeAspect="1" noChangeShapeType="1"/>
          </p:cNvCxnSpPr>
          <p:nvPr/>
        </p:nvCxnSpPr>
        <p:spPr bwMode="auto">
          <a:xfrm>
            <a:off x="1444625" y="4827588"/>
            <a:ext cx="5048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24587" name="Straight Connector 56">
            <a:extLst>
              <a:ext uri="{FF2B5EF4-FFF2-40B4-BE49-F238E27FC236}">
                <a16:creationId xmlns:a16="http://schemas.microsoft.com/office/drawing/2014/main" id="{CF094760-9135-4594-A114-ADC663A77ECA}"/>
              </a:ext>
            </a:extLst>
          </p:cNvPr>
          <p:cNvCxnSpPr>
            <a:cxnSpLocks noChangeAspect="1" noChangeShapeType="1"/>
          </p:cNvCxnSpPr>
          <p:nvPr/>
        </p:nvCxnSpPr>
        <p:spPr bwMode="auto">
          <a:xfrm>
            <a:off x="2403475" y="4827588"/>
            <a:ext cx="5032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24588" name="Straight Connector 68">
            <a:extLst>
              <a:ext uri="{FF2B5EF4-FFF2-40B4-BE49-F238E27FC236}">
                <a16:creationId xmlns:a16="http://schemas.microsoft.com/office/drawing/2014/main" id="{83751A6E-C63C-40BA-87B1-ABD6D0CA4AA9}"/>
              </a:ext>
            </a:extLst>
          </p:cNvPr>
          <p:cNvCxnSpPr>
            <a:cxnSpLocks noChangeShapeType="1"/>
          </p:cNvCxnSpPr>
          <p:nvPr/>
        </p:nvCxnSpPr>
        <p:spPr bwMode="auto">
          <a:xfrm flipH="1">
            <a:off x="6313488" y="2965450"/>
            <a:ext cx="30797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24589" name="Rounded Rectangle 69">
            <a:extLst>
              <a:ext uri="{FF2B5EF4-FFF2-40B4-BE49-F238E27FC236}">
                <a16:creationId xmlns:a16="http://schemas.microsoft.com/office/drawing/2014/main" id="{23EF3163-4F8F-45D4-A0B9-19F703AC3DD4}"/>
              </a:ext>
            </a:extLst>
          </p:cNvPr>
          <p:cNvSpPr>
            <a:spLocks noChangeArrowheads="1"/>
          </p:cNvSpPr>
          <p:nvPr/>
        </p:nvSpPr>
        <p:spPr bwMode="auto">
          <a:xfrm>
            <a:off x="6621463" y="2513013"/>
            <a:ext cx="2238375" cy="938212"/>
          </a:xfrm>
          <a:prstGeom prst="roundRect">
            <a:avLst>
              <a:gd name="adj" fmla="val 16667"/>
            </a:avLst>
          </a:prstGeom>
          <a:noFill/>
          <a:ln w="12700">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590" name="Straight Connector 71">
            <a:extLst>
              <a:ext uri="{FF2B5EF4-FFF2-40B4-BE49-F238E27FC236}">
                <a16:creationId xmlns:a16="http://schemas.microsoft.com/office/drawing/2014/main" id="{CAF79253-9DE3-4686-9FC6-FF4D2C2E49ED}"/>
              </a:ext>
            </a:extLst>
          </p:cNvPr>
          <p:cNvCxnSpPr>
            <a:cxnSpLocks noChangeShapeType="1"/>
          </p:cNvCxnSpPr>
          <p:nvPr/>
        </p:nvCxnSpPr>
        <p:spPr bwMode="auto">
          <a:xfrm flipH="1">
            <a:off x="6313488" y="4494213"/>
            <a:ext cx="30797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24591" name="Rounded Rectangle 72">
            <a:extLst>
              <a:ext uri="{FF2B5EF4-FFF2-40B4-BE49-F238E27FC236}">
                <a16:creationId xmlns:a16="http://schemas.microsoft.com/office/drawing/2014/main" id="{A8197AC5-3B0D-4203-A1D7-CB826326504E}"/>
              </a:ext>
            </a:extLst>
          </p:cNvPr>
          <p:cNvSpPr>
            <a:spLocks noChangeArrowheads="1"/>
          </p:cNvSpPr>
          <p:nvPr/>
        </p:nvSpPr>
        <p:spPr bwMode="auto">
          <a:xfrm>
            <a:off x="6621463" y="4014788"/>
            <a:ext cx="2238375" cy="938212"/>
          </a:xfrm>
          <a:prstGeom prst="roundRect">
            <a:avLst>
              <a:gd name="adj" fmla="val 16667"/>
            </a:avLst>
          </a:prstGeom>
          <a:noFill/>
          <a:ln w="12700">
            <a:solidFill>
              <a:srgbClr val="6C7176"/>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592" name="Straight Connector 78">
            <a:extLst>
              <a:ext uri="{FF2B5EF4-FFF2-40B4-BE49-F238E27FC236}">
                <a16:creationId xmlns:a16="http://schemas.microsoft.com/office/drawing/2014/main" id="{F6B1CCC2-E31A-44BF-B1DC-8BD27A871798}"/>
              </a:ext>
            </a:extLst>
          </p:cNvPr>
          <p:cNvCxnSpPr>
            <a:cxnSpLocks noChangeShapeType="1"/>
          </p:cNvCxnSpPr>
          <p:nvPr/>
        </p:nvCxnSpPr>
        <p:spPr bwMode="auto">
          <a:xfrm flipH="1">
            <a:off x="8859838" y="2965450"/>
            <a:ext cx="30797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24593" name="Rounded Rectangle 79">
            <a:extLst>
              <a:ext uri="{FF2B5EF4-FFF2-40B4-BE49-F238E27FC236}">
                <a16:creationId xmlns:a16="http://schemas.microsoft.com/office/drawing/2014/main" id="{F1A2BD49-711E-48CF-931E-2BE937202EE9}"/>
              </a:ext>
            </a:extLst>
          </p:cNvPr>
          <p:cNvSpPr>
            <a:spLocks noChangeArrowheads="1"/>
          </p:cNvSpPr>
          <p:nvPr/>
        </p:nvSpPr>
        <p:spPr bwMode="auto">
          <a:xfrm>
            <a:off x="9167813" y="2513013"/>
            <a:ext cx="2239962" cy="938212"/>
          </a:xfrm>
          <a:prstGeom prst="roundRect">
            <a:avLst>
              <a:gd name="adj" fmla="val 16667"/>
            </a:avLst>
          </a:prstGeom>
          <a:noFill/>
          <a:ln w="12700">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594" name="Straight Connector 81">
            <a:extLst>
              <a:ext uri="{FF2B5EF4-FFF2-40B4-BE49-F238E27FC236}">
                <a16:creationId xmlns:a16="http://schemas.microsoft.com/office/drawing/2014/main" id="{F307FAAB-AC0E-42BD-8947-CD651ADA1AE1}"/>
              </a:ext>
            </a:extLst>
          </p:cNvPr>
          <p:cNvCxnSpPr>
            <a:cxnSpLocks noChangeShapeType="1"/>
          </p:cNvCxnSpPr>
          <p:nvPr/>
        </p:nvCxnSpPr>
        <p:spPr bwMode="auto">
          <a:xfrm flipH="1">
            <a:off x="8859838" y="4494213"/>
            <a:ext cx="30797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24595" name="Rounded Rectangle 82">
            <a:extLst>
              <a:ext uri="{FF2B5EF4-FFF2-40B4-BE49-F238E27FC236}">
                <a16:creationId xmlns:a16="http://schemas.microsoft.com/office/drawing/2014/main" id="{90540955-73E6-4FB4-BC43-7020C98B0067}"/>
              </a:ext>
            </a:extLst>
          </p:cNvPr>
          <p:cNvSpPr>
            <a:spLocks noChangeArrowheads="1"/>
          </p:cNvSpPr>
          <p:nvPr/>
        </p:nvSpPr>
        <p:spPr bwMode="auto">
          <a:xfrm>
            <a:off x="9167813" y="4014788"/>
            <a:ext cx="2239962" cy="938212"/>
          </a:xfrm>
          <a:prstGeom prst="roundRect">
            <a:avLst>
              <a:gd name="adj" fmla="val 16667"/>
            </a:avLst>
          </a:prstGeom>
          <a:noFill/>
          <a:ln w="12700">
            <a:solidFill>
              <a:srgbClr val="6C7176"/>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6" name="Freeform 36">
            <a:extLst>
              <a:ext uri="{FF2B5EF4-FFF2-40B4-BE49-F238E27FC236}">
                <a16:creationId xmlns:a16="http://schemas.microsoft.com/office/drawing/2014/main" id="{D4EEAB0E-4918-4391-ABC5-2BFD3B4A36A3}"/>
              </a:ext>
            </a:extLst>
          </p:cNvPr>
          <p:cNvSpPr>
            <a:spLocks noChangeAspect="1" noEditPoints="1"/>
          </p:cNvSpPr>
          <p:nvPr/>
        </p:nvSpPr>
        <p:spPr bwMode="auto">
          <a:xfrm>
            <a:off x="9307513" y="2892425"/>
            <a:ext cx="411162" cy="230188"/>
          </a:xfrm>
          <a:custGeom>
            <a:avLst/>
            <a:gdLst>
              <a:gd name="T0" fmla="*/ 2147483647 w 400"/>
              <a:gd name="T1" fmla="*/ 0 h 224"/>
              <a:gd name="T2" fmla="*/ 0 w 400"/>
              <a:gd name="T3" fmla="*/ 2147483647 h 224"/>
              <a:gd name="T4" fmla="*/ 2147483647 w 400"/>
              <a:gd name="T5" fmla="*/ 2147483647 h 224"/>
              <a:gd name="T6" fmla="*/ 2147483647 w 400"/>
              <a:gd name="T7" fmla="*/ 2147483647 h 224"/>
              <a:gd name="T8" fmla="*/ 2147483647 w 400"/>
              <a:gd name="T9" fmla="*/ 0 h 224"/>
              <a:gd name="T10" fmla="*/ 2147483647 w 400"/>
              <a:gd name="T11" fmla="*/ 2147483647 h 224"/>
              <a:gd name="T12" fmla="*/ 2147483647 w 400"/>
              <a:gd name="T13" fmla="*/ 2147483647 h 224"/>
              <a:gd name="T14" fmla="*/ 2147483647 w 400"/>
              <a:gd name="T15" fmla="*/ 2147483647 h 224"/>
              <a:gd name="T16" fmla="*/ 2147483647 w 400"/>
              <a:gd name="T17" fmla="*/ 2147483647 h 224"/>
              <a:gd name="T18" fmla="*/ 2147483647 w 400"/>
              <a:gd name="T19" fmla="*/ 2147483647 h 224"/>
              <a:gd name="T20" fmla="*/ 2147483647 w 400"/>
              <a:gd name="T21" fmla="*/ 2147483647 h 224"/>
              <a:gd name="T22" fmla="*/ 2147483647 w 400"/>
              <a:gd name="T23" fmla="*/ 2147483647 h 224"/>
              <a:gd name="T24" fmla="*/ 2147483647 w 400"/>
              <a:gd name="T25" fmla="*/ 2147483647 h 224"/>
              <a:gd name="T26" fmla="*/ 2147483647 w 400"/>
              <a:gd name="T27" fmla="*/ 2147483647 h 224"/>
              <a:gd name="T28" fmla="*/ 2147483647 w 400"/>
              <a:gd name="T29" fmla="*/ 2147483647 h 224"/>
              <a:gd name="T30" fmla="*/ 2147483647 w 400"/>
              <a:gd name="T31" fmla="*/ 2147483647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7" name="Freeform 6">
            <a:extLst>
              <a:ext uri="{FF2B5EF4-FFF2-40B4-BE49-F238E27FC236}">
                <a16:creationId xmlns:a16="http://schemas.microsoft.com/office/drawing/2014/main" id="{ED318F99-383E-469B-ACE7-A7FFA469C58B}"/>
              </a:ext>
            </a:extLst>
          </p:cNvPr>
          <p:cNvSpPr>
            <a:spLocks noChangeAspect="1" noEditPoints="1"/>
          </p:cNvSpPr>
          <p:nvPr/>
        </p:nvSpPr>
        <p:spPr bwMode="auto">
          <a:xfrm>
            <a:off x="4313238" y="2852738"/>
            <a:ext cx="342900" cy="301625"/>
          </a:xfrm>
          <a:custGeom>
            <a:avLst/>
            <a:gdLst>
              <a:gd name="T0" fmla="*/ 2147483647 w 400"/>
              <a:gd name="T1" fmla="*/ 2147483647 h 352"/>
              <a:gd name="T2" fmla="*/ 2147483647 w 400"/>
              <a:gd name="T3" fmla="*/ 2147483647 h 352"/>
              <a:gd name="T4" fmla="*/ 2147483647 w 400"/>
              <a:gd name="T5" fmla="*/ 2147483647 h 352"/>
              <a:gd name="T6" fmla="*/ 2147483647 w 400"/>
              <a:gd name="T7" fmla="*/ 2147483647 h 352"/>
              <a:gd name="T8" fmla="*/ 2147483647 w 400"/>
              <a:gd name="T9" fmla="*/ 2147483647 h 352"/>
              <a:gd name="T10" fmla="*/ 2147483647 w 400"/>
              <a:gd name="T11" fmla="*/ 2147483647 h 352"/>
              <a:gd name="T12" fmla="*/ 2147483647 w 400"/>
              <a:gd name="T13" fmla="*/ 2147483647 h 352"/>
              <a:gd name="T14" fmla="*/ 2147483647 w 400"/>
              <a:gd name="T15" fmla="*/ 2147483647 h 352"/>
              <a:gd name="T16" fmla="*/ 2147483647 w 400"/>
              <a:gd name="T17" fmla="*/ 2147483647 h 352"/>
              <a:gd name="T18" fmla="*/ 2147483647 w 400"/>
              <a:gd name="T19" fmla="*/ 2147483647 h 352"/>
              <a:gd name="T20" fmla="*/ 2147483647 w 400"/>
              <a:gd name="T21" fmla="*/ 2147483647 h 352"/>
              <a:gd name="T22" fmla="*/ 2147483647 w 400"/>
              <a:gd name="T23" fmla="*/ 2147483647 h 352"/>
              <a:gd name="T24" fmla="*/ 2147483647 w 400"/>
              <a:gd name="T25" fmla="*/ 2147483647 h 352"/>
              <a:gd name="T26" fmla="*/ 2147483647 w 400"/>
              <a:gd name="T27" fmla="*/ 2147483647 h 352"/>
              <a:gd name="T28" fmla="*/ 2147483647 w 400"/>
              <a:gd name="T29" fmla="*/ 2147483647 h 352"/>
              <a:gd name="T30" fmla="*/ 2147483647 w 400"/>
              <a:gd name="T31" fmla="*/ 2147483647 h 352"/>
              <a:gd name="T32" fmla="*/ 2147483647 w 400"/>
              <a:gd name="T33" fmla="*/ 2147483647 h 352"/>
              <a:gd name="T34" fmla="*/ 2147483647 w 400"/>
              <a:gd name="T35" fmla="*/ 2147483647 h 352"/>
              <a:gd name="T36" fmla="*/ 2147483647 w 400"/>
              <a:gd name="T37" fmla="*/ 2147483647 h 352"/>
              <a:gd name="T38" fmla="*/ 2147483647 w 400"/>
              <a:gd name="T39" fmla="*/ 2147483647 h 352"/>
              <a:gd name="T40" fmla="*/ 2147483647 w 400"/>
              <a:gd name="T41" fmla="*/ 2147483647 h 352"/>
              <a:gd name="T42" fmla="*/ 2147483647 w 400"/>
              <a:gd name="T43" fmla="*/ 2147483647 h 352"/>
              <a:gd name="T44" fmla="*/ 2147483647 w 400"/>
              <a:gd name="T45" fmla="*/ 2147483647 h 352"/>
              <a:gd name="T46" fmla="*/ 2147483647 w 400"/>
              <a:gd name="T47" fmla="*/ 2147483647 h 352"/>
              <a:gd name="T48" fmla="*/ 2147483647 w 400"/>
              <a:gd name="T49" fmla="*/ 0 h 352"/>
              <a:gd name="T50" fmla="*/ 2147483647 w 400"/>
              <a:gd name="T51" fmla="*/ 2147483647 h 352"/>
              <a:gd name="T52" fmla="*/ 2147483647 w 400"/>
              <a:gd name="T53" fmla="*/ 2147483647 h 352"/>
              <a:gd name="T54" fmla="*/ 2147483647 w 400"/>
              <a:gd name="T55" fmla="*/ 2147483647 h 352"/>
              <a:gd name="T56" fmla="*/ 2147483647 w 400"/>
              <a:gd name="T57" fmla="*/ 2147483647 h 352"/>
              <a:gd name="T58" fmla="*/ 2147483647 w 400"/>
              <a:gd name="T59" fmla="*/ 2147483647 h 352"/>
              <a:gd name="T60" fmla="*/ 2147483647 w 400"/>
              <a:gd name="T61" fmla="*/ 2147483647 h 352"/>
              <a:gd name="T62" fmla="*/ 0 w 400"/>
              <a:gd name="T63" fmla="*/ 2147483647 h 352"/>
              <a:gd name="T64" fmla="*/ 0 w 400"/>
              <a:gd name="T65" fmla="*/ 2147483647 h 352"/>
              <a:gd name="T66" fmla="*/ 2147483647 w 400"/>
              <a:gd name="T67" fmla="*/ 2147483647 h 352"/>
              <a:gd name="T68" fmla="*/ 2147483647 w 400"/>
              <a:gd name="T69" fmla="*/ 2147483647 h 352"/>
              <a:gd name="T70" fmla="*/ 2147483647 w 400"/>
              <a:gd name="T71" fmla="*/ 2147483647 h 3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8" name="Freeform 26">
            <a:extLst>
              <a:ext uri="{FF2B5EF4-FFF2-40B4-BE49-F238E27FC236}">
                <a16:creationId xmlns:a16="http://schemas.microsoft.com/office/drawing/2014/main" id="{746EDC84-990F-446D-AA84-1AEEED5DE271}"/>
              </a:ext>
            </a:extLst>
          </p:cNvPr>
          <p:cNvSpPr>
            <a:spLocks noEditPoints="1"/>
          </p:cNvSpPr>
          <p:nvPr/>
        </p:nvSpPr>
        <p:spPr bwMode="auto">
          <a:xfrm>
            <a:off x="6802438" y="2822575"/>
            <a:ext cx="342900" cy="304800"/>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9" name="Freeform 16">
            <a:extLst>
              <a:ext uri="{FF2B5EF4-FFF2-40B4-BE49-F238E27FC236}">
                <a16:creationId xmlns:a16="http://schemas.microsoft.com/office/drawing/2014/main" id="{4E46DBFE-0481-48E3-AE81-0B8B1E8DF2A8}"/>
              </a:ext>
            </a:extLst>
          </p:cNvPr>
          <p:cNvSpPr>
            <a:spLocks noEditPoints="1"/>
          </p:cNvSpPr>
          <p:nvPr/>
        </p:nvSpPr>
        <p:spPr bwMode="auto">
          <a:xfrm>
            <a:off x="4330700" y="4337050"/>
            <a:ext cx="325438" cy="327025"/>
          </a:xfrm>
          <a:custGeom>
            <a:avLst/>
            <a:gdLst>
              <a:gd name="T0" fmla="*/ 2147483647 w 360"/>
              <a:gd name="T1" fmla="*/ 2147483647 h 361"/>
              <a:gd name="T2" fmla="*/ 2147483647 w 360"/>
              <a:gd name="T3" fmla="*/ 2147483647 h 361"/>
              <a:gd name="T4" fmla="*/ 2147483647 w 360"/>
              <a:gd name="T5" fmla="*/ 2147483647 h 361"/>
              <a:gd name="T6" fmla="*/ 2147483647 w 360"/>
              <a:gd name="T7" fmla="*/ 2147483647 h 361"/>
              <a:gd name="T8" fmla="*/ 2147483647 w 360"/>
              <a:gd name="T9" fmla="*/ 2147483647 h 361"/>
              <a:gd name="T10" fmla="*/ 2147483647 w 360"/>
              <a:gd name="T11" fmla="*/ 2147483647 h 361"/>
              <a:gd name="T12" fmla="*/ 2147483647 w 360"/>
              <a:gd name="T13" fmla="*/ 2147483647 h 361"/>
              <a:gd name="T14" fmla="*/ 2147483647 w 360"/>
              <a:gd name="T15" fmla="*/ 2147483647 h 361"/>
              <a:gd name="T16" fmla="*/ 2147483647 w 360"/>
              <a:gd name="T17" fmla="*/ 2147483647 h 361"/>
              <a:gd name="T18" fmla="*/ 2147483647 w 360"/>
              <a:gd name="T19" fmla="*/ 2147483647 h 361"/>
              <a:gd name="T20" fmla="*/ 2147483647 w 360"/>
              <a:gd name="T21" fmla="*/ 2147483647 h 361"/>
              <a:gd name="T22" fmla="*/ 2147483647 w 360"/>
              <a:gd name="T23" fmla="*/ 2147483647 h 361"/>
              <a:gd name="T24" fmla="*/ 2147483647 w 360"/>
              <a:gd name="T25" fmla="*/ 2147483647 h 361"/>
              <a:gd name="T26" fmla="*/ 2147483647 w 360"/>
              <a:gd name="T27" fmla="*/ 2147483647 h 361"/>
              <a:gd name="T28" fmla="*/ 2147483647 w 360"/>
              <a:gd name="T29" fmla="*/ 2147483647 h 361"/>
              <a:gd name="T30" fmla="*/ 0 w 360"/>
              <a:gd name="T31" fmla="*/ 2147483647 h 361"/>
              <a:gd name="T32" fmla="*/ 0 w 360"/>
              <a:gd name="T33" fmla="*/ 2147483647 h 361"/>
              <a:gd name="T34" fmla="*/ 2147483647 w 360"/>
              <a:gd name="T35" fmla="*/ 2147483647 h 361"/>
              <a:gd name="T36" fmla="*/ 2147483647 w 360"/>
              <a:gd name="T37" fmla="*/ 2147483647 h 361"/>
              <a:gd name="T38" fmla="*/ 2147483647 w 360"/>
              <a:gd name="T39" fmla="*/ 2147483647 h 361"/>
              <a:gd name="T40" fmla="*/ 2147483647 w 360"/>
              <a:gd name="T41" fmla="*/ 2147483647 h 361"/>
              <a:gd name="T42" fmla="*/ 2147483647 w 360"/>
              <a:gd name="T43" fmla="*/ 2147483647 h 361"/>
              <a:gd name="T44" fmla="*/ 2147483647 w 360"/>
              <a:gd name="T45" fmla="*/ 2147483647 h 361"/>
              <a:gd name="T46" fmla="*/ 2147483647 w 360"/>
              <a:gd name="T47" fmla="*/ 2147483647 h 361"/>
              <a:gd name="T48" fmla="*/ 2147483647 w 360"/>
              <a:gd name="T49" fmla="*/ 2147483647 h 361"/>
              <a:gd name="T50" fmla="*/ 2147483647 w 360"/>
              <a:gd name="T51" fmla="*/ 2147483647 h 361"/>
              <a:gd name="T52" fmla="*/ 2147483647 w 360"/>
              <a:gd name="T53" fmla="*/ 2147483647 h 361"/>
              <a:gd name="T54" fmla="*/ 2147483647 w 360"/>
              <a:gd name="T55" fmla="*/ 2147483647 h 361"/>
              <a:gd name="T56" fmla="*/ 2147483647 w 360"/>
              <a:gd name="T57" fmla="*/ 2147483647 h 361"/>
              <a:gd name="T58" fmla="*/ 2147483647 w 360"/>
              <a:gd name="T59" fmla="*/ 2147483647 h 361"/>
              <a:gd name="T60" fmla="*/ 2147483647 w 360"/>
              <a:gd name="T61" fmla="*/ 2147483647 h 361"/>
              <a:gd name="T62" fmla="*/ 2147483647 w 360"/>
              <a:gd name="T63" fmla="*/ 2147483647 h 361"/>
              <a:gd name="T64" fmla="*/ 2147483647 w 360"/>
              <a:gd name="T65" fmla="*/ 2147483647 h 361"/>
              <a:gd name="T66" fmla="*/ 2147483647 w 360"/>
              <a:gd name="T67" fmla="*/ 2147483647 h 361"/>
              <a:gd name="T68" fmla="*/ 2147483647 w 360"/>
              <a:gd name="T69" fmla="*/ 2147483647 h 361"/>
              <a:gd name="T70" fmla="*/ 2147483647 w 360"/>
              <a:gd name="T71" fmla="*/ 2147483647 h 361"/>
              <a:gd name="T72" fmla="*/ 2147483647 w 360"/>
              <a:gd name="T73" fmla="*/ 2147483647 h 361"/>
              <a:gd name="T74" fmla="*/ 2147483647 w 360"/>
              <a:gd name="T75" fmla="*/ 2147483647 h 361"/>
              <a:gd name="T76" fmla="*/ 2147483647 w 360"/>
              <a:gd name="T77" fmla="*/ 2147483647 h 361"/>
              <a:gd name="T78" fmla="*/ 2147483647 w 360"/>
              <a:gd name="T79" fmla="*/ 2147483647 h 361"/>
              <a:gd name="T80" fmla="*/ 2147483647 w 360"/>
              <a:gd name="T81" fmla="*/ 2147483647 h 361"/>
              <a:gd name="T82" fmla="*/ 2147483647 w 360"/>
              <a:gd name="T83" fmla="*/ 2147483647 h 361"/>
              <a:gd name="T84" fmla="*/ 2147483647 w 360"/>
              <a:gd name="T85" fmla="*/ 2147483647 h 361"/>
              <a:gd name="T86" fmla="*/ 2147483647 w 360"/>
              <a:gd name="T87" fmla="*/ 2147483647 h 361"/>
              <a:gd name="T88" fmla="*/ 2147483647 w 360"/>
              <a:gd name="T89" fmla="*/ 2147483647 h 361"/>
              <a:gd name="T90" fmla="*/ 2147483647 w 360"/>
              <a:gd name="T91" fmla="*/ 2147483647 h 361"/>
              <a:gd name="T92" fmla="*/ 2147483647 w 360"/>
              <a:gd name="T93" fmla="*/ 2147483647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00" name="Freeform 26">
            <a:extLst>
              <a:ext uri="{FF2B5EF4-FFF2-40B4-BE49-F238E27FC236}">
                <a16:creationId xmlns:a16="http://schemas.microsoft.com/office/drawing/2014/main" id="{FF4E026C-610C-40A8-A2F7-B7F5F77597F3}"/>
              </a:ext>
            </a:extLst>
          </p:cNvPr>
          <p:cNvSpPr>
            <a:spLocks noChangeAspect="1"/>
          </p:cNvSpPr>
          <p:nvPr/>
        </p:nvSpPr>
        <p:spPr bwMode="auto">
          <a:xfrm>
            <a:off x="6864350" y="4351338"/>
            <a:ext cx="274638" cy="258762"/>
          </a:xfrm>
          <a:custGeom>
            <a:avLst/>
            <a:gdLst>
              <a:gd name="T0" fmla="*/ 2147483647 w 274"/>
              <a:gd name="T1" fmla="*/ 2147483647 h 284"/>
              <a:gd name="T2" fmla="*/ 2147483647 w 274"/>
              <a:gd name="T3" fmla="*/ 2147483647 h 284"/>
              <a:gd name="T4" fmla="*/ 2147483647 w 274"/>
              <a:gd name="T5" fmla="*/ 2147483647 h 284"/>
              <a:gd name="T6" fmla="*/ 2147483647 w 274"/>
              <a:gd name="T7" fmla="*/ 2147483647 h 284"/>
              <a:gd name="T8" fmla="*/ 2147483647 w 274"/>
              <a:gd name="T9" fmla="*/ 2147483647 h 284"/>
              <a:gd name="T10" fmla="*/ 2147483647 w 274"/>
              <a:gd name="T11" fmla="*/ 2147483647 h 284"/>
              <a:gd name="T12" fmla="*/ 2147483647 w 274"/>
              <a:gd name="T13" fmla="*/ 2147483647 h 284"/>
              <a:gd name="T14" fmla="*/ 2147483647 w 274"/>
              <a:gd name="T15" fmla="*/ 2147483647 h 284"/>
              <a:gd name="T16" fmla="*/ 2147483647 w 274"/>
              <a:gd name="T17" fmla="*/ 2147483647 h 284"/>
              <a:gd name="T18" fmla="*/ 2147483647 w 274"/>
              <a:gd name="T19" fmla="*/ 2147483647 h 284"/>
              <a:gd name="T20" fmla="*/ 2147483647 w 274"/>
              <a:gd name="T21" fmla="*/ 2147483647 h 284"/>
              <a:gd name="T22" fmla="*/ 2147483647 w 274"/>
              <a:gd name="T23" fmla="*/ 2147483647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01" name="Freeform 21">
            <a:extLst>
              <a:ext uri="{FF2B5EF4-FFF2-40B4-BE49-F238E27FC236}">
                <a16:creationId xmlns:a16="http://schemas.microsoft.com/office/drawing/2014/main" id="{5377E901-3B25-47BA-97C8-801ED48DF25D}"/>
              </a:ext>
            </a:extLst>
          </p:cNvPr>
          <p:cNvSpPr>
            <a:spLocks noChangeAspect="1" noEditPoints="1"/>
          </p:cNvSpPr>
          <p:nvPr/>
        </p:nvSpPr>
        <p:spPr bwMode="auto">
          <a:xfrm>
            <a:off x="9336088" y="4308475"/>
            <a:ext cx="355600" cy="355600"/>
          </a:xfrm>
          <a:custGeom>
            <a:avLst/>
            <a:gdLst>
              <a:gd name="T0" fmla="*/ 2147483647 w 363"/>
              <a:gd name="T1" fmla="*/ 2147483647 h 372"/>
              <a:gd name="T2" fmla="*/ 2147483647 w 363"/>
              <a:gd name="T3" fmla="*/ 2147483647 h 372"/>
              <a:gd name="T4" fmla="*/ 2147483647 w 363"/>
              <a:gd name="T5" fmla="*/ 2147483647 h 372"/>
              <a:gd name="T6" fmla="*/ 2147483647 w 363"/>
              <a:gd name="T7" fmla="*/ 2147483647 h 372"/>
              <a:gd name="T8" fmla="*/ 2147483647 w 363"/>
              <a:gd name="T9" fmla="*/ 2147483647 h 372"/>
              <a:gd name="T10" fmla="*/ 2147483647 w 363"/>
              <a:gd name="T11" fmla="*/ 2147483647 h 372"/>
              <a:gd name="T12" fmla="*/ 2147483647 w 363"/>
              <a:gd name="T13" fmla="*/ 2147483647 h 372"/>
              <a:gd name="T14" fmla="*/ 2147483647 w 363"/>
              <a:gd name="T15" fmla="*/ 2147483647 h 372"/>
              <a:gd name="T16" fmla="*/ 2147483647 w 363"/>
              <a:gd name="T17" fmla="*/ 2147483647 h 372"/>
              <a:gd name="T18" fmla="*/ 2147483647 w 363"/>
              <a:gd name="T19" fmla="*/ 2147483647 h 372"/>
              <a:gd name="T20" fmla="*/ 2147483647 w 363"/>
              <a:gd name="T21" fmla="*/ 2147483647 h 372"/>
              <a:gd name="T22" fmla="*/ 2147483647 w 363"/>
              <a:gd name="T23" fmla="*/ 2147483647 h 372"/>
              <a:gd name="T24" fmla="*/ 2147483647 w 363"/>
              <a:gd name="T25" fmla="*/ 2147483647 h 372"/>
              <a:gd name="T26" fmla="*/ 2147483647 w 363"/>
              <a:gd name="T27" fmla="*/ 2147483647 h 372"/>
              <a:gd name="T28" fmla="*/ 2147483647 w 363"/>
              <a:gd name="T29" fmla="*/ 2147483647 h 372"/>
              <a:gd name="T30" fmla="*/ 2147483647 w 363"/>
              <a:gd name="T31" fmla="*/ 2147483647 h 372"/>
              <a:gd name="T32" fmla="*/ 2147483647 w 363"/>
              <a:gd name="T33" fmla="*/ 2147483647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02" name="TextBox 13">
            <a:extLst>
              <a:ext uri="{FF2B5EF4-FFF2-40B4-BE49-F238E27FC236}">
                <a16:creationId xmlns:a16="http://schemas.microsoft.com/office/drawing/2014/main" id="{A5A0A89C-7470-4BA6-BEE7-FE9EA42E58EF}"/>
              </a:ext>
            </a:extLst>
          </p:cNvPr>
          <p:cNvSpPr txBox="1">
            <a:spLocks noChangeArrowheads="1"/>
          </p:cNvSpPr>
          <p:nvPr/>
        </p:nvSpPr>
        <p:spPr bwMode="auto">
          <a:xfrm>
            <a:off x="287338" y="324643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3" name="TextBox 13">
            <a:extLst>
              <a:ext uri="{FF2B5EF4-FFF2-40B4-BE49-F238E27FC236}">
                <a16:creationId xmlns:a16="http://schemas.microsoft.com/office/drawing/2014/main" id="{5CB66A13-BD60-479A-B28A-8FA63F6D08D7}"/>
              </a:ext>
            </a:extLst>
          </p:cNvPr>
          <p:cNvSpPr txBox="1">
            <a:spLocks noChangeArrowheads="1"/>
          </p:cNvSpPr>
          <p:nvPr/>
        </p:nvSpPr>
        <p:spPr bwMode="auto">
          <a:xfrm>
            <a:off x="887413" y="3563938"/>
            <a:ext cx="11382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4" name="TextBox 13">
            <a:extLst>
              <a:ext uri="{FF2B5EF4-FFF2-40B4-BE49-F238E27FC236}">
                <a16:creationId xmlns:a16="http://schemas.microsoft.com/office/drawing/2014/main" id="{FC5DB4C2-79FB-43EA-A3B3-AAE79F4574D8}"/>
              </a:ext>
            </a:extLst>
          </p:cNvPr>
          <p:cNvSpPr txBox="1">
            <a:spLocks noChangeArrowheads="1"/>
          </p:cNvSpPr>
          <p:nvPr/>
        </p:nvSpPr>
        <p:spPr bwMode="auto">
          <a:xfrm>
            <a:off x="1657350" y="324643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5" name="TextBox 13">
            <a:extLst>
              <a:ext uri="{FF2B5EF4-FFF2-40B4-BE49-F238E27FC236}">
                <a16:creationId xmlns:a16="http://schemas.microsoft.com/office/drawing/2014/main" id="{038D3184-F952-4A1D-8F7E-E71450F02485}"/>
              </a:ext>
            </a:extLst>
          </p:cNvPr>
          <p:cNvSpPr txBox="1">
            <a:spLocks noChangeArrowheads="1"/>
          </p:cNvSpPr>
          <p:nvPr/>
        </p:nvSpPr>
        <p:spPr bwMode="auto">
          <a:xfrm>
            <a:off x="2257425" y="3563938"/>
            <a:ext cx="11398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6" name="TextBox 13">
            <a:extLst>
              <a:ext uri="{FF2B5EF4-FFF2-40B4-BE49-F238E27FC236}">
                <a16:creationId xmlns:a16="http://schemas.microsoft.com/office/drawing/2014/main" id="{30DC4178-877C-4CB4-A2DA-0F8C24A5B28A}"/>
              </a:ext>
            </a:extLst>
          </p:cNvPr>
          <p:cNvSpPr txBox="1">
            <a:spLocks noChangeArrowheads="1"/>
          </p:cNvSpPr>
          <p:nvPr/>
        </p:nvSpPr>
        <p:spPr bwMode="auto">
          <a:xfrm>
            <a:off x="4770438" y="2767013"/>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7" name="TextBox 13">
            <a:extLst>
              <a:ext uri="{FF2B5EF4-FFF2-40B4-BE49-F238E27FC236}">
                <a16:creationId xmlns:a16="http://schemas.microsoft.com/office/drawing/2014/main" id="{93A1EAB6-FAFF-4CF8-9BDF-7889611417B2}"/>
              </a:ext>
            </a:extLst>
          </p:cNvPr>
          <p:cNvSpPr txBox="1">
            <a:spLocks noChangeArrowheads="1"/>
          </p:cNvSpPr>
          <p:nvPr/>
        </p:nvSpPr>
        <p:spPr bwMode="auto">
          <a:xfrm>
            <a:off x="4773613" y="3052763"/>
            <a:ext cx="15636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8" name="TextBox 13">
            <a:extLst>
              <a:ext uri="{FF2B5EF4-FFF2-40B4-BE49-F238E27FC236}">
                <a16:creationId xmlns:a16="http://schemas.microsoft.com/office/drawing/2014/main" id="{0491B0B7-8780-45E1-A825-825B9DEED676}"/>
              </a:ext>
            </a:extLst>
          </p:cNvPr>
          <p:cNvSpPr txBox="1">
            <a:spLocks noChangeArrowheads="1"/>
          </p:cNvSpPr>
          <p:nvPr/>
        </p:nvSpPr>
        <p:spPr bwMode="auto">
          <a:xfrm>
            <a:off x="7310438" y="2767013"/>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9" name="TextBox 13">
            <a:extLst>
              <a:ext uri="{FF2B5EF4-FFF2-40B4-BE49-F238E27FC236}">
                <a16:creationId xmlns:a16="http://schemas.microsoft.com/office/drawing/2014/main" id="{085133CB-71EC-4461-AC9D-08D3027B200A}"/>
              </a:ext>
            </a:extLst>
          </p:cNvPr>
          <p:cNvSpPr txBox="1">
            <a:spLocks noChangeArrowheads="1"/>
          </p:cNvSpPr>
          <p:nvPr/>
        </p:nvSpPr>
        <p:spPr bwMode="auto">
          <a:xfrm>
            <a:off x="7313613" y="3052763"/>
            <a:ext cx="15636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0" name="TextBox 13">
            <a:extLst>
              <a:ext uri="{FF2B5EF4-FFF2-40B4-BE49-F238E27FC236}">
                <a16:creationId xmlns:a16="http://schemas.microsoft.com/office/drawing/2014/main" id="{E4AE5AA6-EA59-491B-AA18-58A37093F15F}"/>
              </a:ext>
            </a:extLst>
          </p:cNvPr>
          <p:cNvSpPr txBox="1">
            <a:spLocks noChangeArrowheads="1"/>
          </p:cNvSpPr>
          <p:nvPr/>
        </p:nvSpPr>
        <p:spPr bwMode="auto">
          <a:xfrm>
            <a:off x="9855200" y="2767013"/>
            <a:ext cx="1377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1" name="TextBox 13">
            <a:extLst>
              <a:ext uri="{FF2B5EF4-FFF2-40B4-BE49-F238E27FC236}">
                <a16:creationId xmlns:a16="http://schemas.microsoft.com/office/drawing/2014/main" id="{958D8767-D29A-4A79-9BA5-FEBAF2714C5E}"/>
              </a:ext>
            </a:extLst>
          </p:cNvPr>
          <p:cNvSpPr txBox="1">
            <a:spLocks noChangeArrowheads="1"/>
          </p:cNvSpPr>
          <p:nvPr/>
        </p:nvSpPr>
        <p:spPr bwMode="auto">
          <a:xfrm>
            <a:off x="9859963" y="3052763"/>
            <a:ext cx="15636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2" name="TextBox 13">
            <a:extLst>
              <a:ext uri="{FF2B5EF4-FFF2-40B4-BE49-F238E27FC236}">
                <a16:creationId xmlns:a16="http://schemas.microsoft.com/office/drawing/2014/main" id="{B993CB4F-B0A8-49CF-98BB-BAE436A82315}"/>
              </a:ext>
            </a:extLst>
          </p:cNvPr>
          <p:cNvSpPr txBox="1">
            <a:spLocks noChangeArrowheads="1"/>
          </p:cNvSpPr>
          <p:nvPr/>
        </p:nvSpPr>
        <p:spPr bwMode="auto">
          <a:xfrm>
            <a:off x="4770438" y="4279900"/>
            <a:ext cx="1376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3" name="TextBox 13">
            <a:extLst>
              <a:ext uri="{FF2B5EF4-FFF2-40B4-BE49-F238E27FC236}">
                <a16:creationId xmlns:a16="http://schemas.microsoft.com/office/drawing/2014/main" id="{67864B99-700D-4A10-B396-20C6955BAE31}"/>
              </a:ext>
            </a:extLst>
          </p:cNvPr>
          <p:cNvSpPr txBox="1">
            <a:spLocks noChangeArrowheads="1"/>
          </p:cNvSpPr>
          <p:nvPr/>
        </p:nvSpPr>
        <p:spPr bwMode="auto">
          <a:xfrm>
            <a:off x="4773613" y="4565650"/>
            <a:ext cx="15636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4" name="TextBox 13">
            <a:extLst>
              <a:ext uri="{FF2B5EF4-FFF2-40B4-BE49-F238E27FC236}">
                <a16:creationId xmlns:a16="http://schemas.microsoft.com/office/drawing/2014/main" id="{D57C75B2-5982-4820-ABFA-7330891E526E}"/>
              </a:ext>
            </a:extLst>
          </p:cNvPr>
          <p:cNvSpPr txBox="1">
            <a:spLocks noChangeArrowheads="1"/>
          </p:cNvSpPr>
          <p:nvPr/>
        </p:nvSpPr>
        <p:spPr bwMode="auto">
          <a:xfrm>
            <a:off x="7310438" y="4279900"/>
            <a:ext cx="1376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5" name="TextBox 13">
            <a:extLst>
              <a:ext uri="{FF2B5EF4-FFF2-40B4-BE49-F238E27FC236}">
                <a16:creationId xmlns:a16="http://schemas.microsoft.com/office/drawing/2014/main" id="{25EDB324-C408-4AEF-B103-F093799E28BB}"/>
              </a:ext>
            </a:extLst>
          </p:cNvPr>
          <p:cNvSpPr txBox="1">
            <a:spLocks noChangeArrowheads="1"/>
          </p:cNvSpPr>
          <p:nvPr/>
        </p:nvSpPr>
        <p:spPr bwMode="auto">
          <a:xfrm>
            <a:off x="7313613" y="4565650"/>
            <a:ext cx="15636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6" name="TextBox 13">
            <a:extLst>
              <a:ext uri="{FF2B5EF4-FFF2-40B4-BE49-F238E27FC236}">
                <a16:creationId xmlns:a16="http://schemas.microsoft.com/office/drawing/2014/main" id="{FEC5BAA9-C449-4596-8BB0-3CA373BDF552}"/>
              </a:ext>
            </a:extLst>
          </p:cNvPr>
          <p:cNvSpPr txBox="1">
            <a:spLocks noChangeArrowheads="1"/>
          </p:cNvSpPr>
          <p:nvPr/>
        </p:nvSpPr>
        <p:spPr bwMode="auto">
          <a:xfrm>
            <a:off x="9855200" y="4279900"/>
            <a:ext cx="1377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7" name="TextBox 13">
            <a:extLst>
              <a:ext uri="{FF2B5EF4-FFF2-40B4-BE49-F238E27FC236}">
                <a16:creationId xmlns:a16="http://schemas.microsoft.com/office/drawing/2014/main" id="{8B85805E-5641-4A14-A9D0-F3E769573893}"/>
              </a:ext>
            </a:extLst>
          </p:cNvPr>
          <p:cNvSpPr txBox="1">
            <a:spLocks noChangeArrowheads="1"/>
          </p:cNvSpPr>
          <p:nvPr/>
        </p:nvSpPr>
        <p:spPr bwMode="auto">
          <a:xfrm>
            <a:off x="9859963" y="4565650"/>
            <a:ext cx="15636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3">
            <a:extLst>
              <a:ext uri="{FF2B5EF4-FFF2-40B4-BE49-F238E27FC236}">
                <a16:creationId xmlns:a16="http://schemas.microsoft.com/office/drawing/2014/main" id="{51A3AE46-FC56-4523-A9C9-2140FBCFC902}"/>
              </a:ext>
            </a:extLst>
          </p:cNvPr>
          <p:cNvGrpSpPr>
            <a:grpSpLocks/>
          </p:cNvGrpSpPr>
          <p:nvPr/>
        </p:nvGrpSpPr>
        <p:grpSpPr bwMode="auto">
          <a:xfrm>
            <a:off x="152400" y="214313"/>
            <a:ext cx="5365750" cy="965200"/>
            <a:chOff x="0" y="0"/>
            <a:chExt cx="6466453" cy="1163332"/>
          </a:xfrm>
        </p:grpSpPr>
        <p:pic>
          <p:nvPicPr>
            <p:cNvPr id="25615" name="Picture 9" descr="F:\ppt素材\图标\我收集的图标\字体\3.png">
              <a:extLst>
                <a:ext uri="{FF2B5EF4-FFF2-40B4-BE49-F238E27FC236}">
                  <a16:creationId xmlns:a16="http://schemas.microsoft.com/office/drawing/2014/main" id="{C7B67C30-9CEA-4951-9F7A-91A837131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6" descr="F:\超棒ppt模板\中国风\中国风物件\maobi.png">
              <a:extLst>
                <a:ext uri="{FF2B5EF4-FFF2-40B4-BE49-F238E27FC236}">
                  <a16:creationId xmlns:a16="http://schemas.microsoft.com/office/drawing/2014/main" id="{48F9DD59-ED28-4D25-AB20-C4632F630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TextBox 2">
              <a:extLst>
                <a:ext uri="{FF2B5EF4-FFF2-40B4-BE49-F238E27FC236}">
                  <a16:creationId xmlns:a16="http://schemas.microsoft.com/office/drawing/2014/main" id="{73F0F0D4-E2EE-4074-A752-FA6674692326}"/>
                </a:ext>
              </a:extLst>
            </p:cNvPr>
            <p:cNvSpPr txBox="1">
              <a:spLocks noChangeArrowheads="1"/>
            </p:cNvSpPr>
            <p:nvPr/>
          </p:nvSpPr>
          <p:spPr bwMode="auto">
            <a:xfrm>
              <a:off x="613302" y="485372"/>
              <a:ext cx="3925787"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楷体" panose="02010609060101010101" pitchFamily="49" charset="-122"/>
                  <a:ea typeface="楷体" panose="02010609060101010101" pitchFamily="49" charset="-122"/>
                </a:rPr>
                <a:t>Click here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pic>
        <p:nvPicPr>
          <p:cNvPr id="25603" name="图片 7">
            <a:extLst>
              <a:ext uri="{FF2B5EF4-FFF2-40B4-BE49-F238E27FC236}">
                <a16:creationId xmlns:a16="http://schemas.microsoft.com/office/drawing/2014/main" id="{16657314-6EB3-41A3-B312-95FFC9FDD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513" y="2122488"/>
            <a:ext cx="36703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8">
            <a:extLst>
              <a:ext uri="{FF2B5EF4-FFF2-40B4-BE49-F238E27FC236}">
                <a16:creationId xmlns:a16="http://schemas.microsoft.com/office/drawing/2014/main" id="{3C603A32-9385-47A0-9DC6-ABFCA87D6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975" y="1566863"/>
            <a:ext cx="16033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9">
            <a:extLst>
              <a:ext uri="{FF2B5EF4-FFF2-40B4-BE49-F238E27FC236}">
                <a16:creationId xmlns:a16="http://schemas.microsoft.com/office/drawing/2014/main" id="{19B9A11A-3680-49B5-AB17-A7A0C6AA7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3937000"/>
            <a:ext cx="160178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10">
            <a:extLst>
              <a:ext uri="{FF2B5EF4-FFF2-40B4-BE49-F238E27FC236}">
                <a16:creationId xmlns:a16="http://schemas.microsoft.com/office/drawing/2014/main" id="{DFCF6C4C-3517-4F11-BE9A-5A57028B8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8613" y="3937000"/>
            <a:ext cx="160178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文本框 11">
            <a:extLst>
              <a:ext uri="{FF2B5EF4-FFF2-40B4-BE49-F238E27FC236}">
                <a16:creationId xmlns:a16="http://schemas.microsoft.com/office/drawing/2014/main" id="{FC1EDB10-CA1D-47DD-B28B-1B99C7C2EB54}"/>
              </a:ext>
            </a:extLst>
          </p:cNvPr>
          <p:cNvSpPr txBox="1">
            <a:spLocks noChangeArrowheads="1"/>
          </p:cNvSpPr>
          <p:nvPr/>
        </p:nvSpPr>
        <p:spPr bwMode="auto">
          <a:xfrm>
            <a:off x="7867650" y="1862138"/>
            <a:ext cx="1079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Add Title</a:t>
            </a:r>
          </a:p>
        </p:txBody>
      </p:sp>
      <p:sp>
        <p:nvSpPr>
          <p:cNvPr id="25608" name="文本框 12">
            <a:extLst>
              <a:ext uri="{FF2B5EF4-FFF2-40B4-BE49-F238E27FC236}">
                <a16:creationId xmlns:a16="http://schemas.microsoft.com/office/drawing/2014/main" id="{EBF68D79-5200-434F-A804-0F6C361B96B5}"/>
              </a:ext>
            </a:extLst>
          </p:cNvPr>
          <p:cNvSpPr txBox="1">
            <a:spLocks noChangeArrowheads="1"/>
          </p:cNvSpPr>
          <p:nvPr/>
        </p:nvSpPr>
        <p:spPr bwMode="auto">
          <a:xfrm>
            <a:off x="6314282" y="4141108"/>
            <a:ext cx="1079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Add Title</a:t>
            </a:r>
          </a:p>
        </p:txBody>
      </p:sp>
      <p:sp>
        <p:nvSpPr>
          <p:cNvPr id="25609" name="文本框 13">
            <a:extLst>
              <a:ext uri="{FF2B5EF4-FFF2-40B4-BE49-F238E27FC236}">
                <a16:creationId xmlns:a16="http://schemas.microsoft.com/office/drawing/2014/main" id="{5C88DD59-5D3B-4DB6-B303-B7C374B709CC}"/>
              </a:ext>
            </a:extLst>
          </p:cNvPr>
          <p:cNvSpPr txBox="1">
            <a:spLocks noChangeArrowheads="1"/>
          </p:cNvSpPr>
          <p:nvPr/>
        </p:nvSpPr>
        <p:spPr bwMode="auto">
          <a:xfrm>
            <a:off x="9718675" y="4433492"/>
            <a:ext cx="1079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Add </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Title</a:t>
            </a:r>
          </a:p>
        </p:txBody>
      </p:sp>
      <p:sp>
        <p:nvSpPr>
          <p:cNvPr id="25610" name="文本框 14">
            <a:extLst>
              <a:ext uri="{FF2B5EF4-FFF2-40B4-BE49-F238E27FC236}">
                <a16:creationId xmlns:a16="http://schemas.microsoft.com/office/drawing/2014/main" id="{5F4AA040-4774-491A-9952-E1683899726D}"/>
              </a:ext>
            </a:extLst>
          </p:cNvPr>
          <p:cNvSpPr txBox="1">
            <a:spLocks noChangeArrowheads="1"/>
          </p:cNvSpPr>
          <p:nvPr/>
        </p:nvSpPr>
        <p:spPr bwMode="auto">
          <a:xfrm>
            <a:off x="7136607" y="3019199"/>
            <a:ext cx="2665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Click to add content</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Click to add content</a:t>
            </a:r>
          </a:p>
          <a:p>
            <a:pPr eaLnBrk="1" hangingPunct="1"/>
            <a:r>
              <a:rPr lang="zh-CN" altLang="en-US" dirty="0">
                <a:latin typeface="微软雅黑" panose="020B0503020204020204" pitchFamily="34" charset="-122"/>
                <a:ea typeface="微软雅黑" panose="020B0503020204020204" pitchFamily="34" charset="-122"/>
              </a:rPr>
              <a:t>Click to add content</a:t>
            </a:r>
          </a:p>
          <a:p>
            <a:pPr eaLnBrk="1" hangingPunct="1"/>
            <a:r>
              <a:rPr lang="zh-CN" altLang="en-US" dirty="0">
                <a:latin typeface="微软雅黑" panose="020B0503020204020204" pitchFamily="34" charset="-122"/>
                <a:ea typeface="微软雅黑" panose="020B0503020204020204" pitchFamily="34" charset="-122"/>
              </a:rPr>
              <a:t>Click to add content</a:t>
            </a:r>
          </a:p>
          <a:p>
            <a:pPr eaLnBrk="1" hangingPunct="1"/>
            <a:endParaRPr lang="zh-CN" altLang="en-US" dirty="0">
              <a:latin typeface="微软雅黑" panose="020B0503020204020204" pitchFamily="34" charset="-122"/>
              <a:ea typeface="微软雅黑" panose="020B0503020204020204" pitchFamily="34" charset="-122"/>
            </a:endParaRPr>
          </a:p>
        </p:txBody>
      </p:sp>
      <p:grpSp>
        <p:nvGrpSpPr>
          <p:cNvPr id="25611" name="组合 15">
            <a:extLst>
              <a:ext uri="{FF2B5EF4-FFF2-40B4-BE49-F238E27FC236}">
                <a16:creationId xmlns:a16="http://schemas.microsoft.com/office/drawing/2014/main" id="{9A835299-6D4C-4B57-85D8-8DDB6B5DF8A1}"/>
              </a:ext>
            </a:extLst>
          </p:cNvPr>
          <p:cNvGrpSpPr>
            <a:grpSpLocks/>
          </p:cNvGrpSpPr>
          <p:nvPr/>
        </p:nvGrpSpPr>
        <p:grpSpPr bwMode="auto">
          <a:xfrm>
            <a:off x="969963" y="2584450"/>
            <a:ext cx="4621212" cy="2970213"/>
            <a:chOff x="0" y="0"/>
            <a:chExt cx="4621169" cy="2969009"/>
          </a:xfrm>
        </p:grpSpPr>
        <p:pic>
          <p:nvPicPr>
            <p:cNvPr id="25613" name="图片 16">
              <a:extLst>
                <a:ext uri="{FF2B5EF4-FFF2-40B4-BE49-F238E27FC236}">
                  <a16:creationId xmlns:a16="http://schemas.microsoft.com/office/drawing/2014/main" id="{27A90E95-BBC7-499A-B73D-2777CF75F1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21169" cy="296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文本框 17">
              <a:extLst>
                <a:ext uri="{FF2B5EF4-FFF2-40B4-BE49-F238E27FC236}">
                  <a16:creationId xmlns:a16="http://schemas.microsoft.com/office/drawing/2014/main" id="{A761E196-39AF-4A8F-99C2-62EF8FB879F6}"/>
                </a:ext>
              </a:extLst>
            </p:cNvPr>
            <p:cNvSpPr txBox="1">
              <a:spLocks noChangeArrowheads="1"/>
            </p:cNvSpPr>
            <p:nvPr/>
          </p:nvSpPr>
          <p:spPr bwMode="auto">
            <a:xfrm>
              <a:off x="401633" y="372417"/>
              <a:ext cx="2304256" cy="23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a:p>
              <a:pPr eaLnBrk="1" hangingPunct="1"/>
              <a:endParaRPr lang="zh-CN" altLang="en-US"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a:p>
              <a:pPr eaLnBrk="1" hangingPunct="1"/>
              <a:endParaRPr lang="zh-CN" altLang="en-US"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p>
            <a:p>
              <a:pPr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ardrop 27">
            <a:extLst>
              <a:ext uri="{FF2B5EF4-FFF2-40B4-BE49-F238E27FC236}">
                <a16:creationId xmlns:a16="http://schemas.microsoft.com/office/drawing/2014/main" id="{0E32912E-A5E7-42DC-8658-E0185A2DD3EC}"/>
              </a:ext>
            </a:extLst>
          </p:cNvPr>
          <p:cNvSpPr>
            <a:spLocks/>
          </p:cNvSpPr>
          <p:nvPr/>
        </p:nvSpPr>
        <p:spPr bwMode="auto">
          <a:xfrm rot="-2700000">
            <a:off x="1370013" y="2892425"/>
            <a:ext cx="1063625" cy="1063625"/>
          </a:xfrm>
          <a:custGeom>
            <a:avLst/>
            <a:gdLst>
              <a:gd name="T0" fmla="*/ 0 w 1063547"/>
              <a:gd name="T1" fmla="*/ 531930 h 1063547"/>
              <a:gd name="T2" fmla="*/ 531930 w 1063547"/>
              <a:gd name="T3" fmla="*/ 0 h 1063547"/>
              <a:gd name="T4" fmla="*/ 1063859 w 1063547"/>
              <a:gd name="T5" fmla="*/ 0 h 1063547"/>
              <a:gd name="T6" fmla="*/ 1063859 w 1063547"/>
              <a:gd name="T7" fmla="*/ 531930 h 1063547"/>
              <a:gd name="T8" fmla="*/ 531929 w 1063547"/>
              <a:gd name="T9" fmla="*/ 1063860 h 1063547"/>
              <a:gd name="T10" fmla="*/ -1 w 1063547"/>
              <a:gd name="T11" fmla="*/ 531930 h 1063547"/>
              <a:gd name="T12" fmla="*/ 0 w 1063547"/>
              <a:gd name="T13" fmla="*/ 531930 h 1063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3547" h="1063547">
                <a:moveTo>
                  <a:pt x="0" y="531774"/>
                </a:moveTo>
                <a:cubicBezTo>
                  <a:pt x="0" y="238083"/>
                  <a:pt x="238083" y="0"/>
                  <a:pt x="531774" y="0"/>
                </a:cubicBezTo>
                <a:lnTo>
                  <a:pt x="1063547" y="0"/>
                </a:lnTo>
                <a:lnTo>
                  <a:pt x="1063547" y="531774"/>
                </a:lnTo>
                <a:cubicBezTo>
                  <a:pt x="1063547" y="825465"/>
                  <a:pt x="825464" y="1063548"/>
                  <a:pt x="531773" y="1063548"/>
                </a:cubicBezTo>
                <a:cubicBezTo>
                  <a:pt x="238082" y="1063548"/>
                  <a:pt x="-1" y="825465"/>
                  <a:pt x="-1" y="531774"/>
                </a:cubicBezTo>
                <a:lnTo>
                  <a:pt x="0" y="53177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27" name="Teardrop 28">
            <a:extLst>
              <a:ext uri="{FF2B5EF4-FFF2-40B4-BE49-F238E27FC236}">
                <a16:creationId xmlns:a16="http://schemas.microsoft.com/office/drawing/2014/main" id="{627C7450-E2B4-48B0-A458-B7B0EA3AF033}"/>
              </a:ext>
            </a:extLst>
          </p:cNvPr>
          <p:cNvSpPr>
            <a:spLocks/>
          </p:cNvSpPr>
          <p:nvPr/>
        </p:nvSpPr>
        <p:spPr bwMode="auto">
          <a:xfrm rot="-2700000">
            <a:off x="3482975" y="2892425"/>
            <a:ext cx="1063625" cy="1063625"/>
          </a:xfrm>
          <a:custGeom>
            <a:avLst/>
            <a:gdLst>
              <a:gd name="T0" fmla="*/ 0 w 1063547"/>
              <a:gd name="T1" fmla="*/ 531930 h 1063547"/>
              <a:gd name="T2" fmla="*/ 531930 w 1063547"/>
              <a:gd name="T3" fmla="*/ 0 h 1063547"/>
              <a:gd name="T4" fmla="*/ 1063859 w 1063547"/>
              <a:gd name="T5" fmla="*/ 0 h 1063547"/>
              <a:gd name="T6" fmla="*/ 1063859 w 1063547"/>
              <a:gd name="T7" fmla="*/ 531930 h 1063547"/>
              <a:gd name="T8" fmla="*/ 531929 w 1063547"/>
              <a:gd name="T9" fmla="*/ 1063860 h 1063547"/>
              <a:gd name="T10" fmla="*/ -1 w 1063547"/>
              <a:gd name="T11" fmla="*/ 531930 h 1063547"/>
              <a:gd name="T12" fmla="*/ 0 w 1063547"/>
              <a:gd name="T13" fmla="*/ 531930 h 1063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3547" h="1063547">
                <a:moveTo>
                  <a:pt x="0" y="531774"/>
                </a:moveTo>
                <a:cubicBezTo>
                  <a:pt x="0" y="238083"/>
                  <a:pt x="238083" y="0"/>
                  <a:pt x="531774" y="0"/>
                </a:cubicBezTo>
                <a:lnTo>
                  <a:pt x="1063547" y="0"/>
                </a:lnTo>
                <a:lnTo>
                  <a:pt x="1063547" y="531774"/>
                </a:lnTo>
                <a:cubicBezTo>
                  <a:pt x="1063547" y="825465"/>
                  <a:pt x="825464" y="1063548"/>
                  <a:pt x="531773" y="1063548"/>
                </a:cubicBezTo>
                <a:cubicBezTo>
                  <a:pt x="238082" y="1063548"/>
                  <a:pt x="-1" y="825465"/>
                  <a:pt x="-1" y="531774"/>
                </a:cubicBezTo>
                <a:lnTo>
                  <a:pt x="0" y="531774"/>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28" name="Teardrop 29">
            <a:extLst>
              <a:ext uri="{FF2B5EF4-FFF2-40B4-BE49-F238E27FC236}">
                <a16:creationId xmlns:a16="http://schemas.microsoft.com/office/drawing/2014/main" id="{0DE7C2F8-8E2D-47C0-A77C-868BEE72D5D0}"/>
              </a:ext>
            </a:extLst>
          </p:cNvPr>
          <p:cNvSpPr>
            <a:spLocks/>
          </p:cNvSpPr>
          <p:nvPr/>
        </p:nvSpPr>
        <p:spPr bwMode="auto">
          <a:xfrm rot="-2700000">
            <a:off x="5576888" y="2892425"/>
            <a:ext cx="1063625" cy="1063625"/>
          </a:xfrm>
          <a:custGeom>
            <a:avLst/>
            <a:gdLst>
              <a:gd name="T0" fmla="*/ 0 w 1063547"/>
              <a:gd name="T1" fmla="*/ 531930 h 1063547"/>
              <a:gd name="T2" fmla="*/ 531930 w 1063547"/>
              <a:gd name="T3" fmla="*/ 0 h 1063547"/>
              <a:gd name="T4" fmla="*/ 1063859 w 1063547"/>
              <a:gd name="T5" fmla="*/ 0 h 1063547"/>
              <a:gd name="T6" fmla="*/ 1063859 w 1063547"/>
              <a:gd name="T7" fmla="*/ 531930 h 1063547"/>
              <a:gd name="T8" fmla="*/ 531929 w 1063547"/>
              <a:gd name="T9" fmla="*/ 1063860 h 1063547"/>
              <a:gd name="T10" fmla="*/ -1 w 1063547"/>
              <a:gd name="T11" fmla="*/ 531930 h 1063547"/>
              <a:gd name="T12" fmla="*/ 0 w 1063547"/>
              <a:gd name="T13" fmla="*/ 531930 h 1063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3547" h="1063547">
                <a:moveTo>
                  <a:pt x="0" y="531774"/>
                </a:moveTo>
                <a:cubicBezTo>
                  <a:pt x="0" y="238083"/>
                  <a:pt x="238083" y="0"/>
                  <a:pt x="531774" y="0"/>
                </a:cubicBezTo>
                <a:lnTo>
                  <a:pt x="1063547" y="0"/>
                </a:lnTo>
                <a:lnTo>
                  <a:pt x="1063547" y="531774"/>
                </a:lnTo>
                <a:cubicBezTo>
                  <a:pt x="1063547" y="825465"/>
                  <a:pt x="825464" y="1063548"/>
                  <a:pt x="531773" y="1063548"/>
                </a:cubicBezTo>
                <a:cubicBezTo>
                  <a:pt x="238082" y="1063548"/>
                  <a:pt x="-1" y="825465"/>
                  <a:pt x="-1" y="531774"/>
                </a:cubicBezTo>
                <a:lnTo>
                  <a:pt x="0" y="53177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29" name="Teardrop 15">
            <a:extLst>
              <a:ext uri="{FF2B5EF4-FFF2-40B4-BE49-F238E27FC236}">
                <a16:creationId xmlns:a16="http://schemas.microsoft.com/office/drawing/2014/main" id="{9037CA47-8389-46ED-A3DC-7259B0A43F5A}"/>
              </a:ext>
            </a:extLst>
          </p:cNvPr>
          <p:cNvSpPr>
            <a:spLocks/>
          </p:cNvSpPr>
          <p:nvPr/>
        </p:nvSpPr>
        <p:spPr bwMode="auto">
          <a:xfrm rot="-2700000">
            <a:off x="9828213" y="2892425"/>
            <a:ext cx="1063625" cy="1063625"/>
          </a:xfrm>
          <a:custGeom>
            <a:avLst/>
            <a:gdLst>
              <a:gd name="T0" fmla="*/ 0 w 1063547"/>
              <a:gd name="T1" fmla="*/ 531930 h 1063547"/>
              <a:gd name="T2" fmla="*/ 531930 w 1063547"/>
              <a:gd name="T3" fmla="*/ 0 h 1063547"/>
              <a:gd name="T4" fmla="*/ 1063859 w 1063547"/>
              <a:gd name="T5" fmla="*/ 0 h 1063547"/>
              <a:gd name="T6" fmla="*/ 1063859 w 1063547"/>
              <a:gd name="T7" fmla="*/ 531930 h 1063547"/>
              <a:gd name="T8" fmla="*/ 531929 w 1063547"/>
              <a:gd name="T9" fmla="*/ 1063860 h 1063547"/>
              <a:gd name="T10" fmla="*/ -1 w 1063547"/>
              <a:gd name="T11" fmla="*/ 531930 h 1063547"/>
              <a:gd name="T12" fmla="*/ 0 w 1063547"/>
              <a:gd name="T13" fmla="*/ 531930 h 1063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3547" h="1063547">
                <a:moveTo>
                  <a:pt x="0" y="531774"/>
                </a:moveTo>
                <a:cubicBezTo>
                  <a:pt x="0" y="238083"/>
                  <a:pt x="238083" y="0"/>
                  <a:pt x="531774" y="0"/>
                </a:cubicBezTo>
                <a:lnTo>
                  <a:pt x="1063547" y="0"/>
                </a:lnTo>
                <a:lnTo>
                  <a:pt x="1063547" y="531774"/>
                </a:lnTo>
                <a:cubicBezTo>
                  <a:pt x="1063547" y="825465"/>
                  <a:pt x="825464" y="1063548"/>
                  <a:pt x="531773" y="1063548"/>
                </a:cubicBezTo>
                <a:cubicBezTo>
                  <a:pt x="238082" y="1063548"/>
                  <a:pt x="-1" y="825465"/>
                  <a:pt x="-1" y="531774"/>
                </a:cubicBezTo>
                <a:lnTo>
                  <a:pt x="0" y="53177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30" name="Teardrop 20">
            <a:extLst>
              <a:ext uri="{FF2B5EF4-FFF2-40B4-BE49-F238E27FC236}">
                <a16:creationId xmlns:a16="http://schemas.microsoft.com/office/drawing/2014/main" id="{69539797-5FC2-4C67-A94B-407A690F397E}"/>
              </a:ext>
            </a:extLst>
          </p:cNvPr>
          <p:cNvSpPr>
            <a:spLocks/>
          </p:cNvSpPr>
          <p:nvPr/>
        </p:nvSpPr>
        <p:spPr bwMode="auto">
          <a:xfrm rot="-2700000">
            <a:off x="7681913" y="2892425"/>
            <a:ext cx="1063625" cy="1063625"/>
          </a:xfrm>
          <a:custGeom>
            <a:avLst/>
            <a:gdLst>
              <a:gd name="T0" fmla="*/ 0 w 1063547"/>
              <a:gd name="T1" fmla="*/ 531930 h 1063547"/>
              <a:gd name="T2" fmla="*/ 531930 w 1063547"/>
              <a:gd name="T3" fmla="*/ 0 h 1063547"/>
              <a:gd name="T4" fmla="*/ 1063859 w 1063547"/>
              <a:gd name="T5" fmla="*/ 0 h 1063547"/>
              <a:gd name="T6" fmla="*/ 1063859 w 1063547"/>
              <a:gd name="T7" fmla="*/ 531930 h 1063547"/>
              <a:gd name="T8" fmla="*/ 531929 w 1063547"/>
              <a:gd name="T9" fmla="*/ 1063860 h 1063547"/>
              <a:gd name="T10" fmla="*/ -1 w 1063547"/>
              <a:gd name="T11" fmla="*/ 531930 h 1063547"/>
              <a:gd name="T12" fmla="*/ 0 w 1063547"/>
              <a:gd name="T13" fmla="*/ 531930 h 1063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3547" h="1063547">
                <a:moveTo>
                  <a:pt x="0" y="531774"/>
                </a:moveTo>
                <a:cubicBezTo>
                  <a:pt x="0" y="238083"/>
                  <a:pt x="238083" y="0"/>
                  <a:pt x="531774" y="0"/>
                </a:cubicBezTo>
                <a:lnTo>
                  <a:pt x="1063547" y="0"/>
                </a:lnTo>
                <a:lnTo>
                  <a:pt x="1063547" y="531774"/>
                </a:lnTo>
                <a:cubicBezTo>
                  <a:pt x="1063547" y="825465"/>
                  <a:pt x="825464" y="1063548"/>
                  <a:pt x="531773" y="1063548"/>
                </a:cubicBezTo>
                <a:cubicBezTo>
                  <a:pt x="238082" y="1063548"/>
                  <a:pt x="-1" y="825465"/>
                  <a:pt x="-1" y="531774"/>
                </a:cubicBezTo>
                <a:lnTo>
                  <a:pt x="0" y="531774"/>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26631" name="Straight Connector 17">
            <a:extLst>
              <a:ext uri="{FF2B5EF4-FFF2-40B4-BE49-F238E27FC236}">
                <a16:creationId xmlns:a16="http://schemas.microsoft.com/office/drawing/2014/main" id="{0692E7E1-C249-45AD-BCDF-D6B71B3BD0FE}"/>
              </a:ext>
            </a:extLst>
          </p:cNvPr>
          <p:cNvCxnSpPr>
            <a:cxnSpLocks noChangeShapeType="1"/>
          </p:cNvCxnSpPr>
          <p:nvPr/>
        </p:nvCxnSpPr>
        <p:spPr bwMode="auto">
          <a:xfrm>
            <a:off x="2613025" y="3424238"/>
            <a:ext cx="731838" cy="0"/>
          </a:xfrm>
          <a:prstGeom prst="line">
            <a:avLst/>
          </a:prstGeom>
          <a:noFill/>
          <a:ln w="19050">
            <a:solidFill>
              <a:srgbClr val="ADBACA"/>
            </a:solidFill>
            <a:prstDash val="sysDash"/>
            <a:round/>
            <a:headEnd/>
            <a:tailEnd/>
          </a:ln>
          <a:extLst>
            <a:ext uri="{909E8E84-426E-40DD-AFC4-6F175D3DCCD1}">
              <a14:hiddenFill xmlns:a14="http://schemas.microsoft.com/office/drawing/2010/main">
                <a:noFill/>
              </a14:hiddenFill>
            </a:ext>
          </a:extLst>
        </p:spPr>
      </p:cxnSp>
      <p:cxnSp>
        <p:nvCxnSpPr>
          <p:cNvPr id="26632" name="Straight Connector 23">
            <a:extLst>
              <a:ext uri="{FF2B5EF4-FFF2-40B4-BE49-F238E27FC236}">
                <a16:creationId xmlns:a16="http://schemas.microsoft.com/office/drawing/2014/main" id="{894457EF-22F1-4B06-A45B-DF9E07C0E8B4}"/>
              </a:ext>
            </a:extLst>
          </p:cNvPr>
          <p:cNvCxnSpPr>
            <a:cxnSpLocks noChangeShapeType="1"/>
          </p:cNvCxnSpPr>
          <p:nvPr/>
        </p:nvCxnSpPr>
        <p:spPr bwMode="auto">
          <a:xfrm>
            <a:off x="4673600" y="3425825"/>
            <a:ext cx="731838" cy="0"/>
          </a:xfrm>
          <a:prstGeom prst="line">
            <a:avLst/>
          </a:prstGeom>
          <a:noFill/>
          <a:ln w="19050">
            <a:solidFill>
              <a:srgbClr val="ADBACA"/>
            </a:solidFill>
            <a:prstDash val="sysDash"/>
            <a:round/>
            <a:headEnd/>
            <a:tailEnd/>
          </a:ln>
          <a:extLst>
            <a:ext uri="{909E8E84-426E-40DD-AFC4-6F175D3DCCD1}">
              <a14:hiddenFill xmlns:a14="http://schemas.microsoft.com/office/drawing/2010/main">
                <a:noFill/>
              </a14:hiddenFill>
            </a:ext>
          </a:extLst>
        </p:spPr>
      </p:cxnSp>
      <p:cxnSp>
        <p:nvCxnSpPr>
          <p:cNvPr id="26633" name="Straight Connector 24">
            <a:extLst>
              <a:ext uri="{FF2B5EF4-FFF2-40B4-BE49-F238E27FC236}">
                <a16:creationId xmlns:a16="http://schemas.microsoft.com/office/drawing/2014/main" id="{6F3B3369-2725-4739-A7A4-73D07FD05374}"/>
              </a:ext>
            </a:extLst>
          </p:cNvPr>
          <p:cNvCxnSpPr>
            <a:cxnSpLocks noChangeShapeType="1"/>
          </p:cNvCxnSpPr>
          <p:nvPr/>
        </p:nvCxnSpPr>
        <p:spPr bwMode="auto">
          <a:xfrm>
            <a:off x="6810375" y="3425825"/>
            <a:ext cx="731838" cy="0"/>
          </a:xfrm>
          <a:prstGeom prst="line">
            <a:avLst/>
          </a:prstGeom>
          <a:noFill/>
          <a:ln w="19050">
            <a:solidFill>
              <a:srgbClr val="ADBACA"/>
            </a:solidFill>
            <a:prstDash val="sysDash"/>
            <a:round/>
            <a:headEnd/>
            <a:tailEnd/>
          </a:ln>
          <a:extLst>
            <a:ext uri="{909E8E84-426E-40DD-AFC4-6F175D3DCCD1}">
              <a14:hiddenFill xmlns:a14="http://schemas.microsoft.com/office/drawing/2010/main">
                <a:noFill/>
              </a14:hiddenFill>
            </a:ext>
          </a:extLst>
        </p:spPr>
      </p:cxnSp>
      <p:cxnSp>
        <p:nvCxnSpPr>
          <p:cNvPr id="26634" name="Straight Connector 25">
            <a:extLst>
              <a:ext uri="{FF2B5EF4-FFF2-40B4-BE49-F238E27FC236}">
                <a16:creationId xmlns:a16="http://schemas.microsoft.com/office/drawing/2014/main" id="{86048963-CA68-4D13-9D89-DD53447A81E8}"/>
              </a:ext>
            </a:extLst>
          </p:cNvPr>
          <p:cNvCxnSpPr>
            <a:cxnSpLocks noChangeShapeType="1"/>
          </p:cNvCxnSpPr>
          <p:nvPr/>
        </p:nvCxnSpPr>
        <p:spPr bwMode="auto">
          <a:xfrm>
            <a:off x="8924925" y="3425825"/>
            <a:ext cx="731838" cy="0"/>
          </a:xfrm>
          <a:prstGeom prst="line">
            <a:avLst/>
          </a:prstGeom>
          <a:noFill/>
          <a:ln w="19050">
            <a:solidFill>
              <a:srgbClr val="ADBACA"/>
            </a:solidFill>
            <a:prstDash val="sysDash"/>
            <a:round/>
            <a:headEnd/>
            <a:tailEnd/>
          </a:ln>
          <a:extLst>
            <a:ext uri="{909E8E84-426E-40DD-AFC4-6F175D3DCCD1}">
              <a14:hiddenFill xmlns:a14="http://schemas.microsoft.com/office/drawing/2010/main">
                <a:noFill/>
              </a14:hiddenFill>
            </a:ext>
          </a:extLst>
        </p:spPr>
      </p:cxnSp>
      <p:pic>
        <p:nvPicPr>
          <p:cNvPr id="26635" name="Picture 19">
            <a:extLst>
              <a:ext uri="{FF2B5EF4-FFF2-40B4-BE49-F238E27FC236}">
                <a16:creationId xmlns:a16="http://schemas.microsoft.com/office/drawing/2014/main" id="{9A038FFA-86A2-4DC8-8B93-3D7CE7F9B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323850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1">
            <a:extLst>
              <a:ext uri="{FF2B5EF4-FFF2-40B4-BE49-F238E27FC236}">
                <a16:creationId xmlns:a16="http://schemas.microsoft.com/office/drawing/2014/main" id="{E38DEB2E-7643-4E8B-A33C-B82EF5993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32400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2">
            <a:extLst>
              <a:ext uri="{FF2B5EF4-FFF2-40B4-BE49-F238E27FC236}">
                <a16:creationId xmlns:a16="http://schemas.microsoft.com/office/drawing/2014/main" id="{7E5D4528-D74E-472A-BE32-F07CB7367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9525" y="323850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6">
            <a:extLst>
              <a:ext uri="{FF2B5EF4-FFF2-40B4-BE49-F238E27FC236}">
                <a16:creationId xmlns:a16="http://schemas.microsoft.com/office/drawing/2014/main" id="{97417361-1662-4061-996B-250E68C6D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323850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31">
            <a:extLst>
              <a:ext uri="{FF2B5EF4-FFF2-40B4-BE49-F238E27FC236}">
                <a16:creationId xmlns:a16="http://schemas.microsoft.com/office/drawing/2014/main" id="{29CDC48E-02E9-4FE5-8C7A-E60936D89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088" y="32400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Box 13">
            <a:extLst>
              <a:ext uri="{FF2B5EF4-FFF2-40B4-BE49-F238E27FC236}">
                <a16:creationId xmlns:a16="http://schemas.microsoft.com/office/drawing/2014/main" id="{6A977022-1869-44E7-9B11-1D28EA2536C3}"/>
              </a:ext>
            </a:extLst>
          </p:cNvPr>
          <p:cNvSpPr txBox="1">
            <a:spLocks noChangeArrowheads="1"/>
          </p:cNvSpPr>
          <p:nvPr/>
        </p:nvSpPr>
        <p:spPr bwMode="auto">
          <a:xfrm>
            <a:off x="879475" y="42005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1" name="TextBox 13">
            <a:extLst>
              <a:ext uri="{FF2B5EF4-FFF2-40B4-BE49-F238E27FC236}">
                <a16:creationId xmlns:a16="http://schemas.microsoft.com/office/drawing/2014/main" id="{0752CF96-214B-4F9A-A3CF-9CB86628C433}"/>
              </a:ext>
            </a:extLst>
          </p:cNvPr>
          <p:cNvSpPr txBox="1">
            <a:spLocks noChangeArrowheads="1"/>
          </p:cNvSpPr>
          <p:nvPr/>
        </p:nvSpPr>
        <p:spPr bwMode="auto">
          <a:xfrm>
            <a:off x="688975" y="4486275"/>
            <a:ext cx="23336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2" name="TextBox 13">
            <a:extLst>
              <a:ext uri="{FF2B5EF4-FFF2-40B4-BE49-F238E27FC236}">
                <a16:creationId xmlns:a16="http://schemas.microsoft.com/office/drawing/2014/main" id="{9850A54F-065D-4105-B6FE-BC8EBD632CA5}"/>
              </a:ext>
            </a:extLst>
          </p:cNvPr>
          <p:cNvSpPr txBox="1">
            <a:spLocks noChangeArrowheads="1"/>
          </p:cNvSpPr>
          <p:nvPr/>
        </p:nvSpPr>
        <p:spPr bwMode="auto">
          <a:xfrm>
            <a:off x="3022600" y="42005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3" name="TextBox 13">
            <a:extLst>
              <a:ext uri="{FF2B5EF4-FFF2-40B4-BE49-F238E27FC236}">
                <a16:creationId xmlns:a16="http://schemas.microsoft.com/office/drawing/2014/main" id="{0C295CCD-BC6B-4072-A2D5-BF461CBB5F49}"/>
              </a:ext>
            </a:extLst>
          </p:cNvPr>
          <p:cNvSpPr txBox="1">
            <a:spLocks noChangeArrowheads="1"/>
          </p:cNvSpPr>
          <p:nvPr/>
        </p:nvSpPr>
        <p:spPr bwMode="auto">
          <a:xfrm>
            <a:off x="2832100" y="4486275"/>
            <a:ext cx="23336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4" name="TextBox 13">
            <a:extLst>
              <a:ext uri="{FF2B5EF4-FFF2-40B4-BE49-F238E27FC236}">
                <a16:creationId xmlns:a16="http://schemas.microsoft.com/office/drawing/2014/main" id="{06708BD9-33C1-466B-865E-2D05B1EAEF19}"/>
              </a:ext>
            </a:extLst>
          </p:cNvPr>
          <p:cNvSpPr txBox="1">
            <a:spLocks noChangeArrowheads="1"/>
          </p:cNvSpPr>
          <p:nvPr/>
        </p:nvSpPr>
        <p:spPr bwMode="auto">
          <a:xfrm>
            <a:off x="5165725" y="4200525"/>
            <a:ext cx="195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5" name="TextBox 13">
            <a:extLst>
              <a:ext uri="{FF2B5EF4-FFF2-40B4-BE49-F238E27FC236}">
                <a16:creationId xmlns:a16="http://schemas.microsoft.com/office/drawing/2014/main" id="{C3097DE5-FDBD-417F-A394-7A7AD8C91D2F}"/>
              </a:ext>
            </a:extLst>
          </p:cNvPr>
          <p:cNvSpPr txBox="1">
            <a:spLocks noChangeArrowheads="1"/>
          </p:cNvSpPr>
          <p:nvPr/>
        </p:nvSpPr>
        <p:spPr bwMode="auto">
          <a:xfrm>
            <a:off x="4975225" y="4486275"/>
            <a:ext cx="23352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6" name="TextBox 13">
            <a:extLst>
              <a:ext uri="{FF2B5EF4-FFF2-40B4-BE49-F238E27FC236}">
                <a16:creationId xmlns:a16="http://schemas.microsoft.com/office/drawing/2014/main" id="{9DE28B3A-EDF1-409B-A116-A44B7CC0D6A3}"/>
              </a:ext>
            </a:extLst>
          </p:cNvPr>
          <p:cNvSpPr txBox="1">
            <a:spLocks noChangeArrowheads="1"/>
          </p:cNvSpPr>
          <p:nvPr/>
        </p:nvSpPr>
        <p:spPr bwMode="auto">
          <a:xfrm>
            <a:off x="7310438" y="42005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7" name="TextBox 13">
            <a:extLst>
              <a:ext uri="{FF2B5EF4-FFF2-40B4-BE49-F238E27FC236}">
                <a16:creationId xmlns:a16="http://schemas.microsoft.com/office/drawing/2014/main" id="{F0842F9F-3519-4323-9BE7-54CDB409F105}"/>
              </a:ext>
            </a:extLst>
          </p:cNvPr>
          <p:cNvSpPr txBox="1">
            <a:spLocks noChangeArrowheads="1"/>
          </p:cNvSpPr>
          <p:nvPr/>
        </p:nvSpPr>
        <p:spPr bwMode="auto">
          <a:xfrm>
            <a:off x="7119938" y="4486275"/>
            <a:ext cx="23336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8" name="TextBox 13">
            <a:extLst>
              <a:ext uri="{FF2B5EF4-FFF2-40B4-BE49-F238E27FC236}">
                <a16:creationId xmlns:a16="http://schemas.microsoft.com/office/drawing/2014/main" id="{724EF9D9-C22F-431D-8D8C-81C244C4523E}"/>
              </a:ext>
            </a:extLst>
          </p:cNvPr>
          <p:cNvSpPr txBox="1">
            <a:spLocks noChangeArrowheads="1"/>
          </p:cNvSpPr>
          <p:nvPr/>
        </p:nvSpPr>
        <p:spPr bwMode="auto">
          <a:xfrm>
            <a:off x="9291638" y="42005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9" name="TextBox 13">
            <a:extLst>
              <a:ext uri="{FF2B5EF4-FFF2-40B4-BE49-F238E27FC236}">
                <a16:creationId xmlns:a16="http://schemas.microsoft.com/office/drawing/2014/main" id="{7FF1D360-FAB3-46DE-B762-9274DF347B14}"/>
              </a:ext>
            </a:extLst>
          </p:cNvPr>
          <p:cNvSpPr txBox="1">
            <a:spLocks noChangeArrowheads="1"/>
          </p:cNvSpPr>
          <p:nvPr/>
        </p:nvSpPr>
        <p:spPr bwMode="auto">
          <a:xfrm>
            <a:off x="9101138" y="4486275"/>
            <a:ext cx="23336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3">
            <a:extLst>
              <a:ext uri="{FF2B5EF4-FFF2-40B4-BE49-F238E27FC236}">
                <a16:creationId xmlns:a16="http://schemas.microsoft.com/office/drawing/2014/main" id="{9DEC1946-EB95-464C-B947-A603B96EC2DB}"/>
              </a:ext>
            </a:extLst>
          </p:cNvPr>
          <p:cNvGrpSpPr>
            <a:grpSpLocks/>
          </p:cNvGrpSpPr>
          <p:nvPr/>
        </p:nvGrpSpPr>
        <p:grpSpPr bwMode="auto">
          <a:xfrm>
            <a:off x="152400" y="214313"/>
            <a:ext cx="5365750" cy="965200"/>
            <a:chOff x="0" y="0"/>
            <a:chExt cx="6466453" cy="1163332"/>
          </a:xfrm>
        </p:grpSpPr>
        <p:pic>
          <p:nvPicPr>
            <p:cNvPr id="27656" name="Picture 9" descr="F:\ppt素材\图标\我收集的图标\字体\3.png">
              <a:extLst>
                <a:ext uri="{FF2B5EF4-FFF2-40B4-BE49-F238E27FC236}">
                  <a16:creationId xmlns:a16="http://schemas.microsoft.com/office/drawing/2014/main" id="{E9BA0E47-6550-4244-BC5E-E46C1E910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6" descr="F:\超棒ppt模板\中国风\中国风物件\maobi.png">
              <a:extLst>
                <a:ext uri="{FF2B5EF4-FFF2-40B4-BE49-F238E27FC236}">
                  <a16:creationId xmlns:a16="http://schemas.microsoft.com/office/drawing/2014/main" id="{49E68FB1-619C-4E7A-8DB4-8B0882040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2">
              <a:extLst>
                <a:ext uri="{FF2B5EF4-FFF2-40B4-BE49-F238E27FC236}">
                  <a16:creationId xmlns:a16="http://schemas.microsoft.com/office/drawing/2014/main" id="{FE086731-2031-4B2D-AC4C-CE67800A1606}"/>
                </a:ext>
              </a:extLst>
            </p:cNvPr>
            <p:cNvSpPr txBox="1">
              <a:spLocks noChangeArrowheads="1"/>
            </p:cNvSpPr>
            <p:nvPr/>
          </p:nvSpPr>
          <p:spPr bwMode="auto">
            <a:xfrm>
              <a:off x="662498" y="428914"/>
              <a:ext cx="3748684"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楷体" panose="02010609060101010101" pitchFamily="49" charset="-122"/>
                  <a:ea typeface="楷体" panose="02010609060101010101" pitchFamily="49" charset="-122"/>
                </a:rPr>
                <a:t>Click here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pic>
        <p:nvPicPr>
          <p:cNvPr id="27651" name="图片 1">
            <a:extLst>
              <a:ext uri="{FF2B5EF4-FFF2-40B4-BE49-F238E27FC236}">
                <a16:creationId xmlns:a16="http://schemas.microsoft.com/office/drawing/2014/main" id="{08EB649A-794A-4F1F-A8EE-238493C96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87"/>
          <a:stretch>
            <a:fillRect/>
          </a:stretch>
        </p:blipFill>
        <p:spPr bwMode="auto">
          <a:xfrm>
            <a:off x="52388" y="3228975"/>
            <a:ext cx="34734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2">
            <a:extLst>
              <a:ext uri="{FF2B5EF4-FFF2-40B4-BE49-F238E27FC236}">
                <a16:creationId xmlns:a16="http://schemas.microsoft.com/office/drawing/2014/main" id="{EC87C031-CEAD-40F5-9C10-B8E9ED7B3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图片 8">
            <a:extLst>
              <a:ext uri="{FF2B5EF4-FFF2-40B4-BE49-F238E27FC236}">
                <a16:creationId xmlns:a16="http://schemas.microsoft.com/office/drawing/2014/main" id="{22B37F22-2787-4E63-8AAA-9AE119C7B4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00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矩形 9">
            <a:extLst>
              <a:ext uri="{FF2B5EF4-FFF2-40B4-BE49-F238E27FC236}">
                <a16:creationId xmlns:a16="http://schemas.microsoft.com/office/drawing/2014/main" id="{18AE29F2-875A-4A3D-92BB-2C3F8E2B5B14}"/>
              </a:ext>
            </a:extLst>
          </p:cNvPr>
          <p:cNvSpPr>
            <a:spLocks noChangeArrowheads="1"/>
          </p:cNvSpPr>
          <p:nvPr/>
        </p:nvSpPr>
        <p:spPr bwMode="auto">
          <a:xfrm>
            <a:off x="5451475" y="4557713"/>
            <a:ext cx="4940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a:extLst>
              <a:ext uri="{FF2B5EF4-FFF2-40B4-BE49-F238E27FC236}">
                <a16:creationId xmlns:a16="http://schemas.microsoft.com/office/drawing/2014/main" id="{CCCC7A0C-5C27-43B4-9E09-B69B3E2B2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165100"/>
            <a:ext cx="3421063" cy="67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图片 2">
            <a:extLst>
              <a:ext uri="{FF2B5EF4-FFF2-40B4-BE49-F238E27FC236}">
                <a16:creationId xmlns:a16="http://schemas.microsoft.com/office/drawing/2014/main" id="{54F97A25-D7D8-44C0-9181-F40720AFE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192338"/>
            <a:ext cx="16494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图片 3">
            <a:extLst>
              <a:ext uri="{FF2B5EF4-FFF2-40B4-BE49-F238E27FC236}">
                <a16:creationId xmlns:a16="http://schemas.microsoft.com/office/drawing/2014/main" id="{9B230D59-9800-412D-B0D0-063168C87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2192338"/>
            <a:ext cx="1620838"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4">
            <a:extLst>
              <a:ext uri="{FF2B5EF4-FFF2-40B4-BE49-F238E27FC236}">
                <a16:creationId xmlns:a16="http://schemas.microsoft.com/office/drawing/2014/main" id="{DF3CAD47-C62F-4961-B7DB-F0B0902C2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2192338"/>
            <a:ext cx="16478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矩形 6">
            <a:extLst>
              <a:ext uri="{FF2B5EF4-FFF2-40B4-BE49-F238E27FC236}">
                <a16:creationId xmlns:a16="http://schemas.microsoft.com/office/drawing/2014/main" id="{6CD7B382-2DDB-40E2-8FE4-442FA2D3E5FC}"/>
              </a:ext>
            </a:extLst>
          </p:cNvPr>
          <p:cNvSpPr>
            <a:spLocks noChangeArrowheads="1"/>
          </p:cNvSpPr>
          <p:nvPr/>
        </p:nvSpPr>
        <p:spPr bwMode="auto">
          <a:xfrm>
            <a:off x="1517650" y="4570413"/>
            <a:ext cx="5730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a:extLst>
              <a:ext uri="{FF2B5EF4-FFF2-40B4-BE49-F238E27FC236}">
                <a16:creationId xmlns:a16="http://schemas.microsoft.com/office/drawing/2014/main" id="{D4238C87-1562-408A-9FC3-86ED2E8C7B7A}"/>
              </a:ext>
            </a:extLst>
          </p:cNvPr>
          <p:cNvSpPr>
            <a:spLocks/>
          </p:cNvSpPr>
          <p:nvPr/>
        </p:nvSpPr>
        <p:spPr bwMode="auto">
          <a:xfrm>
            <a:off x="511175" y="2927350"/>
            <a:ext cx="2198688" cy="230188"/>
          </a:xfrm>
          <a:custGeom>
            <a:avLst/>
            <a:gdLst>
              <a:gd name="T0" fmla="*/ 2147483647 w 21600"/>
              <a:gd name="T1" fmla="*/ 278579198 h 21600"/>
              <a:gd name="T2" fmla="*/ 0 w 21600"/>
              <a:gd name="T3" fmla="*/ 278579198 h 21600"/>
              <a:gd name="T4" fmla="*/ 2147483647 w 21600"/>
              <a:gd name="T5" fmla="*/ 138006157 h 21600"/>
              <a:gd name="T6" fmla="*/ 0 w 21600"/>
              <a:gd name="T7" fmla="*/ 0 h 21600"/>
              <a:gd name="T8" fmla="*/ 2147483647 w 21600"/>
              <a:gd name="T9" fmla="*/ 0 h 21600"/>
              <a:gd name="T10" fmla="*/ 2147483647 w 21600"/>
              <a:gd name="T11" fmla="*/ 138006157 h 21600"/>
              <a:gd name="T12" fmla="*/ 2147483647 w 21600"/>
              <a:gd name="T13" fmla="*/ 27857919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699" name="AutoShape 8">
            <a:extLst>
              <a:ext uri="{FF2B5EF4-FFF2-40B4-BE49-F238E27FC236}">
                <a16:creationId xmlns:a16="http://schemas.microsoft.com/office/drawing/2014/main" id="{AA8D68B0-4846-439A-B707-8D4E2B5D6458}"/>
              </a:ext>
            </a:extLst>
          </p:cNvPr>
          <p:cNvSpPr>
            <a:spLocks/>
          </p:cNvSpPr>
          <p:nvPr/>
        </p:nvSpPr>
        <p:spPr bwMode="auto">
          <a:xfrm>
            <a:off x="2744788" y="2927350"/>
            <a:ext cx="2198687" cy="230188"/>
          </a:xfrm>
          <a:custGeom>
            <a:avLst/>
            <a:gdLst>
              <a:gd name="T0" fmla="*/ 2147483647 w 21600"/>
              <a:gd name="T1" fmla="*/ 278579198 h 21600"/>
              <a:gd name="T2" fmla="*/ 0 w 21600"/>
              <a:gd name="T3" fmla="*/ 278579198 h 21600"/>
              <a:gd name="T4" fmla="*/ 2147483647 w 21600"/>
              <a:gd name="T5" fmla="*/ 138006157 h 21600"/>
              <a:gd name="T6" fmla="*/ 0 w 21600"/>
              <a:gd name="T7" fmla="*/ 0 h 21600"/>
              <a:gd name="T8" fmla="*/ 2147483647 w 21600"/>
              <a:gd name="T9" fmla="*/ 0 h 21600"/>
              <a:gd name="T10" fmla="*/ 2147483647 w 21600"/>
              <a:gd name="T11" fmla="*/ 138006157 h 21600"/>
              <a:gd name="T12" fmla="*/ 2147483647 w 21600"/>
              <a:gd name="T13" fmla="*/ 27857919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00" name="AutoShape 9">
            <a:extLst>
              <a:ext uri="{FF2B5EF4-FFF2-40B4-BE49-F238E27FC236}">
                <a16:creationId xmlns:a16="http://schemas.microsoft.com/office/drawing/2014/main" id="{BA1825BB-87C8-4E0F-B1C8-4DDFC39FD075}"/>
              </a:ext>
            </a:extLst>
          </p:cNvPr>
          <p:cNvSpPr>
            <a:spLocks/>
          </p:cNvSpPr>
          <p:nvPr/>
        </p:nvSpPr>
        <p:spPr bwMode="auto">
          <a:xfrm>
            <a:off x="4975225" y="2927350"/>
            <a:ext cx="2198688" cy="230188"/>
          </a:xfrm>
          <a:custGeom>
            <a:avLst/>
            <a:gdLst>
              <a:gd name="T0" fmla="*/ 2147483647 w 21600"/>
              <a:gd name="T1" fmla="*/ 278579198 h 21600"/>
              <a:gd name="T2" fmla="*/ 0 w 21600"/>
              <a:gd name="T3" fmla="*/ 278579198 h 21600"/>
              <a:gd name="T4" fmla="*/ 2147483647 w 21600"/>
              <a:gd name="T5" fmla="*/ 138006157 h 21600"/>
              <a:gd name="T6" fmla="*/ 0 w 21600"/>
              <a:gd name="T7" fmla="*/ 0 h 21600"/>
              <a:gd name="T8" fmla="*/ 2147483647 w 21600"/>
              <a:gd name="T9" fmla="*/ 0 h 21600"/>
              <a:gd name="T10" fmla="*/ 2147483647 w 21600"/>
              <a:gd name="T11" fmla="*/ 138006157 h 21600"/>
              <a:gd name="T12" fmla="*/ 2147483647 w 21600"/>
              <a:gd name="T13" fmla="*/ 27857919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01" name="AutoShape 10">
            <a:extLst>
              <a:ext uri="{FF2B5EF4-FFF2-40B4-BE49-F238E27FC236}">
                <a16:creationId xmlns:a16="http://schemas.microsoft.com/office/drawing/2014/main" id="{9D3D3B95-F195-4F5D-A319-D511A99BEB22}"/>
              </a:ext>
            </a:extLst>
          </p:cNvPr>
          <p:cNvSpPr>
            <a:spLocks/>
          </p:cNvSpPr>
          <p:nvPr/>
        </p:nvSpPr>
        <p:spPr bwMode="auto">
          <a:xfrm>
            <a:off x="7207250" y="2927350"/>
            <a:ext cx="2193925" cy="230188"/>
          </a:xfrm>
          <a:custGeom>
            <a:avLst/>
            <a:gdLst>
              <a:gd name="T0" fmla="*/ 2147483647 w 21600"/>
              <a:gd name="T1" fmla="*/ 278579198 h 21600"/>
              <a:gd name="T2" fmla="*/ 0 w 21600"/>
              <a:gd name="T3" fmla="*/ 278579198 h 21600"/>
              <a:gd name="T4" fmla="*/ 2147483647 w 21600"/>
              <a:gd name="T5" fmla="*/ 138006157 h 21600"/>
              <a:gd name="T6" fmla="*/ 0 w 21600"/>
              <a:gd name="T7" fmla="*/ 0 h 21600"/>
              <a:gd name="T8" fmla="*/ 2147483647 w 21600"/>
              <a:gd name="T9" fmla="*/ 0 h 21600"/>
              <a:gd name="T10" fmla="*/ 2147483647 w 21600"/>
              <a:gd name="T11" fmla="*/ 138006157 h 21600"/>
              <a:gd name="T12" fmla="*/ 2147483647 w 21600"/>
              <a:gd name="T13" fmla="*/ 27857919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0663" y="21599"/>
                </a:moveTo>
                <a:lnTo>
                  <a:pt x="0" y="21599"/>
                </a:lnTo>
                <a:lnTo>
                  <a:pt x="936" y="10700"/>
                </a:lnTo>
                <a:lnTo>
                  <a:pt x="0" y="0"/>
                </a:lnTo>
                <a:lnTo>
                  <a:pt x="20663" y="0"/>
                </a:lnTo>
                <a:lnTo>
                  <a:pt x="21599" y="10700"/>
                </a:lnTo>
                <a:lnTo>
                  <a:pt x="20663" y="21599"/>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02" name="AutoShape 11">
            <a:extLst>
              <a:ext uri="{FF2B5EF4-FFF2-40B4-BE49-F238E27FC236}">
                <a16:creationId xmlns:a16="http://schemas.microsoft.com/office/drawing/2014/main" id="{BFD5CBF3-1821-4E67-9D0E-3F24B0A5DB1E}"/>
              </a:ext>
            </a:extLst>
          </p:cNvPr>
          <p:cNvSpPr>
            <a:spLocks/>
          </p:cNvSpPr>
          <p:nvPr/>
        </p:nvSpPr>
        <p:spPr bwMode="auto">
          <a:xfrm>
            <a:off x="9434513" y="2927350"/>
            <a:ext cx="2198687" cy="230188"/>
          </a:xfrm>
          <a:custGeom>
            <a:avLst/>
            <a:gdLst>
              <a:gd name="T0" fmla="*/ 2147483647 w 21600"/>
              <a:gd name="T1" fmla="*/ 278579198 h 21600"/>
              <a:gd name="T2" fmla="*/ 0 w 21600"/>
              <a:gd name="T3" fmla="*/ 278579198 h 21600"/>
              <a:gd name="T4" fmla="*/ 2147483647 w 21600"/>
              <a:gd name="T5" fmla="*/ 138006157 h 21600"/>
              <a:gd name="T6" fmla="*/ 0 w 21600"/>
              <a:gd name="T7" fmla="*/ 0 h 21600"/>
              <a:gd name="T8" fmla="*/ 2147483647 w 21600"/>
              <a:gd name="T9" fmla="*/ 0 h 21600"/>
              <a:gd name="T10" fmla="*/ 2147483647 w 21600"/>
              <a:gd name="T11" fmla="*/ 138006157 h 21600"/>
              <a:gd name="T12" fmla="*/ 2147483647 w 21600"/>
              <a:gd name="T13" fmla="*/ 27857919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03" name="AutoShape 12">
            <a:extLst>
              <a:ext uri="{FF2B5EF4-FFF2-40B4-BE49-F238E27FC236}">
                <a16:creationId xmlns:a16="http://schemas.microsoft.com/office/drawing/2014/main" id="{99A8DF53-F419-4E4C-88D8-2027C09E98D6}"/>
              </a:ext>
            </a:extLst>
          </p:cNvPr>
          <p:cNvSpPr>
            <a:spLocks/>
          </p:cNvSpPr>
          <p:nvPr/>
        </p:nvSpPr>
        <p:spPr bwMode="auto">
          <a:xfrm>
            <a:off x="1557338" y="2982913"/>
            <a:ext cx="114300" cy="117475"/>
          </a:xfrm>
          <a:custGeom>
            <a:avLst/>
            <a:gdLst>
              <a:gd name="T0" fmla="*/ 19115213 w 19679"/>
              <a:gd name="T1" fmla="*/ 3658535 h 19679"/>
              <a:gd name="T2" fmla="*/ 19115213 w 19679"/>
              <a:gd name="T3" fmla="*/ 21329297 h 19679"/>
              <a:gd name="T4" fmla="*/ 3278712 w 19679"/>
              <a:gd name="T5" fmla="*/ 21329297 h 19679"/>
              <a:gd name="T6" fmla="*/ 3278712 w 19679"/>
              <a:gd name="T7" fmla="*/ 3658535 h 19679"/>
              <a:gd name="T8" fmla="*/ 19115213 w 19679"/>
              <a:gd name="T9" fmla="*/ 3658535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0" tIns="0" rIns="0" bIns="0"/>
          <a:lstStyle/>
          <a:p>
            <a:endParaRPr lang="zh-CN" altLang="en-US"/>
          </a:p>
        </p:txBody>
      </p:sp>
      <p:sp>
        <p:nvSpPr>
          <p:cNvPr id="29704" name="AutoShape 13">
            <a:extLst>
              <a:ext uri="{FF2B5EF4-FFF2-40B4-BE49-F238E27FC236}">
                <a16:creationId xmlns:a16="http://schemas.microsoft.com/office/drawing/2014/main" id="{72931E77-8A2A-4363-992E-7FEA7C319C7B}"/>
              </a:ext>
            </a:extLst>
          </p:cNvPr>
          <p:cNvSpPr>
            <a:spLocks/>
          </p:cNvSpPr>
          <p:nvPr/>
        </p:nvSpPr>
        <p:spPr bwMode="auto">
          <a:xfrm>
            <a:off x="3787775" y="2982913"/>
            <a:ext cx="109538" cy="117475"/>
          </a:xfrm>
          <a:custGeom>
            <a:avLst/>
            <a:gdLst>
              <a:gd name="T0" fmla="*/ 16123338 w 19679"/>
              <a:gd name="T1" fmla="*/ 3658535 h 19679"/>
              <a:gd name="T2" fmla="*/ 16123338 w 19679"/>
              <a:gd name="T3" fmla="*/ 21329297 h 19679"/>
              <a:gd name="T4" fmla="*/ 2765541 w 19679"/>
              <a:gd name="T5" fmla="*/ 21329297 h 19679"/>
              <a:gd name="T6" fmla="*/ 2765541 w 19679"/>
              <a:gd name="T7" fmla="*/ 3658535 h 19679"/>
              <a:gd name="T8" fmla="*/ 16123338 w 19679"/>
              <a:gd name="T9" fmla="*/ 3658535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0" tIns="0" rIns="0" bIns="0"/>
          <a:lstStyle/>
          <a:p>
            <a:endParaRPr lang="zh-CN" altLang="en-US"/>
          </a:p>
        </p:txBody>
      </p:sp>
      <p:sp>
        <p:nvSpPr>
          <p:cNvPr id="29705" name="AutoShape 14">
            <a:extLst>
              <a:ext uri="{FF2B5EF4-FFF2-40B4-BE49-F238E27FC236}">
                <a16:creationId xmlns:a16="http://schemas.microsoft.com/office/drawing/2014/main" id="{9008CB03-E2D4-475C-9D67-5CD7450552B3}"/>
              </a:ext>
            </a:extLst>
          </p:cNvPr>
          <p:cNvSpPr>
            <a:spLocks/>
          </p:cNvSpPr>
          <p:nvPr/>
        </p:nvSpPr>
        <p:spPr bwMode="auto">
          <a:xfrm>
            <a:off x="6015038" y="2982913"/>
            <a:ext cx="115887" cy="117475"/>
          </a:xfrm>
          <a:custGeom>
            <a:avLst/>
            <a:gdLst>
              <a:gd name="T0" fmla="*/ 20199053 w 19679"/>
              <a:gd name="T1" fmla="*/ 3658535 h 19679"/>
              <a:gd name="T2" fmla="*/ 20199053 w 19679"/>
              <a:gd name="T3" fmla="*/ 21329297 h 19679"/>
              <a:gd name="T4" fmla="*/ 3464791 w 19679"/>
              <a:gd name="T5" fmla="*/ 21329297 h 19679"/>
              <a:gd name="T6" fmla="*/ 3464791 w 19679"/>
              <a:gd name="T7" fmla="*/ 3658535 h 19679"/>
              <a:gd name="T8" fmla="*/ 20199053 w 19679"/>
              <a:gd name="T9" fmla="*/ 3658535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0" tIns="0" rIns="0" bIns="0"/>
          <a:lstStyle/>
          <a:p>
            <a:endParaRPr lang="zh-CN" altLang="en-US"/>
          </a:p>
        </p:txBody>
      </p:sp>
      <p:sp>
        <p:nvSpPr>
          <p:cNvPr id="29706" name="AutoShape 15">
            <a:extLst>
              <a:ext uri="{FF2B5EF4-FFF2-40B4-BE49-F238E27FC236}">
                <a16:creationId xmlns:a16="http://schemas.microsoft.com/office/drawing/2014/main" id="{35C130EE-9599-448B-A0B9-7AC054DF265E}"/>
              </a:ext>
            </a:extLst>
          </p:cNvPr>
          <p:cNvSpPr>
            <a:spLocks/>
          </p:cNvSpPr>
          <p:nvPr/>
        </p:nvSpPr>
        <p:spPr bwMode="auto">
          <a:xfrm>
            <a:off x="8245475" y="2982913"/>
            <a:ext cx="115888" cy="117475"/>
          </a:xfrm>
          <a:custGeom>
            <a:avLst/>
            <a:gdLst>
              <a:gd name="T0" fmla="*/ 20199781 w 19679"/>
              <a:gd name="T1" fmla="*/ 3658535 h 19679"/>
              <a:gd name="T2" fmla="*/ 20199781 w 19679"/>
              <a:gd name="T3" fmla="*/ 21329297 h 19679"/>
              <a:gd name="T4" fmla="*/ 3464850 w 19679"/>
              <a:gd name="T5" fmla="*/ 21329297 h 19679"/>
              <a:gd name="T6" fmla="*/ 3464850 w 19679"/>
              <a:gd name="T7" fmla="*/ 3658535 h 19679"/>
              <a:gd name="T8" fmla="*/ 20199781 w 19679"/>
              <a:gd name="T9" fmla="*/ 3658535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0" tIns="0" rIns="0" bIns="0"/>
          <a:lstStyle/>
          <a:p>
            <a:endParaRPr lang="zh-CN" altLang="en-US"/>
          </a:p>
        </p:txBody>
      </p:sp>
      <p:sp>
        <p:nvSpPr>
          <p:cNvPr id="29707" name="AutoShape 16">
            <a:extLst>
              <a:ext uri="{FF2B5EF4-FFF2-40B4-BE49-F238E27FC236}">
                <a16:creationId xmlns:a16="http://schemas.microsoft.com/office/drawing/2014/main" id="{B9BFDD1E-D978-42F0-B9E6-91E0C221A759}"/>
              </a:ext>
            </a:extLst>
          </p:cNvPr>
          <p:cNvSpPr>
            <a:spLocks/>
          </p:cNvSpPr>
          <p:nvPr/>
        </p:nvSpPr>
        <p:spPr bwMode="auto">
          <a:xfrm>
            <a:off x="10480675" y="2982913"/>
            <a:ext cx="114300" cy="117475"/>
          </a:xfrm>
          <a:custGeom>
            <a:avLst/>
            <a:gdLst>
              <a:gd name="T0" fmla="*/ 19115213 w 19679"/>
              <a:gd name="T1" fmla="*/ 3658535 h 19679"/>
              <a:gd name="T2" fmla="*/ 19115213 w 19679"/>
              <a:gd name="T3" fmla="*/ 21329297 h 19679"/>
              <a:gd name="T4" fmla="*/ 3278712 w 19679"/>
              <a:gd name="T5" fmla="*/ 21329297 h 19679"/>
              <a:gd name="T6" fmla="*/ 3278712 w 19679"/>
              <a:gd name="T7" fmla="*/ 3658535 h 19679"/>
              <a:gd name="T8" fmla="*/ 19115213 w 19679"/>
              <a:gd name="T9" fmla="*/ 3658535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0" tIns="0" rIns="0" bIns="0"/>
          <a:lstStyle/>
          <a:p>
            <a:endParaRPr lang="zh-CN" altLang="en-US"/>
          </a:p>
        </p:txBody>
      </p:sp>
      <p:sp>
        <p:nvSpPr>
          <p:cNvPr id="29708" name="AutoShape 19">
            <a:extLst>
              <a:ext uri="{FF2B5EF4-FFF2-40B4-BE49-F238E27FC236}">
                <a16:creationId xmlns:a16="http://schemas.microsoft.com/office/drawing/2014/main" id="{1417989B-0E50-4D46-ACA4-309DAF164C0A}"/>
              </a:ext>
            </a:extLst>
          </p:cNvPr>
          <p:cNvSpPr>
            <a:spLocks/>
          </p:cNvSpPr>
          <p:nvPr/>
        </p:nvSpPr>
        <p:spPr bwMode="auto">
          <a:xfrm>
            <a:off x="1135063" y="3816350"/>
            <a:ext cx="954087" cy="963613"/>
          </a:xfrm>
          <a:custGeom>
            <a:avLst/>
            <a:gdLst>
              <a:gd name="T0" fmla="*/ 2147483647 w 21600"/>
              <a:gd name="T1" fmla="*/ 2147483647 h 21600"/>
              <a:gd name="T2" fmla="*/ 0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15159934 h 21600"/>
              <a:gd name="T12" fmla="*/ 2044171946 w 21600"/>
              <a:gd name="T13" fmla="*/ 2147483647 h 21600"/>
              <a:gd name="T14" fmla="*/ 2147483647 w 21600"/>
              <a:gd name="T15" fmla="*/ 2147483647 h 21600"/>
              <a:gd name="T16" fmla="*/ 2147483647 w 21600"/>
              <a:gd name="T17" fmla="*/ 2147483647 h 21600"/>
              <a:gd name="T18" fmla="*/ 2147483647 w 21600"/>
              <a:gd name="T19" fmla="*/ 211515993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549" y="21065"/>
                  <a:pt x="21062" y="16467"/>
                  <a:pt x="21062" y="10800"/>
                </a:cubicBezTo>
                <a:cubicBezTo>
                  <a:pt x="21062" y="5132"/>
                  <a:pt x="16549" y="534"/>
                  <a:pt x="10853" y="534"/>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09" name="AutoShape 20">
            <a:extLst>
              <a:ext uri="{FF2B5EF4-FFF2-40B4-BE49-F238E27FC236}">
                <a16:creationId xmlns:a16="http://schemas.microsoft.com/office/drawing/2014/main" id="{A4117E01-934C-4401-A1E3-FBD9E167E191}"/>
              </a:ext>
            </a:extLst>
          </p:cNvPr>
          <p:cNvSpPr>
            <a:spLocks/>
          </p:cNvSpPr>
          <p:nvPr/>
        </p:nvSpPr>
        <p:spPr bwMode="auto">
          <a:xfrm>
            <a:off x="1328738" y="4152900"/>
            <a:ext cx="403225" cy="398463"/>
          </a:xfrm>
          <a:custGeom>
            <a:avLst/>
            <a:gdLst>
              <a:gd name="T0" fmla="*/ 2147483647 w 21600"/>
              <a:gd name="T1" fmla="*/ 1997074853 h 21224"/>
              <a:gd name="T2" fmla="*/ 2147483647 w 21600"/>
              <a:gd name="T3" fmla="*/ 1933965534 h 21224"/>
              <a:gd name="T4" fmla="*/ 2129395495 w 21600"/>
              <a:gd name="T5" fmla="*/ 1586602279 h 21224"/>
              <a:gd name="T6" fmla="*/ 2129395495 w 21600"/>
              <a:gd name="T7" fmla="*/ 1586602279 h 21224"/>
              <a:gd name="T8" fmla="*/ 2147483647 w 21600"/>
              <a:gd name="T9" fmla="*/ 1365709291 h 21224"/>
              <a:gd name="T10" fmla="*/ 2147483647 w 21600"/>
              <a:gd name="T11" fmla="*/ 1334157983 h 21224"/>
              <a:gd name="T12" fmla="*/ 2147483647 w 21600"/>
              <a:gd name="T13" fmla="*/ 1144697537 h 21224"/>
              <a:gd name="T14" fmla="*/ 2147483647 w 21600"/>
              <a:gd name="T15" fmla="*/ 955243419 h 21224"/>
              <a:gd name="T16" fmla="*/ 2147483647 w 21600"/>
              <a:gd name="T17" fmla="*/ 829018098 h 21224"/>
              <a:gd name="T18" fmla="*/ 2147483647 w 21600"/>
              <a:gd name="T19" fmla="*/ 829018098 h 21224"/>
              <a:gd name="T20" fmla="*/ 1975039154 w 21600"/>
              <a:gd name="T21" fmla="*/ 734224963 h 21224"/>
              <a:gd name="T22" fmla="*/ 1975039154 w 21600"/>
              <a:gd name="T23" fmla="*/ 734224963 h 21224"/>
              <a:gd name="T24" fmla="*/ 1882498251 w 21600"/>
              <a:gd name="T25" fmla="*/ 386994235 h 21224"/>
              <a:gd name="T26" fmla="*/ 1913347428 w 21600"/>
              <a:gd name="T27" fmla="*/ 292326905 h 21224"/>
              <a:gd name="T28" fmla="*/ 1820683168 w 21600"/>
              <a:gd name="T29" fmla="*/ 71308093 h 21224"/>
              <a:gd name="T30" fmla="*/ 1728142265 w 21600"/>
              <a:gd name="T31" fmla="*/ 39756804 h 21224"/>
              <a:gd name="T32" fmla="*/ 1635601381 w 21600"/>
              <a:gd name="T33" fmla="*/ 8198793 h 21224"/>
              <a:gd name="T34" fmla="*/ 1419553669 w 21600"/>
              <a:gd name="T35" fmla="*/ 134424452 h 21224"/>
              <a:gd name="T36" fmla="*/ 1388710764 w 21600"/>
              <a:gd name="T37" fmla="*/ 197533771 h 21224"/>
              <a:gd name="T38" fmla="*/ 1141813875 w 21600"/>
              <a:gd name="T39" fmla="*/ 450103534 h 21224"/>
              <a:gd name="T40" fmla="*/ 1141813875 w 21600"/>
              <a:gd name="T41" fmla="*/ 450103534 h 21224"/>
              <a:gd name="T42" fmla="*/ 802376102 w 21600"/>
              <a:gd name="T43" fmla="*/ 323878214 h 21224"/>
              <a:gd name="T44" fmla="*/ 771409841 w 21600"/>
              <a:gd name="T45" fmla="*/ 260768914 h 21224"/>
              <a:gd name="T46" fmla="*/ 493670402 w 21600"/>
              <a:gd name="T47" fmla="*/ 229091781 h 21224"/>
              <a:gd name="T48" fmla="*/ 370280323 w 21600"/>
              <a:gd name="T49" fmla="*/ 355436224 h 21224"/>
              <a:gd name="T50" fmla="*/ 370280323 w 21600"/>
              <a:gd name="T51" fmla="*/ 608006345 h 21224"/>
              <a:gd name="T52" fmla="*/ 431972049 w 21600"/>
              <a:gd name="T53" fmla="*/ 671115645 h 21224"/>
              <a:gd name="T54" fmla="*/ 493670402 w 21600"/>
              <a:gd name="T55" fmla="*/ 1018353076 h 21224"/>
              <a:gd name="T56" fmla="*/ 215924337 w 21600"/>
              <a:gd name="T57" fmla="*/ 1270922840 h 21224"/>
              <a:gd name="T58" fmla="*/ 154232629 w 21600"/>
              <a:gd name="T59" fmla="*/ 1270922840 h 21224"/>
              <a:gd name="T60" fmla="*/ 0 w 21600"/>
              <a:gd name="T61" fmla="*/ 1491934968 h 21224"/>
              <a:gd name="T62" fmla="*/ 30849177 w 21600"/>
              <a:gd name="T63" fmla="*/ 1681395414 h 21224"/>
              <a:gd name="T64" fmla="*/ 246773513 w 21600"/>
              <a:gd name="T65" fmla="*/ 1807614389 h 21224"/>
              <a:gd name="T66" fmla="*/ 339437773 w 21600"/>
              <a:gd name="T67" fmla="*/ 1776062724 h 21224"/>
              <a:gd name="T68" fmla="*/ 648026388 w 21600"/>
              <a:gd name="T69" fmla="*/ 1902407524 h 21224"/>
              <a:gd name="T70" fmla="*/ 648026388 w 21600"/>
              <a:gd name="T71" fmla="*/ 1902407524 h 21224"/>
              <a:gd name="T72" fmla="*/ 740560664 w 21600"/>
              <a:gd name="T73" fmla="*/ 2147483647 h 21224"/>
              <a:gd name="T74" fmla="*/ 709718115 w 21600"/>
              <a:gd name="T75" fmla="*/ 2147483647 h 21224"/>
              <a:gd name="T76" fmla="*/ 802376102 w 21600"/>
              <a:gd name="T77" fmla="*/ 2147483647 h 21224"/>
              <a:gd name="T78" fmla="*/ 894917005 w 21600"/>
              <a:gd name="T79" fmla="*/ 2147483647 h 21224"/>
              <a:gd name="T80" fmla="*/ 987457889 w 21600"/>
              <a:gd name="T81" fmla="*/ 2147483647 h 21224"/>
              <a:gd name="T82" fmla="*/ 1203505601 w 21600"/>
              <a:gd name="T83" fmla="*/ 2147483647 h 21224"/>
              <a:gd name="T84" fmla="*/ 1234354778 w 21600"/>
              <a:gd name="T85" fmla="*/ 2147483647 h 21224"/>
              <a:gd name="T86" fmla="*/ 1481245395 w 21600"/>
              <a:gd name="T87" fmla="*/ 2147483647 h 21224"/>
              <a:gd name="T88" fmla="*/ 1481245395 w 21600"/>
              <a:gd name="T89" fmla="*/ 2147483647 h 21224"/>
              <a:gd name="T90" fmla="*/ 1820683168 w 21600"/>
              <a:gd name="T91" fmla="*/ 2147483647 h 21224"/>
              <a:gd name="T92" fmla="*/ 1851649074 w 21600"/>
              <a:gd name="T93" fmla="*/ 2147483647 h 21224"/>
              <a:gd name="T94" fmla="*/ 2129395495 w 21600"/>
              <a:gd name="T95" fmla="*/ 2147483647 h 21224"/>
              <a:gd name="T96" fmla="*/ 2147483647 w 21600"/>
              <a:gd name="T97" fmla="*/ 2147483647 h 21224"/>
              <a:gd name="T98" fmla="*/ 2147483647 w 21600"/>
              <a:gd name="T99" fmla="*/ 1997074853 h 21224"/>
              <a:gd name="T100" fmla="*/ 1172663052 w 21600"/>
              <a:gd name="T101" fmla="*/ 1744504732 h 21224"/>
              <a:gd name="T102" fmla="*/ 894917005 w 21600"/>
              <a:gd name="T103" fmla="*/ 1176255529 h 21224"/>
              <a:gd name="T104" fmla="*/ 1450402490 w 21600"/>
              <a:gd name="T105" fmla="*/ 892127417 h 21224"/>
              <a:gd name="T106" fmla="*/ 1728142265 w 21600"/>
              <a:gd name="T107" fmla="*/ 1460376958 h 21224"/>
              <a:gd name="T108" fmla="*/ 1172663052 w 21600"/>
              <a:gd name="T109" fmla="*/ 1744504732 h 212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0" name="AutoShape 21">
            <a:extLst>
              <a:ext uri="{FF2B5EF4-FFF2-40B4-BE49-F238E27FC236}">
                <a16:creationId xmlns:a16="http://schemas.microsoft.com/office/drawing/2014/main" id="{2133F364-7265-4963-8EC3-0A76200A1792}"/>
              </a:ext>
            </a:extLst>
          </p:cNvPr>
          <p:cNvSpPr>
            <a:spLocks/>
          </p:cNvSpPr>
          <p:nvPr/>
        </p:nvSpPr>
        <p:spPr bwMode="auto">
          <a:xfrm>
            <a:off x="1658938" y="4049713"/>
            <a:ext cx="230187" cy="254000"/>
          </a:xfrm>
          <a:custGeom>
            <a:avLst/>
            <a:gdLst>
              <a:gd name="T0" fmla="*/ 284728294 w 21084"/>
              <a:gd name="T1" fmla="*/ 264945789 h 21600"/>
              <a:gd name="T2" fmla="*/ 278591339 w 21084"/>
              <a:gd name="T3" fmla="*/ 264945789 h 21600"/>
              <a:gd name="T4" fmla="*/ 254040646 w 21084"/>
              <a:gd name="T5" fmla="*/ 218194502 h 21600"/>
              <a:gd name="T6" fmla="*/ 254040646 w 21084"/>
              <a:gd name="T7" fmla="*/ 210392598 h 21600"/>
              <a:gd name="T8" fmla="*/ 278591339 w 21084"/>
              <a:gd name="T9" fmla="*/ 171443356 h 21600"/>
              <a:gd name="T10" fmla="*/ 290865381 w 21084"/>
              <a:gd name="T11" fmla="*/ 163641452 h 21600"/>
              <a:gd name="T12" fmla="*/ 297003646 w 21084"/>
              <a:gd name="T13" fmla="*/ 124670914 h 21600"/>
              <a:gd name="T14" fmla="*/ 290865381 w 21084"/>
              <a:gd name="T15" fmla="*/ 101305995 h 21600"/>
              <a:gd name="T16" fmla="*/ 260177602 w 21084"/>
              <a:gd name="T17" fmla="*/ 93504091 h 21600"/>
              <a:gd name="T18" fmla="*/ 247902381 w 21084"/>
              <a:gd name="T19" fmla="*/ 93504091 h 21600"/>
              <a:gd name="T20" fmla="*/ 204940572 w 21084"/>
              <a:gd name="T21" fmla="*/ 93504091 h 21600"/>
              <a:gd name="T22" fmla="*/ 204940572 w 21084"/>
              <a:gd name="T23" fmla="*/ 93504091 h 21600"/>
              <a:gd name="T24" fmla="*/ 186526954 w 21084"/>
              <a:gd name="T25" fmla="*/ 46751146 h 21600"/>
              <a:gd name="T26" fmla="*/ 186526954 w 21084"/>
              <a:gd name="T27" fmla="*/ 31168493 h 21600"/>
              <a:gd name="T28" fmla="*/ 168114647 w 21084"/>
              <a:gd name="T29" fmla="*/ 7782407 h 21600"/>
              <a:gd name="T30" fmla="*/ 155839307 w 21084"/>
              <a:gd name="T31" fmla="*/ 0 h 21600"/>
              <a:gd name="T32" fmla="*/ 143550963 w 21084"/>
              <a:gd name="T33" fmla="*/ 0 h 21600"/>
              <a:gd name="T34" fmla="*/ 125151659 w 21084"/>
              <a:gd name="T35" fmla="*/ 31168493 h 21600"/>
              <a:gd name="T36" fmla="*/ 125151659 w 21084"/>
              <a:gd name="T37" fmla="*/ 46751146 h 21600"/>
              <a:gd name="T38" fmla="*/ 100602276 w 21084"/>
              <a:gd name="T39" fmla="*/ 85721684 h 21600"/>
              <a:gd name="T40" fmla="*/ 100602276 w 21084"/>
              <a:gd name="T41" fmla="*/ 85721684 h 21600"/>
              <a:gd name="T42" fmla="*/ 57624975 w 21084"/>
              <a:gd name="T43" fmla="*/ 85721684 h 21600"/>
              <a:gd name="T44" fmla="*/ 51486578 w 21084"/>
              <a:gd name="T45" fmla="*/ 77919780 h 21600"/>
              <a:gd name="T46" fmla="*/ 20798930 w 21084"/>
              <a:gd name="T47" fmla="*/ 85721684 h 21600"/>
              <a:gd name="T48" fmla="*/ 8524900 w 21084"/>
              <a:gd name="T49" fmla="*/ 109088261 h 21600"/>
              <a:gd name="T50" fmla="*/ 14661975 w 21084"/>
              <a:gd name="T51" fmla="*/ 148057141 h 21600"/>
              <a:gd name="T52" fmla="*/ 20798930 w 21084"/>
              <a:gd name="T53" fmla="*/ 155839548 h 21600"/>
              <a:gd name="T54" fmla="*/ 45349623 w 21084"/>
              <a:gd name="T55" fmla="*/ 202610191 h 21600"/>
              <a:gd name="T56" fmla="*/ 20798930 w 21084"/>
              <a:gd name="T57" fmla="*/ 249363136 h 21600"/>
              <a:gd name="T58" fmla="*/ 14661975 w 21084"/>
              <a:gd name="T59" fmla="*/ 257163382 h 21600"/>
              <a:gd name="T60" fmla="*/ 2386623 w 21084"/>
              <a:gd name="T61" fmla="*/ 296114282 h 21600"/>
              <a:gd name="T62" fmla="*/ 14661975 w 21084"/>
              <a:gd name="T63" fmla="*/ 319498839 h 21600"/>
              <a:gd name="T64" fmla="*/ 39212668 w 21084"/>
              <a:gd name="T65" fmla="*/ 327281246 h 21600"/>
              <a:gd name="T66" fmla="*/ 51486578 w 21084"/>
              <a:gd name="T67" fmla="*/ 319498839 h 21600"/>
              <a:gd name="T68" fmla="*/ 94449698 w 21084"/>
              <a:gd name="T69" fmla="*/ 327281246 h 21600"/>
              <a:gd name="T70" fmla="*/ 94449698 w 21084"/>
              <a:gd name="T71" fmla="*/ 327281246 h 21600"/>
              <a:gd name="T72" fmla="*/ 112876307 w 21084"/>
              <a:gd name="T73" fmla="*/ 374053547 h 21600"/>
              <a:gd name="T74" fmla="*/ 112876307 w 21084"/>
              <a:gd name="T75" fmla="*/ 381835966 h 21600"/>
              <a:gd name="T76" fmla="*/ 131275622 w 21084"/>
              <a:gd name="T77" fmla="*/ 413022427 h 21600"/>
              <a:gd name="T78" fmla="*/ 143550963 w 21084"/>
              <a:gd name="T79" fmla="*/ 413022427 h 21600"/>
              <a:gd name="T80" fmla="*/ 155839307 w 21084"/>
              <a:gd name="T81" fmla="*/ 413022427 h 21600"/>
              <a:gd name="T82" fmla="*/ 180375697 w 21084"/>
              <a:gd name="T83" fmla="*/ 389636212 h 21600"/>
              <a:gd name="T84" fmla="*/ 180375697 w 21084"/>
              <a:gd name="T85" fmla="*/ 374053547 h 21600"/>
              <a:gd name="T86" fmla="*/ 198788004 w 21084"/>
              <a:gd name="T87" fmla="*/ 327281246 h 21600"/>
              <a:gd name="T88" fmla="*/ 198788004 w 21084"/>
              <a:gd name="T89" fmla="*/ 327281246 h 21600"/>
              <a:gd name="T90" fmla="*/ 241751004 w 21084"/>
              <a:gd name="T91" fmla="*/ 327281246 h 21600"/>
              <a:gd name="T92" fmla="*/ 254040646 w 21084"/>
              <a:gd name="T93" fmla="*/ 335083150 h 21600"/>
              <a:gd name="T94" fmla="*/ 284728294 w 21084"/>
              <a:gd name="T95" fmla="*/ 327281246 h 21600"/>
              <a:gd name="T96" fmla="*/ 290865381 w 21084"/>
              <a:gd name="T97" fmla="*/ 303916186 h 21600"/>
              <a:gd name="T98" fmla="*/ 284728294 w 21084"/>
              <a:gd name="T99" fmla="*/ 264945789 h 21600"/>
              <a:gd name="T100" fmla="*/ 149702351 w 21084"/>
              <a:gd name="T101" fmla="*/ 264945789 h 21600"/>
              <a:gd name="T102" fmla="*/ 106724930 w 21084"/>
              <a:gd name="T103" fmla="*/ 210392598 h 21600"/>
              <a:gd name="T104" fmla="*/ 149702351 w 21084"/>
              <a:gd name="T105" fmla="*/ 148057141 h 21600"/>
              <a:gd name="T106" fmla="*/ 198788004 w 21084"/>
              <a:gd name="T107" fmla="*/ 210392598 h 21600"/>
              <a:gd name="T108" fmla="*/ 149702351 w 21084"/>
              <a:gd name="T109" fmla="*/ 264945789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1" name="AutoShape 25">
            <a:extLst>
              <a:ext uri="{FF2B5EF4-FFF2-40B4-BE49-F238E27FC236}">
                <a16:creationId xmlns:a16="http://schemas.microsoft.com/office/drawing/2014/main" id="{CAE8CDBE-AD6B-4533-AC86-5661CF4314C4}"/>
              </a:ext>
            </a:extLst>
          </p:cNvPr>
          <p:cNvSpPr>
            <a:spLocks/>
          </p:cNvSpPr>
          <p:nvPr/>
        </p:nvSpPr>
        <p:spPr bwMode="auto">
          <a:xfrm>
            <a:off x="3344863" y="3833813"/>
            <a:ext cx="955675" cy="965200"/>
          </a:xfrm>
          <a:custGeom>
            <a:avLst/>
            <a:gdLst>
              <a:gd name="T0" fmla="*/ 2147483647 w 21600"/>
              <a:gd name="T1" fmla="*/ 2147483647 h 21600"/>
              <a:gd name="T2" fmla="*/ 0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29107422 h 21600"/>
              <a:gd name="T12" fmla="*/ 2057773037 w 21600"/>
              <a:gd name="T13" fmla="*/ 2147483647 h 21600"/>
              <a:gd name="T14" fmla="*/ 2147483647 w 21600"/>
              <a:gd name="T15" fmla="*/ 2147483647 h 21600"/>
              <a:gd name="T16" fmla="*/ 2147483647 w 21600"/>
              <a:gd name="T17" fmla="*/ 2147483647 h 21600"/>
              <a:gd name="T18" fmla="*/ 2147483647 w 21600"/>
              <a:gd name="T19" fmla="*/ 212910742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441" y="21065"/>
                  <a:pt x="21062" y="16467"/>
                  <a:pt x="21062" y="10800"/>
                </a:cubicBezTo>
                <a:cubicBezTo>
                  <a:pt x="21062" y="5132"/>
                  <a:pt x="16441" y="534"/>
                  <a:pt x="10853" y="534"/>
                </a:cubicBezTo>
                <a:close/>
              </a:path>
            </a:pathLst>
          </a:custGeom>
          <a:solidFill>
            <a:srgbClr val="A8A8A8"/>
          </a:solidFill>
          <a:ln w="9525" cmpd="sng">
            <a:solidFill>
              <a:srgbClr val="6C7176"/>
            </a:solidFill>
            <a:round/>
            <a:headEnd/>
            <a:tailEnd/>
          </a:ln>
        </p:spPr>
        <p:txBody>
          <a:bodyPr lIns="0" tIns="0" rIns="0" bIns="0"/>
          <a:lstStyle/>
          <a:p>
            <a:endParaRPr lang="zh-CN" altLang="en-US"/>
          </a:p>
        </p:txBody>
      </p:sp>
      <p:sp>
        <p:nvSpPr>
          <p:cNvPr id="29712" name="AutoShape 27">
            <a:extLst>
              <a:ext uri="{FF2B5EF4-FFF2-40B4-BE49-F238E27FC236}">
                <a16:creationId xmlns:a16="http://schemas.microsoft.com/office/drawing/2014/main" id="{27E1B2D5-A792-4FAA-8C08-18F25EFE547F}"/>
              </a:ext>
            </a:extLst>
          </p:cNvPr>
          <p:cNvSpPr>
            <a:spLocks/>
          </p:cNvSpPr>
          <p:nvPr/>
        </p:nvSpPr>
        <p:spPr bwMode="auto">
          <a:xfrm>
            <a:off x="3998913" y="4306888"/>
            <a:ext cx="103187" cy="171450"/>
          </a:xfrm>
          <a:custGeom>
            <a:avLst/>
            <a:gdLst>
              <a:gd name="T0" fmla="*/ 3083701 w 21003"/>
              <a:gd name="T1" fmla="*/ 9522785 h 21600"/>
              <a:gd name="T2" fmla="*/ 3083701 w 21003"/>
              <a:gd name="T3" fmla="*/ 11904718 h 21600"/>
              <a:gd name="T4" fmla="*/ 3083701 w 21003"/>
              <a:gd name="T5" fmla="*/ 11904718 h 21600"/>
              <a:gd name="T6" fmla="*/ 3083701 w 21003"/>
              <a:gd name="T7" fmla="*/ 14286198 h 21600"/>
              <a:gd name="T8" fmla="*/ 3083701 w 21003"/>
              <a:gd name="T9" fmla="*/ 19049548 h 21600"/>
              <a:gd name="T10" fmla="*/ 3083701 w 21003"/>
              <a:gd name="T11" fmla="*/ 21431536 h 21600"/>
              <a:gd name="T12" fmla="*/ 3083701 w 21003"/>
              <a:gd name="T13" fmla="*/ 26194885 h 21600"/>
              <a:gd name="T14" fmla="*/ 2512225 w 21003"/>
              <a:gd name="T15" fmla="*/ 30958290 h 21600"/>
              <a:gd name="T16" fmla="*/ 2512225 w 21003"/>
              <a:gd name="T17" fmla="*/ 33339715 h 21600"/>
              <a:gd name="T18" fmla="*/ 2512225 w 21003"/>
              <a:gd name="T19" fmla="*/ 38103127 h 21600"/>
              <a:gd name="T20" fmla="*/ 1940051 w 21003"/>
              <a:gd name="T21" fmla="*/ 42870501 h 21600"/>
              <a:gd name="T22" fmla="*/ 1940051 w 21003"/>
              <a:gd name="T23" fmla="*/ 45248457 h 21600"/>
              <a:gd name="T24" fmla="*/ 1940051 w 21003"/>
              <a:gd name="T25" fmla="*/ 50015839 h 21600"/>
              <a:gd name="T26" fmla="*/ 1368000 w 21003"/>
              <a:gd name="T27" fmla="*/ 52393294 h 21600"/>
              <a:gd name="T28" fmla="*/ 1368000 w 21003"/>
              <a:gd name="T29" fmla="*/ 57156699 h 21600"/>
              <a:gd name="T30" fmla="*/ 795827 w 21003"/>
              <a:gd name="T31" fmla="*/ 59542664 h 21600"/>
              <a:gd name="T32" fmla="*/ 795827 w 21003"/>
              <a:gd name="T33" fmla="*/ 64302037 h 21600"/>
              <a:gd name="T34" fmla="*/ 223776 w 21003"/>
              <a:gd name="T35" fmla="*/ 66683461 h 21600"/>
              <a:gd name="T36" fmla="*/ 223776 w 21003"/>
              <a:gd name="T37" fmla="*/ 69069418 h 21600"/>
              <a:gd name="T38" fmla="*/ 1368000 w 21003"/>
              <a:gd name="T39" fmla="*/ 83359585 h 21600"/>
              <a:gd name="T40" fmla="*/ 1940051 w 21003"/>
              <a:gd name="T41" fmla="*/ 83359585 h 21600"/>
              <a:gd name="T42" fmla="*/ 2512225 w 21003"/>
              <a:gd name="T43" fmla="*/ 85741010 h 21600"/>
              <a:gd name="T44" fmla="*/ 4227926 w 21003"/>
              <a:gd name="T45" fmla="*/ 80977661 h 21600"/>
              <a:gd name="T46" fmla="*/ 12235881 w 21003"/>
              <a:gd name="T47" fmla="*/ 11904718 h 21600"/>
              <a:gd name="T48" fmla="*/ 11664287 w 21003"/>
              <a:gd name="T49" fmla="*/ 4759381 h 21600"/>
              <a:gd name="T50" fmla="*/ 9948012 w 21003"/>
              <a:gd name="T51" fmla="*/ 0 h 21600"/>
              <a:gd name="T52" fmla="*/ 5372150 w 21003"/>
              <a:gd name="T53" fmla="*/ 0 h 21600"/>
              <a:gd name="T54" fmla="*/ 3083701 w 21003"/>
              <a:gd name="T55" fmla="*/ 9522785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3" name="AutoShape 28">
            <a:extLst>
              <a:ext uri="{FF2B5EF4-FFF2-40B4-BE49-F238E27FC236}">
                <a16:creationId xmlns:a16="http://schemas.microsoft.com/office/drawing/2014/main" id="{542B9AA0-1D26-4B83-9C2D-805D306C7D9C}"/>
              </a:ext>
            </a:extLst>
          </p:cNvPr>
          <p:cNvSpPr>
            <a:spLocks/>
          </p:cNvSpPr>
          <p:nvPr/>
        </p:nvSpPr>
        <p:spPr bwMode="auto">
          <a:xfrm>
            <a:off x="3579813" y="4306888"/>
            <a:ext cx="103187" cy="168275"/>
          </a:xfrm>
          <a:custGeom>
            <a:avLst/>
            <a:gdLst>
              <a:gd name="T0" fmla="*/ 11058628 w 21025"/>
              <a:gd name="T1" fmla="*/ 58995058 h 21249"/>
              <a:gd name="T2" fmla="*/ 10488952 w 21025"/>
              <a:gd name="T3" fmla="*/ 56631574 h 21249"/>
              <a:gd name="T4" fmla="*/ 10488952 w 21025"/>
              <a:gd name="T5" fmla="*/ 51911487 h 21249"/>
              <a:gd name="T6" fmla="*/ 10488952 w 21025"/>
              <a:gd name="T7" fmla="*/ 49555899 h 21249"/>
              <a:gd name="T8" fmla="*/ 9919183 w 21025"/>
              <a:gd name="T9" fmla="*/ 44832367 h 21249"/>
              <a:gd name="T10" fmla="*/ 9919183 w 21025"/>
              <a:gd name="T11" fmla="*/ 42476280 h 21249"/>
              <a:gd name="T12" fmla="*/ 9349508 w 21025"/>
              <a:gd name="T13" fmla="*/ 37752748 h 21249"/>
              <a:gd name="T14" fmla="*/ 9349508 w 21025"/>
              <a:gd name="T15" fmla="*/ 33033106 h 21249"/>
              <a:gd name="T16" fmla="*/ 9349508 w 21025"/>
              <a:gd name="T17" fmla="*/ 30673565 h 21249"/>
              <a:gd name="T18" fmla="*/ 9349508 w 21025"/>
              <a:gd name="T19" fmla="*/ 25953986 h 21249"/>
              <a:gd name="T20" fmla="*/ 8780313 w 21025"/>
              <a:gd name="T21" fmla="*/ 21234406 h 21249"/>
              <a:gd name="T22" fmla="*/ 8780313 w 21025"/>
              <a:gd name="T23" fmla="*/ 18874367 h 21249"/>
              <a:gd name="T24" fmla="*/ 8780313 w 21025"/>
              <a:gd name="T25" fmla="*/ 14154787 h 21249"/>
              <a:gd name="T26" fmla="*/ 8780313 w 21025"/>
              <a:gd name="T27" fmla="*/ 11795247 h 21249"/>
              <a:gd name="T28" fmla="*/ 8780313 w 21025"/>
              <a:gd name="T29" fmla="*/ 11795247 h 21249"/>
              <a:gd name="T30" fmla="*/ 8780313 w 21025"/>
              <a:gd name="T31" fmla="*/ 9435208 h 21249"/>
              <a:gd name="T32" fmla="*/ 6501394 w 21025"/>
              <a:gd name="T33" fmla="*/ 0 h 21249"/>
              <a:gd name="T34" fmla="*/ 2514509 w 21025"/>
              <a:gd name="T35" fmla="*/ 0 h 21249"/>
              <a:gd name="T36" fmla="*/ 805266 w 21025"/>
              <a:gd name="T37" fmla="*/ 4715628 h 21249"/>
              <a:gd name="T38" fmla="*/ 235590 w 21025"/>
              <a:gd name="T39" fmla="*/ 11795247 h 21249"/>
              <a:gd name="T40" fmla="*/ 7640844 w 21025"/>
              <a:gd name="T41" fmla="*/ 80233487 h 21249"/>
              <a:gd name="T42" fmla="*/ 10488952 w 21025"/>
              <a:gd name="T43" fmla="*/ 82593027 h 21249"/>
              <a:gd name="T44" fmla="*/ 11058628 w 21025"/>
              <a:gd name="T45" fmla="*/ 82593027 h 21249"/>
              <a:gd name="T46" fmla="*/ 12197498 w 21025"/>
              <a:gd name="T47" fmla="*/ 68434280 h 21249"/>
              <a:gd name="T48" fmla="*/ 11628426 w 21025"/>
              <a:gd name="T49" fmla="*/ 68434280 h 21249"/>
              <a:gd name="T50" fmla="*/ 11058628 w 21025"/>
              <a:gd name="T51" fmla="*/ 63710694 h 21249"/>
              <a:gd name="T52" fmla="*/ 11058628 w 21025"/>
              <a:gd name="T53" fmla="*/ 58995058 h 212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4" name="AutoShape 29">
            <a:extLst>
              <a:ext uri="{FF2B5EF4-FFF2-40B4-BE49-F238E27FC236}">
                <a16:creationId xmlns:a16="http://schemas.microsoft.com/office/drawing/2014/main" id="{0CA50251-311C-4F78-A7EA-D0CC8F06824E}"/>
              </a:ext>
            </a:extLst>
          </p:cNvPr>
          <p:cNvSpPr>
            <a:spLocks/>
          </p:cNvSpPr>
          <p:nvPr/>
        </p:nvSpPr>
        <p:spPr bwMode="auto">
          <a:xfrm>
            <a:off x="3854450" y="4306888"/>
            <a:ext cx="152400" cy="144462"/>
          </a:xfrm>
          <a:custGeom>
            <a:avLst/>
            <a:gdLst>
              <a:gd name="T0" fmla="*/ 46836725 w 21600"/>
              <a:gd name="T1" fmla="*/ 0 h 21600"/>
              <a:gd name="T2" fmla="*/ 5018412 w 21600"/>
              <a:gd name="T3" fmla="*/ 0 h 21600"/>
              <a:gd name="T4" fmla="*/ 0 w 21600"/>
              <a:gd name="T5" fmla="*/ 5760295 h 21600"/>
              <a:gd name="T6" fmla="*/ 0 w 21600"/>
              <a:gd name="T7" fmla="*/ 33131082 h 21600"/>
              <a:gd name="T8" fmla="*/ 5018412 w 21600"/>
              <a:gd name="T9" fmla="*/ 38895223 h 21600"/>
              <a:gd name="T10" fmla="*/ 6690946 w 21600"/>
              <a:gd name="T11" fmla="*/ 38895223 h 21600"/>
              <a:gd name="T12" fmla="*/ 6690946 w 21600"/>
              <a:gd name="T13" fmla="*/ 38895223 h 21600"/>
              <a:gd name="T14" fmla="*/ 13381941 w 21600"/>
              <a:gd name="T15" fmla="*/ 38895223 h 21600"/>
              <a:gd name="T16" fmla="*/ 13381941 w 21600"/>
              <a:gd name="T17" fmla="*/ 38895223 h 21600"/>
              <a:gd name="T18" fmla="*/ 20072886 w 21600"/>
              <a:gd name="T19" fmla="*/ 40335670 h 21600"/>
              <a:gd name="T20" fmla="*/ 21745822 w 21600"/>
              <a:gd name="T21" fmla="*/ 40335670 h 21600"/>
              <a:gd name="T22" fmla="*/ 26763839 w 21600"/>
              <a:gd name="T23" fmla="*/ 41774324 h 21600"/>
              <a:gd name="T24" fmla="*/ 28436775 w 21600"/>
              <a:gd name="T25" fmla="*/ 41774324 h 21600"/>
              <a:gd name="T26" fmla="*/ 30109358 w 21600"/>
              <a:gd name="T27" fmla="*/ 41774324 h 21600"/>
              <a:gd name="T28" fmla="*/ 31782244 w 21600"/>
              <a:gd name="T29" fmla="*/ 41774324 h 21600"/>
              <a:gd name="T30" fmla="*/ 35127720 w 21600"/>
              <a:gd name="T31" fmla="*/ 43216871 h 21600"/>
              <a:gd name="T32" fmla="*/ 38473190 w 21600"/>
              <a:gd name="T33" fmla="*/ 43216871 h 21600"/>
              <a:gd name="T34" fmla="*/ 43491249 w 21600"/>
              <a:gd name="T35" fmla="*/ 40335670 h 21600"/>
              <a:gd name="T36" fmla="*/ 43491249 w 21600"/>
              <a:gd name="T37" fmla="*/ 38895223 h 21600"/>
              <a:gd name="T38" fmla="*/ 45164185 w 21600"/>
              <a:gd name="T39" fmla="*/ 36014069 h 21600"/>
              <a:gd name="T40" fmla="*/ 45164185 w 21600"/>
              <a:gd name="T41" fmla="*/ 36014069 h 21600"/>
              <a:gd name="T42" fmla="*/ 51855130 w 21600"/>
              <a:gd name="T43" fmla="*/ 14403537 h 21600"/>
              <a:gd name="T44" fmla="*/ 51855130 w 21600"/>
              <a:gd name="T45" fmla="*/ 14403537 h 21600"/>
              <a:gd name="T46" fmla="*/ 51855130 w 21600"/>
              <a:gd name="T47" fmla="*/ 10081896 h 21600"/>
              <a:gd name="T48" fmla="*/ 51855130 w 21600"/>
              <a:gd name="T49" fmla="*/ 8641449 h 21600"/>
              <a:gd name="T50" fmla="*/ 53527720 w 21600"/>
              <a:gd name="T51" fmla="*/ 7200695 h 21600"/>
              <a:gd name="T52" fmla="*/ 50182251 w 21600"/>
              <a:gd name="T53" fmla="*/ 2879094 h 21600"/>
              <a:gd name="T54" fmla="*/ 46836725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60"/>
                  <a:pt x="8100" y="20160"/>
                </a:cubicBezTo>
                <a:cubicBezTo>
                  <a:pt x="8100" y="20160"/>
                  <a:pt x="8775" y="20160"/>
                  <a:pt x="8775" y="20160"/>
                </a:cubicBezTo>
                <a:cubicBezTo>
                  <a:pt x="9450" y="2016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60"/>
                </a:cubicBezTo>
                <a:cubicBezTo>
                  <a:pt x="17550" y="2016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5" name="AutoShape 30">
            <a:extLst>
              <a:ext uri="{FF2B5EF4-FFF2-40B4-BE49-F238E27FC236}">
                <a16:creationId xmlns:a16="http://schemas.microsoft.com/office/drawing/2014/main" id="{48CCB036-D219-4C6E-9FA0-D3E0D74DC522}"/>
              </a:ext>
            </a:extLst>
          </p:cNvPr>
          <p:cNvSpPr>
            <a:spLocks/>
          </p:cNvSpPr>
          <p:nvPr/>
        </p:nvSpPr>
        <p:spPr bwMode="auto">
          <a:xfrm>
            <a:off x="3679825" y="4306888"/>
            <a:ext cx="150813" cy="144462"/>
          </a:xfrm>
          <a:custGeom>
            <a:avLst/>
            <a:gdLst>
              <a:gd name="T0" fmla="*/ 51332675 w 21600"/>
              <a:gd name="T1" fmla="*/ 33131082 h 21600"/>
              <a:gd name="T2" fmla="*/ 51332675 w 21600"/>
              <a:gd name="T3" fmla="*/ 5760295 h 21600"/>
              <a:gd name="T4" fmla="*/ 44915972 w 21600"/>
              <a:gd name="T5" fmla="*/ 0 h 21600"/>
              <a:gd name="T6" fmla="*/ 6416702 w 21600"/>
              <a:gd name="T7" fmla="*/ 0 h 21600"/>
              <a:gd name="T8" fmla="*/ 1604196 w 21600"/>
              <a:gd name="T9" fmla="*/ 2879094 h 21600"/>
              <a:gd name="T10" fmla="*/ 0 w 21600"/>
              <a:gd name="T11" fmla="*/ 7200695 h 21600"/>
              <a:gd name="T12" fmla="*/ 0 w 21600"/>
              <a:gd name="T13" fmla="*/ 8641449 h 21600"/>
              <a:gd name="T14" fmla="*/ 0 w 21600"/>
              <a:gd name="T15" fmla="*/ 10081896 h 21600"/>
              <a:gd name="T16" fmla="*/ 0 w 21600"/>
              <a:gd name="T17" fmla="*/ 14403537 h 21600"/>
              <a:gd name="T18" fmla="*/ 0 w 21600"/>
              <a:gd name="T19" fmla="*/ 14403537 h 21600"/>
              <a:gd name="T20" fmla="*/ 6416702 w 21600"/>
              <a:gd name="T21" fmla="*/ 36014069 h 21600"/>
              <a:gd name="T22" fmla="*/ 6416702 w 21600"/>
              <a:gd name="T23" fmla="*/ 36014069 h 21600"/>
              <a:gd name="T24" fmla="*/ 8020899 w 21600"/>
              <a:gd name="T25" fmla="*/ 38895223 h 21600"/>
              <a:gd name="T26" fmla="*/ 8020899 w 21600"/>
              <a:gd name="T27" fmla="*/ 40335670 h 21600"/>
              <a:gd name="T28" fmla="*/ 14437259 w 21600"/>
              <a:gd name="T29" fmla="*/ 43216871 h 21600"/>
              <a:gd name="T30" fmla="*/ 14437259 w 21600"/>
              <a:gd name="T31" fmla="*/ 43216871 h 21600"/>
              <a:gd name="T32" fmla="*/ 16041455 w 21600"/>
              <a:gd name="T33" fmla="*/ 43216871 h 21600"/>
              <a:gd name="T34" fmla="*/ 19249806 w 21600"/>
              <a:gd name="T35" fmla="*/ 41774324 h 21600"/>
              <a:gd name="T36" fmla="*/ 20853961 w 21600"/>
              <a:gd name="T37" fmla="*/ 41774324 h 21600"/>
              <a:gd name="T38" fmla="*/ 22458157 w 21600"/>
              <a:gd name="T39" fmla="*/ 41774324 h 21600"/>
              <a:gd name="T40" fmla="*/ 24062305 w 21600"/>
              <a:gd name="T41" fmla="*/ 41774324 h 21600"/>
              <a:gd name="T42" fmla="*/ 28874517 w 21600"/>
              <a:gd name="T43" fmla="*/ 40335670 h 21600"/>
              <a:gd name="T44" fmla="*/ 30478714 w 21600"/>
              <a:gd name="T45" fmla="*/ 40335670 h 21600"/>
              <a:gd name="T46" fmla="*/ 36895416 w 21600"/>
              <a:gd name="T47" fmla="*/ 38895223 h 21600"/>
              <a:gd name="T48" fmla="*/ 36895416 w 21600"/>
              <a:gd name="T49" fmla="*/ 38895223 h 21600"/>
              <a:gd name="T50" fmla="*/ 43311776 w 21600"/>
              <a:gd name="T51" fmla="*/ 38895223 h 21600"/>
              <a:gd name="T52" fmla="*/ 43311776 w 21600"/>
              <a:gd name="T53" fmla="*/ 38895223 h 21600"/>
              <a:gd name="T54" fmla="*/ 44915972 w 21600"/>
              <a:gd name="T55" fmla="*/ 38895223 h 21600"/>
              <a:gd name="T56" fmla="*/ 51332675 w 21600"/>
              <a:gd name="T57" fmla="*/ 33131082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60"/>
                  <a:pt x="3375" y="2016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60"/>
                  <a:pt x="12150" y="20160"/>
                </a:cubicBezTo>
                <a:cubicBezTo>
                  <a:pt x="12150" y="20160"/>
                  <a:pt x="12825" y="20160"/>
                  <a:pt x="12825" y="20160"/>
                </a:cubicBezTo>
                <a:cubicBezTo>
                  <a:pt x="14175" y="2016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6" name="AutoShape 31">
            <a:extLst>
              <a:ext uri="{FF2B5EF4-FFF2-40B4-BE49-F238E27FC236}">
                <a16:creationId xmlns:a16="http://schemas.microsoft.com/office/drawing/2014/main" id="{C41F3CA0-8962-4675-9204-AA3CBE1DFC24}"/>
              </a:ext>
            </a:extLst>
          </p:cNvPr>
          <p:cNvSpPr>
            <a:spLocks/>
          </p:cNvSpPr>
          <p:nvPr/>
        </p:nvSpPr>
        <p:spPr bwMode="auto">
          <a:xfrm>
            <a:off x="3729038" y="4459288"/>
            <a:ext cx="101600" cy="95250"/>
          </a:xfrm>
          <a:custGeom>
            <a:avLst/>
            <a:gdLst>
              <a:gd name="T0" fmla="*/ 9565979 w 21600"/>
              <a:gd name="T1" fmla="*/ 7759338 h 21600"/>
              <a:gd name="T2" fmla="*/ 10573366 w 21600"/>
              <a:gd name="T3" fmla="*/ 6534146 h 21600"/>
              <a:gd name="T4" fmla="*/ 10573366 w 21600"/>
              <a:gd name="T5" fmla="*/ 1633533 h 21600"/>
              <a:gd name="T6" fmla="*/ 9565979 w 21600"/>
              <a:gd name="T7" fmla="*/ 408437 h 21600"/>
              <a:gd name="T8" fmla="*/ 8559010 w 21600"/>
              <a:gd name="T9" fmla="*/ 0 h 21600"/>
              <a:gd name="T10" fmla="*/ 6545190 w 21600"/>
              <a:gd name="T11" fmla="*/ 0 h 21600"/>
              <a:gd name="T12" fmla="*/ 6545190 w 21600"/>
              <a:gd name="T13" fmla="*/ 0 h 21600"/>
              <a:gd name="T14" fmla="*/ 4531365 w 21600"/>
              <a:gd name="T15" fmla="*/ 408437 h 21600"/>
              <a:gd name="T16" fmla="*/ 4027669 w 21600"/>
              <a:gd name="T17" fmla="*/ 408437 h 21600"/>
              <a:gd name="T18" fmla="*/ 2517008 w 21600"/>
              <a:gd name="T19" fmla="*/ 408437 h 21600"/>
              <a:gd name="T20" fmla="*/ 2013825 w 21600"/>
              <a:gd name="T21" fmla="*/ 816778 h 21600"/>
              <a:gd name="T22" fmla="*/ 1510129 w 21600"/>
              <a:gd name="T23" fmla="*/ 816778 h 21600"/>
              <a:gd name="T24" fmla="*/ 0 w 21600"/>
              <a:gd name="T25" fmla="*/ 1633533 h 21600"/>
              <a:gd name="T26" fmla="*/ 503165 w 21600"/>
              <a:gd name="T27" fmla="*/ 3267062 h 21600"/>
              <a:gd name="T28" fmla="*/ 503165 w 21600"/>
              <a:gd name="T29" fmla="*/ 3267062 h 21600"/>
              <a:gd name="T30" fmla="*/ 1006969 w 21600"/>
              <a:gd name="T31" fmla="*/ 4083839 h 21600"/>
              <a:gd name="T32" fmla="*/ 1510129 w 21600"/>
              <a:gd name="T33" fmla="*/ 4083839 h 21600"/>
              <a:gd name="T34" fmla="*/ 2013825 w 21600"/>
              <a:gd name="T35" fmla="*/ 4900617 h 21600"/>
              <a:gd name="T36" fmla="*/ 2517008 w 21600"/>
              <a:gd name="T37" fmla="*/ 5309032 h 21600"/>
              <a:gd name="T38" fmla="*/ 3020789 w 21600"/>
              <a:gd name="T39" fmla="*/ 5717372 h 21600"/>
              <a:gd name="T40" fmla="*/ 3523977 w 21600"/>
              <a:gd name="T41" fmla="*/ 5717372 h 21600"/>
              <a:gd name="T42" fmla="*/ 3523977 w 21600"/>
              <a:gd name="T43" fmla="*/ 6125382 h 21600"/>
              <a:gd name="T44" fmla="*/ 4531365 w 21600"/>
              <a:gd name="T45" fmla="*/ 6534146 h 21600"/>
              <a:gd name="T46" fmla="*/ 4531365 w 21600"/>
              <a:gd name="T47" fmla="*/ 6534146 h 21600"/>
              <a:gd name="T48" fmla="*/ 5034637 w 21600"/>
              <a:gd name="T49" fmla="*/ 6942565 h 21600"/>
              <a:gd name="T50" fmla="*/ 5538334 w 21600"/>
              <a:gd name="T51" fmla="*/ 6942565 h 21600"/>
              <a:gd name="T52" fmla="*/ 6041493 w 21600"/>
              <a:gd name="T53" fmla="*/ 7350901 h 21600"/>
              <a:gd name="T54" fmla="*/ 6545190 w 21600"/>
              <a:gd name="T55" fmla="*/ 7350901 h 21600"/>
              <a:gd name="T56" fmla="*/ 7048462 w 21600"/>
              <a:gd name="T57" fmla="*/ 7759338 h 21600"/>
              <a:gd name="T58" fmla="*/ 7048462 w 21600"/>
              <a:gd name="T59" fmla="*/ 7759338 h 21600"/>
              <a:gd name="T60" fmla="*/ 8055850 w 21600"/>
              <a:gd name="T61" fmla="*/ 8167330 h 21600"/>
              <a:gd name="T62" fmla="*/ 9565979 w 21600"/>
              <a:gd name="T63" fmla="*/ 7759338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7" name="AutoShape 32">
            <a:extLst>
              <a:ext uri="{FF2B5EF4-FFF2-40B4-BE49-F238E27FC236}">
                <a16:creationId xmlns:a16="http://schemas.microsoft.com/office/drawing/2014/main" id="{B045868E-F5DB-434C-91C4-415189A8234A}"/>
              </a:ext>
            </a:extLst>
          </p:cNvPr>
          <p:cNvSpPr>
            <a:spLocks/>
          </p:cNvSpPr>
          <p:nvPr/>
        </p:nvSpPr>
        <p:spPr bwMode="auto">
          <a:xfrm>
            <a:off x="3854450" y="4459288"/>
            <a:ext cx="95250" cy="95250"/>
          </a:xfrm>
          <a:custGeom>
            <a:avLst/>
            <a:gdLst>
              <a:gd name="T0" fmla="*/ 8167330 w 21600"/>
              <a:gd name="T1" fmla="*/ 1633533 h 21600"/>
              <a:gd name="T2" fmla="*/ 6942565 w 21600"/>
              <a:gd name="T3" fmla="*/ 816778 h 21600"/>
              <a:gd name="T4" fmla="*/ 6534146 w 21600"/>
              <a:gd name="T5" fmla="*/ 816778 h 21600"/>
              <a:gd name="T6" fmla="*/ 6125382 w 21600"/>
              <a:gd name="T7" fmla="*/ 408437 h 21600"/>
              <a:gd name="T8" fmla="*/ 4900617 w 21600"/>
              <a:gd name="T9" fmla="*/ 408437 h 21600"/>
              <a:gd name="T10" fmla="*/ 4492277 w 21600"/>
              <a:gd name="T11" fmla="*/ 408437 h 21600"/>
              <a:gd name="T12" fmla="*/ 3267062 w 21600"/>
              <a:gd name="T13" fmla="*/ 0 h 21600"/>
              <a:gd name="T14" fmla="*/ 2858726 w 21600"/>
              <a:gd name="T15" fmla="*/ 0 h 21600"/>
              <a:gd name="T16" fmla="*/ 1225193 w 21600"/>
              <a:gd name="T17" fmla="*/ 0 h 21600"/>
              <a:gd name="T18" fmla="*/ 408437 w 21600"/>
              <a:gd name="T19" fmla="*/ 408437 h 21600"/>
              <a:gd name="T20" fmla="*/ 0 w 21600"/>
              <a:gd name="T21" fmla="*/ 1633533 h 21600"/>
              <a:gd name="T22" fmla="*/ 0 w 21600"/>
              <a:gd name="T23" fmla="*/ 6534146 h 21600"/>
              <a:gd name="T24" fmla="*/ 408437 w 21600"/>
              <a:gd name="T25" fmla="*/ 7759338 h 21600"/>
              <a:gd name="T26" fmla="*/ 2041970 w 21600"/>
              <a:gd name="T27" fmla="*/ 8167330 h 21600"/>
              <a:gd name="T28" fmla="*/ 2450306 w 21600"/>
              <a:gd name="T29" fmla="*/ 7759338 h 21600"/>
              <a:gd name="T30" fmla="*/ 2450306 w 21600"/>
              <a:gd name="T31" fmla="*/ 7759338 h 21600"/>
              <a:gd name="T32" fmla="*/ 3267062 w 21600"/>
              <a:gd name="T33" fmla="*/ 7350901 h 21600"/>
              <a:gd name="T34" fmla="*/ 3267062 w 21600"/>
              <a:gd name="T35" fmla="*/ 7350901 h 21600"/>
              <a:gd name="T36" fmla="*/ 3675499 w 21600"/>
              <a:gd name="T37" fmla="*/ 6942565 h 21600"/>
              <a:gd name="T38" fmla="*/ 4083839 w 21600"/>
              <a:gd name="T39" fmla="*/ 6942565 h 21600"/>
              <a:gd name="T40" fmla="*/ 4492277 w 21600"/>
              <a:gd name="T41" fmla="*/ 6534146 h 21600"/>
              <a:gd name="T42" fmla="*/ 4900617 w 21600"/>
              <a:gd name="T43" fmla="*/ 6534146 h 21600"/>
              <a:gd name="T44" fmla="*/ 5309032 w 21600"/>
              <a:gd name="T45" fmla="*/ 6125382 h 21600"/>
              <a:gd name="T46" fmla="*/ 5717372 w 21600"/>
              <a:gd name="T47" fmla="*/ 5717372 h 21600"/>
              <a:gd name="T48" fmla="*/ 5717372 w 21600"/>
              <a:gd name="T49" fmla="*/ 5717372 h 21600"/>
              <a:gd name="T50" fmla="*/ 6125382 w 21600"/>
              <a:gd name="T51" fmla="*/ 5309032 h 21600"/>
              <a:gd name="T52" fmla="*/ 6534146 w 21600"/>
              <a:gd name="T53" fmla="*/ 4900617 h 21600"/>
              <a:gd name="T54" fmla="*/ 7350901 w 21600"/>
              <a:gd name="T55" fmla="*/ 4083839 h 21600"/>
              <a:gd name="T56" fmla="*/ 7350901 w 21600"/>
              <a:gd name="T57" fmla="*/ 4083839 h 21600"/>
              <a:gd name="T58" fmla="*/ 7759338 w 21600"/>
              <a:gd name="T59" fmla="*/ 3267062 h 21600"/>
              <a:gd name="T60" fmla="*/ 7759338 w 21600"/>
              <a:gd name="T61" fmla="*/ 3267062 h 21600"/>
              <a:gd name="T62" fmla="*/ 8167330 w 21600"/>
              <a:gd name="T63" fmla="*/ 1633533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8" name="AutoShape 33">
            <a:extLst>
              <a:ext uri="{FF2B5EF4-FFF2-40B4-BE49-F238E27FC236}">
                <a16:creationId xmlns:a16="http://schemas.microsoft.com/office/drawing/2014/main" id="{5787ADE1-B916-4B19-B9F3-CEE391074235}"/>
              </a:ext>
            </a:extLst>
          </p:cNvPr>
          <p:cNvSpPr>
            <a:spLocks/>
          </p:cNvSpPr>
          <p:nvPr/>
        </p:nvSpPr>
        <p:spPr bwMode="auto">
          <a:xfrm>
            <a:off x="3998913" y="4121150"/>
            <a:ext cx="103187" cy="166688"/>
          </a:xfrm>
          <a:custGeom>
            <a:avLst/>
            <a:gdLst>
              <a:gd name="T0" fmla="*/ 3083701 w 21003"/>
              <a:gd name="T1" fmla="*/ 67848645 h 21600"/>
              <a:gd name="T2" fmla="*/ 3083701 w 21003"/>
              <a:gd name="T3" fmla="*/ 65660140 h 21600"/>
              <a:gd name="T4" fmla="*/ 3083701 w 21003"/>
              <a:gd name="T5" fmla="*/ 65660140 h 21600"/>
              <a:gd name="T6" fmla="*/ 3083701 w 21003"/>
              <a:gd name="T7" fmla="*/ 63472120 h 21600"/>
              <a:gd name="T8" fmla="*/ 3083701 w 21003"/>
              <a:gd name="T9" fmla="*/ 59091961 h 21600"/>
              <a:gd name="T10" fmla="*/ 3083701 w 21003"/>
              <a:gd name="T11" fmla="*/ 56903996 h 21600"/>
              <a:gd name="T12" fmla="*/ 3083701 w 21003"/>
              <a:gd name="T13" fmla="*/ 52527471 h 21600"/>
              <a:gd name="T14" fmla="*/ 2512225 w 21003"/>
              <a:gd name="T15" fmla="*/ 50339444 h 21600"/>
              <a:gd name="T16" fmla="*/ 2512225 w 21003"/>
              <a:gd name="T17" fmla="*/ 45962981 h 21600"/>
              <a:gd name="T18" fmla="*/ 2512225 w 21003"/>
              <a:gd name="T19" fmla="*/ 41582822 h 21600"/>
              <a:gd name="T20" fmla="*/ 1940051 w 21003"/>
              <a:gd name="T21" fmla="*/ 39394803 h 21600"/>
              <a:gd name="T22" fmla="*/ 1940051 w 21003"/>
              <a:gd name="T23" fmla="*/ 35018332 h 21600"/>
              <a:gd name="T24" fmla="*/ 1940051 w 21003"/>
              <a:gd name="T25" fmla="*/ 32830313 h 21600"/>
              <a:gd name="T26" fmla="*/ 1368000 w 21003"/>
              <a:gd name="T27" fmla="*/ 28450153 h 21600"/>
              <a:gd name="T28" fmla="*/ 1368000 w 21003"/>
              <a:gd name="T29" fmla="*/ 26262127 h 21600"/>
              <a:gd name="T30" fmla="*/ 795827 w 21003"/>
              <a:gd name="T31" fmla="*/ 21885664 h 21600"/>
              <a:gd name="T32" fmla="*/ 795827 w 21003"/>
              <a:gd name="T33" fmla="*/ 19697158 h 21600"/>
              <a:gd name="T34" fmla="*/ 223776 w 21003"/>
              <a:gd name="T35" fmla="*/ 15321174 h 21600"/>
              <a:gd name="T36" fmla="*/ 223776 w 21003"/>
              <a:gd name="T37" fmla="*/ 13128980 h 21600"/>
              <a:gd name="T38" fmla="*/ 1368000 w 21003"/>
              <a:gd name="T39" fmla="*/ 2188027 h 21600"/>
              <a:gd name="T40" fmla="*/ 1940051 w 21003"/>
              <a:gd name="T41" fmla="*/ 0 h 21600"/>
              <a:gd name="T42" fmla="*/ 2512225 w 21003"/>
              <a:gd name="T43" fmla="*/ 0 h 21600"/>
              <a:gd name="T44" fmla="*/ 4227926 w 21003"/>
              <a:gd name="T45" fmla="*/ 2188027 h 21600"/>
              <a:gd name="T46" fmla="*/ 12235881 w 21003"/>
              <a:gd name="T47" fmla="*/ 65660140 h 21600"/>
              <a:gd name="T48" fmla="*/ 11664287 w 21003"/>
              <a:gd name="T49" fmla="*/ 74413135 h 21600"/>
              <a:gd name="T50" fmla="*/ 9948012 w 21003"/>
              <a:gd name="T51" fmla="*/ 76601162 h 21600"/>
              <a:gd name="T52" fmla="*/ 5372150 w 21003"/>
              <a:gd name="T53" fmla="*/ 76601162 h 21600"/>
              <a:gd name="T54" fmla="*/ 3083701 w 21003"/>
              <a:gd name="T55" fmla="*/ 67848645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19" name="AutoShape 34">
            <a:extLst>
              <a:ext uri="{FF2B5EF4-FFF2-40B4-BE49-F238E27FC236}">
                <a16:creationId xmlns:a16="http://schemas.microsoft.com/office/drawing/2014/main" id="{932FA1E2-5F6E-4A61-94D6-ACFBACC2BBAB}"/>
              </a:ext>
            </a:extLst>
          </p:cNvPr>
          <p:cNvSpPr>
            <a:spLocks/>
          </p:cNvSpPr>
          <p:nvPr/>
        </p:nvSpPr>
        <p:spPr bwMode="auto">
          <a:xfrm>
            <a:off x="3579813" y="4117975"/>
            <a:ext cx="103187" cy="169863"/>
          </a:xfrm>
          <a:custGeom>
            <a:avLst/>
            <a:gdLst>
              <a:gd name="T0" fmla="*/ 11058628 w 21025"/>
              <a:gd name="T1" fmla="*/ 25514192 h 21249"/>
              <a:gd name="T2" fmla="*/ 10488952 w 21025"/>
              <a:gd name="T3" fmla="*/ 30414654 h 21249"/>
              <a:gd name="T4" fmla="*/ 10488952 w 21025"/>
              <a:gd name="T5" fmla="*/ 32864561 h 21249"/>
              <a:gd name="T6" fmla="*/ 10488952 w 21025"/>
              <a:gd name="T7" fmla="*/ 37765016 h 21249"/>
              <a:gd name="T8" fmla="*/ 9919183 w 21025"/>
              <a:gd name="T9" fmla="*/ 40214995 h 21249"/>
              <a:gd name="T10" fmla="*/ 9919183 w 21025"/>
              <a:gd name="T11" fmla="*/ 45115450 h 21249"/>
              <a:gd name="T12" fmla="*/ 9349508 w 21025"/>
              <a:gd name="T13" fmla="*/ 47565421 h 21249"/>
              <a:gd name="T14" fmla="*/ 9349508 w 21025"/>
              <a:gd name="T15" fmla="*/ 52469904 h 21249"/>
              <a:gd name="T16" fmla="*/ 9349508 w 21025"/>
              <a:gd name="T17" fmla="*/ 57366274 h 21249"/>
              <a:gd name="T18" fmla="*/ 9349508 w 21025"/>
              <a:gd name="T19" fmla="*/ 59816245 h 21249"/>
              <a:gd name="T20" fmla="*/ 8780313 w 21025"/>
              <a:gd name="T21" fmla="*/ 64720793 h 21249"/>
              <a:gd name="T22" fmla="*/ 8780313 w 21025"/>
              <a:gd name="T23" fmla="*/ 67166679 h 21249"/>
              <a:gd name="T24" fmla="*/ 8780313 w 21025"/>
              <a:gd name="T25" fmla="*/ 72067142 h 21249"/>
              <a:gd name="T26" fmla="*/ 8780313 w 21025"/>
              <a:gd name="T27" fmla="*/ 74517049 h 21249"/>
              <a:gd name="T28" fmla="*/ 8780313 w 21025"/>
              <a:gd name="T29" fmla="*/ 74517049 h 21249"/>
              <a:gd name="T30" fmla="*/ 8780313 w 21025"/>
              <a:gd name="T31" fmla="*/ 76967532 h 21249"/>
              <a:gd name="T32" fmla="*/ 6501394 w 21025"/>
              <a:gd name="T33" fmla="*/ 86772030 h 21249"/>
              <a:gd name="T34" fmla="*/ 2514509 w 21025"/>
              <a:gd name="T35" fmla="*/ 86772030 h 21249"/>
              <a:gd name="T36" fmla="*/ 805266 w 21025"/>
              <a:gd name="T37" fmla="*/ 84322051 h 21249"/>
              <a:gd name="T38" fmla="*/ 235590 w 21025"/>
              <a:gd name="T39" fmla="*/ 74517049 h 21249"/>
              <a:gd name="T40" fmla="*/ 7640844 w 21025"/>
              <a:gd name="T41" fmla="*/ 3462962 h 21249"/>
              <a:gd name="T42" fmla="*/ 10488952 w 21025"/>
              <a:gd name="T43" fmla="*/ 1012479 h 21249"/>
              <a:gd name="T44" fmla="*/ 11058628 w 21025"/>
              <a:gd name="T45" fmla="*/ 3462962 h 21249"/>
              <a:gd name="T46" fmla="*/ 12197498 w 21025"/>
              <a:gd name="T47" fmla="*/ 15713786 h 21249"/>
              <a:gd name="T48" fmla="*/ 11628426 w 21025"/>
              <a:gd name="T49" fmla="*/ 18163758 h 21249"/>
              <a:gd name="T50" fmla="*/ 11058628 w 21025"/>
              <a:gd name="T51" fmla="*/ 23064220 h 21249"/>
              <a:gd name="T52" fmla="*/ 11058628 w 21025"/>
              <a:gd name="T53" fmla="*/ 25514192 h 212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0" name="AutoShape 35">
            <a:extLst>
              <a:ext uri="{FF2B5EF4-FFF2-40B4-BE49-F238E27FC236}">
                <a16:creationId xmlns:a16="http://schemas.microsoft.com/office/drawing/2014/main" id="{1734F3D5-5B49-4DFF-8E1F-0CF2FB8B92F4}"/>
              </a:ext>
            </a:extLst>
          </p:cNvPr>
          <p:cNvSpPr>
            <a:spLocks/>
          </p:cNvSpPr>
          <p:nvPr/>
        </p:nvSpPr>
        <p:spPr bwMode="auto">
          <a:xfrm>
            <a:off x="3854450" y="4144963"/>
            <a:ext cx="152400" cy="142875"/>
          </a:xfrm>
          <a:custGeom>
            <a:avLst/>
            <a:gdLst>
              <a:gd name="T0" fmla="*/ 46836725 w 21600"/>
              <a:gd name="T1" fmla="*/ 41348898 h 21600"/>
              <a:gd name="T2" fmla="*/ 5018412 w 21600"/>
              <a:gd name="T3" fmla="*/ 41348898 h 21600"/>
              <a:gd name="T4" fmla="*/ 0 w 21600"/>
              <a:gd name="T5" fmla="*/ 35835702 h 21600"/>
              <a:gd name="T6" fmla="*/ 0 w 21600"/>
              <a:gd name="T7" fmla="*/ 9646206 h 21600"/>
              <a:gd name="T8" fmla="*/ 5018412 w 21600"/>
              <a:gd name="T9" fmla="*/ 4133010 h 21600"/>
              <a:gd name="T10" fmla="*/ 6690946 w 21600"/>
              <a:gd name="T11" fmla="*/ 4133010 h 21600"/>
              <a:gd name="T12" fmla="*/ 6690946 w 21600"/>
              <a:gd name="T13" fmla="*/ 4133010 h 21600"/>
              <a:gd name="T14" fmla="*/ 13381941 w 21600"/>
              <a:gd name="T15" fmla="*/ 4133010 h 21600"/>
              <a:gd name="T16" fmla="*/ 13381941 w 21600"/>
              <a:gd name="T17" fmla="*/ 4133010 h 21600"/>
              <a:gd name="T18" fmla="*/ 20072886 w 21600"/>
              <a:gd name="T19" fmla="*/ 2754584 h 21600"/>
              <a:gd name="T20" fmla="*/ 21745822 w 21600"/>
              <a:gd name="T21" fmla="*/ 2754584 h 21600"/>
              <a:gd name="T22" fmla="*/ 26763839 w 21600"/>
              <a:gd name="T23" fmla="*/ 2754584 h 21600"/>
              <a:gd name="T24" fmla="*/ 28436775 w 21600"/>
              <a:gd name="T25" fmla="*/ 1376415 h 21600"/>
              <a:gd name="T26" fmla="*/ 30109358 w 21600"/>
              <a:gd name="T27" fmla="*/ 1376415 h 21600"/>
              <a:gd name="T28" fmla="*/ 31782244 w 21600"/>
              <a:gd name="T29" fmla="*/ 1376415 h 21600"/>
              <a:gd name="T30" fmla="*/ 35127720 w 21600"/>
              <a:gd name="T31" fmla="*/ 0 h 21600"/>
              <a:gd name="T32" fmla="*/ 38473190 w 21600"/>
              <a:gd name="T33" fmla="*/ 0 h 21600"/>
              <a:gd name="T34" fmla="*/ 43491249 w 21600"/>
              <a:gd name="T35" fmla="*/ 2754584 h 21600"/>
              <a:gd name="T36" fmla="*/ 43491249 w 21600"/>
              <a:gd name="T37" fmla="*/ 4133010 h 21600"/>
              <a:gd name="T38" fmla="*/ 45164185 w 21600"/>
              <a:gd name="T39" fmla="*/ 6889611 h 21600"/>
              <a:gd name="T40" fmla="*/ 45164185 w 21600"/>
              <a:gd name="T41" fmla="*/ 8267733 h 21600"/>
              <a:gd name="T42" fmla="*/ 51855130 w 21600"/>
              <a:gd name="T43" fmla="*/ 27563901 h 21600"/>
              <a:gd name="T44" fmla="*/ 51855130 w 21600"/>
              <a:gd name="T45" fmla="*/ 28942334 h 21600"/>
              <a:gd name="T46" fmla="*/ 51855130 w 21600"/>
              <a:gd name="T47" fmla="*/ 31698929 h 21600"/>
              <a:gd name="T48" fmla="*/ 51855130 w 21600"/>
              <a:gd name="T49" fmla="*/ 33077097 h 21600"/>
              <a:gd name="T50" fmla="*/ 53527720 w 21600"/>
              <a:gd name="T51" fmla="*/ 35835702 h 21600"/>
              <a:gd name="T52" fmla="*/ 50182251 w 21600"/>
              <a:gd name="T53" fmla="*/ 39968712 h 21600"/>
              <a:gd name="T54" fmla="*/ 46836725 w 21600"/>
              <a:gd name="T55" fmla="*/ 41348898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8900" y="21600"/>
                </a:moveTo>
                <a:cubicBezTo>
                  <a:pt x="2025" y="21600"/>
                  <a:pt x="2025" y="21600"/>
                  <a:pt x="2025" y="21600"/>
                </a:cubicBezTo>
                <a:cubicBezTo>
                  <a:pt x="675" y="21600"/>
                  <a:pt x="0" y="2016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60"/>
                  <a:pt x="20250" y="20879"/>
                </a:cubicBezTo>
                <a:cubicBezTo>
                  <a:pt x="20250" y="20879"/>
                  <a:pt x="19575" y="21600"/>
                  <a:pt x="18900" y="2160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1" name="AutoShape 36">
            <a:extLst>
              <a:ext uri="{FF2B5EF4-FFF2-40B4-BE49-F238E27FC236}">
                <a16:creationId xmlns:a16="http://schemas.microsoft.com/office/drawing/2014/main" id="{9F81EF19-07F1-44C5-8CCE-AA664FAA24C1}"/>
              </a:ext>
            </a:extLst>
          </p:cNvPr>
          <p:cNvSpPr>
            <a:spLocks/>
          </p:cNvSpPr>
          <p:nvPr/>
        </p:nvSpPr>
        <p:spPr bwMode="auto">
          <a:xfrm>
            <a:off x="3679825" y="4144963"/>
            <a:ext cx="150813" cy="142875"/>
          </a:xfrm>
          <a:custGeom>
            <a:avLst/>
            <a:gdLst>
              <a:gd name="T0" fmla="*/ 51332675 w 21600"/>
              <a:gd name="T1" fmla="*/ 9646206 h 21600"/>
              <a:gd name="T2" fmla="*/ 51332675 w 21600"/>
              <a:gd name="T3" fmla="*/ 35835702 h 21600"/>
              <a:gd name="T4" fmla="*/ 44915972 w 21600"/>
              <a:gd name="T5" fmla="*/ 41348898 h 21600"/>
              <a:gd name="T6" fmla="*/ 6416702 w 21600"/>
              <a:gd name="T7" fmla="*/ 41348898 h 21600"/>
              <a:gd name="T8" fmla="*/ 1604196 w 21600"/>
              <a:gd name="T9" fmla="*/ 39968712 h 21600"/>
              <a:gd name="T10" fmla="*/ 0 w 21600"/>
              <a:gd name="T11" fmla="*/ 35835702 h 21600"/>
              <a:gd name="T12" fmla="*/ 0 w 21600"/>
              <a:gd name="T13" fmla="*/ 33077097 h 21600"/>
              <a:gd name="T14" fmla="*/ 0 w 21600"/>
              <a:gd name="T15" fmla="*/ 31698929 h 21600"/>
              <a:gd name="T16" fmla="*/ 0 w 21600"/>
              <a:gd name="T17" fmla="*/ 28942334 h 21600"/>
              <a:gd name="T18" fmla="*/ 0 w 21600"/>
              <a:gd name="T19" fmla="*/ 27563901 h 21600"/>
              <a:gd name="T20" fmla="*/ 6416702 w 21600"/>
              <a:gd name="T21" fmla="*/ 6889611 h 21600"/>
              <a:gd name="T22" fmla="*/ 6416702 w 21600"/>
              <a:gd name="T23" fmla="*/ 6889611 h 21600"/>
              <a:gd name="T24" fmla="*/ 8020899 w 21600"/>
              <a:gd name="T25" fmla="*/ 4133010 h 21600"/>
              <a:gd name="T26" fmla="*/ 8020899 w 21600"/>
              <a:gd name="T27" fmla="*/ 2754584 h 21600"/>
              <a:gd name="T28" fmla="*/ 14437259 w 21600"/>
              <a:gd name="T29" fmla="*/ 0 h 21600"/>
              <a:gd name="T30" fmla="*/ 14437259 w 21600"/>
              <a:gd name="T31" fmla="*/ 0 h 21600"/>
              <a:gd name="T32" fmla="*/ 16041455 w 21600"/>
              <a:gd name="T33" fmla="*/ 0 h 21600"/>
              <a:gd name="T34" fmla="*/ 19249806 w 21600"/>
              <a:gd name="T35" fmla="*/ 1376415 h 21600"/>
              <a:gd name="T36" fmla="*/ 20853961 w 21600"/>
              <a:gd name="T37" fmla="*/ 1376415 h 21600"/>
              <a:gd name="T38" fmla="*/ 22458157 w 21600"/>
              <a:gd name="T39" fmla="*/ 1376415 h 21600"/>
              <a:gd name="T40" fmla="*/ 24062305 w 21600"/>
              <a:gd name="T41" fmla="*/ 2754584 h 21600"/>
              <a:gd name="T42" fmla="*/ 28874517 w 21600"/>
              <a:gd name="T43" fmla="*/ 2754584 h 21600"/>
              <a:gd name="T44" fmla="*/ 30478714 w 21600"/>
              <a:gd name="T45" fmla="*/ 2754584 h 21600"/>
              <a:gd name="T46" fmla="*/ 36895416 w 21600"/>
              <a:gd name="T47" fmla="*/ 4133010 h 21600"/>
              <a:gd name="T48" fmla="*/ 36895416 w 21600"/>
              <a:gd name="T49" fmla="*/ 4133010 h 21600"/>
              <a:gd name="T50" fmla="*/ 43311776 w 21600"/>
              <a:gd name="T51" fmla="*/ 4133010 h 21600"/>
              <a:gd name="T52" fmla="*/ 43311776 w 21600"/>
              <a:gd name="T53" fmla="*/ 4133010 h 21600"/>
              <a:gd name="T54" fmla="*/ 44915972 w 21600"/>
              <a:gd name="T55" fmla="*/ 4133010 h 21600"/>
              <a:gd name="T56" fmla="*/ 51332675 w 21600"/>
              <a:gd name="T57" fmla="*/ 9646206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5039"/>
                </a:moveTo>
                <a:cubicBezTo>
                  <a:pt x="21600" y="18720"/>
                  <a:pt x="21600" y="18720"/>
                  <a:pt x="21600" y="18720"/>
                </a:cubicBezTo>
                <a:cubicBezTo>
                  <a:pt x="21600" y="20160"/>
                  <a:pt x="20250" y="21600"/>
                  <a:pt x="18900" y="21600"/>
                </a:cubicBezTo>
                <a:cubicBezTo>
                  <a:pt x="2700" y="21600"/>
                  <a:pt x="2700" y="21600"/>
                  <a:pt x="2700" y="21600"/>
                </a:cubicBezTo>
                <a:cubicBezTo>
                  <a:pt x="2025" y="21600"/>
                  <a:pt x="675" y="20879"/>
                  <a:pt x="675" y="20879"/>
                </a:cubicBezTo>
                <a:cubicBezTo>
                  <a:pt x="0" y="2016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2" name="AutoShape 37">
            <a:extLst>
              <a:ext uri="{FF2B5EF4-FFF2-40B4-BE49-F238E27FC236}">
                <a16:creationId xmlns:a16="http://schemas.microsoft.com/office/drawing/2014/main" id="{413DB642-A1E3-437A-94B3-63080CF915CB}"/>
              </a:ext>
            </a:extLst>
          </p:cNvPr>
          <p:cNvSpPr>
            <a:spLocks/>
          </p:cNvSpPr>
          <p:nvPr/>
        </p:nvSpPr>
        <p:spPr bwMode="auto">
          <a:xfrm>
            <a:off x="3729038" y="4041775"/>
            <a:ext cx="101600" cy="98425"/>
          </a:xfrm>
          <a:custGeom>
            <a:avLst/>
            <a:gdLst>
              <a:gd name="T0" fmla="*/ 9565979 w 21600"/>
              <a:gd name="T1" fmla="*/ 219307 h 21029"/>
              <a:gd name="T2" fmla="*/ 10573366 w 21600"/>
              <a:gd name="T3" fmla="*/ 1700297 h 21029"/>
              <a:gd name="T4" fmla="*/ 10573366 w 21600"/>
              <a:gd name="T5" fmla="*/ 8116962 h 21029"/>
              <a:gd name="T6" fmla="*/ 9565979 w 21600"/>
              <a:gd name="T7" fmla="*/ 9597928 h 21029"/>
              <a:gd name="T8" fmla="*/ 8559010 w 21600"/>
              <a:gd name="T9" fmla="*/ 10091724 h 21029"/>
              <a:gd name="T10" fmla="*/ 6545190 w 21600"/>
              <a:gd name="T11" fmla="*/ 9597928 h 21029"/>
              <a:gd name="T12" fmla="*/ 6545190 w 21600"/>
              <a:gd name="T13" fmla="*/ 9597928 h 21029"/>
              <a:gd name="T14" fmla="*/ 4531365 w 21600"/>
              <a:gd name="T15" fmla="*/ 9597928 h 21029"/>
              <a:gd name="T16" fmla="*/ 4027669 w 21600"/>
              <a:gd name="T17" fmla="*/ 9104137 h 21029"/>
              <a:gd name="T18" fmla="*/ 2517008 w 21600"/>
              <a:gd name="T19" fmla="*/ 9104137 h 21029"/>
              <a:gd name="T20" fmla="*/ 2013825 w 21600"/>
              <a:gd name="T21" fmla="*/ 9104137 h 21029"/>
              <a:gd name="T22" fmla="*/ 1510129 w 21600"/>
              <a:gd name="T23" fmla="*/ 8610758 h 21029"/>
              <a:gd name="T24" fmla="*/ 0 w 21600"/>
              <a:gd name="T25" fmla="*/ 7623582 h 21029"/>
              <a:gd name="T26" fmla="*/ 503165 w 21600"/>
              <a:gd name="T27" fmla="*/ 5648820 h 21029"/>
              <a:gd name="T28" fmla="*/ 503165 w 21600"/>
              <a:gd name="T29" fmla="*/ 5648820 h 21029"/>
              <a:gd name="T30" fmla="*/ 1006969 w 21600"/>
              <a:gd name="T31" fmla="*/ 5155525 h 21029"/>
              <a:gd name="T32" fmla="*/ 1510129 w 21600"/>
              <a:gd name="T33" fmla="*/ 4661734 h 21029"/>
              <a:gd name="T34" fmla="*/ 2013825 w 21600"/>
              <a:gd name="T35" fmla="*/ 3674558 h 21029"/>
              <a:gd name="T36" fmla="*/ 2517008 w 21600"/>
              <a:gd name="T37" fmla="*/ 3674558 h 21029"/>
              <a:gd name="T38" fmla="*/ 3020789 w 21600"/>
              <a:gd name="T39" fmla="*/ 3181268 h 21029"/>
              <a:gd name="T40" fmla="*/ 3523977 w 21600"/>
              <a:gd name="T41" fmla="*/ 2687360 h 21029"/>
              <a:gd name="T42" fmla="*/ 3523977 w 21600"/>
              <a:gd name="T43" fmla="*/ 2193568 h 21029"/>
              <a:gd name="T44" fmla="*/ 4531365 w 21600"/>
              <a:gd name="T45" fmla="*/ 2193568 h 21029"/>
              <a:gd name="T46" fmla="*/ 4531365 w 21600"/>
              <a:gd name="T47" fmla="*/ 1700297 h 21029"/>
              <a:gd name="T48" fmla="*/ 5034637 w 21600"/>
              <a:gd name="T49" fmla="*/ 1206501 h 21029"/>
              <a:gd name="T50" fmla="*/ 5538334 w 21600"/>
              <a:gd name="T51" fmla="*/ 1206501 h 21029"/>
              <a:gd name="T52" fmla="*/ 6041493 w 21600"/>
              <a:gd name="T53" fmla="*/ 713103 h 21029"/>
              <a:gd name="T54" fmla="*/ 6545190 w 21600"/>
              <a:gd name="T55" fmla="*/ 713103 h 21029"/>
              <a:gd name="T56" fmla="*/ 7048462 w 21600"/>
              <a:gd name="T57" fmla="*/ 219307 h 21029"/>
              <a:gd name="T58" fmla="*/ 7048462 w 21600"/>
              <a:gd name="T59" fmla="*/ 219307 h 21029"/>
              <a:gd name="T60" fmla="*/ 8055850 w 21600"/>
              <a:gd name="T61" fmla="*/ 219307 h 21029"/>
              <a:gd name="T62" fmla="*/ 9565979 w 21600"/>
              <a:gd name="T63" fmla="*/ 219307 h 210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3" name="AutoShape 38">
            <a:extLst>
              <a:ext uri="{FF2B5EF4-FFF2-40B4-BE49-F238E27FC236}">
                <a16:creationId xmlns:a16="http://schemas.microsoft.com/office/drawing/2014/main" id="{EFFD3252-2517-4A92-B2A2-93AEC859F614}"/>
              </a:ext>
            </a:extLst>
          </p:cNvPr>
          <p:cNvSpPr>
            <a:spLocks/>
          </p:cNvSpPr>
          <p:nvPr/>
        </p:nvSpPr>
        <p:spPr bwMode="auto">
          <a:xfrm>
            <a:off x="3854450" y="4041775"/>
            <a:ext cx="95250" cy="98425"/>
          </a:xfrm>
          <a:custGeom>
            <a:avLst/>
            <a:gdLst>
              <a:gd name="T0" fmla="*/ 8167330 w 21600"/>
              <a:gd name="T1" fmla="*/ 7623582 h 21029"/>
              <a:gd name="T2" fmla="*/ 6942565 w 21600"/>
              <a:gd name="T3" fmla="*/ 8610758 h 21029"/>
              <a:gd name="T4" fmla="*/ 6534146 w 21600"/>
              <a:gd name="T5" fmla="*/ 9104137 h 21029"/>
              <a:gd name="T6" fmla="*/ 6125382 w 21600"/>
              <a:gd name="T7" fmla="*/ 9104137 h 21029"/>
              <a:gd name="T8" fmla="*/ 4900617 w 21600"/>
              <a:gd name="T9" fmla="*/ 9104137 h 21029"/>
              <a:gd name="T10" fmla="*/ 4492277 w 21600"/>
              <a:gd name="T11" fmla="*/ 9597928 h 21029"/>
              <a:gd name="T12" fmla="*/ 3267062 w 21600"/>
              <a:gd name="T13" fmla="*/ 9597928 h 21029"/>
              <a:gd name="T14" fmla="*/ 2858726 w 21600"/>
              <a:gd name="T15" fmla="*/ 9597928 h 21029"/>
              <a:gd name="T16" fmla="*/ 1225193 w 21600"/>
              <a:gd name="T17" fmla="*/ 10091724 h 21029"/>
              <a:gd name="T18" fmla="*/ 408437 w 21600"/>
              <a:gd name="T19" fmla="*/ 9597928 h 21029"/>
              <a:gd name="T20" fmla="*/ 0 w 21600"/>
              <a:gd name="T21" fmla="*/ 8116962 h 21029"/>
              <a:gd name="T22" fmla="*/ 0 w 21600"/>
              <a:gd name="T23" fmla="*/ 1700297 h 21029"/>
              <a:gd name="T24" fmla="*/ 408437 w 21600"/>
              <a:gd name="T25" fmla="*/ 219307 h 21029"/>
              <a:gd name="T26" fmla="*/ 2041970 w 21600"/>
              <a:gd name="T27" fmla="*/ 219307 h 21029"/>
              <a:gd name="T28" fmla="*/ 2450306 w 21600"/>
              <a:gd name="T29" fmla="*/ 219307 h 21029"/>
              <a:gd name="T30" fmla="*/ 2450306 w 21600"/>
              <a:gd name="T31" fmla="*/ 219307 h 21029"/>
              <a:gd name="T32" fmla="*/ 3267062 w 21600"/>
              <a:gd name="T33" fmla="*/ 713103 h 21029"/>
              <a:gd name="T34" fmla="*/ 3267062 w 21600"/>
              <a:gd name="T35" fmla="*/ 713103 h 21029"/>
              <a:gd name="T36" fmla="*/ 3675499 w 21600"/>
              <a:gd name="T37" fmla="*/ 1206501 h 21029"/>
              <a:gd name="T38" fmla="*/ 4083839 w 21600"/>
              <a:gd name="T39" fmla="*/ 1206501 h 21029"/>
              <a:gd name="T40" fmla="*/ 4492277 w 21600"/>
              <a:gd name="T41" fmla="*/ 1700297 h 21029"/>
              <a:gd name="T42" fmla="*/ 4900617 w 21600"/>
              <a:gd name="T43" fmla="*/ 2193568 h 21029"/>
              <a:gd name="T44" fmla="*/ 5309032 w 21600"/>
              <a:gd name="T45" fmla="*/ 2193568 h 21029"/>
              <a:gd name="T46" fmla="*/ 5717372 w 21600"/>
              <a:gd name="T47" fmla="*/ 2687360 h 21029"/>
              <a:gd name="T48" fmla="*/ 5717372 w 21600"/>
              <a:gd name="T49" fmla="*/ 3181268 h 21029"/>
              <a:gd name="T50" fmla="*/ 6125382 w 21600"/>
              <a:gd name="T51" fmla="*/ 3674558 h 21029"/>
              <a:gd name="T52" fmla="*/ 6534146 w 21600"/>
              <a:gd name="T53" fmla="*/ 3674558 h 21029"/>
              <a:gd name="T54" fmla="*/ 7350901 w 21600"/>
              <a:gd name="T55" fmla="*/ 4661734 h 21029"/>
              <a:gd name="T56" fmla="*/ 7350901 w 21600"/>
              <a:gd name="T57" fmla="*/ 5155525 h 21029"/>
              <a:gd name="T58" fmla="*/ 7759338 w 21600"/>
              <a:gd name="T59" fmla="*/ 5648820 h 21029"/>
              <a:gd name="T60" fmla="*/ 7759338 w 21600"/>
              <a:gd name="T61" fmla="*/ 5648820 h 21029"/>
              <a:gd name="T62" fmla="*/ 8167330 w 21600"/>
              <a:gd name="T63" fmla="*/ 7623582 h 210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4" name="AutoShape 39">
            <a:extLst>
              <a:ext uri="{FF2B5EF4-FFF2-40B4-BE49-F238E27FC236}">
                <a16:creationId xmlns:a16="http://schemas.microsoft.com/office/drawing/2014/main" id="{93AB76F8-7666-44EC-A378-413EEC4B4B5B}"/>
              </a:ext>
            </a:extLst>
          </p:cNvPr>
          <p:cNvSpPr>
            <a:spLocks/>
          </p:cNvSpPr>
          <p:nvPr/>
        </p:nvSpPr>
        <p:spPr bwMode="auto">
          <a:xfrm>
            <a:off x="3673475" y="4057650"/>
            <a:ext cx="61913" cy="55563"/>
          </a:xfrm>
          <a:custGeom>
            <a:avLst/>
            <a:gdLst>
              <a:gd name="T0" fmla="*/ 897220 w 21600"/>
              <a:gd name="T1" fmla="*/ 582171 h 20506"/>
              <a:gd name="T2" fmla="*/ 897220 w 21600"/>
              <a:gd name="T3" fmla="*/ 582171 h 20506"/>
              <a:gd name="T4" fmla="*/ 1121531 w 21600"/>
              <a:gd name="T5" fmla="*/ 388041 h 20506"/>
              <a:gd name="T6" fmla="*/ 1458031 w 21600"/>
              <a:gd name="T7" fmla="*/ 97023 h 20506"/>
              <a:gd name="T8" fmla="*/ 1458031 w 21600"/>
              <a:gd name="T9" fmla="*/ 0 h 20506"/>
              <a:gd name="T10" fmla="*/ 1345842 w 21600"/>
              <a:gd name="T11" fmla="*/ 0 h 20506"/>
              <a:gd name="T12" fmla="*/ 112123 w 21600"/>
              <a:gd name="T13" fmla="*/ 679128 h 20506"/>
              <a:gd name="T14" fmla="*/ 0 w 21600"/>
              <a:gd name="T15" fmla="*/ 873189 h 20506"/>
              <a:gd name="T16" fmla="*/ 112123 w 21600"/>
              <a:gd name="T17" fmla="*/ 1067234 h 20506"/>
              <a:gd name="T18" fmla="*/ 672934 w 21600"/>
              <a:gd name="T19" fmla="*/ 873189 h 20506"/>
              <a:gd name="T20" fmla="*/ 897220 w 21600"/>
              <a:gd name="T21" fmla="*/ 679128 h 20506"/>
              <a:gd name="T22" fmla="*/ 897220 w 21600"/>
              <a:gd name="T23" fmla="*/ 679128 h 20506"/>
              <a:gd name="T24" fmla="*/ 897220 w 21600"/>
              <a:gd name="T25" fmla="*/ 582171 h 205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5" name="AutoShape 40">
            <a:extLst>
              <a:ext uri="{FF2B5EF4-FFF2-40B4-BE49-F238E27FC236}">
                <a16:creationId xmlns:a16="http://schemas.microsoft.com/office/drawing/2014/main" id="{D4EAC19C-5BB1-4B53-892F-6C0533EC5126}"/>
              </a:ext>
            </a:extLst>
          </p:cNvPr>
          <p:cNvSpPr>
            <a:spLocks/>
          </p:cNvSpPr>
          <p:nvPr/>
        </p:nvSpPr>
        <p:spPr bwMode="auto">
          <a:xfrm>
            <a:off x="3943350" y="4057650"/>
            <a:ext cx="63500" cy="55563"/>
          </a:xfrm>
          <a:custGeom>
            <a:avLst/>
            <a:gdLst>
              <a:gd name="T0" fmla="*/ 620471 w 21600"/>
              <a:gd name="T1" fmla="*/ 582171 h 20506"/>
              <a:gd name="T2" fmla="*/ 620471 w 21600"/>
              <a:gd name="T3" fmla="*/ 582171 h 20506"/>
              <a:gd name="T4" fmla="*/ 372269 w 21600"/>
              <a:gd name="T5" fmla="*/ 388041 h 20506"/>
              <a:gd name="T6" fmla="*/ 0 w 21600"/>
              <a:gd name="T7" fmla="*/ 97023 h 20506"/>
              <a:gd name="T8" fmla="*/ 0 w 21600"/>
              <a:gd name="T9" fmla="*/ 0 h 20506"/>
              <a:gd name="T10" fmla="*/ 124063 w 21600"/>
              <a:gd name="T11" fmla="*/ 0 h 20506"/>
              <a:gd name="T12" fmla="*/ 1489225 w 21600"/>
              <a:gd name="T13" fmla="*/ 679128 h 20506"/>
              <a:gd name="T14" fmla="*/ 1613367 w 21600"/>
              <a:gd name="T15" fmla="*/ 873189 h 20506"/>
              <a:gd name="T16" fmla="*/ 1489225 w 21600"/>
              <a:gd name="T17" fmla="*/ 1067234 h 20506"/>
              <a:gd name="T18" fmla="*/ 868677 w 21600"/>
              <a:gd name="T19" fmla="*/ 873189 h 20506"/>
              <a:gd name="T20" fmla="*/ 620471 w 21600"/>
              <a:gd name="T21" fmla="*/ 679128 h 20506"/>
              <a:gd name="T22" fmla="*/ 620471 w 21600"/>
              <a:gd name="T23" fmla="*/ 679128 h 20506"/>
              <a:gd name="T24" fmla="*/ 620471 w 21600"/>
              <a:gd name="T25" fmla="*/ 582171 h 205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6" name="AutoShape 41">
            <a:extLst>
              <a:ext uri="{FF2B5EF4-FFF2-40B4-BE49-F238E27FC236}">
                <a16:creationId xmlns:a16="http://schemas.microsoft.com/office/drawing/2014/main" id="{6594FC9D-B946-41DF-9D5F-E954E4B9BD47}"/>
              </a:ext>
            </a:extLst>
          </p:cNvPr>
          <p:cNvSpPr>
            <a:spLocks/>
          </p:cNvSpPr>
          <p:nvPr/>
        </p:nvSpPr>
        <p:spPr bwMode="auto">
          <a:xfrm>
            <a:off x="3673475" y="4487863"/>
            <a:ext cx="61913" cy="47625"/>
          </a:xfrm>
          <a:custGeom>
            <a:avLst/>
            <a:gdLst>
              <a:gd name="T0" fmla="*/ 897220 w 21600"/>
              <a:gd name="T1" fmla="*/ 254960 h 20450"/>
              <a:gd name="T2" fmla="*/ 897220 w 21600"/>
              <a:gd name="T3" fmla="*/ 312711 h 20450"/>
              <a:gd name="T4" fmla="*/ 1121531 w 21600"/>
              <a:gd name="T5" fmla="*/ 370483 h 20450"/>
              <a:gd name="T6" fmla="*/ 1458031 w 21600"/>
              <a:gd name="T7" fmla="*/ 543759 h 20450"/>
              <a:gd name="T8" fmla="*/ 1458031 w 21600"/>
              <a:gd name="T9" fmla="*/ 601510 h 20450"/>
              <a:gd name="T10" fmla="*/ 1345842 w 21600"/>
              <a:gd name="T11" fmla="*/ 601510 h 20450"/>
              <a:gd name="T12" fmla="*/ 112123 w 21600"/>
              <a:gd name="T13" fmla="*/ 197200 h 20450"/>
              <a:gd name="T14" fmla="*/ 0 w 21600"/>
              <a:gd name="T15" fmla="*/ 81684 h 20450"/>
              <a:gd name="T16" fmla="*/ 112123 w 21600"/>
              <a:gd name="T17" fmla="*/ 23913 h 20450"/>
              <a:gd name="T18" fmla="*/ 672934 w 21600"/>
              <a:gd name="T19" fmla="*/ 81684 h 20450"/>
              <a:gd name="T20" fmla="*/ 897220 w 21600"/>
              <a:gd name="T21" fmla="*/ 197200 h 20450"/>
              <a:gd name="T22" fmla="*/ 897220 w 21600"/>
              <a:gd name="T23" fmla="*/ 254960 h 20450"/>
              <a:gd name="T24" fmla="*/ 897220 w 21600"/>
              <a:gd name="T25" fmla="*/ 254960 h 20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7" name="AutoShape 42">
            <a:extLst>
              <a:ext uri="{FF2B5EF4-FFF2-40B4-BE49-F238E27FC236}">
                <a16:creationId xmlns:a16="http://schemas.microsoft.com/office/drawing/2014/main" id="{852BB309-CB40-45B9-AD13-453352DB021D}"/>
              </a:ext>
            </a:extLst>
          </p:cNvPr>
          <p:cNvSpPr>
            <a:spLocks/>
          </p:cNvSpPr>
          <p:nvPr/>
        </p:nvSpPr>
        <p:spPr bwMode="auto">
          <a:xfrm>
            <a:off x="3943350" y="4487863"/>
            <a:ext cx="63500" cy="47625"/>
          </a:xfrm>
          <a:custGeom>
            <a:avLst/>
            <a:gdLst>
              <a:gd name="T0" fmla="*/ 620471 w 21600"/>
              <a:gd name="T1" fmla="*/ 254960 h 20450"/>
              <a:gd name="T2" fmla="*/ 620471 w 21600"/>
              <a:gd name="T3" fmla="*/ 312711 h 20450"/>
              <a:gd name="T4" fmla="*/ 372269 w 21600"/>
              <a:gd name="T5" fmla="*/ 370483 h 20450"/>
              <a:gd name="T6" fmla="*/ 0 w 21600"/>
              <a:gd name="T7" fmla="*/ 543759 h 20450"/>
              <a:gd name="T8" fmla="*/ 0 w 21600"/>
              <a:gd name="T9" fmla="*/ 601510 h 20450"/>
              <a:gd name="T10" fmla="*/ 124063 w 21600"/>
              <a:gd name="T11" fmla="*/ 601510 h 20450"/>
              <a:gd name="T12" fmla="*/ 1489225 w 21600"/>
              <a:gd name="T13" fmla="*/ 197200 h 20450"/>
              <a:gd name="T14" fmla="*/ 1613367 w 21600"/>
              <a:gd name="T15" fmla="*/ 81684 h 20450"/>
              <a:gd name="T16" fmla="*/ 1489225 w 21600"/>
              <a:gd name="T17" fmla="*/ 23913 h 20450"/>
              <a:gd name="T18" fmla="*/ 868677 w 21600"/>
              <a:gd name="T19" fmla="*/ 81684 h 20450"/>
              <a:gd name="T20" fmla="*/ 620471 w 21600"/>
              <a:gd name="T21" fmla="*/ 197200 h 20450"/>
              <a:gd name="T22" fmla="*/ 620471 w 21600"/>
              <a:gd name="T23" fmla="*/ 254960 h 20450"/>
              <a:gd name="T24" fmla="*/ 620471 w 21600"/>
              <a:gd name="T25" fmla="*/ 254960 h 20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28" name="AutoShape 45">
            <a:extLst>
              <a:ext uri="{FF2B5EF4-FFF2-40B4-BE49-F238E27FC236}">
                <a16:creationId xmlns:a16="http://schemas.microsoft.com/office/drawing/2014/main" id="{A01DF5CB-0469-4EA6-8706-41966178A355}"/>
              </a:ext>
            </a:extLst>
          </p:cNvPr>
          <p:cNvSpPr>
            <a:spLocks/>
          </p:cNvSpPr>
          <p:nvPr/>
        </p:nvSpPr>
        <p:spPr bwMode="auto">
          <a:xfrm>
            <a:off x="5597525" y="3814763"/>
            <a:ext cx="954088" cy="965200"/>
          </a:xfrm>
          <a:custGeom>
            <a:avLst/>
            <a:gdLst>
              <a:gd name="T0" fmla="*/ 2147483647 w 21600"/>
              <a:gd name="T1" fmla="*/ 2147483647 h 21600"/>
              <a:gd name="T2" fmla="*/ 0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29107422 h 21600"/>
              <a:gd name="T12" fmla="*/ 2044178152 w 21600"/>
              <a:gd name="T13" fmla="*/ 2147483647 h 21600"/>
              <a:gd name="T14" fmla="*/ 2147483647 w 21600"/>
              <a:gd name="T15" fmla="*/ 2147483647 h 21600"/>
              <a:gd name="T16" fmla="*/ 2147483647 w 21600"/>
              <a:gd name="T17" fmla="*/ 2147483647 h 21600"/>
              <a:gd name="T18" fmla="*/ 2147483647 w 21600"/>
              <a:gd name="T19" fmla="*/ 212910742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158" y="534"/>
                  <a:pt x="537" y="5132"/>
                  <a:pt x="537" y="10800"/>
                </a:cubicBezTo>
                <a:cubicBezTo>
                  <a:pt x="537" y="16467"/>
                  <a:pt x="5158" y="21065"/>
                  <a:pt x="10746" y="21065"/>
                </a:cubicBezTo>
                <a:cubicBezTo>
                  <a:pt x="16441" y="21065"/>
                  <a:pt x="21062" y="16467"/>
                  <a:pt x="21062" y="10800"/>
                </a:cubicBezTo>
                <a:cubicBezTo>
                  <a:pt x="21062" y="5132"/>
                  <a:pt x="16441" y="534"/>
                  <a:pt x="10746" y="534"/>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pic>
        <p:nvPicPr>
          <p:cNvPr id="29729" name="Group 48">
            <a:extLst>
              <a:ext uri="{FF2B5EF4-FFF2-40B4-BE49-F238E27FC236}">
                <a16:creationId xmlns:a16="http://schemas.microsoft.com/office/drawing/2014/main" id="{48B9AA55-90EC-4ACA-8A80-FFF971D1D45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13" y="4102100"/>
            <a:ext cx="4873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0" name="AutoShape 56">
            <a:extLst>
              <a:ext uri="{FF2B5EF4-FFF2-40B4-BE49-F238E27FC236}">
                <a16:creationId xmlns:a16="http://schemas.microsoft.com/office/drawing/2014/main" id="{06361E57-7921-4CB9-BF6B-1B96096396B8}"/>
              </a:ext>
            </a:extLst>
          </p:cNvPr>
          <p:cNvSpPr>
            <a:spLocks/>
          </p:cNvSpPr>
          <p:nvPr/>
        </p:nvSpPr>
        <p:spPr bwMode="auto">
          <a:xfrm>
            <a:off x="7827963" y="3816350"/>
            <a:ext cx="954087" cy="963613"/>
          </a:xfrm>
          <a:custGeom>
            <a:avLst/>
            <a:gdLst>
              <a:gd name="T0" fmla="*/ 2147483647 w 21600"/>
              <a:gd name="T1" fmla="*/ 2147483647 h 21600"/>
              <a:gd name="T2" fmla="*/ 0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15159934 h 21600"/>
              <a:gd name="T12" fmla="*/ 1633009567 w 21600"/>
              <a:gd name="T13" fmla="*/ 2147483647 h 21600"/>
              <a:gd name="T14" fmla="*/ 2147483647 w 21600"/>
              <a:gd name="T15" fmla="*/ 2147483647 h 21600"/>
              <a:gd name="T16" fmla="*/ 2147483647 w 21600"/>
              <a:gd name="T17" fmla="*/ 2147483647 h 21600"/>
              <a:gd name="T18" fmla="*/ 2147483647 w 21600"/>
              <a:gd name="T19" fmla="*/ 211515993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050" y="534"/>
                  <a:pt x="429" y="5132"/>
                  <a:pt x="429" y="10800"/>
                </a:cubicBezTo>
                <a:cubicBezTo>
                  <a:pt x="429" y="16467"/>
                  <a:pt x="5050" y="21065"/>
                  <a:pt x="10746" y="21065"/>
                </a:cubicBezTo>
                <a:cubicBezTo>
                  <a:pt x="16441" y="21065"/>
                  <a:pt x="21062" y="16467"/>
                  <a:pt x="21062" y="10800"/>
                </a:cubicBezTo>
                <a:cubicBezTo>
                  <a:pt x="21062" y="5132"/>
                  <a:pt x="16441" y="534"/>
                  <a:pt x="10746" y="534"/>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1" name="AutoShape 58">
            <a:extLst>
              <a:ext uri="{FF2B5EF4-FFF2-40B4-BE49-F238E27FC236}">
                <a16:creationId xmlns:a16="http://schemas.microsoft.com/office/drawing/2014/main" id="{A7013F14-EDF8-4B0D-B5F0-F61AA01F3247}"/>
              </a:ext>
            </a:extLst>
          </p:cNvPr>
          <p:cNvSpPr>
            <a:spLocks/>
          </p:cNvSpPr>
          <p:nvPr/>
        </p:nvSpPr>
        <p:spPr bwMode="auto">
          <a:xfrm>
            <a:off x="8089900" y="4083050"/>
            <a:ext cx="425450" cy="315913"/>
          </a:xfrm>
          <a:custGeom>
            <a:avLst/>
            <a:gdLst>
              <a:gd name="T0" fmla="*/ 216593542 w 21600"/>
              <a:gd name="T1" fmla="*/ 988298368 h 21600"/>
              <a:gd name="T2" fmla="*/ 2147483647 w 21600"/>
              <a:gd name="T3" fmla="*/ 988298368 h 21600"/>
              <a:gd name="T4" fmla="*/ 2147483647 w 21600"/>
              <a:gd name="T5" fmla="*/ 898478101 h 21600"/>
              <a:gd name="T6" fmla="*/ 2147483647 w 21600"/>
              <a:gd name="T7" fmla="*/ 89820282 h 21600"/>
              <a:gd name="T8" fmla="*/ 2147483647 w 21600"/>
              <a:gd name="T9" fmla="*/ 0 h 21600"/>
              <a:gd name="T10" fmla="*/ 216593542 w 21600"/>
              <a:gd name="T11" fmla="*/ 0 h 21600"/>
              <a:gd name="T12" fmla="*/ 0 w 21600"/>
              <a:gd name="T13" fmla="*/ 89820282 h 21600"/>
              <a:gd name="T14" fmla="*/ 0 w 21600"/>
              <a:gd name="T15" fmla="*/ 898478101 h 21600"/>
              <a:gd name="T16" fmla="*/ 216593542 w 21600"/>
              <a:gd name="T17" fmla="*/ 988298368 h 21600"/>
              <a:gd name="T18" fmla="*/ 252715547 w 21600"/>
              <a:gd name="T19" fmla="*/ 149716085 h 21600"/>
              <a:gd name="T20" fmla="*/ 361088554 w 21600"/>
              <a:gd name="T21" fmla="*/ 89820282 h 21600"/>
              <a:gd name="T22" fmla="*/ 2147483647 w 21600"/>
              <a:gd name="T23" fmla="*/ 89820282 h 21600"/>
              <a:gd name="T24" fmla="*/ 2147483647 w 21600"/>
              <a:gd name="T25" fmla="*/ 149716085 h 21600"/>
              <a:gd name="T26" fmla="*/ 2147483647 w 21600"/>
              <a:gd name="T27" fmla="*/ 838582298 h 21600"/>
              <a:gd name="T28" fmla="*/ 2147483647 w 21600"/>
              <a:gd name="T29" fmla="*/ 883517573 h 21600"/>
              <a:gd name="T30" fmla="*/ 361088554 w 21600"/>
              <a:gd name="T31" fmla="*/ 883517573 h 21600"/>
              <a:gd name="T32" fmla="*/ 252715547 w 21600"/>
              <a:gd name="T33" fmla="*/ 838582298 h 21600"/>
              <a:gd name="T34" fmla="*/ 252715547 w 21600"/>
              <a:gd name="T35" fmla="*/ 149716085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59" y="2618"/>
                  <a:pt x="20159" y="3272"/>
                </a:cubicBezTo>
                <a:cubicBezTo>
                  <a:pt x="20159" y="18327"/>
                  <a:pt x="20159" y="18327"/>
                  <a:pt x="20159" y="18327"/>
                </a:cubicBezTo>
                <a:cubicBezTo>
                  <a:pt x="20159" y="18981"/>
                  <a:pt x="19679" y="19309"/>
                  <a:pt x="19199" y="19309"/>
                </a:cubicBezTo>
                <a:cubicBezTo>
                  <a:pt x="2399" y="19309"/>
                  <a:pt x="2399" y="19309"/>
                  <a:pt x="2399" y="19309"/>
                </a:cubicBezTo>
                <a:cubicBezTo>
                  <a:pt x="1919" y="19309"/>
                  <a:pt x="1679" y="18981"/>
                  <a:pt x="1679" y="18327"/>
                </a:cubicBezTo>
                <a:lnTo>
                  <a:pt x="1679" y="3272"/>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2" name="AutoShape 59">
            <a:extLst>
              <a:ext uri="{FF2B5EF4-FFF2-40B4-BE49-F238E27FC236}">
                <a16:creationId xmlns:a16="http://schemas.microsoft.com/office/drawing/2014/main" id="{108788CB-EC29-406D-877A-F0A18A64B71D}"/>
              </a:ext>
            </a:extLst>
          </p:cNvPr>
          <p:cNvSpPr>
            <a:spLocks/>
          </p:cNvSpPr>
          <p:nvPr/>
        </p:nvSpPr>
        <p:spPr bwMode="auto">
          <a:xfrm>
            <a:off x="8051800" y="4418013"/>
            <a:ext cx="504825" cy="95250"/>
          </a:xfrm>
          <a:custGeom>
            <a:avLst/>
            <a:gdLst>
              <a:gd name="T0" fmla="*/ 2147483647 w 21379"/>
              <a:gd name="T1" fmla="*/ 3267062 h 21600"/>
              <a:gd name="T2" fmla="*/ 2147483647 w 21379"/>
              <a:gd name="T3" fmla="*/ 816778 h 21600"/>
              <a:gd name="T4" fmla="*/ 2147483647 w 21379"/>
              <a:gd name="T5" fmla="*/ 0 h 21600"/>
              <a:gd name="T6" fmla="*/ 2147483647 w 21379"/>
              <a:gd name="T7" fmla="*/ 0 h 21600"/>
              <a:gd name="T8" fmla="*/ 611846672 w 21379"/>
              <a:gd name="T9" fmla="*/ 0 h 21600"/>
              <a:gd name="T10" fmla="*/ 611846672 w 21379"/>
              <a:gd name="T11" fmla="*/ 0 h 21600"/>
              <a:gd name="T12" fmla="*/ 298148455 w 21379"/>
              <a:gd name="T13" fmla="*/ 816778 h 21600"/>
              <a:gd name="T14" fmla="*/ 46950449 w 21379"/>
              <a:gd name="T15" fmla="*/ 3267062 h 21600"/>
              <a:gd name="T16" fmla="*/ 46950449 w 21379"/>
              <a:gd name="T17" fmla="*/ 6534146 h 21600"/>
              <a:gd name="T18" fmla="*/ 360951433 w 21379"/>
              <a:gd name="T19" fmla="*/ 8167330 h 21600"/>
              <a:gd name="T20" fmla="*/ 2147483647 w 21379"/>
              <a:gd name="T21" fmla="*/ 8167330 h 21600"/>
              <a:gd name="T22" fmla="*/ 2147483647 w 21379"/>
              <a:gd name="T23" fmla="*/ 6534146 h 21600"/>
              <a:gd name="T24" fmla="*/ 2147483647 w 21379"/>
              <a:gd name="T25" fmla="*/ 3267062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3" name="AutoShape 18">
            <a:extLst>
              <a:ext uri="{FF2B5EF4-FFF2-40B4-BE49-F238E27FC236}">
                <a16:creationId xmlns:a16="http://schemas.microsoft.com/office/drawing/2014/main" id="{F33C7F1F-E9BC-4F8E-87EE-ECCFF0AA5166}"/>
              </a:ext>
            </a:extLst>
          </p:cNvPr>
          <p:cNvSpPr>
            <a:spLocks/>
          </p:cNvSpPr>
          <p:nvPr/>
        </p:nvSpPr>
        <p:spPr bwMode="auto">
          <a:xfrm>
            <a:off x="1598613" y="3146425"/>
            <a:ext cx="23812" cy="684213"/>
          </a:xfrm>
          <a:custGeom>
            <a:avLst/>
            <a:gdLst>
              <a:gd name="T0" fmla="*/ 0 w 21600"/>
              <a:gd name="T1" fmla="*/ 0 h 21600"/>
              <a:gd name="T2" fmla="*/ 31903 w 21600"/>
              <a:gd name="T3" fmla="*/ 0 h 21600"/>
              <a:gd name="T4" fmla="*/ 31903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4" name="AutoShape 24">
            <a:extLst>
              <a:ext uri="{FF2B5EF4-FFF2-40B4-BE49-F238E27FC236}">
                <a16:creationId xmlns:a16="http://schemas.microsoft.com/office/drawing/2014/main" id="{82557DE8-3909-4977-9438-FB4FA23788B9}"/>
              </a:ext>
            </a:extLst>
          </p:cNvPr>
          <p:cNvSpPr>
            <a:spLocks/>
          </p:cNvSpPr>
          <p:nvPr/>
        </p:nvSpPr>
        <p:spPr bwMode="auto">
          <a:xfrm>
            <a:off x="3830638" y="3154363"/>
            <a:ext cx="23812" cy="684212"/>
          </a:xfrm>
          <a:custGeom>
            <a:avLst/>
            <a:gdLst>
              <a:gd name="T0" fmla="*/ 0 w 21600"/>
              <a:gd name="T1" fmla="*/ 0 h 21600"/>
              <a:gd name="T2" fmla="*/ 31903 w 21600"/>
              <a:gd name="T3" fmla="*/ 0 h 21600"/>
              <a:gd name="T4" fmla="*/ 31903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5" name="AutoShape 47">
            <a:extLst>
              <a:ext uri="{FF2B5EF4-FFF2-40B4-BE49-F238E27FC236}">
                <a16:creationId xmlns:a16="http://schemas.microsoft.com/office/drawing/2014/main" id="{F2CC29C5-F8E5-4BC8-99DD-08FD9B1AF56F}"/>
              </a:ext>
            </a:extLst>
          </p:cNvPr>
          <p:cNvSpPr>
            <a:spLocks/>
          </p:cNvSpPr>
          <p:nvPr/>
        </p:nvSpPr>
        <p:spPr bwMode="auto">
          <a:xfrm>
            <a:off x="6062663" y="3144838"/>
            <a:ext cx="22225" cy="684212"/>
          </a:xfrm>
          <a:custGeom>
            <a:avLst/>
            <a:gdLst>
              <a:gd name="T0" fmla="*/ 0 w 21600"/>
              <a:gd name="T1" fmla="*/ 0 h 21600"/>
              <a:gd name="T2" fmla="*/ 24211 w 21600"/>
              <a:gd name="T3" fmla="*/ 0 h 21600"/>
              <a:gd name="T4" fmla="*/ 24211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6" name="AutoShape 55">
            <a:extLst>
              <a:ext uri="{FF2B5EF4-FFF2-40B4-BE49-F238E27FC236}">
                <a16:creationId xmlns:a16="http://schemas.microsoft.com/office/drawing/2014/main" id="{2DCFE1DB-15BD-43EE-9AE2-2CD42EE124D5}"/>
              </a:ext>
            </a:extLst>
          </p:cNvPr>
          <p:cNvSpPr>
            <a:spLocks/>
          </p:cNvSpPr>
          <p:nvPr/>
        </p:nvSpPr>
        <p:spPr bwMode="auto">
          <a:xfrm>
            <a:off x="8294688" y="3146425"/>
            <a:ext cx="19050" cy="684213"/>
          </a:xfrm>
          <a:custGeom>
            <a:avLst/>
            <a:gdLst>
              <a:gd name="T0" fmla="*/ 0 w 21600"/>
              <a:gd name="T1" fmla="*/ 0 h 21600"/>
              <a:gd name="T2" fmla="*/ 13068 w 21600"/>
              <a:gd name="T3" fmla="*/ 0 h 21600"/>
              <a:gd name="T4" fmla="*/ 13068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599" y="0"/>
                </a:lnTo>
                <a:lnTo>
                  <a:pt x="21599" y="21599"/>
                </a:lnTo>
                <a:lnTo>
                  <a:pt x="0" y="21599"/>
                </a:lnTo>
                <a:lnTo>
                  <a:pt x="0" y="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7" name="AutoShape 62">
            <a:extLst>
              <a:ext uri="{FF2B5EF4-FFF2-40B4-BE49-F238E27FC236}">
                <a16:creationId xmlns:a16="http://schemas.microsoft.com/office/drawing/2014/main" id="{5C922E45-FCA5-4E32-95F8-E1DB0CF46D56}"/>
              </a:ext>
            </a:extLst>
          </p:cNvPr>
          <p:cNvSpPr>
            <a:spLocks/>
          </p:cNvSpPr>
          <p:nvPr/>
        </p:nvSpPr>
        <p:spPr bwMode="auto">
          <a:xfrm>
            <a:off x="10521950" y="3146425"/>
            <a:ext cx="23813" cy="684213"/>
          </a:xfrm>
          <a:custGeom>
            <a:avLst/>
            <a:gdLst>
              <a:gd name="T0" fmla="*/ 0 w 21600"/>
              <a:gd name="T1" fmla="*/ 0 h 21600"/>
              <a:gd name="T2" fmla="*/ 31908 w 21600"/>
              <a:gd name="T3" fmla="*/ 0 h 21600"/>
              <a:gd name="T4" fmla="*/ 31908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8" name="AutoShape 63">
            <a:extLst>
              <a:ext uri="{FF2B5EF4-FFF2-40B4-BE49-F238E27FC236}">
                <a16:creationId xmlns:a16="http://schemas.microsoft.com/office/drawing/2014/main" id="{9CCC4D44-DF7F-4D73-A230-143876EC16A0}"/>
              </a:ext>
            </a:extLst>
          </p:cNvPr>
          <p:cNvSpPr>
            <a:spLocks/>
          </p:cNvSpPr>
          <p:nvPr/>
        </p:nvSpPr>
        <p:spPr bwMode="auto">
          <a:xfrm>
            <a:off x="10064750" y="3849688"/>
            <a:ext cx="958850" cy="960437"/>
          </a:xfrm>
          <a:custGeom>
            <a:avLst/>
            <a:gdLst>
              <a:gd name="T0" fmla="*/ 2147483647 w 21600"/>
              <a:gd name="T1" fmla="*/ 2147483647 h 21600"/>
              <a:gd name="T2" fmla="*/ 0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1676911308 h 21600"/>
              <a:gd name="T12" fmla="*/ 2073626456 w 21600"/>
              <a:gd name="T13" fmla="*/ 2147483647 h 21600"/>
              <a:gd name="T14" fmla="*/ 2147483647 w 21600"/>
              <a:gd name="T15" fmla="*/ 2147483647 h 21600"/>
              <a:gd name="T16" fmla="*/ 2147483647 w 21600"/>
              <a:gd name="T17" fmla="*/ 2147483647 h 21600"/>
              <a:gd name="T18" fmla="*/ 2147483647 w 21600"/>
              <a:gd name="T19" fmla="*/ 1676911308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11" y="21600"/>
                  <a:pt x="0" y="16764"/>
                  <a:pt x="0" y="10746"/>
                </a:cubicBezTo>
                <a:cubicBezTo>
                  <a:pt x="0" y="4835"/>
                  <a:pt x="4811" y="0"/>
                  <a:pt x="10800" y="0"/>
                </a:cubicBezTo>
                <a:cubicBezTo>
                  <a:pt x="16681" y="0"/>
                  <a:pt x="21599" y="4835"/>
                  <a:pt x="21599" y="10746"/>
                </a:cubicBezTo>
                <a:cubicBezTo>
                  <a:pt x="21599" y="16764"/>
                  <a:pt x="16681" y="21600"/>
                  <a:pt x="10800" y="21600"/>
                </a:cubicBezTo>
                <a:close/>
                <a:moveTo>
                  <a:pt x="10800" y="429"/>
                </a:moveTo>
                <a:cubicBezTo>
                  <a:pt x="5132" y="429"/>
                  <a:pt x="534" y="5050"/>
                  <a:pt x="534" y="10746"/>
                </a:cubicBezTo>
                <a:cubicBezTo>
                  <a:pt x="534" y="16441"/>
                  <a:pt x="5132" y="21062"/>
                  <a:pt x="10800" y="21062"/>
                </a:cubicBezTo>
                <a:cubicBezTo>
                  <a:pt x="16467" y="21062"/>
                  <a:pt x="21065" y="16441"/>
                  <a:pt x="21065" y="10746"/>
                </a:cubicBezTo>
                <a:cubicBezTo>
                  <a:pt x="21065" y="5050"/>
                  <a:pt x="16467" y="429"/>
                  <a:pt x="10800" y="429"/>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39" name="AutoShape 65">
            <a:extLst>
              <a:ext uri="{FF2B5EF4-FFF2-40B4-BE49-F238E27FC236}">
                <a16:creationId xmlns:a16="http://schemas.microsoft.com/office/drawing/2014/main" id="{FBAA5891-10CC-4077-9149-B6E62E63A244}"/>
              </a:ext>
            </a:extLst>
          </p:cNvPr>
          <p:cNvSpPr>
            <a:spLocks/>
          </p:cNvSpPr>
          <p:nvPr/>
        </p:nvSpPr>
        <p:spPr bwMode="auto">
          <a:xfrm>
            <a:off x="10304463" y="4225925"/>
            <a:ext cx="460375" cy="153988"/>
          </a:xfrm>
          <a:custGeom>
            <a:avLst/>
            <a:gdLst>
              <a:gd name="T0" fmla="*/ 91835626 w 21600"/>
              <a:gd name="T1" fmla="*/ 55791307 h 21600"/>
              <a:gd name="T2" fmla="*/ 137855202 w 21600"/>
              <a:gd name="T3" fmla="*/ 55791307 h 21600"/>
              <a:gd name="T4" fmla="*/ 229681279 w 21600"/>
              <a:gd name="T5" fmla="*/ 52306836 h 21600"/>
              <a:gd name="T6" fmla="*/ 229681279 w 21600"/>
              <a:gd name="T7" fmla="*/ 45332399 h 21600"/>
              <a:gd name="T8" fmla="*/ 597217313 w 21600"/>
              <a:gd name="T9" fmla="*/ 31383938 h 21600"/>
              <a:gd name="T10" fmla="*/ 1975923724 w 21600"/>
              <a:gd name="T11" fmla="*/ 31383938 h 21600"/>
              <a:gd name="T12" fmla="*/ 2147483647 w 21600"/>
              <a:gd name="T13" fmla="*/ 36614867 h 21600"/>
              <a:gd name="T14" fmla="*/ 2147483647 w 21600"/>
              <a:gd name="T15" fmla="*/ 52306836 h 21600"/>
              <a:gd name="T16" fmla="*/ 2147483647 w 21600"/>
              <a:gd name="T17" fmla="*/ 55791307 h 21600"/>
              <a:gd name="T18" fmla="*/ 2147483647 w 21600"/>
              <a:gd name="T19" fmla="*/ 55791307 h 21600"/>
              <a:gd name="T20" fmla="*/ 2147483647 w 21600"/>
              <a:gd name="T21" fmla="*/ 52306836 h 21600"/>
              <a:gd name="T22" fmla="*/ 2147483647 w 21600"/>
              <a:gd name="T23" fmla="*/ 36614867 h 21600"/>
              <a:gd name="T24" fmla="*/ 2147483647 w 21600"/>
              <a:gd name="T25" fmla="*/ 31383938 h 21600"/>
              <a:gd name="T26" fmla="*/ 2147483647 w 21600"/>
              <a:gd name="T27" fmla="*/ 31383938 h 21600"/>
              <a:gd name="T28" fmla="*/ 2147483647 w 21600"/>
              <a:gd name="T29" fmla="*/ 45332399 h 21600"/>
              <a:gd name="T30" fmla="*/ 2147483647 w 21600"/>
              <a:gd name="T31" fmla="*/ 52306836 h 21600"/>
              <a:gd name="T32" fmla="*/ 2147483647 w 21600"/>
              <a:gd name="T33" fmla="*/ 55791307 h 21600"/>
              <a:gd name="T34" fmla="*/ 2147483647 w 21600"/>
              <a:gd name="T35" fmla="*/ 55791307 h 21600"/>
              <a:gd name="T36" fmla="*/ 2147483647 w 21600"/>
              <a:gd name="T37" fmla="*/ 52306836 h 21600"/>
              <a:gd name="T38" fmla="*/ 2147483647 w 21600"/>
              <a:gd name="T39" fmla="*/ 45332399 h 21600"/>
              <a:gd name="T40" fmla="*/ 2147483647 w 21600"/>
              <a:gd name="T41" fmla="*/ 22666406 h 21600"/>
              <a:gd name="T42" fmla="*/ 2147483647 w 21600"/>
              <a:gd name="T43" fmla="*/ 22666406 h 21600"/>
              <a:gd name="T44" fmla="*/ 2147483647 w 21600"/>
              <a:gd name="T45" fmla="*/ 17435477 h 21600"/>
              <a:gd name="T46" fmla="*/ 2147483647 w 21600"/>
              <a:gd name="T47" fmla="*/ 3487015 h 21600"/>
              <a:gd name="T48" fmla="*/ 2147483647 w 21600"/>
              <a:gd name="T49" fmla="*/ 0 h 21600"/>
              <a:gd name="T50" fmla="*/ 2147483647 w 21600"/>
              <a:gd name="T51" fmla="*/ 0 h 21600"/>
              <a:gd name="T52" fmla="*/ 2147483647 w 21600"/>
              <a:gd name="T53" fmla="*/ 3487015 h 21600"/>
              <a:gd name="T54" fmla="*/ 2147483647 w 21600"/>
              <a:gd name="T55" fmla="*/ 17435477 h 21600"/>
              <a:gd name="T56" fmla="*/ 1975923724 w 21600"/>
              <a:gd name="T57" fmla="*/ 22666406 h 21600"/>
              <a:gd name="T58" fmla="*/ 597217313 w 21600"/>
              <a:gd name="T59" fmla="*/ 22666406 h 21600"/>
              <a:gd name="T60" fmla="*/ 0 w 21600"/>
              <a:gd name="T61" fmla="*/ 45332399 h 21600"/>
              <a:gd name="T62" fmla="*/ 0 w 21600"/>
              <a:gd name="T63" fmla="*/ 52306836 h 21600"/>
              <a:gd name="T64" fmla="*/ 91835626 w 21600"/>
              <a:gd name="T65" fmla="*/ 5579130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0" name="AutoShape 66">
            <a:extLst>
              <a:ext uri="{FF2B5EF4-FFF2-40B4-BE49-F238E27FC236}">
                <a16:creationId xmlns:a16="http://schemas.microsoft.com/office/drawing/2014/main" id="{3C10E697-35B4-4D11-856B-A9A7D4EA30A1}"/>
              </a:ext>
            </a:extLst>
          </p:cNvPr>
          <p:cNvSpPr>
            <a:spLocks/>
          </p:cNvSpPr>
          <p:nvPr/>
        </p:nvSpPr>
        <p:spPr bwMode="auto">
          <a:xfrm>
            <a:off x="10442575" y="4035425"/>
            <a:ext cx="188913" cy="171450"/>
          </a:xfrm>
          <a:custGeom>
            <a:avLst/>
            <a:gdLst>
              <a:gd name="T0" fmla="*/ 25276717 w 21600"/>
              <a:gd name="T1" fmla="*/ 85741010 h 21600"/>
              <a:gd name="T2" fmla="*/ 56872127 w 21600"/>
              <a:gd name="T3" fmla="*/ 85741010 h 21600"/>
              <a:gd name="T4" fmla="*/ 69510145 w 21600"/>
              <a:gd name="T5" fmla="*/ 85741010 h 21600"/>
              <a:gd name="T6" fmla="*/ 101105555 w 21600"/>
              <a:gd name="T7" fmla="*/ 85741010 h 21600"/>
              <a:gd name="T8" fmla="*/ 126382272 w 21600"/>
              <a:gd name="T9" fmla="*/ 66683461 h 21600"/>
              <a:gd name="T10" fmla="*/ 126382272 w 21600"/>
              <a:gd name="T11" fmla="*/ 19049548 h 21600"/>
              <a:gd name="T12" fmla="*/ 101105555 w 21600"/>
              <a:gd name="T13" fmla="*/ 0 h 21600"/>
              <a:gd name="T14" fmla="*/ 25276717 w 21600"/>
              <a:gd name="T15" fmla="*/ 0 h 21600"/>
              <a:gd name="T16" fmla="*/ 0 w 21600"/>
              <a:gd name="T17" fmla="*/ 19049548 h 21600"/>
              <a:gd name="T18" fmla="*/ 0 w 21600"/>
              <a:gd name="T19" fmla="*/ 66683461 h 21600"/>
              <a:gd name="T20" fmla="*/ 25276717 w 21600"/>
              <a:gd name="T21" fmla="*/ 8574101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1" name="AutoShape 67">
            <a:extLst>
              <a:ext uri="{FF2B5EF4-FFF2-40B4-BE49-F238E27FC236}">
                <a16:creationId xmlns:a16="http://schemas.microsoft.com/office/drawing/2014/main" id="{3E1B46AF-CA66-4BC8-9309-E519F01B1C98}"/>
              </a:ext>
            </a:extLst>
          </p:cNvPr>
          <p:cNvSpPr>
            <a:spLocks/>
          </p:cNvSpPr>
          <p:nvPr/>
        </p:nvSpPr>
        <p:spPr bwMode="auto">
          <a:xfrm>
            <a:off x="10247313" y="4398963"/>
            <a:ext cx="138112" cy="128587"/>
          </a:xfrm>
          <a:custGeom>
            <a:avLst/>
            <a:gdLst>
              <a:gd name="T0" fmla="*/ 28634793 w 21600"/>
              <a:gd name="T1" fmla="*/ 0 h 21600"/>
              <a:gd name="T2" fmla="*/ 7468394 w 21600"/>
              <a:gd name="T3" fmla="*/ 0 h 21600"/>
              <a:gd name="T4" fmla="*/ 0 w 21600"/>
              <a:gd name="T5" fmla="*/ 6028599 h 21600"/>
              <a:gd name="T6" fmla="*/ 0 w 21600"/>
              <a:gd name="T7" fmla="*/ 21098716 h 21600"/>
              <a:gd name="T8" fmla="*/ 7468394 w 21600"/>
              <a:gd name="T9" fmla="*/ 27127321 h 21600"/>
              <a:gd name="T10" fmla="*/ 28634793 w 21600"/>
              <a:gd name="T11" fmla="*/ 27127321 h 21600"/>
              <a:gd name="T12" fmla="*/ 36103187 w 21600"/>
              <a:gd name="T13" fmla="*/ 21098716 h 21600"/>
              <a:gd name="T14" fmla="*/ 36103187 w 21600"/>
              <a:gd name="T15" fmla="*/ 6028599 h 21600"/>
              <a:gd name="T16" fmla="*/ 28634793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2" name="AutoShape 68">
            <a:extLst>
              <a:ext uri="{FF2B5EF4-FFF2-40B4-BE49-F238E27FC236}">
                <a16:creationId xmlns:a16="http://schemas.microsoft.com/office/drawing/2014/main" id="{37F36D90-119F-4ED7-9BE1-F95770D7F580}"/>
              </a:ext>
            </a:extLst>
          </p:cNvPr>
          <p:cNvSpPr>
            <a:spLocks/>
          </p:cNvSpPr>
          <p:nvPr/>
        </p:nvSpPr>
        <p:spPr bwMode="auto">
          <a:xfrm>
            <a:off x="10464800" y="4398963"/>
            <a:ext cx="141288" cy="128587"/>
          </a:xfrm>
          <a:custGeom>
            <a:avLst/>
            <a:gdLst>
              <a:gd name="T0" fmla="*/ 31631917 w 21600"/>
              <a:gd name="T1" fmla="*/ 0 h 21600"/>
              <a:gd name="T2" fmla="*/ 7906581 w 21600"/>
              <a:gd name="T3" fmla="*/ 0 h 21600"/>
              <a:gd name="T4" fmla="*/ 0 w 21600"/>
              <a:gd name="T5" fmla="*/ 6028599 h 21600"/>
              <a:gd name="T6" fmla="*/ 0 w 21600"/>
              <a:gd name="T7" fmla="*/ 21098716 h 21600"/>
              <a:gd name="T8" fmla="*/ 7906581 w 21600"/>
              <a:gd name="T9" fmla="*/ 27127321 h 21600"/>
              <a:gd name="T10" fmla="*/ 31631917 w 21600"/>
              <a:gd name="T11" fmla="*/ 27127321 h 21600"/>
              <a:gd name="T12" fmla="*/ 39542135 w 21600"/>
              <a:gd name="T13" fmla="*/ 21098716 h 21600"/>
              <a:gd name="T14" fmla="*/ 39542135 w 21600"/>
              <a:gd name="T15" fmla="*/ 6028599 h 21600"/>
              <a:gd name="T16" fmla="*/ 31631917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3" name="AutoShape 69">
            <a:extLst>
              <a:ext uri="{FF2B5EF4-FFF2-40B4-BE49-F238E27FC236}">
                <a16:creationId xmlns:a16="http://schemas.microsoft.com/office/drawing/2014/main" id="{C7FAC06A-0840-4DB7-A96D-B2F1F0FDBF23}"/>
              </a:ext>
            </a:extLst>
          </p:cNvPr>
          <p:cNvSpPr>
            <a:spLocks/>
          </p:cNvSpPr>
          <p:nvPr/>
        </p:nvSpPr>
        <p:spPr bwMode="auto">
          <a:xfrm>
            <a:off x="10682288" y="4398963"/>
            <a:ext cx="144462" cy="128587"/>
          </a:xfrm>
          <a:custGeom>
            <a:avLst/>
            <a:gdLst>
              <a:gd name="T0" fmla="*/ 34571529 w 21600"/>
              <a:gd name="T1" fmla="*/ 0 h 21600"/>
              <a:gd name="T2" fmla="*/ 8641449 w 21600"/>
              <a:gd name="T3" fmla="*/ 0 h 21600"/>
              <a:gd name="T4" fmla="*/ 0 w 21600"/>
              <a:gd name="T5" fmla="*/ 6028599 h 21600"/>
              <a:gd name="T6" fmla="*/ 0 w 21600"/>
              <a:gd name="T7" fmla="*/ 21098716 h 21600"/>
              <a:gd name="T8" fmla="*/ 8641449 w 21600"/>
              <a:gd name="T9" fmla="*/ 27127321 h 21600"/>
              <a:gd name="T10" fmla="*/ 34571529 w 21600"/>
              <a:gd name="T11" fmla="*/ 27127321 h 21600"/>
              <a:gd name="T12" fmla="*/ 43216871 w 21600"/>
              <a:gd name="T13" fmla="*/ 21098716 h 21600"/>
              <a:gd name="T14" fmla="*/ 43216871 w 21600"/>
              <a:gd name="T15" fmla="*/ 6028599 h 21600"/>
              <a:gd name="T16" fmla="*/ 34571529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4" name="AutoShape 72">
            <a:extLst>
              <a:ext uri="{FF2B5EF4-FFF2-40B4-BE49-F238E27FC236}">
                <a16:creationId xmlns:a16="http://schemas.microsoft.com/office/drawing/2014/main" id="{821AD131-1ACB-4A7A-8CE9-606D98A2BFF8}"/>
              </a:ext>
            </a:extLst>
          </p:cNvPr>
          <p:cNvSpPr>
            <a:spLocks/>
          </p:cNvSpPr>
          <p:nvPr/>
        </p:nvSpPr>
        <p:spPr bwMode="auto">
          <a:xfrm>
            <a:off x="1216025" y="1908175"/>
            <a:ext cx="809625" cy="931863"/>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5" name="AutoShape 73">
            <a:extLst>
              <a:ext uri="{FF2B5EF4-FFF2-40B4-BE49-F238E27FC236}">
                <a16:creationId xmlns:a16="http://schemas.microsoft.com/office/drawing/2014/main" id="{EDCDD6AD-3801-430F-97AB-834B6EFDC0A8}"/>
              </a:ext>
            </a:extLst>
          </p:cNvPr>
          <p:cNvSpPr>
            <a:spLocks noChangeArrowheads="1"/>
          </p:cNvSpPr>
          <p:nvPr/>
        </p:nvSpPr>
        <p:spPr bwMode="auto">
          <a:xfrm>
            <a:off x="1187450" y="2205038"/>
            <a:ext cx="838200" cy="307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a:spcBef>
                <a:spcPts val="538"/>
              </a:spcBef>
            </a:pPr>
            <a:r>
              <a:rPr lang="es-ES" altLang="en-US" sz="2000" b="1">
                <a:solidFill>
                  <a:srgbClr val="F2F2F2"/>
                </a:solidFill>
                <a:latin typeface="Arial" panose="020B0604020202020204" pitchFamily="34" charset="0"/>
                <a:ea typeface="微软雅黑" panose="020B0503020204020204" pitchFamily="34" charset="-122"/>
                <a:sym typeface="Arial" panose="020B0604020202020204" pitchFamily="34" charset="0"/>
              </a:rPr>
              <a:t>2015</a:t>
            </a:r>
            <a:endParaRPr lang="es-ES" altLang="en-US" sz="20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46" name="AutoShape 75">
            <a:extLst>
              <a:ext uri="{FF2B5EF4-FFF2-40B4-BE49-F238E27FC236}">
                <a16:creationId xmlns:a16="http://schemas.microsoft.com/office/drawing/2014/main" id="{AF0354D9-1437-432F-ACF5-FC1D65B0537B}"/>
              </a:ext>
            </a:extLst>
          </p:cNvPr>
          <p:cNvSpPr>
            <a:spLocks/>
          </p:cNvSpPr>
          <p:nvPr/>
        </p:nvSpPr>
        <p:spPr bwMode="auto">
          <a:xfrm>
            <a:off x="3448050" y="1908175"/>
            <a:ext cx="811213" cy="931863"/>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7" name="AutoShape 76">
            <a:extLst>
              <a:ext uri="{FF2B5EF4-FFF2-40B4-BE49-F238E27FC236}">
                <a16:creationId xmlns:a16="http://schemas.microsoft.com/office/drawing/2014/main" id="{B3EAB3F6-0C77-4EE7-A3CC-F99E4A22C582}"/>
              </a:ext>
            </a:extLst>
          </p:cNvPr>
          <p:cNvSpPr>
            <a:spLocks noChangeArrowheads="1"/>
          </p:cNvSpPr>
          <p:nvPr/>
        </p:nvSpPr>
        <p:spPr bwMode="auto">
          <a:xfrm>
            <a:off x="3417888" y="2208213"/>
            <a:ext cx="841375" cy="307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a:spcBef>
                <a:spcPts val="538"/>
              </a:spcBef>
            </a:pPr>
            <a:r>
              <a:rPr lang="es-ES" altLang="en-US" sz="2000" b="1">
                <a:solidFill>
                  <a:srgbClr val="F2F2F2"/>
                </a:solidFill>
                <a:latin typeface="Arial" panose="020B0604020202020204" pitchFamily="34" charset="0"/>
                <a:ea typeface="微软雅黑" panose="020B0503020204020204" pitchFamily="34" charset="-122"/>
                <a:sym typeface="Arial" panose="020B0604020202020204" pitchFamily="34" charset="0"/>
              </a:rPr>
              <a:t>2020</a:t>
            </a:r>
            <a:endParaRPr lang="es-ES" altLang="en-US" sz="20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48" name="AutoShape 78">
            <a:extLst>
              <a:ext uri="{FF2B5EF4-FFF2-40B4-BE49-F238E27FC236}">
                <a16:creationId xmlns:a16="http://schemas.microsoft.com/office/drawing/2014/main" id="{59F47228-6EB1-45B7-93AD-D6CF950AB442}"/>
              </a:ext>
            </a:extLst>
          </p:cNvPr>
          <p:cNvSpPr>
            <a:spLocks/>
          </p:cNvSpPr>
          <p:nvPr/>
        </p:nvSpPr>
        <p:spPr bwMode="auto">
          <a:xfrm>
            <a:off x="5676900" y="1908175"/>
            <a:ext cx="811213" cy="931863"/>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49" name="AutoShape 79">
            <a:extLst>
              <a:ext uri="{FF2B5EF4-FFF2-40B4-BE49-F238E27FC236}">
                <a16:creationId xmlns:a16="http://schemas.microsoft.com/office/drawing/2014/main" id="{3CEDBF61-B947-4586-A038-A2BAF6C956CD}"/>
              </a:ext>
            </a:extLst>
          </p:cNvPr>
          <p:cNvSpPr>
            <a:spLocks noChangeArrowheads="1"/>
          </p:cNvSpPr>
          <p:nvPr/>
        </p:nvSpPr>
        <p:spPr bwMode="auto">
          <a:xfrm>
            <a:off x="5676900" y="2189163"/>
            <a:ext cx="839788" cy="307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a:spcBef>
                <a:spcPts val="538"/>
              </a:spcBef>
            </a:pPr>
            <a:r>
              <a:rPr lang="es-ES" altLang="en-US" sz="2000" b="1">
                <a:solidFill>
                  <a:srgbClr val="F2F2F2"/>
                </a:solidFill>
                <a:latin typeface="Arial" panose="020B0604020202020204" pitchFamily="34" charset="0"/>
                <a:ea typeface="微软雅黑" panose="020B0503020204020204" pitchFamily="34" charset="-122"/>
                <a:sym typeface="Arial" panose="020B0604020202020204" pitchFamily="34" charset="0"/>
              </a:rPr>
              <a:t>2025</a:t>
            </a:r>
            <a:endParaRPr lang="es-ES" altLang="en-US" sz="20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0" name="AutoShape 81">
            <a:extLst>
              <a:ext uri="{FF2B5EF4-FFF2-40B4-BE49-F238E27FC236}">
                <a16:creationId xmlns:a16="http://schemas.microsoft.com/office/drawing/2014/main" id="{EA445E0A-614D-4D3E-A79C-39B56F60D2CD}"/>
              </a:ext>
            </a:extLst>
          </p:cNvPr>
          <p:cNvSpPr>
            <a:spLocks/>
          </p:cNvSpPr>
          <p:nvPr/>
        </p:nvSpPr>
        <p:spPr bwMode="auto">
          <a:xfrm>
            <a:off x="7908925" y="1908175"/>
            <a:ext cx="811213" cy="931863"/>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51" name="AutoShape 82">
            <a:extLst>
              <a:ext uri="{FF2B5EF4-FFF2-40B4-BE49-F238E27FC236}">
                <a16:creationId xmlns:a16="http://schemas.microsoft.com/office/drawing/2014/main" id="{8B6C74C2-0805-4210-9383-6DEFC871907B}"/>
              </a:ext>
            </a:extLst>
          </p:cNvPr>
          <p:cNvSpPr>
            <a:spLocks noChangeArrowheads="1"/>
          </p:cNvSpPr>
          <p:nvPr/>
        </p:nvSpPr>
        <p:spPr bwMode="auto">
          <a:xfrm>
            <a:off x="7880350" y="2174875"/>
            <a:ext cx="839788" cy="307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a:spcBef>
                <a:spcPts val="538"/>
              </a:spcBef>
            </a:pPr>
            <a:r>
              <a:rPr lang="es-ES" altLang="en-US" sz="2000" b="1">
                <a:solidFill>
                  <a:srgbClr val="F2F2F2"/>
                </a:solidFill>
                <a:latin typeface="Arial" panose="020B0604020202020204" pitchFamily="34" charset="0"/>
                <a:ea typeface="微软雅黑" panose="020B0503020204020204" pitchFamily="34" charset="-122"/>
                <a:sym typeface="Arial" panose="020B0604020202020204" pitchFamily="34" charset="0"/>
              </a:rPr>
              <a:t>2030</a:t>
            </a:r>
            <a:endParaRPr lang="es-ES" altLang="en-US" sz="20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2" name="AutoShape 84">
            <a:extLst>
              <a:ext uri="{FF2B5EF4-FFF2-40B4-BE49-F238E27FC236}">
                <a16:creationId xmlns:a16="http://schemas.microsoft.com/office/drawing/2014/main" id="{F929A603-D45E-4074-8BC1-C754EEC8E994}"/>
              </a:ext>
            </a:extLst>
          </p:cNvPr>
          <p:cNvSpPr>
            <a:spLocks/>
          </p:cNvSpPr>
          <p:nvPr/>
        </p:nvSpPr>
        <p:spPr bwMode="auto">
          <a:xfrm>
            <a:off x="10139363" y="1908175"/>
            <a:ext cx="809625" cy="931863"/>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9753" name="AutoShape 85">
            <a:extLst>
              <a:ext uri="{FF2B5EF4-FFF2-40B4-BE49-F238E27FC236}">
                <a16:creationId xmlns:a16="http://schemas.microsoft.com/office/drawing/2014/main" id="{0DB83896-C4E4-4649-8669-AB81DFF4274A}"/>
              </a:ext>
            </a:extLst>
          </p:cNvPr>
          <p:cNvSpPr>
            <a:spLocks noChangeArrowheads="1"/>
          </p:cNvSpPr>
          <p:nvPr/>
        </p:nvSpPr>
        <p:spPr bwMode="auto">
          <a:xfrm>
            <a:off x="10125075" y="2174875"/>
            <a:ext cx="838200" cy="307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a:spcBef>
                <a:spcPts val="538"/>
              </a:spcBef>
            </a:pPr>
            <a:r>
              <a:rPr lang="es-ES" altLang="en-US" sz="2000" b="1">
                <a:solidFill>
                  <a:srgbClr val="F2F2F2"/>
                </a:solidFill>
                <a:latin typeface="Arial" panose="020B0604020202020204" pitchFamily="34" charset="0"/>
                <a:ea typeface="微软雅黑" panose="020B0503020204020204" pitchFamily="34" charset="-122"/>
                <a:sym typeface="Arial" panose="020B0604020202020204" pitchFamily="34" charset="0"/>
              </a:rPr>
              <a:t>2035</a:t>
            </a:r>
            <a:endParaRPr lang="es-ES" altLang="en-US" sz="20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4" name="TextBox 13">
            <a:extLst>
              <a:ext uri="{FF2B5EF4-FFF2-40B4-BE49-F238E27FC236}">
                <a16:creationId xmlns:a16="http://schemas.microsoft.com/office/drawing/2014/main" id="{1EDC2E54-FCFB-4CE4-A6F5-84088D8C1FEC}"/>
              </a:ext>
            </a:extLst>
          </p:cNvPr>
          <p:cNvSpPr txBox="1">
            <a:spLocks noChangeArrowheads="1"/>
          </p:cNvSpPr>
          <p:nvPr/>
        </p:nvSpPr>
        <p:spPr bwMode="auto">
          <a:xfrm>
            <a:off x="969963" y="4918075"/>
            <a:ext cx="1376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5" name="TextBox 13">
            <a:extLst>
              <a:ext uri="{FF2B5EF4-FFF2-40B4-BE49-F238E27FC236}">
                <a16:creationId xmlns:a16="http://schemas.microsoft.com/office/drawing/2014/main" id="{CD5CD14F-5A8D-4841-8D2D-6C9AD3B3E9B6}"/>
              </a:ext>
            </a:extLst>
          </p:cNvPr>
          <p:cNvSpPr txBox="1">
            <a:spLocks noChangeArrowheads="1"/>
          </p:cNvSpPr>
          <p:nvPr/>
        </p:nvSpPr>
        <p:spPr bwMode="auto">
          <a:xfrm>
            <a:off x="974725" y="5203825"/>
            <a:ext cx="138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6" name="TextBox 13">
            <a:extLst>
              <a:ext uri="{FF2B5EF4-FFF2-40B4-BE49-F238E27FC236}">
                <a16:creationId xmlns:a16="http://schemas.microsoft.com/office/drawing/2014/main" id="{CC4E4C23-3E58-4A8C-AC24-EF200E410DBC}"/>
              </a:ext>
            </a:extLst>
          </p:cNvPr>
          <p:cNvSpPr txBox="1">
            <a:spLocks noChangeArrowheads="1"/>
          </p:cNvSpPr>
          <p:nvPr/>
        </p:nvSpPr>
        <p:spPr bwMode="auto">
          <a:xfrm>
            <a:off x="3143250" y="4918075"/>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7" name="TextBox 13">
            <a:extLst>
              <a:ext uri="{FF2B5EF4-FFF2-40B4-BE49-F238E27FC236}">
                <a16:creationId xmlns:a16="http://schemas.microsoft.com/office/drawing/2014/main" id="{DB6B5AC9-6875-42DA-B7BD-4FC676F17EAC}"/>
              </a:ext>
            </a:extLst>
          </p:cNvPr>
          <p:cNvSpPr txBox="1">
            <a:spLocks noChangeArrowheads="1"/>
          </p:cNvSpPr>
          <p:nvPr/>
        </p:nvSpPr>
        <p:spPr bwMode="auto">
          <a:xfrm>
            <a:off x="3146425" y="5203825"/>
            <a:ext cx="1382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8" name="TextBox 13">
            <a:extLst>
              <a:ext uri="{FF2B5EF4-FFF2-40B4-BE49-F238E27FC236}">
                <a16:creationId xmlns:a16="http://schemas.microsoft.com/office/drawing/2014/main" id="{99A6E713-0D90-450E-9955-F8C53E2BC4CA}"/>
              </a:ext>
            </a:extLst>
          </p:cNvPr>
          <p:cNvSpPr txBox="1">
            <a:spLocks noChangeArrowheads="1"/>
          </p:cNvSpPr>
          <p:nvPr/>
        </p:nvSpPr>
        <p:spPr bwMode="auto">
          <a:xfrm>
            <a:off x="5392738" y="4918075"/>
            <a:ext cx="1376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9" name="TextBox 13">
            <a:extLst>
              <a:ext uri="{FF2B5EF4-FFF2-40B4-BE49-F238E27FC236}">
                <a16:creationId xmlns:a16="http://schemas.microsoft.com/office/drawing/2014/main" id="{92654569-43FD-44FA-A804-74993CAEE72A}"/>
              </a:ext>
            </a:extLst>
          </p:cNvPr>
          <p:cNvSpPr txBox="1">
            <a:spLocks noChangeArrowheads="1"/>
          </p:cNvSpPr>
          <p:nvPr/>
        </p:nvSpPr>
        <p:spPr bwMode="auto">
          <a:xfrm>
            <a:off x="5395913" y="5203825"/>
            <a:ext cx="1382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0" name="TextBox 13">
            <a:extLst>
              <a:ext uri="{FF2B5EF4-FFF2-40B4-BE49-F238E27FC236}">
                <a16:creationId xmlns:a16="http://schemas.microsoft.com/office/drawing/2014/main" id="{2C4F8E1B-6AF3-459C-9145-236637D5E54E}"/>
              </a:ext>
            </a:extLst>
          </p:cNvPr>
          <p:cNvSpPr txBox="1">
            <a:spLocks noChangeArrowheads="1"/>
          </p:cNvSpPr>
          <p:nvPr/>
        </p:nvSpPr>
        <p:spPr bwMode="auto">
          <a:xfrm>
            <a:off x="7681913" y="4918075"/>
            <a:ext cx="1377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1" name="TextBox 13">
            <a:extLst>
              <a:ext uri="{FF2B5EF4-FFF2-40B4-BE49-F238E27FC236}">
                <a16:creationId xmlns:a16="http://schemas.microsoft.com/office/drawing/2014/main" id="{BEF5E573-B4C9-4800-A537-8C83E11BEB71}"/>
              </a:ext>
            </a:extLst>
          </p:cNvPr>
          <p:cNvSpPr txBox="1">
            <a:spLocks noChangeArrowheads="1"/>
          </p:cNvSpPr>
          <p:nvPr/>
        </p:nvSpPr>
        <p:spPr bwMode="auto">
          <a:xfrm>
            <a:off x="7686675" y="5203825"/>
            <a:ext cx="138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2" name="TextBox 13">
            <a:extLst>
              <a:ext uri="{FF2B5EF4-FFF2-40B4-BE49-F238E27FC236}">
                <a16:creationId xmlns:a16="http://schemas.microsoft.com/office/drawing/2014/main" id="{611D5817-C44F-452A-B9EA-C356DC3DE16C}"/>
              </a:ext>
            </a:extLst>
          </p:cNvPr>
          <p:cNvSpPr txBox="1">
            <a:spLocks noChangeArrowheads="1"/>
          </p:cNvSpPr>
          <p:nvPr/>
        </p:nvSpPr>
        <p:spPr bwMode="auto">
          <a:xfrm>
            <a:off x="9918700" y="4918075"/>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3" name="TextBox 13">
            <a:extLst>
              <a:ext uri="{FF2B5EF4-FFF2-40B4-BE49-F238E27FC236}">
                <a16:creationId xmlns:a16="http://schemas.microsoft.com/office/drawing/2014/main" id="{6E575BA0-D4E4-4581-B434-4A7E39ADE3DE}"/>
              </a:ext>
            </a:extLst>
          </p:cNvPr>
          <p:cNvSpPr txBox="1">
            <a:spLocks noChangeArrowheads="1"/>
          </p:cNvSpPr>
          <p:nvPr/>
        </p:nvSpPr>
        <p:spPr bwMode="auto">
          <a:xfrm>
            <a:off x="9921875" y="5203825"/>
            <a:ext cx="1382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
            <a:extLst>
              <a:ext uri="{FF2B5EF4-FFF2-40B4-BE49-F238E27FC236}">
                <a16:creationId xmlns:a16="http://schemas.microsoft.com/office/drawing/2014/main" id="{1C35DC6F-14E8-41BC-AC23-326E479FA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19225"/>
            <a:ext cx="43815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图片 7">
            <a:extLst>
              <a:ext uri="{FF2B5EF4-FFF2-40B4-BE49-F238E27FC236}">
                <a16:creationId xmlns:a16="http://schemas.microsoft.com/office/drawing/2014/main" id="{DF41274B-771F-45B8-A4EB-0EEF22EBD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3348038"/>
            <a:ext cx="311943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矩形 9">
            <a:extLst>
              <a:ext uri="{FF2B5EF4-FFF2-40B4-BE49-F238E27FC236}">
                <a16:creationId xmlns:a16="http://schemas.microsoft.com/office/drawing/2014/main" id="{5C3D196E-0B27-4434-A715-CDD75F11304A}"/>
              </a:ext>
            </a:extLst>
          </p:cNvPr>
          <p:cNvSpPr>
            <a:spLocks noChangeArrowheads="1"/>
          </p:cNvSpPr>
          <p:nvPr/>
        </p:nvSpPr>
        <p:spPr bwMode="auto">
          <a:xfrm>
            <a:off x="5584825" y="2932113"/>
            <a:ext cx="556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3">
            <a:extLst>
              <a:ext uri="{FF2B5EF4-FFF2-40B4-BE49-F238E27FC236}">
                <a16:creationId xmlns:a16="http://schemas.microsoft.com/office/drawing/2014/main" id="{472627AD-EEA8-4F85-BB80-12B23EBC9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0"/>
            <a:ext cx="6743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5">
            <a:extLst>
              <a:ext uri="{FF2B5EF4-FFF2-40B4-BE49-F238E27FC236}">
                <a16:creationId xmlns:a16="http://schemas.microsoft.com/office/drawing/2014/main" id="{C384E7E7-1FAE-4580-B77C-40E0E01E01B0}"/>
              </a:ext>
            </a:extLst>
          </p:cNvPr>
          <p:cNvSpPr>
            <a:spLocks noChangeArrowheads="1"/>
          </p:cNvSpPr>
          <p:nvPr/>
        </p:nvSpPr>
        <p:spPr bwMode="auto">
          <a:xfrm>
            <a:off x="803275" y="4241800"/>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31748" name="组合 6">
            <a:extLst>
              <a:ext uri="{FF2B5EF4-FFF2-40B4-BE49-F238E27FC236}">
                <a16:creationId xmlns:a16="http://schemas.microsoft.com/office/drawing/2014/main" id="{900CADB3-649C-4668-AC5C-BE4591D8E6D1}"/>
              </a:ext>
            </a:extLst>
          </p:cNvPr>
          <p:cNvGrpSpPr>
            <a:grpSpLocks/>
          </p:cNvGrpSpPr>
          <p:nvPr/>
        </p:nvGrpSpPr>
        <p:grpSpPr bwMode="auto">
          <a:xfrm>
            <a:off x="803275" y="3171825"/>
            <a:ext cx="3789363" cy="955675"/>
            <a:chOff x="0" y="0"/>
            <a:chExt cx="3788756" cy="955148"/>
          </a:xfrm>
        </p:grpSpPr>
        <p:pic>
          <p:nvPicPr>
            <p:cNvPr id="31750" name="图片 7">
              <a:extLst>
                <a:ext uri="{FF2B5EF4-FFF2-40B4-BE49-F238E27FC236}">
                  <a16:creationId xmlns:a16="http://schemas.microsoft.com/office/drawing/2014/main" id="{CEB8A39D-9745-4C7A-99E9-D1FCC5E43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文本框 8">
              <a:extLst>
                <a:ext uri="{FF2B5EF4-FFF2-40B4-BE49-F238E27FC236}">
                  <a16:creationId xmlns:a16="http://schemas.microsoft.com/office/drawing/2014/main" id="{064E0A51-475A-4548-8E35-47E7F2D4BD39}"/>
                </a:ext>
              </a:extLst>
            </p:cNvPr>
            <p:cNvSpPr txBox="1">
              <a:spLocks noChangeArrowheads="1"/>
            </p:cNvSpPr>
            <p:nvPr/>
          </p:nvSpPr>
          <p:spPr bwMode="auto">
            <a:xfrm>
              <a:off x="213154" y="172169"/>
              <a:ext cx="2428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
            <a:extLst>
              <a:ext uri="{FF2B5EF4-FFF2-40B4-BE49-F238E27FC236}">
                <a16:creationId xmlns:a16="http://schemas.microsoft.com/office/drawing/2014/main" id="{AAF1F43C-FB28-4C31-B570-63316DA6B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14" t="13071" r="22543" b="24129"/>
          <a:stretch>
            <a:fillRect/>
          </a:stretch>
        </p:blipFill>
        <p:spPr bwMode="auto">
          <a:xfrm>
            <a:off x="682625" y="779463"/>
            <a:ext cx="27432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图片 3">
            <a:extLst>
              <a:ext uri="{FF2B5EF4-FFF2-40B4-BE49-F238E27FC236}">
                <a16:creationId xmlns:a16="http://schemas.microsoft.com/office/drawing/2014/main" id="{C48EDB2C-5D5C-41B5-8812-02359A614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0"/>
            <a:ext cx="55213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图片 8">
            <a:extLst>
              <a:ext uri="{FF2B5EF4-FFF2-40B4-BE49-F238E27FC236}">
                <a16:creationId xmlns:a16="http://schemas.microsoft.com/office/drawing/2014/main" id="{D39BDA2A-804C-44AB-9253-D33D537E3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4057650"/>
            <a:ext cx="3270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文本框 9">
            <a:extLst>
              <a:ext uri="{FF2B5EF4-FFF2-40B4-BE49-F238E27FC236}">
                <a16:creationId xmlns:a16="http://schemas.microsoft.com/office/drawing/2014/main" id="{F6306680-48FF-4A5F-8F1D-3246D3715C34}"/>
              </a:ext>
            </a:extLst>
          </p:cNvPr>
          <p:cNvSpPr txBox="1">
            <a:spLocks noChangeArrowheads="1"/>
          </p:cNvSpPr>
          <p:nvPr/>
        </p:nvSpPr>
        <p:spPr bwMode="auto">
          <a:xfrm>
            <a:off x="1228725" y="4098925"/>
            <a:ext cx="3698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FFFFFF"/>
                </a:solidFill>
                <a:latin typeface="汉仪星宇体简"/>
                <a:ea typeface="汉仪星宇体简"/>
                <a:cs typeface="汉仪星宇体简"/>
              </a:rPr>
              <a:t>Printed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a:extLst>
              <a:ext uri="{FF2B5EF4-FFF2-40B4-BE49-F238E27FC236}">
                <a16:creationId xmlns:a16="http://schemas.microsoft.com/office/drawing/2014/main" id="{1A11956B-B81E-4F65-BA68-B0FA23044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6742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矩形 30">
            <a:extLst>
              <a:ext uri="{FF2B5EF4-FFF2-40B4-BE49-F238E27FC236}">
                <a16:creationId xmlns:a16="http://schemas.microsoft.com/office/drawing/2014/main" id="{AB314625-5005-4F91-9BFF-BCA989B3228B}"/>
              </a:ext>
            </a:extLst>
          </p:cNvPr>
          <p:cNvSpPr>
            <a:spLocks noChangeArrowheads="1"/>
          </p:cNvSpPr>
          <p:nvPr/>
        </p:nvSpPr>
        <p:spPr bwMode="auto">
          <a:xfrm>
            <a:off x="10018713" y="0"/>
            <a:ext cx="971550" cy="1828800"/>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6388" name="组合 32">
            <a:extLst>
              <a:ext uri="{FF2B5EF4-FFF2-40B4-BE49-F238E27FC236}">
                <a16:creationId xmlns:a16="http://schemas.microsoft.com/office/drawing/2014/main" id="{8A861FF5-8A05-4B3B-9433-1FC67C417B87}"/>
              </a:ext>
            </a:extLst>
          </p:cNvPr>
          <p:cNvGrpSpPr>
            <a:grpSpLocks/>
          </p:cNvGrpSpPr>
          <p:nvPr/>
        </p:nvGrpSpPr>
        <p:grpSpPr bwMode="auto">
          <a:xfrm>
            <a:off x="6669088" y="2946400"/>
            <a:ext cx="4999998" cy="460375"/>
            <a:chOff x="0" y="0"/>
            <a:chExt cx="4999497" cy="461665"/>
          </a:xfrm>
        </p:grpSpPr>
        <p:sp>
          <p:nvSpPr>
            <p:cNvPr id="16405" name="TextBox 2">
              <a:extLst>
                <a:ext uri="{FF2B5EF4-FFF2-40B4-BE49-F238E27FC236}">
                  <a16:creationId xmlns:a16="http://schemas.microsoft.com/office/drawing/2014/main" id="{7E20E9D0-C78F-4E09-BC86-FE1CB04516F1}"/>
                </a:ext>
              </a:extLst>
            </p:cNvPr>
            <p:cNvSpPr txBox="1">
              <a:spLocks noChangeArrowheads="1"/>
            </p:cNvSpPr>
            <p:nvPr/>
          </p:nvSpPr>
          <p:spPr bwMode="auto">
            <a:xfrm>
              <a:off x="1339362" y="0"/>
              <a:ext cx="3660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Click to add a title</a:t>
              </a:r>
            </a:p>
          </p:txBody>
        </p:sp>
        <p:sp>
          <p:nvSpPr>
            <p:cNvPr id="16406" name="文本框 34">
              <a:extLst>
                <a:ext uri="{FF2B5EF4-FFF2-40B4-BE49-F238E27FC236}">
                  <a16:creationId xmlns:a16="http://schemas.microsoft.com/office/drawing/2014/main" id="{94723AAF-C622-4E16-999B-A3AC285A9634}"/>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2F2F2F"/>
                  </a:solidFill>
                  <a:latin typeface="楷体" panose="02010609060101010101" pitchFamily="49" charset="-122"/>
                  <a:ea typeface="楷体" panose="02010609060101010101" pitchFamily="49" charset="-122"/>
                </a:rPr>
                <a:t>1</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6407" name="图片 35">
              <a:extLst>
                <a:ext uri="{FF2B5EF4-FFF2-40B4-BE49-F238E27FC236}">
                  <a16:creationId xmlns:a16="http://schemas.microsoft.com/office/drawing/2014/main" id="{C7E80E62-2849-48B4-91D2-B3099B3CC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流程图: 联系 36">
              <a:extLst>
                <a:ext uri="{FF2B5EF4-FFF2-40B4-BE49-F238E27FC236}">
                  <a16:creationId xmlns:a16="http://schemas.microsoft.com/office/drawing/2014/main" id="{048EAEAB-A9CE-4084-BB64-1253BED367C6}"/>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6389" name="组合 37">
            <a:extLst>
              <a:ext uri="{FF2B5EF4-FFF2-40B4-BE49-F238E27FC236}">
                <a16:creationId xmlns:a16="http://schemas.microsoft.com/office/drawing/2014/main" id="{212D6FAB-FB45-42A8-927F-56CBE19247C2}"/>
              </a:ext>
            </a:extLst>
          </p:cNvPr>
          <p:cNvGrpSpPr>
            <a:grpSpLocks/>
          </p:cNvGrpSpPr>
          <p:nvPr/>
        </p:nvGrpSpPr>
        <p:grpSpPr bwMode="auto">
          <a:xfrm>
            <a:off x="6669088" y="3819525"/>
            <a:ext cx="4890941" cy="461963"/>
            <a:chOff x="0" y="0"/>
            <a:chExt cx="4890451" cy="461665"/>
          </a:xfrm>
        </p:grpSpPr>
        <p:sp>
          <p:nvSpPr>
            <p:cNvPr id="16401" name="TextBox 2">
              <a:extLst>
                <a:ext uri="{FF2B5EF4-FFF2-40B4-BE49-F238E27FC236}">
                  <a16:creationId xmlns:a16="http://schemas.microsoft.com/office/drawing/2014/main" id="{485AEB01-3D24-41F6-8D0A-EF2FC4B73204}"/>
                </a:ext>
              </a:extLst>
            </p:cNvPr>
            <p:cNvSpPr txBox="1">
              <a:spLocks noChangeArrowheads="1"/>
            </p:cNvSpPr>
            <p:nvPr/>
          </p:nvSpPr>
          <p:spPr bwMode="auto">
            <a:xfrm>
              <a:off x="1339362" y="0"/>
              <a:ext cx="3551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Click to add a title</a:t>
              </a:r>
            </a:p>
          </p:txBody>
        </p:sp>
        <p:sp>
          <p:nvSpPr>
            <p:cNvPr id="16402" name="文本框 39">
              <a:extLst>
                <a:ext uri="{FF2B5EF4-FFF2-40B4-BE49-F238E27FC236}">
                  <a16:creationId xmlns:a16="http://schemas.microsoft.com/office/drawing/2014/main" id="{2DE9CE21-95E6-453C-B3E0-6F5B1A76EE4B}"/>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2F2F2F"/>
                  </a:solidFill>
                  <a:latin typeface="楷体" panose="02010609060101010101" pitchFamily="49" charset="-122"/>
                  <a:ea typeface="楷体" panose="02010609060101010101" pitchFamily="49" charset="-122"/>
                </a:rPr>
                <a:t>2</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6403" name="图片 40">
              <a:extLst>
                <a:ext uri="{FF2B5EF4-FFF2-40B4-BE49-F238E27FC236}">
                  <a16:creationId xmlns:a16="http://schemas.microsoft.com/office/drawing/2014/main" id="{6454B67A-4304-4217-9DFC-9887AC1F6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流程图: 联系 41">
              <a:extLst>
                <a:ext uri="{FF2B5EF4-FFF2-40B4-BE49-F238E27FC236}">
                  <a16:creationId xmlns:a16="http://schemas.microsoft.com/office/drawing/2014/main" id="{8E71648B-09D8-44C8-8671-7C5FBCBDC6AB}"/>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6390" name="组合 42">
            <a:extLst>
              <a:ext uri="{FF2B5EF4-FFF2-40B4-BE49-F238E27FC236}">
                <a16:creationId xmlns:a16="http://schemas.microsoft.com/office/drawing/2014/main" id="{BEA09BED-FCB6-4590-8E81-8B66D66FA8C4}"/>
              </a:ext>
            </a:extLst>
          </p:cNvPr>
          <p:cNvGrpSpPr>
            <a:grpSpLocks/>
          </p:cNvGrpSpPr>
          <p:nvPr/>
        </p:nvGrpSpPr>
        <p:grpSpPr bwMode="auto">
          <a:xfrm>
            <a:off x="6669088" y="4694238"/>
            <a:ext cx="4890941" cy="460375"/>
            <a:chOff x="0" y="0"/>
            <a:chExt cx="4890451" cy="461665"/>
          </a:xfrm>
        </p:grpSpPr>
        <p:sp>
          <p:nvSpPr>
            <p:cNvPr id="16397" name="TextBox 2">
              <a:extLst>
                <a:ext uri="{FF2B5EF4-FFF2-40B4-BE49-F238E27FC236}">
                  <a16:creationId xmlns:a16="http://schemas.microsoft.com/office/drawing/2014/main" id="{F00A298F-FBC5-4CAF-B651-BC775E4BFF9C}"/>
                </a:ext>
              </a:extLst>
            </p:cNvPr>
            <p:cNvSpPr txBox="1">
              <a:spLocks noChangeArrowheads="1"/>
            </p:cNvSpPr>
            <p:nvPr/>
          </p:nvSpPr>
          <p:spPr bwMode="auto">
            <a:xfrm>
              <a:off x="1339362" y="0"/>
              <a:ext cx="3551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Click to add a title</a:t>
              </a:r>
            </a:p>
          </p:txBody>
        </p:sp>
        <p:sp>
          <p:nvSpPr>
            <p:cNvPr id="16398" name="文本框 44">
              <a:extLst>
                <a:ext uri="{FF2B5EF4-FFF2-40B4-BE49-F238E27FC236}">
                  <a16:creationId xmlns:a16="http://schemas.microsoft.com/office/drawing/2014/main" id="{81B3B747-E5F0-485E-8E68-129BE3547522}"/>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2F2F2F"/>
                  </a:solidFill>
                  <a:latin typeface="楷体" panose="02010609060101010101" pitchFamily="49" charset="-122"/>
                  <a:ea typeface="楷体" panose="02010609060101010101" pitchFamily="49" charset="-122"/>
                </a:rPr>
                <a:t>3</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6399" name="图片 45">
              <a:extLst>
                <a:ext uri="{FF2B5EF4-FFF2-40B4-BE49-F238E27FC236}">
                  <a16:creationId xmlns:a16="http://schemas.microsoft.com/office/drawing/2014/main" id="{D20AEF3A-D029-42C1-B552-D3C465CF7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流程图: 联系 46">
              <a:extLst>
                <a:ext uri="{FF2B5EF4-FFF2-40B4-BE49-F238E27FC236}">
                  <a16:creationId xmlns:a16="http://schemas.microsoft.com/office/drawing/2014/main" id="{D2377122-25E8-4179-96B4-CC25FD550542}"/>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6391" name="组合 47">
            <a:extLst>
              <a:ext uri="{FF2B5EF4-FFF2-40B4-BE49-F238E27FC236}">
                <a16:creationId xmlns:a16="http://schemas.microsoft.com/office/drawing/2014/main" id="{15A19A96-2E6F-4FBE-BB71-AE7AD0C9BCFF}"/>
              </a:ext>
            </a:extLst>
          </p:cNvPr>
          <p:cNvGrpSpPr>
            <a:grpSpLocks/>
          </p:cNvGrpSpPr>
          <p:nvPr/>
        </p:nvGrpSpPr>
        <p:grpSpPr bwMode="auto">
          <a:xfrm>
            <a:off x="6669088" y="5567363"/>
            <a:ext cx="5117444" cy="461962"/>
            <a:chOff x="0" y="0"/>
            <a:chExt cx="5116931" cy="461665"/>
          </a:xfrm>
        </p:grpSpPr>
        <p:sp>
          <p:nvSpPr>
            <p:cNvPr id="16393" name="TextBox 2">
              <a:extLst>
                <a:ext uri="{FF2B5EF4-FFF2-40B4-BE49-F238E27FC236}">
                  <a16:creationId xmlns:a16="http://schemas.microsoft.com/office/drawing/2014/main" id="{39820E12-7BEE-4FA1-9FFF-BC4892A25794}"/>
                </a:ext>
              </a:extLst>
            </p:cNvPr>
            <p:cNvSpPr txBox="1">
              <a:spLocks noChangeArrowheads="1"/>
            </p:cNvSpPr>
            <p:nvPr/>
          </p:nvSpPr>
          <p:spPr bwMode="auto">
            <a:xfrm>
              <a:off x="1339362" y="0"/>
              <a:ext cx="3777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Click to add a title</a:t>
              </a:r>
            </a:p>
          </p:txBody>
        </p:sp>
        <p:sp>
          <p:nvSpPr>
            <p:cNvPr id="16394" name="文本框 49">
              <a:extLst>
                <a:ext uri="{FF2B5EF4-FFF2-40B4-BE49-F238E27FC236}">
                  <a16:creationId xmlns:a16="http://schemas.microsoft.com/office/drawing/2014/main" id="{AF6C45FC-EAC3-445F-8F50-7AB6AF810288}"/>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2F2F2F"/>
                  </a:solidFill>
                  <a:latin typeface="楷体" panose="02010609060101010101" pitchFamily="49" charset="-122"/>
                  <a:ea typeface="楷体" panose="02010609060101010101" pitchFamily="49" charset="-122"/>
                </a:rPr>
                <a:t>4</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6395" name="图片 50">
              <a:extLst>
                <a:ext uri="{FF2B5EF4-FFF2-40B4-BE49-F238E27FC236}">
                  <a16:creationId xmlns:a16="http://schemas.microsoft.com/office/drawing/2014/main" id="{233589FE-3EEC-4316-9C1C-A46AC6650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流程图: 联系 51">
              <a:extLst>
                <a:ext uri="{FF2B5EF4-FFF2-40B4-BE49-F238E27FC236}">
                  <a16:creationId xmlns:a16="http://schemas.microsoft.com/office/drawing/2014/main" id="{03312791-BECE-4BC9-9410-034BB1135E0D}"/>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 name="文本框 1">
            <a:extLst>
              <a:ext uri="{FF2B5EF4-FFF2-40B4-BE49-F238E27FC236}">
                <a16:creationId xmlns:a16="http://schemas.microsoft.com/office/drawing/2014/main" id="{005F334E-B44E-466B-A01A-F3BAD3D42A89}"/>
              </a:ext>
            </a:extLst>
          </p:cNvPr>
          <p:cNvSpPr txBox="1"/>
          <p:nvPr/>
        </p:nvSpPr>
        <p:spPr>
          <a:xfrm>
            <a:off x="10196711" y="78021"/>
            <a:ext cx="615553" cy="1672758"/>
          </a:xfrm>
          <a:prstGeom prst="rect">
            <a:avLst/>
          </a:prstGeom>
          <a:noFill/>
        </p:spPr>
        <p:txBody>
          <a:bodyPr vert="eaVert" wrap="square" rtlCol="0">
            <a:spAutoFit/>
          </a:bodyPr>
          <a:lstStyle/>
          <a:p>
            <a:r>
              <a:rPr lang="en-US" altLang="zh-CN" sz="2800" dirty="0">
                <a:solidFill>
                  <a:schemeClr val="bg1"/>
                </a:solidFill>
              </a:rPr>
              <a:t>CONTENTS</a:t>
            </a:r>
            <a:endParaRPr lang="zh-CN" altLang="en-US" sz="28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
            <a:extLst>
              <a:ext uri="{FF2B5EF4-FFF2-40B4-BE49-F238E27FC236}">
                <a16:creationId xmlns:a16="http://schemas.microsoft.com/office/drawing/2014/main" id="{670EB5CC-215B-4D8D-A95E-6998D2C17EFB}"/>
              </a:ext>
            </a:extLst>
          </p:cNvPr>
          <p:cNvGrpSpPr>
            <a:grpSpLocks/>
          </p:cNvGrpSpPr>
          <p:nvPr/>
        </p:nvGrpSpPr>
        <p:grpSpPr bwMode="auto">
          <a:xfrm>
            <a:off x="152400" y="214313"/>
            <a:ext cx="5365750" cy="965200"/>
            <a:chOff x="0" y="0"/>
            <a:chExt cx="6466453" cy="1163332"/>
          </a:xfrm>
        </p:grpSpPr>
        <p:pic>
          <p:nvPicPr>
            <p:cNvPr id="17426" name="Picture 9" descr="F:\ppt素材\图标\我收集的图标\字体\3.png">
              <a:extLst>
                <a:ext uri="{FF2B5EF4-FFF2-40B4-BE49-F238E27FC236}">
                  <a16:creationId xmlns:a16="http://schemas.microsoft.com/office/drawing/2014/main" id="{88E78917-80F9-4CE5-ABCB-81BA1C890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6" descr="F:\超棒ppt模板\中国风\中国风物件\maobi.png">
              <a:extLst>
                <a:ext uri="{FF2B5EF4-FFF2-40B4-BE49-F238E27FC236}">
                  <a16:creationId xmlns:a16="http://schemas.microsoft.com/office/drawing/2014/main" id="{D98C9466-1F9B-4141-9306-9A812D25C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TextBox 2">
              <a:extLst>
                <a:ext uri="{FF2B5EF4-FFF2-40B4-BE49-F238E27FC236}">
                  <a16:creationId xmlns:a16="http://schemas.microsoft.com/office/drawing/2014/main" id="{1FEDE510-9C41-46AF-905A-348F41BA8B0E}"/>
                </a:ext>
              </a:extLst>
            </p:cNvPr>
            <p:cNvSpPr txBox="1">
              <a:spLocks noChangeArrowheads="1"/>
            </p:cNvSpPr>
            <p:nvPr/>
          </p:nvSpPr>
          <p:spPr bwMode="auto">
            <a:xfrm>
              <a:off x="855581" y="492673"/>
              <a:ext cx="3328219"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楷体" panose="02010609060101010101" pitchFamily="49" charset="-122"/>
                  <a:ea typeface="楷体" panose="02010609060101010101" pitchFamily="49" charset="-122"/>
                </a:rPr>
                <a:t>Click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pic>
        <p:nvPicPr>
          <p:cNvPr id="17411" name="图片 7">
            <a:extLst>
              <a:ext uri="{FF2B5EF4-FFF2-40B4-BE49-F238E27FC236}">
                <a16:creationId xmlns:a16="http://schemas.microsoft.com/office/drawing/2014/main" id="{AF2CA724-D821-4E5E-AA7F-B3BCD8C9A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138" y="3579813"/>
            <a:ext cx="4159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图片 8">
            <a:extLst>
              <a:ext uri="{FF2B5EF4-FFF2-40B4-BE49-F238E27FC236}">
                <a16:creationId xmlns:a16="http://schemas.microsoft.com/office/drawing/2014/main" id="{01551F33-3B66-45FE-8F47-4A8B1C50F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933700"/>
            <a:ext cx="3516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片 9">
            <a:extLst>
              <a:ext uri="{FF2B5EF4-FFF2-40B4-BE49-F238E27FC236}">
                <a16:creationId xmlns:a16="http://schemas.microsoft.com/office/drawing/2014/main" id="{2F17D33F-7DA1-4E8E-9B5C-B9704E7CF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7863" y="2495550"/>
            <a:ext cx="254793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10">
            <a:extLst>
              <a:ext uri="{FF2B5EF4-FFF2-40B4-BE49-F238E27FC236}">
                <a16:creationId xmlns:a16="http://schemas.microsoft.com/office/drawing/2014/main" id="{DF22D1F7-CD19-44AA-80D8-EC1D3ABFE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4125" y="2095500"/>
            <a:ext cx="15049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组合 12">
            <a:extLst>
              <a:ext uri="{FF2B5EF4-FFF2-40B4-BE49-F238E27FC236}">
                <a16:creationId xmlns:a16="http://schemas.microsoft.com/office/drawing/2014/main" id="{9736FCAA-B841-41FF-85C4-DEF8B293E1C1}"/>
              </a:ext>
            </a:extLst>
          </p:cNvPr>
          <p:cNvGrpSpPr>
            <a:grpSpLocks/>
          </p:cNvGrpSpPr>
          <p:nvPr/>
        </p:nvGrpSpPr>
        <p:grpSpPr bwMode="auto">
          <a:xfrm>
            <a:off x="1500188" y="2741613"/>
            <a:ext cx="3876675" cy="1066800"/>
            <a:chOff x="0" y="0"/>
            <a:chExt cx="3877973" cy="1065858"/>
          </a:xfrm>
        </p:grpSpPr>
        <p:pic>
          <p:nvPicPr>
            <p:cNvPr id="17424" name="图片 13">
              <a:extLst>
                <a:ext uri="{FF2B5EF4-FFF2-40B4-BE49-F238E27FC236}">
                  <a16:creationId xmlns:a16="http://schemas.microsoft.com/office/drawing/2014/main" id="{05F32A4B-347F-441D-AE6D-B24B766E4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矩形 14">
              <a:extLst>
                <a:ext uri="{FF2B5EF4-FFF2-40B4-BE49-F238E27FC236}">
                  <a16:creationId xmlns:a16="http://schemas.microsoft.com/office/drawing/2014/main" id="{79A9F44C-496B-42AD-B592-33A113624EB2}"/>
                </a:ext>
              </a:extLst>
            </p:cNvPr>
            <p:cNvSpPr>
              <a:spLocks noChangeArrowheads="1"/>
            </p:cNvSpPr>
            <p:nvPr/>
          </p:nvSpPr>
          <p:spPr bwMode="auto">
            <a:xfrm>
              <a:off x="242189" y="304623"/>
              <a:ext cx="1570186"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7416" name="组合 15">
            <a:extLst>
              <a:ext uri="{FF2B5EF4-FFF2-40B4-BE49-F238E27FC236}">
                <a16:creationId xmlns:a16="http://schemas.microsoft.com/office/drawing/2014/main" id="{2B842643-BF14-4403-B2BC-4605CB43B7AD}"/>
              </a:ext>
            </a:extLst>
          </p:cNvPr>
          <p:cNvGrpSpPr>
            <a:grpSpLocks/>
          </p:cNvGrpSpPr>
          <p:nvPr/>
        </p:nvGrpSpPr>
        <p:grpSpPr bwMode="auto">
          <a:xfrm>
            <a:off x="1541463" y="3613150"/>
            <a:ext cx="3878262" cy="1066800"/>
            <a:chOff x="0" y="0"/>
            <a:chExt cx="3877973" cy="1065858"/>
          </a:xfrm>
        </p:grpSpPr>
        <p:pic>
          <p:nvPicPr>
            <p:cNvPr id="17422" name="图片 16">
              <a:extLst>
                <a:ext uri="{FF2B5EF4-FFF2-40B4-BE49-F238E27FC236}">
                  <a16:creationId xmlns:a16="http://schemas.microsoft.com/office/drawing/2014/main" id="{4D4E94AD-51A1-4154-8B86-E4001F3302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矩形 17">
              <a:extLst>
                <a:ext uri="{FF2B5EF4-FFF2-40B4-BE49-F238E27FC236}">
                  <a16:creationId xmlns:a16="http://schemas.microsoft.com/office/drawing/2014/main" id="{0AC06B0B-975D-43BE-AA62-3BAF374A9090}"/>
                </a:ext>
              </a:extLst>
            </p:cNvPr>
            <p:cNvSpPr>
              <a:spLocks noChangeArrowheads="1"/>
            </p:cNvSpPr>
            <p:nvPr/>
          </p:nvSpPr>
          <p:spPr bwMode="auto">
            <a:xfrm>
              <a:off x="242189" y="304623"/>
              <a:ext cx="1569543"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7417" name="组合 18">
            <a:extLst>
              <a:ext uri="{FF2B5EF4-FFF2-40B4-BE49-F238E27FC236}">
                <a16:creationId xmlns:a16="http://schemas.microsoft.com/office/drawing/2014/main" id="{878A6C40-94E7-42ED-BA59-D10618B0F1A3}"/>
              </a:ext>
            </a:extLst>
          </p:cNvPr>
          <p:cNvGrpSpPr>
            <a:grpSpLocks/>
          </p:cNvGrpSpPr>
          <p:nvPr/>
        </p:nvGrpSpPr>
        <p:grpSpPr bwMode="auto">
          <a:xfrm>
            <a:off x="1541463" y="4489450"/>
            <a:ext cx="3878262" cy="1065213"/>
            <a:chOff x="0" y="0"/>
            <a:chExt cx="3877973" cy="1065858"/>
          </a:xfrm>
        </p:grpSpPr>
        <p:pic>
          <p:nvPicPr>
            <p:cNvPr id="17420" name="图片 19">
              <a:extLst>
                <a:ext uri="{FF2B5EF4-FFF2-40B4-BE49-F238E27FC236}">
                  <a16:creationId xmlns:a16="http://schemas.microsoft.com/office/drawing/2014/main" id="{670409E1-D4AD-45EF-970C-A07E2D214D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矩形 20">
              <a:extLst>
                <a:ext uri="{FF2B5EF4-FFF2-40B4-BE49-F238E27FC236}">
                  <a16:creationId xmlns:a16="http://schemas.microsoft.com/office/drawing/2014/main" id="{F6E9F6D5-AEE0-450A-BED7-D261DC8498BA}"/>
                </a:ext>
              </a:extLst>
            </p:cNvPr>
            <p:cNvSpPr>
              <a:spLocks noChangeArrowheads="1"/>
            </p:cNvSpPr>
            <p:nvPr/>
          </p:nvSpPr>
          <p:spPr bwMode="auto">
            <a:xfrm>
              <a:off x="242189" y="304623"/>
              <a:ext cx="1569543" cy="36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grpSp>
      <p:pic>
        <p:nvPicPr>
          <p:cNvPr id="17418" name="图片 21">
            <a:extLst>
              <a:ext uri="{FF2B5EF4-FFF2-40B4-BE49-F238E27FC236}">
                <a16:creationId xmlns:a16="http://schemas.microsoft.com/office/drawing/2014/main" id="{AA2C41E3-B9DA-43A2-8F22-C41BDEDBC9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416679">
            <a:off x="4722813" y="2992438"/>
            <a:ext cx="28225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3">
            <a:extLst>
              <a:ext uri="{FF2B5EF4-FFF2-40B4-BE49-F238E27FC236}">
                <a16:creationId xmlns:a16="http://schemas.microsoft.com/office/drawing/2014/main" id="{C654EA3E-85EA-4126-A2EF-8B86BC5EAE18}"/>
              </a:ext>
            </a:extLst>
          </p:cNvPr>
          <p:cNvGrpSpPr>
            <a:grpSpLocks/>
          </p:cNvGrpSpPr>
          <p:nvPr/>
        </p:nvGrpSpPr>
        <p:grpSpPr bwMode="auto">
          <a:xfrm>
            <a:off x="152400" y="214313"/>
            <a:ext cx="5365750" cy="965200"/>
            <a:chOff x="0" y="0"/>
            <a:chExt cx="6466453" cy="1163332"/>
          </a:xfrm>
        </p:grpSpPr>
        <p:pic>
          <p:nvPicPr>
            <p:cNvPr id="18456" name="Picture 9" descr="F:\ppt素材\图标\我收集的图标\字体\3.png">
              <a:extLst>
                <a:ext uri="{FF2B5EF4-FFF2-40B4-BE49-F238E27FC236}">
                  <a16:creationId xmlns:a16="http://schemas.microsoft.com/office/drawing/2014/main" id="{757885D7-017B-407A-8935-0EB982C56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6" descr="F:\超棒ppt模板\中国风\中国风物件\maobi.png">
              <a:extLst>
                <a:ext uri="{FF2B5EF4-FFF2-40B4-BE49-F238E27FC236}">
                  <a16:creationId xmlns:a16="http://schemas.microsoft.com/office/drawing/2014/main" id="{88542154-0A31-4B55-B382-90D4B70BF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Box 2">
              <a:extLst>
                <a:ext uri="{FF2B5EF4-FFF2-40B4-BE49-F238E27FC236}">
                  <a16:creationId xmlns:a16="http://schemas.microsoft.com/office/drawing/2014/main" id="{C1E1BEEB-843F-43A4-8ACA-A0D9D66C6C0B}"/>
                </a:ext>
              </a:extLst>
            </p:cNvPr>
            <p:cNvSpPr txBox="1">
              <a:spLocks noChangeArrowheads="1"/>
            </p:cNvSpPr>
            <p:nvPr/>
          </p:nvSpPr>
          <p:spPr bwMode="auto">
            <a:xfrm>
              <a:off x="735467" y="428914"/>
              <a:ext cx="3821530"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楷体" panose="02010609060101010101" pitchFamily="49" charset="-122"/>
                  <a:ea typeface="楷体" panose="02010609060101010101" pitchFamily="49" charset="-122"/>
                </a:rPr>
                <a:t>Click here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grpSp>
        <p:nvGrpSpPr>
          <p:cNvPr id="18435" name="组合 7">
            <a:extLst>
              <a:ext uri="{FF2B5EF4-FFF2-40B4-BE49-F238E27FC236}">
                <a16:creationId xmlns:a16="http://schemas.microsoft.com/office/drawing/2014/main" id="{8EDFB98F-AB5D-4D2F-A24A-CAF9E60EB6F7}"/>
              </a:ext>
            </a:extLst>
          </p:cNvPr>
          <p:cNvGrpSpPr>
            <a:grpSpLocks/>
          </p:cNvGrpSpPr>
          <p:nvPr/>
        </p:nvGrpSpPr>
        <p:grpSpPr bwMode="auto">
          <a:xfrm>
            <a:off x="1128713" y="1941513"/>
            <a:ext cx="1987550" cy="2143125"/>
            <a:chOff x="0" y="0"/>
            <a:chExt cx="1987606" cy="2143181"/>
          </a:xfrm>
        </p:grpSpPr>
        <p:pic>
          <p:nvPicPr>
            <p:cNvPr id="18454" name="图片 8">
              <a:extLst>
                <a:ext uri="{FF2B5EF4-FFF2-40B4-BE49-F238E27FC236}">
                  <a16:creationId xmlns:a16="http://schemas.microsoft.com/office/drawing/2014/main" id="{F33F04D5-8518-4E19-9181-7C32504A0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788"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文本框 9">
              <a:extLst>
                <a:ext uri="{FF2B5EF4-FFF2-40B4-BE49-F238E27FC236}">
                  <a16:creationId xmlns:a16="http://schemas.microsoft.com/office/drawing/2014/main" id="{DE6807DB-EFA9-4094-8B08-0087ECC10325}"/>
                </a:ext>
              </a:extLst>
            </p:cNvPr>
            <p:cNvSpPr txBox="1">
              <a:spLocks noChangeArrowheads="1"/>
            </p:cNvSpPr>
            <p:nvPr/>
          </p:nvSpPr>
          <p:spPr bwMode="auto">
            <a:xfrm>
              <a:off x="571448" y="65609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Add to</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Title</a:t>
              </a:r>
            </a:p>
          </p:txBody>
        </p:sp>
      </p:grpSp>
      <p:grpSp>
        <p:nvGrpSpPr>
          <p:cNvPr id="18436" name="组合 11">
            <a:extLst>
              <a:ext uri="{FF2B5EF4-FFF2-40B4-BE49-F238E27FC236}">
                <a16:creationId xmlns:a16="http://schemas.microsoft.com/office/drawing/2014/main" id="{DCD9D690-6370-4EED-9AD0-20510CC2FB49}"/>
              </a:ext>
            </a:extLst>
          </p:cNvPr>
          <p:cNvGrpSpPr>
            <a:grpSpLocks/>
          </p:cNvGrpSpPr>
          <p:nvPr/>
        </p:nvGrpSpPr>
        <p:grpSpPr bwMode="auto">
          <a:xfrm>
            <a:off x="3649663" y="1941513"/>
            <a:ext cx="1987550" cy="2143125"/>
            <a:chOff x="0" y="0"/>
            <a:chExt cx="1987606" cy="2143181"/>
          </a:xfrm>
        </p:grpSpPr>
        <p:pic>
          <p:nvPicPr>
            <p:cNvPr id="18452" name="图片 12">
              <a:extLst>
                <a:ext uri="{FF2B5EF4-FFF2-40B4-BE49-F238E27FC236}">
                  <a16:creationId xmlns:a16="http://schemas.microsoft.com/office/drawing/2014/main" id="{E032B070-7327-4215-BF52-E99214908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788"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文本框 13">
              <a:extLst>
                <a:ext uri="{FF2B5EF4-FFF2-40B4-BE49-F238E27FC236}">
                  <a16:creationId xmlns:a16="http://schemas.microsoft.com/office/drawing/2014/main" id="{089AE0A1-EA78-4DFD-BC2D-37F5E55DCC0B}"/>
                </a:ext>
              </a:extLst>
            </p:cNvPr>
            <p:cNvSpPr txBox="1">
              <a:spLocks noChangeArrowheads="1"/>
            </p:cNvSpPr>
            <p:nvPr/>
          </p:nvSpPr>
          <p:spPr bwMode="auto">
            <a:xfrm>
              <a:off x="574264" y="65609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Add to</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Title</a:t>
              </a:r>
            </a:p>
          </p:txBody>
        </p:sp>
      </p:grpSp>
      <p:grpSp>
        <p:nvGrpSpPr>
          <p:cNvPr id="18437" name="组合 15">
            <a:extLst>
              <a:ext uri="{FF2B5EF4-FFF2-40B4-BE49-F238E27FC236}">
                <a16:creationId xmlns:a16="http://schemas.microsoft.com/office/drawing/2014/main" id="{4911C19F-C0F5-48E1-B571-1C483FCAE8E5}"/>
              </a:ext>
            </a:extLst>
          </p:cNvPr>
          <p:cNvGrpSpPr>
            <a:grpSpLocks/>
          </p:cNvGrpSpPr>
          <p:nvPr/>
        </p:nvGrpSpPr>
        <p:grpSpPr bwMode="auto">
          <a:xfrm>
            <a:off x="6284913" y="1838325"/>
            <a:ext cx="1987550" cy="2143125"/>
            <a:chOff x="0" y="0"/>
            <a:chExt cx="1987606" cy="2143181"/>
          </a:xfrm>
        </p:grpSpPr>
        <p:pic>
          <p:nvPicPr>
            <p:cNvPr id="18450" name="图片 16">
              <a:extLst>
                <a:ext uri="{FF2B5EF4-FFF2-40B4-BE49-F238E27FC236}">
                  <a16:creationId xmlns:a16="http://schemas.microsoft.com/office/drawing/2014/main" id="{F4225223-A85B-445A-A7E9-C6ED96EF3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788"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文本框 17">
              <a:extLst>
                <a:ext uri="{FF2B5EF4-FFF2-40B4-BE49-F238E27FC236}">
                  <a16:creationId xmlns:a16="http://schemas.microsoft.com/office/drawing/2014/main" id="{E21B8222-3F65-4326-8E7E-D25AF45A2EBE}"/>
                </a:ext>
              </a:extLst>
            </p:cNvPr>
            <p:cNvSpPr txBox="1">
              <a:spLocks noChangeArrowheads="1"/>
            </p:cNvSpPr>
            <p:nvPr/>
          </p:nvSpPr>
          <p:spPr bwMode="auto">
            <a:xfrm>
              <a:off x="617491" y="75835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Add to</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Title</a:t>
              </a:r>
            </a:p>
          </p:txBody>
        </p:sp>
      </p:grpSp>
      <p:grpSp>
        <p:nvGrpSpPr>
          <p:cNvPr id="18438" name="组合 19">
            <a:extLst>
              <a:ext uri="{FF2B5EF4-FFF2-40B4-BE49-F238E27FC236}">
                <a16:creationId xmlns:a16="http://schemas.microsoft.com/office/drawing/2014/main" id="{A0DFF7CA-3DCE-4FBD-BC02-2135D2CC3FFC}"/>
              </a:ext>
            </a:extLst>
          </p:cNvPr>
          <p:cNvGrpSpPr>
            <a:grpSpLocks/>
          </p:cNvGrpSpPr>
          <p:nvPr/>
        </p:nvGrpSpPr>
        <p:grpSpPr bwMode="auto">
          <a:xfrm>
            <a:off x="8805863" y="1838325"/>
            <a:ext cx="1987550" cy="2143125"/>
            <a:chOff x="0" y="0"/>
            <a:chExt cx="1987606" cy="2143181"/>
          </a:xfrm>
        </p:grpSpPr>
        <p:pic>
          <p:nvPicPr>
            <p:cNvPr id="18448" name="图片 20">
              <a:extLst>
                <a:ext uri="{FF2B5EF4-FFF2-40B4-BE49-F238E27FC236}">
                  <a16:creationId xmlns:a16="http://schemas.microsoft.com/office/drawing/2014/main" id="{5F17CFD2-877D-42BC-858C-B2DAF8D3D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788"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文本框 21">
              <a:extLst>
                <a:ext uri="{FF2B5EF4-FFF2-40B4-BE49-F238E27FC236}">
                  <a16:creationId xmlns:a16="http://schemas.microsoft.com/office/drawing/2014/main" id="{1690A8BF-7100-4B25-AC95-062E87760C73}"/>
                </a:ext>
              </a:extLst>
            </p:cNvPr>
            <p:cNvSpPr txBox="1">
              <a:spLocks noChangeArrowheads="1"/>
            </p:cNvSpPr>
            <p:nvPr/>
          </p:nvSpPr>
          <p:spPr bwMode="auto">
            <a:xfrm>
              <a:off x="556675" y="75835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Add to</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Title</a:t>
              </a:r>
            </a:p>
          </p:txBody>
        </p:sp>
      </p:grpSp>
      <p:sp>
        <p:nvSpPr>
          <p:cNvPr id="18439" name="TextBox 13">
            <a:extLst>
              <a:ext uri="{FF2B5EF4-FFF2-40B4-BE49-F238E27FC236}">
                <a16:creationId xmlns:a16="http://schemas.microsoft.com/office/drawing/2014/main" id="{26E14EF6-0DEE-496B-8971-C5DC04A5F607}"/>
              </a:ext>
            </a:extLst>
          </p:cNvPr>
          <p:cNvSpPr txBox="1">
            <a:spLocks noChangeArrowheads="1"/>
          </p:cNvSpPr>
          <p:nvPr/>
        </p:nvSpPr>
        <p:spPr bwMode="auto">
          <a:xfrm>
            <a:off x="969963" y="45593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TextBox 13">
            <a:extLst>
              <a:ext uri="{FF2B5EF4-FFF2-40B4-BE49-F238E27FC236}">
                <a16:creationId xmlns:a16="http://schemas.microsoft.com/office/drawing/2014/main" id="{7BE53C62-481D-42F3-BE4E-F6D39FEB1ABD}"/>
              </a:ext>
            </a:extLst>
          </p:cNvPr>
          <p:cNvSpPr txBox="1">
            <a:spLocks noChangeArrowheads="1"/>
          </p:cNvSpPr>
          <p:nvPr/>
        </p:nvSpPr>
        <p:spPr bwMode="auto">
          <a:xfrm>
            <a:off x="1028700" y="4845050"/>
            <a:ext cx="211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1" name="TextBox 13">
            <a:extLst>
              <a:ext uri="{FF2B5EF4-FFF2-40B4-BE49-F238E27FC236}">
                <a16:creationId xmlns:a16="http://schemas.microsoft.com/office/drawing/2014/main" id="{A1284E45-3978-4DAF-B8D9-87F36AA0D2E4}"/>
              </a:ext>
            </a:extLst>
          </p:cNvPr>
          <p:cNvSpPr txBox="1">
            <a:spLocks noChangeArrowheads="1"/>
          </p:cNvSpPr>
          <p:nvPr/>
        </p:nvSpPr>
        <p:spPr bwMode="auto">
          <a:xfrm>
            <a:off x="3475038" y="45593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TextBox 13">
            <a:extLst>
              <a:ext uri="{FF2B5EF4-FFF2-40B4-BE49-F238E27FC236}">
                <a16:creationId xmlns:a16="http://schemas.microsoft.com/office/drawing/2014/main" id="{B9609F81-4E16-4E58-AC60-833F1480D28B}"/>
              </a:ext>
            </a:extLst>
          </p:cNvPr>
          <p:cNvSpPr txBox="1">
            <a:spLocks noChangeArrowheads="1"/>
          </p:cNvSpPr>
          <p:nvPr/>
        </p:nvSpPr>
        <p:spPr bwMode="auto">
          <a:xfrm>
            <a:off x="3532188" y="4845050"/>
            <a:ext cx="2112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TextBox 13">
            <a:extLst>
              <a:ext uri="{FF2B5EF4-FFF2-40B4-BE49-F238E27FC236}">
                <a16:creationId xmlns:a16="http://schemas.microsoft.com/office/drawing/2014/main" id="{C5460E6F-A40B-44A3-B223-EC9851346E4F}"/>
              </a:ext>
            </a:extLst>
          </p:cNvPr>
          <p:cNvSpPr txBox="1">
            <a:spLocks noChangeArrowheads="1"/>
          </p:cNvSpPr>
          <p:nvPr/>
        </p:nvSpPr>
        <p:spPr bwMode="auto">
          <a:xfrm>
            <a:off x="6102350" y="45593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TextBox 13">
            <a:extLst>
              <a:ext uri="{FF2B5EF4-FFF2-40B4-BE49-F238E27FC236}">
                <a16:creationId xmlns:a16="http://schemas.microsoft.com/office/drawing/2014/main" id="{AD22828B-0B4B-46EC-B93E-3EF2AA365BD7}"/>
              </a:ext>
            </a:extLst>
          </p:cNvPr>
          <p:cNvSpPr txBox="1">
            <a:spLocks noChangeArrowheads="1"/>
          </p:cNvSpPr>
          <p:nvPr/>
        </p:nvSpPr>
        <p:spPr bwMode="auto">
          <a:xfrm>
            <a:off x="6159500" y="4845050"/>
            <a:ext cx="211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TextBox 13">
            <a:extLst>
              <a:ext uri="{FF2B5EF4-FFF2-40B4-BE49-F238E27FC236}">
                <a16:creationId xmlns:a16="http://schemas.microsoft.com/office/drawing/2014/main" id="{C6734A72-E0BB-4501-9B5B-6AE12255FC05}"/>
              </a:ext>
            </a:extLst>
          </p:cNvPr>
          <p:cNvSpPr txBox="1">
            <a:spLocks noChangeArrowheads="1"/>
          </p:cNvSpPr>
          <p:nvPr/>
        </p:nvSpPr>
        <p:spPr bwMode="auto">
          <a:xfrm>
            <a:off x="8621713" y="45593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TextBox 13">
            <a:extLst>
              <a:ext uri="{FF2B5EF4-FFF2-40B4-BE49-F238E27FC236}">
                <a16:creationId xmlns:a16="http://schemas.microsoft.com/office/drawing/2014/main" id="{C09A162A-BF56-4FBE-BD8B-ACCC68ECFF0F}"/>
              </a:ext>
            </a:extLst>
          </p:cNvPr>
          <p:cNvSpPr txBox="1">
            <a:spLocks noChangeArrowheads="1"/>
          </p:cNvSpPr>
          <p:nvPr/>
        </p:nvSpPr>
        <p:spPr bwMode="auto">
          <a:xfrm>
            <a:off x="8680450" y="4845050"/>
            <a:ext cx="211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a:extLst>
              <a:ext uri="{FF2B5EF4-FFF2-40B4-BE49-F238E27FC236}">
                <a16:creationId xmlns:a16="http://schemas.microsoft.com/office/drawing/2014/main" id="{1593B45D-88DB-4965-BE67-C4F450F53A6C}"/>
              </a:ext>
            </a:extLst>
          </p:cNvPr>
          <p:cNvSpPr>
            <a:spLocks noChangeArrowheads="1"/>
          </p:cNvSpPr>
          <p:nvPr/>
        </p:nvSpPr>
        <p:spPr bwMode="auto">
          <a:xfrm>
            <a:off x="0" y="1816100"/>
            <a:ext cx="12192000" cy="3375025"/>
          </a:xfrm>
          <a:prstGeom prst="rect">
            <a:avLst/>
          </a:prstGeom>
          <a:solidFill>
            <a:srgbClr val="6C71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9" name="Oval 16">
            <a:extLst>
              <a:ext uri="{FF2B5EF4-FFF2-40B4-BE49-F238E27FC236}">
                <a16:creationId xmlns:a16="http://schemas.microsoft.com/office/drawing/2014/main" id="{392A7F95-C94A-45CA-8649-6BEC2C4710C2}"/>
              </a:ext>
            </a:extLst>
          </p:cNvPr>
          <p:cNvSpPr>
            <a:spLocks noChangeArrowheads="1"/>
          </p:cNvSpPr>
          <p:nvPr/>
        </p:nvSpPr>
        <p:spPr bwMode="auto">
          <a:xfrm>
            <a:off x="1409700" y="2541588"/>
            <a:ext cx="1168400" cy="1166812"/>
          </a:xfrm>
          <a:prstGeom prst="ellipse">
            <a:avLst/>
          </a:prstGeom>
          <a:noFill/>
          <a:ln w="6350">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0" name="Arc 20">
            <a:extLst>
              <a:ext uri="{FF2B5EF4-FFF2-40B4-BE49-F238E27FC236}">
                <a16:creationId xmlns:a16="http://schemas.microsoft.com/office/drawing/2014/main" id="{ED1109D4-0C98-4DF1-A101-EB5752BBAAE0}"/>
              </a:ext>
            </a:extLst>
          </p:cNvPr>
          <p:cNvSpPr>
            <a:spLocks/>
          </p:cNvSpPr>
          <p:nvPr/>
        </p:nvSpPr>
        <p:spPr bwMode="auto">
          <a:xfrm>
            <a:off x="1222375" y="2354263"/>
            <a:ext cx="1546225" cy="1544637"/>
          </a:xfrm>
          <a:custGeom>
            <a:avLst/>
            <a:gdLst>
              <a:gd name="T0" fmla="*/ 1483088 w 1545336"/>
              <a:gd name="T1" fmla="*/ 460147 h 1545336"/>
              <a:gd name="T2" fmla="*/ 1271598 w 1545336"/>
              <a:gd name="T3" fmla="*/ 1362645 h 1545336"/>
              <a:gd name="T4" fmla="*/ 342315 w 1545336"/>
              <a:gd name="T5" fmla="*/ 1411309 h 1545336"/>
              <a:gd name="T6" fmla="*/ 36949 w 1545336"/>
              <a:gd name="T7" fmla="*/ 535876 h 1545336"/>
              <a:gd name="T8" fmla="*/ 796393 w 1545336"/>
              <a:gd name="T9" fmla="*/ 310 h 1545336"/>
              <a:gd name="T10" fmla="*/ 774448 w 1545336"/>
              <a:gd name="T11" fmla="*/ 771272 h 1545336"/>
              <a:gd name="T12" fmla="*/ 1483088 w 1545336"/>
              <a:gd name="T13" fmla="*/ 460147 h 1545336"/>
              <a:gd name="T14" fmla="*/ 1483088 w 1545336"/>
              <a:gd name="T15" fmla="*/ 460147 h 1545336"/>
              <a:gd name="T16" fmla="*/ 1271598 w 1545336"/>
              <a:gd name="T17" fmla="*/ 1362645 h 1545336"/>
              <a:gd name="T18" fmla="*/ 342315 w 1545336"/>
              <a:gd name="T19" fmla="*/ 1411309 h 1545336"/>
              <a:gd name="T20" fmla="*/ 36949 w 1545336"/>
              <a:gd name="T21" fmla="*/ 535876 h 1545336"/>
              <a:gd name="T22" fmla="*/ 796393 w 1545336"/>
              <a:gd name="T23" fmla="*/ 310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lnTo>
                  <a:pt x="772668" y="772668"/>
                </a:lnTo>
                <a:lnTo>
                  <a:pt x="1479680" y="460980"/>
                </a:lnTo>
                <a:close/>
              </a:path>
              <a:path w="1545336" h="1545336" fill="none">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path>
            </a:pathLst>
          </a:custGeom>
          <a:noFill/>
          <a:ln w="76200" cap="flat" cmpd="sng">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61" name="TextBox 24">
            <a:extLst>
              <a:ext uri="{FF2B5EF4-FFF2-40B4-BE49-F238E27FC236}">
                <a16:creationId xmlns:a16="http://schemas.microsoft.com/office/drawing/2014/main" id="{46798198-8E6A-4D68-BA1C-ECC4205FCF57}"/>
              </a:ext>
            </a:extLst>
          </p:cNvPr>
          <p:cNvSpPr txBox="1">
            <a:spLocks noChangeArrowheads="1"/>
          </p:cNvSpPr>
          <p:nvPr/>
        </p:nvSpPr>
        <p:spPr bwMode="auto">
          <a:xfrm>
            <a:off x="1608138" y="2894013"/>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85%</a:t>
            </a:r>
          </a:p>
        </p:txBody>
      </p:sp>
      <p:sp>
        <p:nvSpPr>
          <p:cNvPr id="19462" name="Oval 17">
            <a:extLst>
              <a:ext uri="{FF2B5EF4-FFF2-40B4-BE49-F238E27FC236}">
                <a16:creationId xmlns:a16="http://schemas.microsoft.com/office/drawing/2014/main" id="{04B9D4EE-BC38-48AE-BD9B-6D2BAA22B5EF}"/>
              </a:ext>
            </a:extLst>
          </p:cNvPr>
          <p:cNvSpPr>
            <a:spLocks noChangeArrowheads="1"/>
          </p:cNvSpPr>
          <p:nvPr/>
        </p:nvSpPr>
        <p:spPr bwMode="auto">
          <a:xfrm>
            <a:off x="4132263" y="2541588"/>
            <a:ext cx="1168400" cy="1166812"/>
          </a:xfrm>
          <a:prstGeom prst="ellipse">
            <a:avLst/>
          </a:prstGeom>
          <a:noFill/>
          <a:ln w="6350">
            <a:solidFill>
              <a:srgbClr val="6C7176"/>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3" name="Arc 21">
            <a:extLst>
              <a:ext uri="{FF2B5EF4-FFF2-40B4-BE49-F238E27FC236}">
                <a16:creationId xmlns:a16="http://schemas.microsoft.com/office/drawing/2014/main" id="{71E860AF-A1BB-4B61-B23B-39F6000DC445}"/>
              </a:ext>
            </a:extLst>
          </p:cNvPr>
          <p:cNvSpPr>
            <a:spLocks/>
          </p:cNvSpPr>
          <p:nvPr/>
        </p:nvSpPr>
        <p:spPr bwMode="auto">
          <a:xfrm>
            <a:off x="3941763" y="2351088"/>
            <a:ext cx="1544637" cy="1544637"/>
          </a:xfrm>
          <a:custGeom>
            <a:avLst/>
            <a:gdLst>
              <a:gd name="T0" fmla="*/ 1030691 w 1545336"/>
              <a:gd name="T1" fmla="*/ 44939 h 1545336"/>
              <a:gd name="T2" fmla="*/ 1542007 w 1545336"/>
              <a:gd name="T3" fmla="*/ 800004 h 1545336"/>
              <a:gd name="T4" fmla="*/ 975891 w 1545336"/>
              <a:gd name="T5" fmla="*/ 1514904 h 1545336"/>
              <a:gd name="T6" fmla="*/ 123732 w 1545336"/>
              <a:gd name="T7" fmla="*/ 1190261 h 1545336"/>
              <a:gd name="T8" fmla="*/ 771272 w 1545336"/>
              <a:gd name="T9" fmla="*/ 771272 h 1545336"/>
              <a:gd name="T10" fmla="*/ 1030691 w 1545336"/>
              <a:gd name="T11" fmla="*/ 44939 h 1545336"/>
              <a:gd name="T12" fmla="*/ 1030691 w 1545336"/>
              <a:gd name="T13" fmla="*/ 44939 h 1545336"/>
              <a:gd name="T14" fmla="*/ 1542007 w 1545336"/>
              <a:gd name="T15" fmla="*/ 800004 h 1545336"/>
              <a:gd name="T16" fmla="*/ 975891 w 1545336"/>
              <a:gd name="T17" fmla="*/ 1514904 h 1545336"/>
              <a:gd name="T18" fmla="*/ 123732 w 1545336"/>
              <a:gd name="T19" fmla="*/ 1190261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lnTo>
                  <a:pt x="772668" y="772668"/>
                </a:lnTo>
                <a:lnTo>
                  <a:pt x="1032558" y="45019"/>
                </a:lnTo>
                <a:close/>
              </a:path>
              <a:path w="1545336" h="1545336" fill="none">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path>
            </a:pathLst>
          </a:custGeom>
          <a:noFill/>
          <a:ln w="76200" cap="flat" cmpd="sng">
            <a:solidFill>
              <a:srgbClr val="6C717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64" name="TextBox 27">
            <a:extLst>
              <a:ext uri="{FF2B5EF4-FFF2-40B4-BE49-F238E27FC236}">
                <a16:creationId xmlns:a16="http://schemas.microsoft.com/office/drawing/2014/main" id="{E7B24D26-F632-462D-AF17-FF0E7BE1E985}"/>
              </a:ext>
            </a:extLst>
          </p:cNvPr>
          <p:cNvSpPr txBox="1">
            <a:spLocks noChangeArrowheads="1"/>
          </p:cNvSpPr>
          <p:nvPr/>
        </p:nvSpPr>
        <p:spPr bwMode="auto">
          <a:xfrm>
            <a:off x="4352925" y="28940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73%</a:t>
            </a:r>
          </a:p>
        </p:txBody>
      </p:sp>
      <p:sp>
        <p:nvSpPr>
          <p:cNvPr id="19465" name="Oval 18">
            <a:extLst>
              <a:ext uri="{FF2B5EF4-FFF2-40B4-BE49-F238E27FC236}">
                <a16:creationId xmlns:a16="http://schemas.microsoft.com/office/drawing/2014/main" id="{E89245D5-2992-4746-B07D-85889578B5AF}"/>
              </a:ext>
            </a:extLst>
          </p:cNvPr>
          <p:cNvSpPr>
            <a:spLocks noChangeArrowheads="1"/>
          </p:cNvSpPr>
          <p:nvPr/>
        </p:nvSpPr>
        <p:spPr bwMode="auto">
          <a:xfrm>
            <a:off x="6854825" y="2541588"/>
            <a:ext cx="1168400" cy="1166812"/>
          </a:xfrm>
          <a:prstGeom prst="ellipse">
            <a:avLst/>
          </a:prstGeom>
          <a:noFill/>
          <a:ln w="6350">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Arc 22">
            <a:extLst>
              <a:ext uri="{FF2B5EF4-FFF2-40B4-BE49-F238E27FC236}">
                <a16:creationId xmlns:a16="http://schemas.microsoft.com/office/drawing/2014/main" id="{6B704CA9-633D-4C34-9BB4-0F03FBBE43DC}"/>
              </a:ext>
            </a:extLst>
          </p:cNvPr>
          <p:cNvSpPr>
            <a:spLocks/>
          </p:cNvSpPr>
          <p:nvPr/>
        </p:nvSpPr>
        <p:spPr bwMode="auto">
          <a:xfrm>
            <a:off x="6661150" y="2351088"/>
            <a:ext cx="1544638" cy="1544637"/>
          </a:xfrm>
          <a:custGeom>
            <a:avLst/>
            <a:gdLst>
              <a:gd name="T0" fmla="*/ 363139 w 1545336"/>
              <a:gd name="T1" fmla="*/ 116835 h 1545336"/>
              <a:gd name="T2" fmla="*/ 1400225 w 1545336"/>
              <a:gd name="T3" fmla="*/ 324863 h 1545336"/>
              <a:gd name="T4" fmla="*/ 1254370 w 1545336"/>
              <a:gd name="T5" fmla="*/ 1372501 h 1545336"/>
              <a:gd name="T6" fmla="*/ 199901 w 1545336"/>
              <a:gd name="T7" fmla="*/ 1289338 h 1545336"/>
              <a:gd name="T8" fmla="*/ 771272 w 1545336"/>
              <a:gd name="T9" fmla="*/ 771272 h 1545336"/>
              <a:gd name="T10" fmla="*/ 363139 w 1545336"/>
              <a:gd name="T11" fmla="*/ 116835 h 1545336"/>
              <a:gd name="T12" fmla="*/ 363139 w 1545336"/>
              <a:gd name="T13" fmla="*/ 116835 h 1545336"/>
              <a:gd name="T14" fmla="*/ 1400225 w 1545336"/>
              <a:gd name="T15" fmla="*/ 324863 h 1545336"/>
              <a:gd name="T16" fmla="*/ 1254370 w 1545336"/>
              <a:gd name="T17" fmla="*/ 1372501 h 1545336"/>
              <a:gd name="T18" fmla="*/ 199901 w 1545336"/>
              <a:gd name="T19" fmla="*/ 1289338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lnTo>
                  <a:pt x="772668" y="772668"/>
                </a:lnTo>
                <a:lnTo>
                  <a:pt x="363795" y="117047"/>
                </a:lnTo>
                <a:close/>
              </a:path>
              <a:path w="1545336" h="1545336" fill="none">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path>
            </a:pathLst>
          </a:custGeom>
          <a:noFill/>
          <a:ln w="76200" cap="flat" cmpd="sng">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67" name="TextBox 28">
            <a:extLst>
              <a:ext uri="{FF2B5EF4-FFF2-40B4-BE49-F238E27FC236}">
                <a16:creationId xmlns:a16="http://schemas.microsoft.com/office/drawing/2014/main" id="{AF8CBF7B-AD51-474B-997F-A24A3B0597CB}"/>
              </a:ext>
            </a:extLst>
          </p:cNvPr>
          <p:cNvSpPr txBox="1">
            <a:spLocks noChangeArrowheads="1"/>
          </p:cNvSpPr>
          <p:nvPr/>
        </p:nvSpPr>
        <p:spPr bwMode="auto">
          <a:xfrm>
            <a:off x="7045325" y="2895600"/>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78%</a:t>
            </a:r>
          </a:p>
        </p:txBody>
      </p:sp>
      <p:sp>
        <p:nvSpPr>
          <p:cNvPr id="19468" name="Oval 19">
            <a:extLst>
              <a:ext uri="{FF2B5EF4-FFF2-40B4-BE49-F238E27FC236}">
                <a16:creationId xmlns:a16="http://schemas.microsoft.com/office/drawing/2014/main" id="{B6E66045-0B17-4860-B595-3126E025E674}"/>
              </a:ext>
            </a:extLst>
          </p:cNvPr>
          <p:cNvSpPr>
            <a:spLocks noChangeArrowheads="1"/>
          </p:cNvSpPr>
          <p:nvPr/>
        </p:nvSpPr>
        <p:spPr bwMode="auto">
          <a:xfrm>
            <a:off x="9577388" y="2541588"/>
            <a:ext cx="1168400" cy="1166812"/>
          </a:xfrm>
          <a:prstGeom prst="ellipse">
            <a:avLst/>
          </a:prstGeom>
          <a:noFill/>
          <a:ln w="6350">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9" name="Arc 23">
            <a:extLst>
              <a:ext uri="{FF2B5EF4-FFF2-40B4-BE49-F238E27FC236}">
                <a16:creationId xmlns:a16="http://schemas.microsoft.com/office/drawing/2014/main" id="{FCA97FBD-275D-4B86-BE51-00783FC89E52}"/>
              </a:ext>
            </a:extLst>
          </p:cNvPr>
          <p:cNvSpPr>
            <a:spLocks/>
          </p:cNvSpPr>
          <p:nvPr/>
        </p:nvSpPr>
        <p:spPr bwMode="auto">
          <a:xfrm>
            <a:off x="9390063" y="2351088"/>
            <a:ext cx="1546225" cy="1544637"/>
          </a:xfrm>
          <a:custGeom>
            <a:avLst/>
            <a:gdLst>
              <a:gd name="T0" fmla="*/ 958889 w 1545336"/>
              <a:gd name="T1" fmla="*/ 22193 h 1545336"/>
              <a:gd name="T2" fmla="*/ 1547960 w 1545336"/>
              <a:gd name="T3" fmla="*/ 733406 h 1545336"/>
              <a:gd name="T4" fmla="*/ 1031767 w 1545336"/>
              <a:gd name="T5" fmla="*/ 1498724 h 1545336"/>
              <a:gd name="T6" fmla="*/ 147892 w 1545336"/>
              <a:gd name="T7" fmla="*/ 1224593 h 1545336"/>
              <a:gd name="T8" fmla="*/ 159296 w 1545336"/>
              <a:gd name="T9" fmla="*/ 302715 h 1545336"/>
              <a:gd name="T10" fmla="*/ 774448 w 1545336"/>
              <a:gd name="T11" fmla="*/ 771272 h 1545336"/>
              <a:gd name="T12" fmla="*/ 958889 w 1545336"/>
              <a:gd name="T13" fmla="*/ 22193 h 1545336"/>
              <a:gd name="T14" fmla="*/ 958889 w 1545336"/>
              <a:gd name="T15" fmla="*/ 22193 h 1545336"/>
              <a:gd name="T16" fmla="*/ 1547960 w 1545336"/>
              <a:gd name="T17" fmla="*/ 733406 h 1545336"/>
              <a:gd name="T18" fmla="*/ 1031767 w 1545336"/>
              <a:gd name="T19" fmla="*/ 1498724 h 1545336"/>
              <a:gd name="T20" fmla="*/ 147892 w 1545336"/>
              <a:gd name="T21" fmla="*/ 1224593 h 1545336"/>
              <a:gd name="T22" fmla="*/ 159296 w 1545336"/>
              <a:gd name="T23" fmla="*/ 302715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lnTo>
                  <a:pt x="772668" y="772668"/>
                </a:lnTo>
                <a:lnTo>
                  <a:pt x="956686" y="22233"/>
                </a:lnTo>
                <a:close/>
              </a:path>
              <a:path w="1545336" h="1545336" fill="none">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path>
            </a:pathLst>
          </a:custGeom>
          <a:noFill/>
          <a:ln w="76200" cap="flat" cmpd="sng">
            <a:solidFill>
              <a:srgbClr val="A8A8A8"/>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70" name="TextBox 29">
            <a:extLst>
              <a:ext uri="{FF2B5EF4-FFF2-40B4-BE49-F238E27FC236}">
                <a16:creationId xmlns:a16="http://schemas.microsoft.com/office/drawing/2014/main" id="{BCA67A2F-D1C1-4C21-BE3C-9DAFEAF8C830}"/>
              </a:ext>
            </a:extLst>
          </p:cNvPr>
          <p:cNvSpPr txBox="1">
            <a:spLocks noChangeArrowheads="1"/>
          </p:cNvSpPr>
          <p:nvPr/>
        </p:nvSpPr>
        <p:spPr bwMode="auto">
          <a:xfrm>
            <a:off x="9772650" y="28940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90%</a:t>
            </a:r>
          </a:p>
        </p:txBody>
      </p:sp>
      <p:sp>
        <p:nvSpPr>
          <p:cNvPr id="19471" name="TextBox 13">
            <a:extLst>
              <a:ext uri="{FF2B5EF4-FFF2-40B4-BE49-F238E27FC236}">
                <a16:creationId xmlns:a16="http://schemas.microsoft.com/office/drawing/2014/main" id="{7AF63800-4B3F-4331-9A0B-A6ACB7447E81}"/>
              </a:ext>
            </a:extLst>
          </p:cNvPr>
          <p:cNvSpPr txBox="1">
            <a:spLocks noChangeArrowheads="1"/>
          </p:cNvSpPr>
          <p:nvPr/>
        </p:nvSpPr>
        <p:spPr bwMode="auto">
          <a:xfrm>
            <a:off x="7270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2" name="TextBox 13">
            <a:extLst>
              <a:ext uri="{FF2B5EF4-FFF2-40B4-BE49-F238E27FC236}">
                <a16:creationId xmlns:a16="http://schemas.microsoft.com/office/drawing/2014/main" id="{EC18DDA6-3F67-4CCF-B5FF-9BD4B80923E5}"/>
              </a:ext>
            </a:extLst>
          </p:cNvPr>
          <p:cNvSpPr txBox="1">
            <a:spLocks noChangeArrowheads="1"/>
          </p:cNvSpPr>
          <p:nvPr/>
        </p:nvSpPr>
        <p:spPr bwMode="auto">
          <a:xfrm>
            <a:off x="7318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3" name="TextBox 13">
            <a:extLst>
              <a:ext uri="{FF2B5EF4-FFF2-40B4-BE49-F238E27FC236}">
                <a16:creationId xmlns:a16="http://schemas.microsoft.com/office/drawing/2014/main" id="{63336A31-E22B-4997-B839-A3596FACF1C9}"/>
              </a:ext>
            </a:extLst>
          </p:cNvPr>
          <p:cNvSpPr txBox="1">
            <a:spLocks noChangeArrowheads="1"/>
          </p:cNvSpPr>
          <p:nvPr/>
        </p:nvSpPr>
        <p:spPr bwMode="auto">
          <a:xfrm>
            <a:off x="35337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4" name="TextBox 13">
            <a:extLst>
              <a:ext uri="{FF2B5EF4-FFF2-40B4-BE49-F238E27FC236}">
                <a16:creationId xmlns:a16="http://schemas.microsoft.com/office/drawing/2014/main" id="{180E9DA0-93B6-4562-BABA-9ED5FA587C67}"/>
              </a:ext>
            </a:extLst>
          </p:cNvPr>
          <p:cNvSpPr txBox="1">
            <a:spLocks noChangeArrowheads="1"/>
          </p:cNvSpPr>
          <p:nvPr/>
        </p:nvSpPr>
        <p:spPr bwMode="auto">
          <a:xfrm>
            <a:off x="35385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5" name="TextBox 13">
            <a:extLst>
              <a:ext uri="{FF2B5EF4-FFF2-40B4-BE49-F238E27FC236}">
                <a16:creationId xmlns:a16="http://schemas.microsoft.com/office/drawing/2014/main" id="{A6ADE373-5FC0-4A92-81D5-C5A0E2945DFE}"/>
              </a:ext>
            </a:extLst>
          </p:cNvPr>
          <p:cNvSpPr txBox="1">
            <a:spLocks noChangeArrowheads="1"/>
          </p:cNvSpPr>
          <p:nvPr/>
        </p:nvSpPr>
        <p:spPr bwMode="auto">
          <a:xfrm>
            <a:off x="6337300" y="4171950"/>
            <a:ext cx="233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6" name="TextBox 13">
            <a:extLst>
              <a:ext uri="{FF2B5EF4-FFF2-40B4-BE49-F238E27FC236}">
                <a16:creationId xmlns:a16="http://schemas.microsoft.com/office/drawing/2014/main" id="{C1066D93-8EC3-43B2-9ED0-C82E5D9A0269}"/>
              </a:ext>
            </a:extLst>
          </p:cNvPr>
          <p:cNvSpPr txBox="1">
            <a:spLocks noChangeArrowheads="1"/>
          </p:cNvSpPr>
          <p:nvPr/>
        </p:nvSpPr>
        <p:spPr bwMode="auto">
          <a:xfrm>
            <a:off x="6340475"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7" name="TextBox 13">
            <a:extLst>
              <a:ext uri="{FF2B5EF4-FFF2-40B4-BE49-F238E27FC236}">
                <a16:creationId xmlns:a16="http://schemas.microsoft.com/office/drawing/2014/main" id="{3BACE607-1150-4C56-A716-46BC5E4A34D7}"/>
              </a:ext>
            </a:extLst>
          </p:cNvPr>
          <p:cNvSpPr txBox="1">
            <a:spLocks noChangeArrowheads="1"/>
          </p:cNvSpPr>
          <p:nvPr/>
        </p:nvSpPr>
        <p:spPr bwMode="auto">
          <a:xfrm>
            <a:off x="91344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8" name="TextBox 13">
            <a:extLst>
              <a:ext uri="{FF2B5EF4-FFF2-40B4-BE49-F238E27FC236}">
                <a16:creationId xmlns:a16="http://schemas.microsoft.com/office/drawing/2014/main" id="{5915775F-7486-48CA-8D4C-CAD0C9E8CBB9}"/>
              </a:ext>
            </a:extLst>
          </p:cNvPr>
          <p:cNvSpPr txBox="1">
            <a:spLocks noChangeArrowheads="1"/>
          </p:cNvSpPr>
          <p:nvPr/>
        </p:nvSpPr>
        <p:spPr bwMode="auto">
          <a:xfrm>
            <a:off x="91392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16">
            <a:extLst>
              <a:ext uri="{FF2B5EF4-FFF2-40B4-BE49-F238E27FC236}">
                <a16:creationId xmlns:a16="http://schemas.microsoft.com/office/drawing/2014/main" id="{D84EA2AB-F8A1-4526-9A1A-2F7FCB85B853}"/>
              </a:ext>
            </a:extLst>
          </p:cNvPr>
          <p:cNvSpPr>
            <a:spLocks/>
          </p:cNvSpPr>
          <p:nvPr/>
        </p:nvSpPr>
        <p:spPr bwMode="auto">
          <a:xfrm>
            <a:off x="5767388" y="3856038"/>
            <a:ext cx="1333500" cy="1747837"/>
          </a:xfrm>
          <a:custGeom>
            <a:avLst/>
            <a:gdLst>
              <a:gd name="T0" fmla="*/ 2147483647 w 111"/>
              <a:gd name="T1" fmla="*/ 2147483647 h 145"/>
              <a:gd name="T2" fmla="*/ 2147483647 w 111"/>
              <a:gd name="T3" fmla="*/ 2147483647 h 145"/>
              <a:gd name="T4" fmla="*/ 2147483647 w 111"/>
              <a:gd name="T5" fmla="*/ 2147483647 h 145"/>
              <a:gd name="T6" fmla="*/ 2147483647 w 111"/>
              <a:gd name="T7" fmla="*/ 2147483647 h 145"/>
              <a:gd name="T8" fmla="*/ 2147483647 w 111"/>
              <a:gd name="T9" fmla="*/ 2147483647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45">
                <a:moveTo>
                  <a:pt x="26" y="3"/>
                </a:moveTo>
                <a:cubicBezTo>
                  <a:pt x="14" y="0"/>
                  <a:pt x="0" y="30"/>
                  <a:pt x="12" y="68"/>
                </a:cubicBezTo>
                <a:cubicBezTo>
                  <a:pt x="26" y="112"/>
                  <a:pt x="50" y="142"/>
                  <a:pt x="81" y="143"/>
                </a:cubicBezTo>
                <a:cubicBezTo>
                  <a:pt x="110" y="145"/>
                  <a:pt x="111" y="119"/>
                  <a:pt x="93" y="78"/>
                </a:cubicBezTo>
                <a:cubicBezTo>
                  <a:pt x="76" y="43"/>
                  <a:pt x="38" y="5"/>
                  <a:pt x="26" y="3"/>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3" name="Freeform 14">
            <a:extLst>
              <a:ext uri="{FF2B5EF4-FFF2-40B4-BE49-F238E27FC236}">
                <a16:creationId xmlns:a16="http://schemas.microsoft.com/office/drawing/2014/main" id="{CDC4571A-113A-4E1C-BE59-7CDF6834AD5B}"/>
              </a:ext>
            </a:extLst>
          </p:cNvPr>
          <p:cNvSpPr>
            <a:spLocks/>
          </p:cNvSpPr>
          <p:nvPr/>
        </p:nvSpPr>
        <p:spPr bwMode="auto">
          <a:xfrm>
            <a:off x="6357938" y="3744913"/>
            <a:ext cx="1466850" cy="1157287"/>
          </a:xfrm>
          <a:custGeom>
            <a:avLst/>
            <a:gdLst>
              <a:gd name="T0" fmla="*/ 2147483647 w 122"/>
              <a:gd name="T1" fmla="*/ 2147483647 h 96"/>
              <a:gd name="T2" fmla="*/ 2147483647 w 122"/>
              <a:gd name="T3" fmla="*/ 2147483647 h 96"/>
              <a:gd name="T4" fmla="*/ 2147483647 w 122"/>
              <a:gd name="T5" fmla="*/ 2147483647 h 96"/>
              <a:gd name="T6" fmla="*/ 2147483647 w 122"/>
              <a:gd name="T7" fmla="*/ 2147483647 h 96"/>
              <a:gd name="T8" fmla="*/ 2147483647 w 122"/>
              <a:gd name="T9" fmla="*/ 2147483647 h 96"/>
              <a:gd name="T10" fmla="*/ 2147483647 w 122"/>
              <a:gd name="T11" fmla="*/ 2147483647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96">
                <a:moveTo>
                  <a:pt x="2" y="5"/>
                </a:moveTo>
                <a:cubicBezTo>
                  <a:pt x="0" y="13"/>
                  <a:pt x="34" y="53"/>
                  <a:pt x="69" y="74"/>
                </a:cubicBezTo>
                <a:cubicBezTo>
                  <a:pt x="103" y="94"/>
                  <a:pt x="122" y="96"/>
                  <a:pt x="119" y="75"/>
                </a:cubicBezTo>
                <a:cubicBezTo>
                  <a:pt x="116" y="55"/>
                  <a:pt x="97" y="37"/>
                  <a:pt x="67" y="19"/>
                </a:cubicBezTo>
                <a:cubicBezTo>
                  <a:pt x="52" y="10"/>
                  <a:pt x="36" y="4"/>
                  <a:pt x="24" y="2"/>
                </a:cubicBezTo>
                <a:cubicBezTo>
                  <a:pt x="11" y="0"/>
                  <a:pt x="2" y="1"/>
                  <a:pt x="2" y="5"/>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4" name="Freeform 22">
            <a:extLst>
              <a:ext uri="{FF2B5EF4-FFF2-40B4-BE49-F238E27FC236}">
                <a16:creationId xmlns:a16="http://schemas.microsoft.com/office/drawing/2014/main" id="{81FA9BA6-81E3-4460-AA66-16807ABAC6D7}"/>
              </a:ext>
            </a:extLst>
          </p:cNvPr>
          <p:cNvSpPr>
            <a:spLocks/>
          </p:cNvSpPr>
          <p:nvPr/>
        </p:nvSpPr>
        <p:spPr bwMode="auto">
          <a:xfrm>
            <a:off x="5205413" y="2290763"/>
            <a:ext cx="973137" cy="1049337"/>
          </a:xfrm>
          <a:custGeom>
            <a:avLst/>
            <a:gdLst>
              <a:gd name="T0" fmla="*/ 2147483647 w 81"/>
              <a:gd name="T1" fmla="*/ 2147483647 h 87"/>
              <a:gd name="T2" fmla="*/ 2147483647 w 81"/>
              <a:gd name="T3" fmla="*/ 2147483647 h 87"/>
              <a:gd name="T4" fmla="*/ 2147483647 w 81"/>
              <a:gd name="T5" fmla="*/ 2147483647 h 87"/>
              <a:gd name="T6" fmla="*/ 2147483647 w 81"/>
              <a:gd name="T7" fmla="*/ 2147483647 h 87"/>
              <a:gd name="T8" fmla="*/ 2147483647 w 81"/>
              <a:gd name="T9" fmla="*/ 214748364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7">
                <a:moveTo>
                  <a:pt x="62" y="84"/>
                </a:moveTo>
                <a:cubicBezTo>
                  <a:pt x="73" y="87"/>
                  <a:pt x="81" y="66"/>
                  <a:pt x="71" y="45"/>
                </a:cubicBezTo>
                <a:cubicBezTo>
                  <a:pt x="60" y="24"/>
                  <a:pt x="47" y="12"/>
                  <a:pt x="27" y="6"/>
                </a:cubicBezTo>
                <a:cubicBezTo>
                  <a:pt x="6" y="0"/>
                  <a:pt x="0" y="8"/>
                  <a:pt x="8" y="29"/>
                </a:cubicBezTo>
                <a:cubicBezTo>
                  <a:pt x="16" y="50"/>
                  <a:pt x="50" y="82"/>
                  <a:pt x="62" y="84"/>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5" name="Freeform 20">
            <a:extLst>
              <a:ext uri="{FF2B5EF4-FFF2-40B4-BE49-F238E27FC236}">
                <a16:creationId xmlns:a16="http://schemas.microsoft.com/office/drawing/2014/main" id="{2A30DBAB-7C21-44C0-9530-9E62800C5B07}"/>
              </a:ext>
            </a:extLst>
          </p:cNvPr>
          <p:cNvSpPr>
            <a:spLocks/>
          </p:cNvSpPr>
          <p:nvPr/>
        </p:nvSpPr>
        <p:spPr bwMode="auto">
          <a:xfrm>
            <a:off x="4017963" y="2435225"/>
            <a:ext cx="1662112" cy="1049338"/>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7">
                <a:moveTo>
                  <a:pt x="135" y="83"/>
                </a:moveTo>
                <a:cubicBezTo>
                  <a:pt x="138" y="76"/>
                  <a:pt x="111" y="43"/>
                  <a:pt x="79" y="25"/>
                </a:cubicBezTo>
                <a:cubicBezTo>
                  <a:pt x="48" y="6"/>
                  <a:pt x="25" y="0"/>
                  <a:pt x="13" y="12"/>
                </a:cubicBezTo>
                <a:cubicBezTo>
                  <a:pt x="0" y="25"/>
                  <a:pt x="16" y="43"/>
                  <a:pt x="52" y="64"/>
                </a:cubicBezTo>
                <a:cubicBezTo>
                  <a:pt x="71" y="75"/>
                  <a:pt x="91" y="81"/>
                  <a:pt x="107" y="84"/>
                </a:cubicBezTo>
                <a:cubicBezTo>
                  <a:pt x="123" y="87"/>
                  <a:pt x="134" y="87"/>
                  <a:pt x="135" y="83"/>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6" name="Freeform 12">
            <a:extLst>
              <a:ext uri="{FF2B5EF4-FFF2-40B4-BE49-F238E27FC236}">
                <a16:creationId xmlns:a16="http://schemas.microsoft.com/office/drawing/2014/main" id="{4384D75C-87DB-4F5F-977B-02813935B2E3}"/>
              </a:ext>
            </a:extLst>
          </p:cNvPr>
          <p:cNvSpPr>
            <a:spLocks/>
          </p:cNvSpPr>
          <p:nvPr/>
        </p:nvSpPr>
        <p:spPr bwMode="auto">
          <a:xfrm>
            <a:off x="6102350" y="2919413"/>
            <a:ext cx="989013" cy="747712"/>
          </a:xfrm>
          <a:custGeom>
            <a:avLst/>
            <a:gdLst>
              <a:gd name="T0" fmla="*/ 2147483647 w 82"/>
              <a:gd name="T1" fmla="*/ 2147483647 h 62"/>
              <a:gd name="T2" fmla="*/ 2147483647 w 82"/>
              <a:gd name="T3" fmla="*/ 2147483647 h 62"/>
              <a:gd name="T4" fmla="*/ 2147483647 w 82"/>
              <a:gd name="T5" fmla="*/ 2147483647 h 62"/>
              <a:gd name="T6" fmla="*/ 2147483647 w 82"/>
              <a:gd name="T7" fmla="*/ 2147483647 h 62"/>
              <a:gd name="T8" fmla="*/ 2147483647 w 82"/>
              <a:gd name="T9" fmla="*/ 2147483647 h 62"/>
              <a:gd name="T10" fmla="*/ 2147483647 w 82"/>
              <a:gd name="T11" fmla="*/ 2147483647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62">
                <a:moveTo>
                  <a:pt x="7" y="44"/>
                </a:moveTo>
                <a:cubicBezTo>
                  <a:pt x="14" y="51"/>
                  <a:pt x="24" y="54"/>
                  <a:pt x="36" y="57"/>
                </a:cubicBezTo>
                <a:cubicBezTo>
                  <a:pt x="49" y="59"/>
                  <a:pt x="58" y="62"/>
                  <a:pt x="69" y="56"/>
                </a:cubicBezTo>
                <a:cubicBezTo>
                  <a:pt x="80" y="50"/>
                  <a:pt x="82" y="37"/>
                  <a:pt x="64" y="20"/>
                </a:cubicBezTo>
                <a:cubicBezTo>
                  <a:pt x="47" y="4"/>
                  <a:pt x="32" y="0"/>
                  <a:pt x="16" y="5"/>
                </a:cubicBezTo>
                <a:cubicBezTo>
                  <a:pt x="0" y="10"/>
                  <a:pt x="0" y="37"/>
                  <a:pt x="7" y="44"/>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7" name="Freeform 18">
            <a:extLst>
              <a:ext uri="{FF2B5EF4-FFF2-40B4-BE49-F238E27FC236}">
                <a16:creationId xmlns:a16="http://schemas.microsoft.com/office/drawing/2014/main" id="{D5F75292-CCC6-44D3-A825-65E46C05FD45}"/>
              </a:ext>
            </a:extLst>
          </p:cNvPr>
          <p:cNvSpPr>
            <a:spLocks/>
          </p:cNvSpPr>
          <p:nvPr/>
        </p:nvSpPr>
        <p:spPr bwMode="auto">
          <a:xfrm>
            <a:off x="4152900" y="3532188"/>
            <a:ext cx="1706563" cy="1166812"/>
          </a:xfrm>
          <a:custGeom>
            <a:avLst/>
            <a:gdLst>
              <a:gd name="T0" fmla="*/ 2147483647 w 142"/>
              <a:gd name="T1" fmla="*/ 2147483647 h 97"/>
              <a:gd name="T2" fmla="*/ 2147483647 w 142"/>
              <a:gd name="T3" fmla="*/ 2147483647 h 97"/>
              <a:gd name="T4" fmla="*/ 2147483647 w 142"/>
              <a:gd name="T5" fmla="*/ 2147483647 h 97"/>
              <a:gd name="T6" fmla="*/ 2147483647 w 142"/>
              <a:gd name="T7" fmla="*/ 2147483647 h 97"/>
              <a:gd name="T8" fmla="*/ 2147483647 w 142"/>
              <a:gd name="T9" fmla="*/ 2147483647 h 97"/>
              <a:gd name="T10" fmla="*/ 2147483647 w 142"/>
              <a:gd name="T11" fmla="*/ 2147483647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97">
                <a:moveTo>
                  <a:pt x="132" y="19"/>
                </a:moveTo>
                <a:cubicBezTo>
                  <a:pt x="127" y="14"/>
                  <a:pt x="114" y="8"/>
                  <a:pt x="98" y="5"/>
                </a:cubicBezTo>
                <a:cubicBezTo>
                  <a:pt x="82" y="1"/>
                  <a:pt x="62" y="0"/>
                  <a:pt x="47" y="5"/>
                </a:cubicBezTo>
                <a:cubicBezTo>
                  <a:pt x="13" y="15"/>
                  <a:pt x="0" y="34"/>
                  <a:pt x="22" y="63"/>
                </a:cubicBezTo>
                <a:cubicBezTo>
                  <a:pt x="46" y="94"/>
                  <a:pt x="78" y="97"/>
                  <a:pt x="110" y="80"/>
                </a:cubicBezTo>
                <a:cubicBezTo>
                  <a:pt x="138" y="66"/>
                  <a:pt x="142" y="30"/>
                  <a:pt x="132" y="19"/>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20488" name="直接箭头连接符 46">
            <a:extLst>
              <a:ext uri="{FF2B5EF4-FFF2-40B4-BE49-F238E27FC236}">
                <a16:creationId xmlns:a16="http://schemas.microsoft.com/office/drawing/2014/main" id="{EC30BB10-A01F-4306-8F90-08F43B3873D6}"/>
              </a:ext>
            </a:extLst>
          </p:cNvPr>
          <p:cNvCxnSpPr>
            <a:cxnSpLocks noChangeShapeType="1"/>
          </p:cNvCxnSpPr>
          <p:nvPr/>
        </p:nvCxnSpPr>
        <p:spPr bwMode="auto">
          <a:xfrm flipV="1">
            <a:off x="6808788" y="2816225"/>
            <a:ext cx="1501775" cy="47942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0489" name="直接箭头连接符 50">
            <a:extLst>
              <a:ext uri="{FF2B5EF4-FFF2-40B4-BE49-F238E27FC236}">
                <a16:creationId xmlns:a16="http://schemas.microsoft.com/office/drawing/2014/main" id="{DD8AC420-AA6A-4E78-BA8F-F70640692FA8}"/>
              </a:ext>
            </a:extLst>
          </p:cNvPr>
          <p:cNvCxnSpPr>
            <a:cxnSpLocks noChangeShapeType="1"/>
          </p:cNvCxnSpPr>
          <p:nvPr/>
        </p:nvCxnSpPr>
        <p:spPr bwMode="auto">
          <a:xfrm flipV="1">
            <a:off x="5697538" y="1933575"/>
            <a:ext cx="1403350" cy="515938"/>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0490" name="直接箭头连接符 52">
            <a:extLst>
              <a:ext uri="{FF2B5EF4-FFF2-40B4-BE49-F238E27FC236}">
                <a16:creationId xmlns:a16="http://schemas.microsoft.com/office/drawing/2014/main" id="{9AF7A2C1-F359-48D1-991E-60F249BDD22D}"/>
              </a:ext>
            </a:extLst>
          </p:cNvPr>
          <p:cNvCxnSpPr>
            <a:cxnSpLocks noChangeShapeType="1"/>
          </p:cNvCxnSpPr>
          <p:nvPr/>
        </p:nvCxnSpPr>
        <p:spPr bwMode="auto">
          <a:xfrm flipH="1" flipV="1">
            <a:off x="3435350" y="2328863"/>
            <a:ext cx="1296988" cy="44450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0491" name="直接箭头连接符 54">
            <a:extLst>
              <a:ext uri="{FF2B5EF4-FFF2-40B4-BE49-F238E27FC236}">
                <a16:creationId xmlns:a16="http://schemas.microsoft.com/office/drawing/2014/main" id="{81C26003-9132-4AB5-AE7E-311200E6A07B}"/>
              </a:ext>
            </a:extLst>
          </p:cNvPr>
          <p:cNvCxnSpPr>
            <a:cxnSpLocks noChangeShapeType="1"/>
          </p:cNvCxnSpPr>
          <p:nvPr/>
        </p:nvCxnSpPr>
        <p:spPr bwMode="auto">
          <a:xfrm flipH="1">
            <a:off x="3435350" y="4003675"/>
            <a:ext cx="1570038" cy="776288"/>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0492" name="直接箭头连接符 56">
            <a:extLst>
              <a:ext uri="{FF2B5EF4-FFF2-40B4-BE49-F238E27FC236}">
                <a16:creationId xmlns:a16="http://schemas.microsoft.com/office/drawing/2014/main" id="{2AB896A9-6D76-4999-8C33-35827B7FD8F8}"/>
              </a:ext>
            </a:extLst>
          </p:cNvPr>
          <p:cNvCxnSpPr>
            <a:cxnSpLocks noChangeShapeType="1"/>
          </p:cNvCxnSpPr>
          <p:nvPr/>
        </p:nvCxnSpPr>
        <p:spPr bwMode="auto">
          <a:xfrm>
            <a:off x="6789738" y="5348288"/>
            <a:ext cx="134620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
        <p:nvSpPr>
          <p:cNvPr id="20493" name="TextBox 13">
            <a:extLst>
              <a:ext uri="{FF2B5EF4-FFF2-40B4-BE49-F238E27FC236}">
                <a16:creationId xmlns:a16="http://schemas.microsoft.com/office/drawing/2014/main" id="{A6A71966-DE3D-404F-870F-B8E1A8450725}"/>
              </a:ext>
            </a:extLst>
          </p:cNvPr>
          <p:cNvSpPr txBox="1">
            <a:spLocks noChangeArrowheads="1"/>
          </p:cNvSpPr>
          <p:nvPr/>
        </p:nvSpPr>
        <p:spPr bwMode="auto">
          <a:xfrm>
            <a:off x="1728788" y="1617663"/>
            <a:ext cx="20210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TextBox 13">
            <a:extLst>
              <a:ext uri="{FF2B5EF4-FFF2-40B4-BE49-F238E27FC236}">
                <a16:creationId xmlns:a16="http://schemas.microsoft.com/office/drawing/2014/main" id="{81C23C39-D8C3-4BEB-8DFC-9AEE173E8F2A}"/>
              </a:ext>
            </a:extLst>
          </p:cNvPr>
          <p:cNvSpPr txBox="1">
            <a:spLocks noChangeArrowheads="1"/>
          </p:cNvSpPr>
          <p:nvPr/>
        </p:nvSpPr>
        <p:spPr bwMode="auto">
          <a:xfrm>
            <a:off x="1736725" y="20208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a:extLst>
              <a:ext uri="{FF2B5EF4-FFF2-40B4-BE49-F238E27FC236}">
                <a16:creationId xmlns:a16="http://schemas.microsoft.com/office/drawing/2014/main" id="{E517AEA8-F587-4D99-8381-D34C943BECC6}"/>
              </a:ext>
            </a:extLst>
          </p:cNvPr>
          <p:cNvSpPr txBox="1">
            <a:spLocks noChangeArrowheads="1"/>
          </p:cNvSpPr>
          <p:nvPr/>
        </p:nvSpPr>
        <p:spPr bwMode="auto">
          <a:xfrm>
            <a:off x="1728788" y="4548880"/>
            <a:ext cx="20210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a:extLst>
              <a:ext uri="{FF2B5EF4-FFF2-40B4-BE49-F238E27FC236}">
                <a16:creationId xmlns:a16="http://schemas.microsoft.com/office/drawing/2014/main" id="{A433C19B-3686-42B2-B4FC-56CCBF087E10}"/>
              </a:ext>
            </a:extLst>
          </p:cNvPr>
          <p:cNvSpPr txBox="1">
            <a:spLocks noChangeArrowheads="1"/>
          </p:cNvSpPr>
          <p:nvPr/>
        </p:nvSpPr>
        <p:spPr bwMode="auto">
          <a:xfrm>
            <a:off x="1736725" y="494982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a:extLst>
              <a:ext uri="{FF2B5EF4-FFF2-40B4-BE49-F238E27FC236}">
                <a16:creationId xmlns:a16="http://schemas.microsoft.com/office/drawing/2014/main" id="{74A6B26C-50AE-45B2-B819-B92B6D424292}"/>
              </a:ext>
            </a:extLst>
          </p:cNvPr>
          <p:cNvSpPr txBox="1">
            <a:spLocks noChangeArrowheads="1"/>
          </p:cNvSpPr>
          <p:nvPr/>
        </p:nvSpPr>
        <p:spPr bwMode="auto">
          <a:xfrm>
            <a:off x="7165975" y="1579424"/>
            <a:ext cx="2009775"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a:extLst>
              <a:ext uri="{FF2B5EF4-FFF2-40B4-BE49-F238E27FC236}">
                <a16:creationId xmlns:a16="http://schemas.microsoft.com/office/drawing/2014/main" id="{53DBA70B-B4BA-4A6F-9044-584CF5A9AB55}"/>
              </a:ext>
            </a:extLst>
          </p:cNvPr>
          <p:cNvSpPr txBox="1">
            <a:spLocks noChangeArrowheads="1"/>
          </p:cNvSpPr>
          <p:nvPr/>
        </p:nvSpPr>
        <p:spPr bwMode="auto">
          <a:xfrm>
            <a:off x="7173913" y="187325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a:extLst>
              <a:ext uri="{FF2B5EF4-FFF2-40B4-BE49-F238E27FC236}">
                <a16:creationId xmlns:a16="http://schemas.microsoft.com/office/drawing/2014/main" id="{75119100-35EB-4A2B-B842-15375795DA70}"/>
              </a:ext>
            </a:extLst>
          </p:cNvPr>
          <p:cNvSpPr txBox="1">
            <a:spLocks noChangeArrowheads="1"/>
          </p:cNvSpPr>
          <p:nvPr/>
        </p:nvSpPr>
        <p:spPr bwMode="auto">
          <a:xfrm>
            <a:off x="8445500" y="2570024"/>
            <a:ext cx="2009775"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a:extLst>
              <a:ext uri="{FF2B5EF4-FFF2-40B4-BE49-F238E27FC236}">
                <a16:creationId xmlns:a16="http://schemas.microsoft.com/office/drawing/2014/main" id="{1339558A-FC4F-4A5B-BE65-655BD505FFCE}"/>
              </a:ext>
            </a:extLst>
          </p:cNvPr>
          <p:cNvSpPr txBox="1">
            <a:spLocks noChangeArrowheads="1"/>
          </p:cNvSpPr>
          <p:nvPr/>
        </p:nvSpPr>
        <p:spPr bwMode="auto">
          <a:xfrm>
            <a:off x="8453438" y="286385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a:extLst>
              <a:ext uri="{FF2B5EF4-FFF2-40B4-BE49-F238E27FC236}">
                <a16:creationId xmlns:a16="http://schemas.microsoft.com/office/drawing/2014/main" id="{37B2FD84-98DC-40E5-95CC-97219506CB2E}"/>
              </a:ext>
            </a:extLst>
          </p:cNvPr>
          <p:cNvSpPr txBox="1">
            <a:spLocks noChangeArrowheads="1"/>
          </p:cNvSpPr>
          <p:nvPr/>
        </p:nvSpPr>
        <p:spPr bwMode="auto">
          <a:xfrm>
            <a:off x="8445500" y="5225912"/>
            <a:ext cx="2009775"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TextBox 13">
            <a:extLst>
              <a:ext uri="{FF2B5EF4-FFF2-40B4-BE49-F238E27FC236}">
                <a16:creationId xmlns:a16="http://schemas.microsoft.com/office/drawing/2014/main" id="{7A8F0292-5B73-4155-A8DF-58DC6FB0F96F}"/>
              </a:ext>
            </a:extLst>
          </p:cNvPr>
          <p:cNvSpPr txBox="1">
            <a:spLocks noChangeArrowheads="1"/>
          </p:cNvSpPr>
          <p:nvPr/>
        </p:nvSpPr>
        <p:spPr bwMode="auto">
          <a:xfrm>
            <a:off x="8453438" y="55197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3" name="TextBox 13">
            <a:extLst>
              <a:ext uri="{FF2B5EF4-FFF2-40B4-BE49-F238E27FC236}">
                <a16:creationId xmlns:a16="http://schemas.microsoft.com/office/drawing/2014/main" id="{759528A9-4D89-401D-9BC7-2BD2D0CAC361}"/>
              </a:ext>
            </a:extLst>
          </p:cNvPr>
          <p:cNvSpPr txBox="1">
            <a:spLocks noChangeArrowheads="1"/>
          </p:cNvSpPr>
          <p:nvPr/>
        </p:nvSpPr>
        <p:spPr bwMode="auto">
          <a:xfrm>
            <a:off x="9085263" y="4003537"/>
            <a:ext cx="2009775"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4" name="TextBox 13">
            <a:extLst>
              <a:ext uri="{FF2B5EF4-FFF2-40B4-BE49-F238E27FC236}">
                <a16:creationId xmlns:a16="http://schemas.microsoft.com/office/drawing/2014/main" id="{9F5541D4-06FC-4B18-83B8-52E8E8A20954}"/>
              </a:ext>
            </a:extLst>
          </p:cNvPr>
          <p:cNvSpPr txBox="1">
            <a:spLocks noChangeArrowheads="1"/>
          </p:cNvSpPr>
          <p:nvPr/>
        </p:nvSpPr>
        <p:spPr bwMode="auto">
          <a:xfrm>
            <a:off x="9093200" y="42973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0505" name="直接箭头连接符 56">
            <a:extLst>
              <a:ext uri="{FF2B5EF4-FFF2-40B4-BE49-F238E27FC236}">
                <a16:creationId xmlns:a16="http://schemas.microsoft.com/office/drawing/2014/main" id="{BECFE5B1-9083-4D1F-A94E-8E0E49662779}"/>
              </a:ext>
            </a:extLst>
          </p:cNvPr>
          <p:cNvCxnSpPr>
            <a:cxnSpLocks noChangeShapeType="1"/>
          </p:cNvCxnSpPr>
          <p:nvPr/>
        </p:nvCxnSpPr>
        <p:spPr bwMode="auto">
          <a:xfrm>
            <a:off x="7493000" y="4319588"/>
            <a:ext cx="134620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a:extLst>
              <a:ext uri="{FF2B5EF4-FFF2-40B4-BE49-F238E27FC236}">
                <a16:creationId xmlns:a16="http://schemas.microsoft.com/office/drawing/2014/main" id="{875B340F-1727-4412-9FE1-81CE6A22A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866900"/>
            <a:ext cx="4837112"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8">
            <a:extLst>
              <a:ext uri="{FF2B5EF4-FFF2-40B4-BE49-F238E27FC236}">
                <a16:creationId xmlns:a16="http://schemas.microsoft.com/office/drawing/2014/main" id="{80ED6C59-1087-4E55-9E0E-C8B65F21A600}"/>
              </a:ext>
            </a:extLst>
          </p:cNvPr>
          <p:cNvSpPr>
            <a:spLocks noChangeArrowheads="1"/>
          </p:cNvSpPr>
          <p:nvPr/>
        </p:nvSpPr>
        <p:spPr bwMode="auto">
          <a:xfrm>
            <a:off x="6061075" y="3336925"/>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1509" name="组合 9">
            <a:extLst>
              <a:ext uri="{FF2B5EF4-FFF2-40B4-BE49-F238E27FC236}">
                <a16:creationId xmlns:a16="http://schemas.microsoft.com/office/drawing/2014/main" id="{1F920CBD-F1FA-4CC7-BFE8-EABC340A3CDB}"/>
              </a:ext>
            </a:extLst>
          </p:cNvPr>
          <p:cNvGrpSpPr>
            <a:grpSpLocks/>
          </p:cNvGrpSpPr>
          <p:nvPr/>
        </p:nvGrpSpPr>
        <p:grpSpPr bwMode="auto">
          <a:xfrm>
            <a:off x="6061075" y="2266950"/>
            <a:ext cx="3789363" cy="955675"/>
            <a:chOff x="0" y="0"/>
            <a:chExt cx="3788756" cy="955148"/>
          </a:xfrm>
        </p:grpSpPr>
        <p:pic>
          <p:nvPicPr>
            <p:cNvPr id="21511" name="图片 10">
              <a:extLst>
                <a:ext uri="{FF2B5EF4-FFF2-40B4-BE49-F238E27FC236}">
                  <a16:creationId xmlns:a16="http://schemas.microsoft.com/office/drawing/2014/main" id="{8D432A81-43E1-45E3-B6D2-F20E162F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文本框 11">
              <a:extLst>
                <a:ext uri="{FF2B5EF4-FFF2-40B4-BE49-F238E27FC236}">
                  <a16:creationId xmlns:a16="http://schemas.microsoft.com/office/drawing/2014/main" id="{80FA276C-12AA-40A4-89C6-9D7DD71ABBC3}"/>
                </a:ext>
              </a:extLst>
            </p:cNvPr>
            <p:cNvSpPr txBox="1">
              <a:spLocks noChangeArrowheads="1"/>
            </p:cNvSpPr>
            <p:nvPr/>
          </p:nvSpPr>
          <p:spPr bwMode="auto">
            <a:xfrm>
              <a:off x="204992" y="204808"/>
              <a:ext cx="2355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a:extLst>
              <a:ext uri="{FF2B5EF4-FFF2-40B4-BE49-F238E27FC236}">
                <a16:creationId xmlns:a16="http://schemas.microsoft.com/office/drawing/2014/main" id="{05E78BBA-E677-4F2B-8699-0ECA39350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363" y="1014413"/>
            <a:ext cx="316071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矩形 8">
            <a:extLst>
              <a:ext uri="{FF2B5EF4-FFF2-40B4-BE49-F238E27FC236}">
                <a16:creationId xmlns:a16="http://schemas.microsoft.com/office/drawing/2014/main" id="{86B839A3-42FB-4606-8655-FA0965D008DE}"/>
              </a:ext>
            </a:extLst>
          </p:cNvPr>
          <p:cNvSpPr>
            <a:spLocks noChangeArrowheads="1"/>
          </p:cNvSpPr>
          <p:nvPr/>
        </p:nvSpPr>
        <p:spPr bwMode="auto">
          <a:xfrm>
            <a:off x="1260475" y="3575050"/>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2533" name="组合 9">
            <a:extLst>
              <a:ext uri="{FF2B5EF4-FFF2-40B4-BE49-F238E27FC236}">
                <a16:creationId xmlns:a16="http://schemas.microsoft.com/office/drawing/2014/main" id="{4EC6A907-219A-4617-841C-10C1B70B824F}"/>
              </a:ext>
            </a:extLst>
          </p:cNvPr>
          <p:cNvGrpSpPr>
            <a:grpSpLocks/>
          </p:cNvGrpSpPr>
          <p:nvPr/>
        </p:nvGrpSpPr>
        <p:grpSpPr bwMode="auto">
          <a:xfrm>
            <a:off x="1260475" y="2505075"/>
            <a:ext cx="3789363" cy="955675"/>
            <a:chOff x="0" y="0"/>
            <a:chExt cx="3788756" cy="955148"/>
          </a:xfrm>
        </p:grpSpPr>
        <p:pic>
          <p:nvPicPr>
            <p:cNvPr id="22535" name="图片 10">
              <a:extLst>
                <a:ext uri="{FF2B5EF4-FFF2-40B4-BE49-F238E27FC236}">
                  <a16:creationId xmlns:a16="http://schemas.microsoft.com/office/drawing/2014/main" id="{BFDC7E6B-F7E5-40D9-9E23-1E8DECA9F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文本框 11">
              <a:extLst>
                <a:ext uri="{FF2B5EF4-FFF2-40B4-BE49-F238E27FC236}">
                  <a16:creationId xmlns:a16="http://schemas.microsoft.com/office/drawing/2014/main" id="{0E05257E-9D28-4C4F-865D-6CBE8C0B16DB}"/>
                </a:ext>
              </a:extLst>
            </p:cNvPr>
            <p:cNvSpPr txBox="1">
              <a:spLocks noChangeArrowheads="1"/>
            </p:cNvSpPr>
            <p:nvPr/>
          </p:nvSpPr>
          <p:spPr bwMode="auto">
            <a:xfrm>
              <a:off x="180502" y="188489"/>
              <a:ext cx="2330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Elbow Connector 12">
            <a:extLst>
              <a:ext uri="{FF2B5EF4-FFF2-40B4-BE49-F238E27FC236}">
                <a16:creationId xmlns:a16="http://schemas.microsoft.com/office/drawing/2014/main" id="{11BBEF85-83C3-4DC4-9BC9-704171097751}"/>
              </a:ext>
            </a:extLst>
          </p:cNvPr>
          <p:cNvCxnSpPr>
            <a:cxnSpLocks noChangeShapeType="1"/>
          </p:cNvCxnSpPr>
          <p:nvPr/>
        </p:nvCxnSpPr>
        <p:spPr bwMode="auto">
          <a:xfrm>
            <a:off x="7019925" y="2347913"/>
            <a:ext cx="1981200" cy="8636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23555" name="Elbow Connector 13">
            <a:extLst>
              <a:ext uri="{FF2B5EF4-FFF2-40B4-BE49-F238E27FC236}">
                <a16:creationId xmlns:a16="http://schemas.microsoft.com/office/drawing/2014/main" id="{E8E14BD4-0AE3-4ACA-93EC-C33FEA7D849E}"/>
              </a:ext>
            </a:extLst>
          </p:cNvPr>
          <p:cNvCxnSpPr>
            <a:cxnSpLocks noChangeShapeType="1"/>
          </p:cNvCxnSpPr>
          <p:nvPr/>
        </p:nvCxnSpPr>
        <p:spPr bwMode="auto">
          <a:xfrm flipV="1">
            <a:off x="7019925" y="4222750"/>
            <a:ext cx="1981200" cy="8636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23556" name="Straight Connector 14">
            <a:extLst>
              <a:ext uri="{FF2B5EF4-FFF2-40B4-BE49-F238E27FC236}">
                <a16:creationId xmlns:a16="http://schemas.microsoft.com/office/drawing/2014/main" id="{FD409E53-E19B-43A6-8AB3-6A11B7108BFF}"/>
              </a:ext>
            </a:extLst>
          </p:cNvPr>
          <p:cNvCxnSpPr>
            <a:cxnSpLocks noChangeShapeType="1"/>
          </p:cNvCxnSpPr>
          <p:nvPr/>
        </p:nvCxnSpPr>
        <p:spPr bwMode="auto">
          <a:xfrm>
            <a:off x="7019925" y="3725863"/>
            <a:ext cx="1981200" cy="1587"/>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cxnSp>
        <p:nvCxnSpPr>
          <p:cNvPr id="23557" name="Elbow Connector 15">
            <a:extLst>
              <a:ext uri="{FF2B5EF4-FFF2-40B4-BE49-F238E27FC236}">
                <a16:creationId xmlns:a16="http://schemas.microsoft.com/office/drawing/2014/main" id="{14C8A9DF-11EB-44EA-9C66-36BD423F30D8}"/>
              </a:ext>
            </a:extLst>
          </p:cNvPr>
          <p:cNvCxnSpPr>
            <a:cxnSpLocks noChangeShapeType="1"/>
          </p:cNvCxnSpPr>
          <p:nvPr/>
        </p:nvCxnSpPr>
        <p:spPr bwMode="auto">
          <a:xfrm flipV="1">
            <a:off x="2886075" y="2347913"/>
            <a:ext cx="1395413" cy="1073150"/>
          </a:xfrm>
          <a:prstGeom prst="bentConnector3">
            <a:avLst>
              <a:gd name="adj1" fmla="val -931"/>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23558" name="Elbow Connector 16">
            <a:extLst>
              <a:ext uri="{FF2B5EF4-FFF2-40B4-BE49-F238E27FC236}">
                <a16:creationId xmlns:a16="http://schemas.microsoft.com/office/drawing/2014/main" id="{12498EC8-393D-4A05-9A15-2346A2F3CC6B}"/>
              </a:ext>
            </a:extLst>
          </p:cNvPr>
          <p:cNvCxnSpPr>
            <a:cxnSpLocks noChangeShapeType="1"/>
          </p:cNvCxnSpPr>
          <p:nvPr/>
        </p:nvCxnSpPr>
        <p:spPr bwMode="auto">
          <a:xfrm>
            <a:off x="2886075" y="4013200"/>
            <a:ext cx="1395413" cy="1073150"/>
          </a:xfrm>
          <a:prstGeom prst="bentConnector3">
            <a:avLst>
              <a:gd name="adj1" fmla="val -931"/>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23559" name="Straight Connector 17">
            <a:extLst>
              <a:ext uri="{FF2B5EF4-FFF2-40B4-BE49-F238E27FC236}">
                <a16:creationId xmlns:a16="http://schemas.microsoft.com/office/drawing/2014/main" id="{61E09E6A-939D-4B18-A32E-26D70F07C8C8}"/>
              </a:ext>
            </a:extLst>
          </p:cNvPr>
          <p:cNvCxnSpPr>
            <a:cxnSpLocks noChangeShapeType="1"/>
          </p:cNvCxnSpPr>
          <p:nvPr/>
        </p:nvCxnSpPr>
        <p:spPr bwMode="auto">
          <a:xfrm>
            <a:off x="2886075" y="3727450"/>
            <a:ext cx="1208088"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23560" name="Freeform 5">
            <a:extLst>
              <a:ext uri="{FF2B5EF4-FFF2-40B4-BE49-F238E27FC236}">
                <a16:creationId xmlns:a16="http://schemas.microsoft.com/office/drawing/2014/main" id="{F19EFDE0-4D48-4855-8A58-2DAF2F2D488B}"/>
              </a:ext>
            </a:extLst>
          </p:cNvPr>
          <p:cNvSpPr>
            <a:spLocks/>
          </p:cNvSpPr>
          <p:nvPr/>
        </p:nvSpPr>
        <p:spPr bwMode="auto">
          <a:xfrm>
            <a:off x="9840913" y="3976688"/>
            <a:ext cx="350837" cy="268287"/>
          </a:xfrm>
          <a:custGeom>
            <a:avLst/>
            <a:gdLst>
              <a:gd name="T0" fmla="*/ 2147483647 w 117"/>
              <a:gd name="T1" fmla="*/ 2147483647 h 90"/>
              <a:gd name="T2" fmla="*/ 2147483647 w 117"/>
              <a:gd name="T3" fmla="*/ 0 h 90"/>
              <a:gd name="T4" fmla="*/ 0 w 117"/>
              <a:gd name="T5" fmla="*/ 2147483647 h 90"/>
              <a:gd name="T6" fmla="*/ 2147483647 w 117"/>
              <a:gd name="T7" fmla="*/ 2147483647 h 90"/>
              <a:gd name="T8" fmla="*/ 2147483647 w 117"/>
              <a:gd name="T9" fmla="*/ 2147483647 h 90"/>
              <a:gd name="T10" fmla="*/ 2147483647 w 117"/>
              <a:gd name="T11" fmla="*/ 0 h 90"/>
              <a:gd name="T12" fmla="*/ 2147483647 w 117"/>
              <a:gd name="T13" fmla="*/ 2147483647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1" name="Freeform 6">
            <a:extLst>
              <a:ext uri="{FF2B5EF4-FFF2-40B4-BE49-F238E27FC236}">
                <a16:creationId xmlns:a16="http://schemas.microsoft.com/office/drawing/2014/main" id="{A8C776AD-4A22-4023-89DB-98F825A47A7E}"/>
              </a:ext>
            </a:extLst>
          </p:cNvPr>
          <p:cNvSpPr>
            <a:spLocks/>
          </p:cNvSpPr>
          <p:nvPr/>
        </p:nvSpPr>
        <p:spPr bwMode="auto">
          <a:xfrm>
            <a:off x="9915525" y="3913188"/>
            <a:ext cx="200025" cy="71437"/>
          </a:xfrm>
          <a:custGeom>
            <a:avLst/>
            <a:gdLst>
              <a:gd name="T0" fmla="*/ 0 w 67"/>
              <a:gd name="T1" fmla="*/ 0 h 24"/>
              <a:gd name="T2" fmla="*/ 2147483647 w 67"/>
              <a:gd name="T3" fmla="*/ 2147483647 h 24"/>
              <a:gd name="T4" fmla="*/ 2147483647 w 67"/>
              <a:gd name="T5" fmla="*/ 2147483647 h 24"/>
              <a:gd name="T6" fmla="*/ 2147483647 w 67"/>
              <a:gd name="T7" fmla="*/ 2147483647 h 24"/>
              <a:gd name="T8" fmla="*/ 2147483647 w 67"/>
              <a:gd name="T9" fmla="*/ 0 h 24"/>
              <a:gd name="T10" fmla="*/ 2147483647 w 67"/>
              <a:gd name="T11" fmla="*/ 0 h 24"/>
              <a:gd name="T12" fmla="*/ 2147483647 w 67"/>
              <a:gd name="T13" fmla="*/ 0 h 24"/>
              <a:gd name="T14" fmla="*/ 2147483647 w 67"/>
              <a:gd name="T15" fmla="*/ 0 h 24"/>
              <a:gd name="T16" fmla="*/ 0 w 6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2" name="Freeform 7">
            <a:extLst>
              <a:ext uri="{FF2B5EF4-FFF2-40B4-BE49-F238E27FC236}">
                <a16:creationId xmlns:a16="http://schemas.microsoft.com/office/drawing/2014/main" id="{98E0D20E-A0D8-4119-A3D2-AC45B4D81596}"/>
              </a:ext>
            </a:extLst>
          </p:cNvPr>
          <p:cNvSpPr>
            <a:spLocks noEditPoints="1"/>
          </p:cNvSpPr>
          <p:nvPr/>
        </p:nvSpPr>
        <p:spPr bwMode="auto">
          <a:xfrm>
            <a:off x="9598025" y="4244975"/>
            <a:ext cx="836613" cy="131763"/>
          </a:xfrm>
          <a:custGeom>
            <a:avLst/>
            <a:gdLst>
              <a:gd name="T0" fmla="*/ 2147483647 w 279"/>
              <a:gd name="T1" fmla="*/ 2147483647 h 44"/>
              <a:gd name="T2" fmla="*/ 2147483647 w 279"/>
              <a:gd name="T3" fmla="*/ 0 h 44"/>
              <a:gd name="T4" fmla="*/ 2147483647 w 279"/>
              <a:gd name="T5" fmla="*/ 0 h 44"/>
              <a:gd name="T6" fmla="*/ 2147483647 w 279"/>
              <a:gd name="T7" fmla="*/ 0 h 44"/>
              <a:gd name="T8" fmla="*/ 2147483647 w 279"/>
              <a:gd name="T9" fmla="*/ 0 h 44"/>
              <a:gd name="T10" fmla="*/ 2147483647 w 279"/>
              <a:gd name="T11" fmla="*/ 0 h 44"/>
              <a:gd name="T12" fmla="*/ 2147483647 w 279"/>
              <a:gd name="T13" fmla="*/ 0 h 44"/>
              <a:gd name="T14" fmla="*/ 2147483647 w 279"/>
              <a:gd name="T15" fmla="*/ 0 h 44"/>
              <a:gd name="T16" fmla="*/ 2147483647 w 279"/>
              <a:gd name="T17" fmla="*/ 0 h 44"/>
              <a:gd name="T18" fmla="*/ 2147483647 w 279"/>
              <a:gd name="T19" fmla="*/ 0 h 44"/>
              <a:gd name="T20" fmla="*/ 2147483647 w 279"/>
              <a:gd name="T21" fmla="*/ 0 h 44"/>
              <a:gd name="T22" fmla="*/ 2147483647 w 279"/>
              <a:gd name="T23" fmla="*/ 0 h 44"/>
              <a:gd name="T24" fmla="*/ 2147483647 w 279"/>
              <a:gd name="T25" fmla="*/ 0 h 44"/>
              <a:gd name="T26" fmla="*/ 2147483647 w 279"/>
              <a:gd name="T27" fmla="*/ 0 h 44"/>
              <a:gd name="T28" fmla="*/ 2147483647 w 279"/>
              <a:gd name="T29" fmla="*/ 0 h 44"/>
              <a:gd name="T30" fmla="*/ 2147483647 w 279"/>
              <a:gd name="T31" fmla="*/ 0 h 44"/>
              <a:gd name="T32" fmla="*/ 2147483647 w 279"/>
              <a:gd name="T33" fmla="*/ 0 h 44"/>
              <a:gd name="T34" fmla="*/ 2147483647 w 279"/>
              <a:gd name="T35" fmla="*/ 0 h 44"/>
              <a:gd name="T36" fmla="*/ 2147483647 w 279"/>
              <a:gd name="T37" fmla="*/ 0 h 44"/>
              <a:gd name="T38" fmla="*/ 2147483647 w 279"/>
              <a:gd name="T39" fmla="*/ 0 h 44"/>
              <a:gd name="T40" fmla="*/ 2147483647 w 279"/>
              <a:gd name="T41" fmla="*/ 0 h 44"/>
              <a:gd name="T42" fmla="*/ 2147483647 w 279"/>
              <a:gd name="T43" fmla="*/ 0 h 44"/>
              <a:gd name="T44" fmla="*/ 2147483647 w 279"/>
              <a:gd name="T45" fmla="*/ 0 h 44"/>
              <a:gd name="T46" fmla="*/ 2147483647 w 279"/>
              <a:gd name="T47" fmla="*/ 0 h 44"/>
              <a:gd name="T48" fmla="*/ 2147483647 w 279"/>
              <a:gd name="T49" fmla="*/ 0 h 44"/>
              <a:gd name="T50" fmla="*/ 2147483647 w 279"/>
              <a:gd name="T51" fmla="*/ 0 h 44"/>
              <a:gd name="T52" fmla="*/ 2147483647 w 279"/>
              <a:gd name="T53" fmla="*/ 0 h 44"/>
              <a:gd name="T54" fmla="*/ 2147483647 w 279"/>
              <a:gd name="T55" fmla="*/ 0 h 44"/>
              <a:gd name="T56" fmla="*/ 2147483647 w 279"/>
              <a:gd name="T57" fmla="*/ 0 h 44"/>
              <a:gd name="T58" fmla="*/ 2147483647 w 279"/>
              <a:gd name="T59" fmla="*/ 0 h 44"/>
              <a:gd name="T60" fmla="*/ 2147483647 w 279"/>
              <a:gd name="T61" fmla="*/ 0 h 44"/>
              <a:gd name="T62" fmla="*/ 2147483647 w 279"/>
              <a:gd name="T63" fmla="*/ 0 h 44"/>
              <a:gd name="T64" fmla="*/ 2147483647 w 279"/>
              <a:gd name="T65" fmla="*/ 2147483647 h 44"/>
              <a:gd name="T66" fmla="*/ 2147483647 w 279"/>
              <a:gd name="T67" fmla="*/ 2147483647 h 44"/>
              <a:gd name="T68" fmla="*/ 2147483647 w 279"/>
              <a:gd name="T69" fmla="*/ 2147483647 h 44"/>
              <a:gd name="T70" fmla="*/ 2147483647 w 279"/>
              <a:gd name="T71" fmla="*/ 2147483647 h 44"/>
              <a:gd name="T72" fmla="*/ 2147483647 w 279"/>
              <a:gd name="T73" fmla="*/ 2147483647 h 44"/>
              <a:gd name="T74" fmla="*/ 2147483647 w 279"/>
              <a:gd name="T75" fmla="*/ 2147483647 h 44"/>
              <a:gd name="T76" fmla="*/ 2147483647 w 279"/>
              <a:gd name="T77" fmla="*/ 2147483647 h 44"/>
              <a:gd name="T78" fmla="*/ 2147483647 w 279"/>
              <a:gd name="T79" fmla="*/ 2147483647 h 44"/>
              <a:gd name="T80" fmla="*/ 2147483647 w 279"/>
              <a:gd name="T81" fmla="*/ 2147483647 h 44"/>
              <a:gd name="T82" fmla="*/ 2147483647 w 279"/>
              <a:gd name="T83" fmla="*/ 2147483647 h 44"/>
              <a:gd name="T84" fmla="*/ 2147483647 w 279"/>
              <a:gd name="T85" fmla="*/ 2147483647 h 44"/>
              <a:gd name="T86" fmla="*/ 2147483647 w 279"/>
              <a:gd name="T87" fmla="*/ 2147483647 h 44"/>
              <a:gd name="T88" fmla="*/ 2147483647 w 279"/>
              <a:gd name="T89" fmla="*/ 2147483647 h 44"/>
              <a:gd name="T90" fmla="*/ 2147483647 w 279"/>
              <a:gd name="T91" fmla="*/ 2147483647 h 44"/>
              <a:gd name="T92" fmla="*/ 2147483647 w 279"/>
              <a:gd name="T93" fmla="*/ 2147483647 h 44"/>
              <a:gd name="T94" fmla="*/ 2147483647 w 279"/>
              <a:gd name="T95" fmla="*/ 2147483647 h 44"/>
              <a:gd name="T96" fmla="*/ 2147483647 w 279"/>
              <a:gd name="T97" fmla="*/ 2147483647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3" name="Freeform 8">
            <a:extLst>
              <a:ext uri="{FF2B5EF4-FFF2-40B4-BE49-F238E27FC236}">
                <a16:creationId xmlns:a16="http://schemas.microsoft.com/office/drawing/2014/main" id="{3603FDDB-A145-4F5B-ADFC-F967899380B9}"/>
              </a:ext>
            </a:extLst>
          </p:cNvPr>
          <p:cNvSpPr>
            <a:spLocks/>
          </p:cNvSpPr>
          <p:nvPr/>
        </p:nvSpPr>
        <p:spPr bwMode="auto">
          <a:xfrm>
            <a:off x="9332913" y="2957513"/>
            <a:ext cx="349250" cy="709612"/>
          </a:xfrm>
          <a:custGeom>
            <a:avLst/>
            <a:gdLst>
              <a:gd name="T0" fmla="*/ 2147483647 w 117"/>
              <a:gd name="T1" fmla="*/ 0 h 237"/>
              <a:gd name="T2" fmla="*/ 2147483647 w 117"/>
              <a:gd name="T3" fmla="*/ 0 h 237"/>
              <a:gd name="T4" fmla="*/ 2147483647 w 117"/>
              <a:gd name="T5" fmla="*/ 0 h 237"/>
              <a:gd name="T6" fmla="*/ 2147483647 w 117"/>
              <a:gd name="T7" fmla="*/ 2147483647 h 237"/>
              <a:gd name="T8" fmla="*/ 2147483647 w 117"/>
              <a:gd name="T9" fmla="*/ 2147483647 h 237"/>
              <a:gd name="T10" fmla="*/ 2147483647 w 117"/>
              <a:gd name="T11" fmla="*/ 2147483647 h 237"/>
              <a:gd name="T12" fmla="*/ 2147483647 w 117"/>
              <a:gd name="T13" fmla="*/ 2147483647 h 237"/>
              <a:gd name="T14" fmla="*/ 2147483647 w 117"/>
              <a:gd name="T15" fmla="*/ 2147483647 h 237"/>
              <a:gd name="T16" fmla="*/ 2147483647 w 117"/>
              <a:gd name="T17" fmla="*/ 0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4" name="Freeform 11">
            <a:extLst>
              <a:ext uri="{FF2B5EF4-FFF2-40B4-BE49-F238E27FC236}">
                <a16:creationId xmlns:a16="http://schemas.microsoft.com/office/drawing/2014/main" id="{102C8AD6-A0D0-42FD-9E89-E72EE14C2F18}"/>
              </a:ext>
            </a:extLst>
          </p:cNvPr>
          <p:cNvSpPr>
            <a:spLocks/>
          </p:cNvSpPr>
          <p:nvPr/>
        </p:nvSpPr>
        <p:spPr bwMode="auto">
          <a:xfrm>
            <a:off x="10355263" y="2957513"/>
            <a:ext cx="350837" cy="709612"/>
          </a:xfrm>
          <a:custGeom>
            <a:avLst/>
            <a:gdLst>
              <a:gd name="T0" fmla="*/ 2147483647 w 117"/>
              <a:gd name="T1" fmla="*/ 0 h 237"/>
              <a:gd name="T2" fmla="*/ 2147483647 w 117"/>
              <a:gd name="T3" fmla="*/ 0 h 237"/>
              <a:gd name="T4" fmla="*/ 2147483647 w 117"/>
              <a:gd name="T5" fmla="*/ 0 h 237"/>
              <a:gd name="T6" fmla="*/ 0 w 117"/>
              <a:gd name="T7" fmla="*/ 2147483647 h 237"/>
              <a:gd name="T8" fmla="*/ 2147483647 w 117"/>
              <a:gd name="T9" fmla="*/ 2147483647 h 237"/>
              <a:gd name="T10" fmla="*/ 2147483647 w 117"/>
              <a:gd name="T11" fmla="*/ 2147483647 h 237"/>
              <a:gd name="T12" fmla="*/ 2147483647 w 117"/>
              <a:gd name="T13" fmla="*/ 2147483647 h 237"/>
              <a:gd name="T14" fmla="*/ 2147483647 w 117"/>
              <a:gd name="T15" fmla="*/ 2147483647 h 237"/>
              <a:gd name="T16" fmla="*/ 2147483647 w 117"/>
              <a:gd name="T17" fmla="*/ 0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5" name="Freeform 13">
            <a:extLst>
              <a:ext uri="{FF2B5EF4-FFF2-40B4-BE49-F238E27FC236}">
                <a16:creationId xmlns:a16="http://schemas.microsoft.com/office/drawing/2014/main" id="{2F408347-BEDE-4789-BB88-D7D5FB810BAF}"/>
              </a:ext>
            </a:extLst>
          </p:cNvPr>
          <p:cNvSpPr>
            <a:spLocks/>
          </p:cNvSpPr>
          <p:nvPr/>
        </p:nvSpPr>
        <p:spPr bwMode="auto">
          <a:xfrm>
            <a:off x="10017125" y="3436938"/>
            <a:ext cx="392113" cy="476250"/>
          </a:xfrm>
          <a:custGeom>
            <a:avLst/>
            <a:gdLst>
              <a:gd name="T0" fmla="*/ 0 w 131"/>
              <a:gd name="T1" fmla="*/ 2147483647 h 159"/>
              <a:gd name="T2" fmla="*/ 0 w 131"/>
              <a:gd name="T3" fmla="*/ 0 h 159"/>
              <a:gd name="T4" fmla="*/ 2147483647 w 131"/>
              <a:gd name="T5" fmla="*/ 0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0 w 131"/>
              <a:gd name="T29" fmla="*/ 2147483647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6" name="Freeform 12">
            <a:extLst>
              <a:ext uri="{FF2B5EF4-FFF2-40B4-BE49-F238E27FC236}">
                <a16:creationId xmlns:a16="http://schemas.microsoft.com/office/drawing/2014/main" id="{42926592-34AF-4634-9CAD-79602AE50971}"/>
              </a:ext>
            </a:extLst>
          </p:cNvPr>
          <p:cNvSpPr>
            <a:spLocks/>
          </p:cNvSpPr>
          <p:nvPr/>
        </p:nvSpPr>
        <p:spPr bwMode="auto">
          <a:xfrm>
            <a:off x="10017125" y="2957513"/>
            <a:ext cx="417513" cy="479425"/>
          </a:xfrm>
          <a:custGeom>
            <a:avLst/>
            <a:gdLst>
              <a:gd name="T0" fmla="*/ 0 w 139"/>
              <a:gd name="T1" fmla="*/ 2147483647 h 160"/>
              <a:gd name="T2" fmla="*/ 0 w 139"/>
              <a:gd name="T3" fmla="*/ 0 h 160"/>
              <a:gd name="T4" fmla="*/ 0 w 139"/>
              <a:gd name="T5" fmla="*/ 0 h 160"/>
              <a:gd name="T6" fmla="*/ 2147483647 w 139"/>
              <a:gd name="T7" fmla="*/ 0 h 160"/>
              <a:gd name="T8" fmla="*/ 2147483647 w 139"/>
              <a:gd name="T9" fmla="*/ 0 h 160"/>
              <a:gd name="T10" fmla="*/ 2147483647 w 139"/>
              <a:gd name="T11" fmla="*/ 0 h 160"/>
              <a:gd name="T12" fmla="*/ 2147483647 w 139"/>
              <a:gd name="T13" fmla="*/ 2147483647 h 160"/>
              <a:gd name="T14" fmla="*/ 2147483647 w 139"/>
              <a:gd name="T15" fmla="*/ 2147483647 h 160"/>
              <a:gd name="T16" fmla="*/ 0 w 139"/>
              <a:gd name="T17" fmla="*/ 2147483647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7" name="Freeform 9">
            <a:extLst>
              <a:ext uri="{FF2B5EF4-FFF2-40B4-BE49-F238E27FC236}">
                <a16:creationId xmlns:a16="http://schemas.microsoft.com/office/drawing/2014/main" id="{8858D80E-A209-420F-8A29-D6BF02F7F644}"/>
              </a:ext>
            </a:extLst>
          </p:cNvPr>
          <p:cNvSpPr>
            <a:spLocks/>
          </p:cNvSpPr>
          <p:nvPr/>
        </p:nvSpPr>
        <p:spPr bwMode="auto">
          <a:xfrm>
            <a:off x="9604375" y="2957513"/>
            <a:ext cx="412750" cy="479425"/>
          </a:xfrm>
          <a:custGeom>
            <a:avLst/>
            <a:gdLst>
              <a:gd name="T0" fmla="*/ 2147483647 w 138"/>
              <a:gd name="T1" fmla="*/ 2147483647 h 160"/>
              <a:gd name="T2" fmla="*/ 2147483647 w 138"/>
              <a:gd name="T3" fmla="*/ 0 h 160"/>
              <a:gd name="T4" fmla="*/ 2147483647 w 138"/>
              <a:gd name="T5" fmla="*/ 0 h 160"/>
              <a:gd name="T6" fmla="*/ 2147483647 w 138"/>
              <a:gd name="T7" fmla="*/ 0 h 160"/>
              <a:gd name="T8" fmla="*/ 2147483647 w 138"/>
              <a:gd name="T9" fmla="*/ 0 h 160"/>
              <a:gd name="T10" fmla="*/ 0 w 138"/>
              <a:gd name="T11" fmla="*/ 0 h 160"/>
              <a:gd name="T12" fmla="*/ 0 w 138"/>
              <a:gd name="T13" fmla="*/ 2147483647 h 160"/>
              <a:gd name="T14" fmla="*/ 2147483647 w 138"/>
              <a:gd name="T15" fmla="*/ 2147483647 h 160"/>
              <a:gd name="T16" fmla="*/ 2147483647 w 138"/>
              <a:gd name="T17" fmla="*/ 2147483647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8" name="Freeform 10">
            <a:extLst>
              <a:ext uri="{FF2B5EF4-FFF2-40B4-BE49-F238E27FC236}">
                <a16:creationId xmlns:a16="http://schemas.microsoft.com/office/drawing/2014/main" id="{564AD1A3-5D8C-4E20-9204-4E2911A193DB}"/>
              </a:ext>
            </a:extLst>
          </p:cNvPr>
          <p:cNvSpPr>
            <a:spLocks/>
          </p:cNvSpPr>
          <p:nvPr/>
        </p:nvSpPr>
        <p:spPr bwMode="auto">
          <a:xfrm>
            <a:off x="9628188" y="3436938"/>
            <a:ext cx="388937" cy="476250"/>
          </a:xfrm>
          <a:custGeom>
            <a:avLst/>
            <a:gdLst>
              <a:gd name="T0" fmla="*/ 2147483647 w 130"/>
              <a:gd name="T1" fmla="*/ 2147483647 h 159"/>
              <a:gd name="T2" fmla="*/ 2147483647 w 130"/>
              <a:gd name="T3" fmla="*/ 0 h 159"/>
              <a:gd name="T4" fmla="*/ 0 w 130"/>
              <a:gd name="T5" fmla="*/ 0 h 159"/>
              <a:gd name="T6" fmla="*/ 2147483647 w 130"/>
              <a:gd name="T7" fmla="*/ 2147483647 h 159"/>
              <a:gd name="T8" fmla="*/ 2147483647 w 130"/>
              <a:gd name="T9" fmla="*/ 2147483647 h 159"/>
              <a:gd name="T10" fmla="*/ 2147483647 w 130"/>
              <a:gd name="T11" fmla="*/ 2147483647 h 159"/>
              <a:gd name="T12" fmla="*/ 2147483647 w 130"/>
              <a:gd name="T13" fmla="*/ 2147483647 h 159"/>
              <a:gd name="T14" fmla="*/ 2147483647 w 130"/>
              <a:gd name="T15" fmla="*/ 2147483647 h 159"/>
              <a:gd name="T16" fmla="*/ 2147483647 w 130"/>
              <a:gd name="T17" fmla="*/ 2147483647 h 159"/>
              <a:gd name="T18" fmla="*/ 2147483647 w 130"/>
              <a:gd name="T19" fmla="*/ 2147483647 h 159"/>
              <a:gd name="T20" fmla="*/ 2147483647 w 130"/>
              <a:gd name="T21" fmla="*/ 2147483647 h 159"/>
              <a:gd name="T22" fmla="*/ 2147483647 w 130"/>
              <a:gd name="T23" fmla="*/ 2147483647 h 159"/>
              <a:gd name="T24" fmla="*/ 2147483647 w 130"/>
              <a:gd name="T25" fmla="*/ 2147483647 h 159"/>
              <a:gd name="T26" fmla="*/ 2147483647 w 130"/>
              <a:gd name="T27" fmla="*/ 2147483647 h 159"/>
              <a:gd name="T28" fmla="*/ 2147483647 w 130"/>
              <a:gd name="T29" fmla="*/ 2147483647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3569" name="Shape 1033">
            <a:extLst>
              <a:ext uri="{FF2B5EF4-FFF2-40B4-BE49-F238E27FC236}">
                <a16:creationId xmlns:a16="http://schemas.microsoft.com/office/drawing/2014/main" id="{7D3D486D-6B6A-4B42-98B3-76BE917BDC4C}"/>
              </a:ext>
            </a:extLst>
          </p:cNvPr>
          <p:cNvSpPr>
            <a:spLocks/>
          </p:cNvSpPr>
          <p:nvPr/>
        </p:nvSpPr>
        <p:spPr bwMode="auto">
          <a:xfrm>
            <a:off x="1597025" y="2476500"/>
            <a:ext cx="736600" cy="2609850"/>
          </a:xfrm>
          <a:custGeom>
            <a:avLst/>
            <a:gdLst>
              <a:gd name="T0" fmla="*/ 2147483647 w 20942"/>
              <a:gd name="T1" fmla="*/ 0 h 21597"/>
              <a:gd name="T2" fmla="*/ 2147483647 w 20942"/>
              <a:gd name="T3" fmla="*/ 2147483647 h 21597"/>
              <a:gd name="T4" fmla="*/ 2147483647 w 20942"/>
              <a:gd name="T5" fmla="*/ 2147483647 h 21597"/>
              <a:gd name="T6" fmla="*/ 2147483647 w 20942"/>
              <a:gd name="T7" fmla="*/ 2147483647 h 21597"/>
              <a:gd name="T8" fmla="*/ 2147483647 w 20942"/>
              <a:gd name="T9" fmla="*/ 2147483647 h 21597"/>
              <a:gd name="T10" fmla="*/ 2147483647 w 20942"/>
              <a:gd name="T11" fmla="*/ 2147483647 h 21597"/>
              <a:gd name="T12" fmla="*/ 2147483647 w 20942"/>
              <a:gd name="T13" fmla="*/ 2147483647 h 21597"/>
              <a:gd name="T14" fmla="*/ 2147483647 w 20942"/>
              <a:gd name="T15" fmla="*/ 2147483647 h 21597"/>
              <a:gd name="T16" fmla="*/ 2147483647 w 20942"/>
              <a:gd name="T17" fmla="*/ 2147483647 h 21597"/>
              <a:gd name="T18" fmla="*/ 2147483647 w 20942"/>
              <a:gd name="T19" fmla="*/ 2147483647 h 21597"/>
              <a:gd name="T20" fmla="*/ 2147483647 w 20942"/>
              <a:gd name="T21" fmla="*/ 2147483647 h 21597"/>
              <a:gd name="T22" fmla="*/ 2147483647 w 20942"/>
              <a:gd name="T23" fmla="*/ 2147483647 h 21597"/>
              <a:gd name="T24" fmla="*/ 2147483647 w 20942"/>
              <a:gd name="T25" fmla="*/ 2147483647 h 21597"/>
              <a:gd name="T26" fmla="*/ 2147483647 w 20942"/>
              <a:gd name="T27" fmla="*/ 2147483647 h 21597"/>
              <a:gd name="T28" fmla="*/ 2147483647 w 20942"/>
              <a:gd name="T29" fmla="*/ 2147483647 h 21597"/>
              <a:gd name="T30" fmla="*/ 2147483647 w 20942"/>
              <a:gd name="T31" fmla="*/ 2147483647 h 21597"/>
              <a:gd name="T32" fmla="*/ 2147483647 w 20942"/>
              <a:gd name="T33" fmla="*/ 2147483647 h 21597"/>
              <a:gd name="T34" fmla="*/ 2147483647 w 20942"/>
              <a:gd name="T35" fmla="*/ 2147483647 h 21597"/>
              <a:gd name="T36" fmla="*/ 2147483647 w 20942"/>
              <a:gd name="T37" fmla="*/ 2147483647 h 21597"/>
              <a:gd name="T38" fmla="*/ 2147483647 w 20942"/>
              <a:gd name="T39" fmla="*/ 2147483647 h 21597"/>
              <a:gd name="T40" fmla="*/ 2147483647 w 20942"/>
              <a:gd name="T41" fmla="*/ 2147483647 h 21597"/>
              <a:gd name="T42" fmla="*/ 2147483647 w 20942"/>
              <a:gd name="T43" fmla="*/ 2147483647 h 21597"/>
              <a:gd name="T44" fmla="*/ 2147483647 w 20942"/>
              <a:gd name="T45" fmla="*/ 2147483647 h 21597"/>
              <a:gd name="T46" fmla="*/ 2147483647 w 20942"/>
              <a:gd name="T47" fmla="*/ 2147483647 h 21597"/>
              <a:gd name="T48" fmla="*/ 2147483647 w 20942"/>
              <a:gd name="T49" fmla="*/ 2147483647 h 21597"/>
              <a:gd name="T50" fmla="*/ 2147483647 w 20942"/>
              <a:gd name="T51" fmla="*/ 2147483647 h 21597"/>
              <a:gd name="T52" fmla="*/ 2147483647 w 20942"/>
              <a:gd name="T53" fmla="*/ 2147483647 h 21597"/>
              <a:gd name="T54" fmla="*/ 2147483647 w 20942"/>
              <a:gd name="T55" fmla="*/ 2147483647 h 21597"/>
              <a:gd name="T56" fmla="*/ 2147483647 w 20942"/>
              <a:gd name="T57" fmla="*/ 2147483647 h 21597"/>
              <a:gd name="T58" fmla="*/ 2147483647 w 20942"/>
              <a:gd name="T59" fmla="*/ 2147483647 h 21597"/>
              <a:gd name="T60" fmla="*/ 2147483647 w 20942"/>
              <a:gd name="T61" fmla="*/ 2147483647 h 21597"/>
              <a:gd name="T62" fmla="*/ 2147483647 w 20942"/>
              <a:gd name="T63" fmla="*/ 2147483647 h 21597"/>
              <a:gd name="T64" fmla="*/ 2147483647 w 20942"/>
              <a:gd name="T65" fmla="*/ 2147483647 h 21597"/>
              <a:gd name="T66" fmla="*/ 2147483647 w 20942"/>
              <a:gd name="T67" fmla="*/ 2147483647 h 21597"/>
              <a:gd name="T68" fmla="*/ 2147483647 w 20942"/>
              <a:gd name="T69" fmla="*/ 2147483647 h 21597"/>
              <a:gd name="T70" fmla="*/ 2147483647 w 20942"/>
              <a:gd name="T71" fmla="*/ 2147483647 h 21597"/>
              <a:gd name="T72" fmla="*/ 2147483647 w 20942"/>
              <a:gd name="T73" fmla="*/ 2147483647 h 21597"/>
              <a:gd name="T74" fmla="*/ 2147483647 w 20942"/>
              <a:gd name="T75" fmla="*/ 2147483647 h 21597"/>
              <a:gd name="T76" fmla="*/ 2147483647 w 20942"/>
              <a:gd name="T77" fmla="*/ 2147483647 h 21597"/>
              <a:gd name="T78" fmla="*/ 2147483647 w 20942"/>
              <a:gd name="T79" fmla="*/ 2147483647 h 21597"/>
              <a:gd name="T80" fmla="*/ 2147483647 w 20942"/>
              <a:gd name="T81" fmla="*/ 2147483647 h 21597"/>
              <a:gd name="T82" fmla="*/ 2147483647 w 20942"/>
              <a:gd name="T83" fmla="*/ 2147483647 h 21597"/>
              <a:gd name="T84" fmla="*/ 2147483647 w 20942"/>
              <a:gd name="T85" fmla="*/ 2147483647 h 21597"/>
              <a:gd name="T86" fmla="*/ 2147483647 w 20942"/>
              <a:gd name="T87" fmla="*/ 2147483647 h 21597"/>
              <a:gd name="T88" fmla="*/ 2147483647 w 20942"/>
              <a:gd name="T89" fmla="*/ 2147483647 h 21597"/>
              <a:gd name="T90" fmla="*/ 1121908172 w 20942"/>
              <a:gd name="T91" fmla="*/ 2147483647 h 21597"/>
              <a:gd name="T92" fmla="*/ 2147483647 w 20942"/>
              <a:gd name="T93" fmla="*/ 2147483647 h 21597"/>
              <a:gd name="T94" fmla="*/ 2147483647 w 20942"/>
              <a:gd name="T95" fmla="*/ 2147483647 h 21597"/>
              <a:gd name="T96" fmla="*/ 2147483647 w 20942"/>
              <a:gd name="T97" fmla="*/ 2147483647 h 21597"/>
              <a:gd name="T98" fmla="*/ 785188130 w 20942"/>
              <a:gd name="T99" fmla="*/ 2147483647 h 21597"/>
              <a:gd name="T100" fmla="*/ 618350446 w 20942"/>
              <a:gd name="T101" fmla="*/ 2147483647 h 21597"/>
              <a:gd name="T102" fmla="*/ 2147483647 w 20942"/>
              <a:gd name="T103" fmla="*/ 2147483647 h 21597"/>
              <a:gd name="T104" fmla="*/ 2147483647 w 20942"/>
              <a:gd name="T105" fmla="*/ 2147483647 h 21597"/>
              <a:gd name="T106" fmla="*/ 2147483647 w 20942"/>
              <a:gd name="T107" fmla="*/ 2147483647 h 21597"/>
              <a:gd name="T108" fmla="*/ 2147483647 w 20942"/>
              <a:gd name="T109" fmla="*/ 2147483647 h 21597"/>
              <a:gd name="T110" fmla="*/ 2147483647 w 20942"/>
              <a:gd name="T111" fmla="*/ 2147483647 h 21597"/>
              <a:gd name="T112" fmla="*/ 2147483647 w 20942"/>
              <a:gd name="T113" fmla="*/ 2147483647 h 21597"/>
              <a:gd name="T114" fmla="*/ 2147483647 w 20942"/>
              <a:gd name="T115" fmla="*/ 0 h 215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endParaRPr lang="zh-CN" altLang="en-US"/>
          </a:p>
        </p:txBody>
      </p:sp>
      <p:sp>
        <p:nvSpPr>
          <p:cNvPr id="23570" name="Shape 1034">
            <a:extLst>
              <a:ext uri="{FF2B5EF4-FFF2-40B4-BE49-F238E27FC236}">
                <a16:creationId xmlns:a16="http://schemas.microsoft.com/office/drawing/2014/main" id="{2A7EA434-14A4-4BFC-828A-897ADFB12A55}"/>
              </a:ext>
            </a:extLst>
          </p:cNvPr>
          <p:cNvSpPr>
            <a:spLocks/>
          </p:cNvSpPr>
          <p:nvPr/>
        </p:nvSpPr>
        <p:spPr bwMode="auto">
          <a:xfrm>
            <a:off x="1793875" y="2811463"/>
            <a:ext cx="190500" cy="146050"/>
          </a:xfrm>
          <a:custGeom>
            <a:avLst/>
            <a:gdLst>
              <a:gd name="T0" fmla="*/ 121867754 w 21600"/>
              <a:gd name="T1" fmla="*/ 20542730 h 21600"/>
              <a:gd name="T2" fmla="*/ 130682859 w 21600"/>
              <a:gd name="T3" fmla="*/ 26048383 h 21600"/>
              <a:gd name="T4" fmla="*/ 124330513 w 21600"/>
              <a:gd name="T5" fmla="*/ 45148680 h 21600"/>
              <a:gd name="T6" fmla="*/ 97419442 w 21600"/>
              <a:gd name="T7" fmla="*/ 25947892 h 21600"/>
              <a:gd name="T8" fmla="*/ 75783740 w 21600"/>
              <a:gd name="T9" fmla="*/ 33439385 h 21600"/>
              <a:gd name="T10" fmla="*/ 71300746 w 21600"/>
              <a:gd name="T11" fmla="*/ 42176360 h 21600"/>
              <a:gd name="T12" fmla="*/ 0 w 21600"/>
              <a:gd name="T13" fmla="*/ 6578031 h 21600"/>
              <a:gd name="T14" fmla="*/ 11053533 w 21600"/>
              <a:gd name="T15" fmla="*/ 0 h 21600"/>
              <a:gd name="T16" fmla="*/ 95325768 w 21600"/>
              <a:gd name="T17" fmla="*/ 24386455 h 21600"/>
              <a:gd name="T18" fmla="*/ 121867754 w 21600"/>
              <a:gd name="T19" fmla="*/ 2054273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endParaRPr lang="zh-CN" altLang="en-US"/>
          </a:p>
        </p:txBody>
      </p:sp>
      <p:sp>
        <p:nvSpPr>
          <p:cNvPr id="23571" name="Shape 1035">
            <a:extLst>
              <a:ext uri="{FF2B5EF4-FFF2-40B4-BE49-F238E27FC236}">
                <a16:creationId xmlns:a16="http://schemas.microsoft.com/office/drawing/2014/main" id="{E06EC26D-D02F-45A5-95D0-9FBEFFB49AAA}"/>
              </a:ext>
            </a:extLst>
          </p:cNvPr>
          <p:cNvSpPr>
            <a:spLocks/>
          </p:cNvSpPr>
          <p:nvPr/>
        </p:nvSpPr>
        <p:spPr bwMode="auto">
          <a:xfrm>
            <a:off x="1992313" y="3208338"/>
            <a:ext cx="79375" cy="109537"/>
          </a:xfrm>
          <a:custGeom>
            <a:avLst/>
            <a:gdLst>
              <a:gd name="T0" fmla="*/ 2747086 w 20108"/>
              <a:gd name="T1" fmla="*/ 392797 h 21600"/>
              <a:gd name="T2" fmla="*/ 0 w 20108"/>
              <a:gd name="T3" fmla="*/ 0 h 21600"/>
              <a:gd name="T4" fmla="*/ 2496989 w 20108"/>
              <a:gd name="T5" fmla="*/ 7602172 h 21600"/>
              <a:gd name="T6" fmla="*/ 2372676 w 20108"/>
              <a:gd name="T7" fmla="*/ 13235503 h 21600"/>
              <a:gd name="T8" fmla="*/ 4557944 w 20108"/>
              <a:gd name="T9" fmla="*/ 14285050 h 21600"/>
              <a:gd name="T10" fmla="*/ 4619634 w 20108"/>
              <a:gd name="T11" fmla="*/ 6551956 h 21600"/>
              <a:gd name="T12" fmla="*/ 2747086 w 20108"/>
              <a:gd name="T13" fmla="*/ 39279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endParaRPr lang="zh-CN" altLang="en-US"/>
          </a:p>
        </p:txBody>
      </p:sp>
      <p:sp>
        <p:nvSpPr>
          <p:cNvPr id="23572" name="Shape 1036">
            <a:extLst>
              <a:ext uri="{FF2B5EF4-FFF2-40B4-BE49-F238E27FC236}">
                <a16:creationId xmlns:a16="http://schemas.microsoft.com/office/drawing/2014/main" id="{441D030A-6F9D-49C6-81F9-66CD66355E0F}"/>
              </a:ext>
            </a:extLst>
          </p:cNvPr>
          <p:cNvSpPr>
            <a:spLocks/>
          </p:cNvSpPr>
          <p:nvPr/>
        </p:nvSpPr>
        <p:spPr bwMode="auto">
          <a:xfrm>
            <a:off x="2041525" y="3467100"/>
            <a:ext cx="34925" cy="95250"/>
          </a:xfrm>
          <a:custGeom>
            <a:avLst/>
            <a:gdLst>
              <a:gd name="T0" fmla="*/ 44285 w 21600"/>
              <a:gd name="T1" fmla="*/ 0 h 21600"/>
              <a:gd name="T2" fmla="*/ 9837 w 21600"/>
              <a:gd name="T3" fmla="*/ 6176385 h 21600"/>
              <a:gd name="T4" fmla="*/ 0 w 21600"/>
              <a:gd name="T5" fmla="*/ 8167679 h 21600"/>
              <a:gd name="T6" fmla="*/ 147633 w 21600"/>
              <a:gd name="T7" fmla="*/ 7670844 h 21600"/>
              <a:gd name="T8" fmla="*/ 44285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endParaRPr lang="zh-CN" altLang="en-US"/>
          </a:p>
        </p:txBody>
      </p:sp>
      <p:sp>
        <p:nvSpPr>
          <p:cNvPr id="23573" name="Rounded Rectangle 8">
            <a:extLst>
              <a:ext uri="{FF2B5EF4-FFF2-40B4-BE49-F238E27FC236}">
                <a16:creationId xmlns:a16="http://schemas.microsoft.com/office/drawing/2014/main" id="{E8497D41-7257-406C-8BA3-A0549F186952}"/>
              </a:ext>
            </a:extLst>
          </p:cNvPr>
          <p:cNvSpPr>
            <a:spLocks noChangeArrowheads="1"/>
          </p:cNvSpPr>
          <p:nvPr/>
        </p:nvSpPr>
        <p:spPr bwMode="auto">
          <a:xfrm>
            <a:off x="4281488" y="3140075"/>
            <a:ext cx="2619375" cy="1082675"/>
          </a:xfrm>
          <a:prstGeom prst="roundRect">
            <a:avLst>
              <a:gd name="adj" fmla="val 10134"/>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4" name="Rounded Rectangle 5">
            <a:extLst>
              <a:ext uri="{FF2B5EF4-FFF2-40B4-BE49-F238E27FC236}">
                <a16:creationId xmlns:a16="http://schemas.microsoft.com/office/drawing/2014/main" id="{495BB1DC-FF91-4903-96DA-2A80F485BCB9}"/>
              </a:ext>
            </a:extLst>
          </p:cNvPr>
          <p:cNvSpPr>
            <a:spLocks noChangeArrowheads="1"/>
          </p:cNvSpPr>
          <p:nvPr/>
        </p:nvSpPr>
        <p:spPr bwMode="auto">
          <a:xfrm>
            <a:off x="4281488" y="1806575"/>
            <a:ext cx="2619375" cy="1082675"/>
          </a:xfrm>
          <a:prstGeom prst="roundRect">
            <a:avLst>
              <a:gd name="adj" fmla="val 10134"/>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5" name="Rounded Rectangle 11">
            <a:extLst>
              <a:ext uri="{FF2B5EF4-FFF2-40B4-BE49-F238E27FC236}">
                <a16:creationId xmlns:a16="http://schemas.microsoft.com/office/drawing/2014/main" id="{FD9C1786-46F9-4551-AD27-EEF5CFE6FD68}"/>
              </a:ext>
            </a:extLst>
          </p:cNvPr>
          <p:cNvSpPr>
            <a:spLocks noChangeArrowheads="1"/>
          </p:cNvSpPr>
          <p:nvPr/>
        </p:nvSpPr>
        <p:spPr bwMode="auto">
          <a:xfrm>
            <a:off x="4281488" y="4475163"/>
            <a:ext cx="2619375" cy="1082675"/>
          </a:xfrm>
          <a:prstGeom prst="roundRect">
            <a:avLst>
              <a:gd name="adj" fmla="val 10134"/>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6" name="TextBox 13">
            <a:extLst>
              <a:ext uri="{FF2B5EF4-FFF2-40B4-BE49-F238E27FC236}">
                <a16:creationId xmlns:a16="http://schemas.microsoft.com/office/drawing/2014/main" id="{293E7EEA-926D-474F-9254-F4C89E19D5E6}"/>
              </a:ext>
            </a:extLst>
          </p:cNvPr>
          <p:cNvSpPr txBox="1">
            <a:spLocks noChangeArrowheads="1"/>
          </p:cNvSpPr>
          <p:nvPr/>
        </p:nvSpPr>
        <p:spPr bwMode="auto">
          <a:xfrm>
            <a:off x="4422775" y="2030413"/>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7" name="TextBox 13">
            <a:extLst>
              <a:ext uri="{FF2B5EF4-FFF2-40B4-BE49-F238E27FC236}">
                <a16:creationId xmlns:a16="http://schemas.microsoft.com/office/drawing/2014/main" id="{85B3FB54-1B77-4F20-B5A2-13598CBF19AC}"/>
              </a:ext>
            </a:extLst>
          </p:cNvPr>
          <p:cNvSpPr txBox="1">
            <a:spLocks noChangeArrowheads="1"/>
          </p:cNvSpPr>
          <p:nvPr/>
        </p:nvSpPr>
        <p:spPr bwMode="auto">
          <a:xfrm>
            <a:off x="4425950" y="2316163"/>
            <a:ext cx="2335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8" name="TextBox 13">
            <a:extLst>
              <a:ext uri="{FF2B5EF4-FFF2-40B4-BE49-F238E27FC236}">
                <a16:creationId xmlns:a16="http://schemas.microsoft.com/office/drawing/2014/main" id="{4E93E48E-DA39-44E6-A273-791E7AB57DFA}"/>
              </a:ext>
            </a:extLst>
          </p:cNvPr>
          <p:cNvSpPr txBox="1">
            <a:spLocks noChangeArrowheads="1"/>
          </p:cNvSpPr>
          <p:nvPr/>
        </p:nvSpPr>
        <p:spPr bwMode="auto">
          <a:xfrm>
            <a:off x="4422775" y="335915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9" name="TextBox 13">
            <a:extLst>
              <a:ext uri="{FF2B5EF4-FFF2-40B4-BE49-F238E27FC236}">
                <a16:creationId xmlns:a16="http://schemas.microsoft.com/office/drawing/2014/main" id="{FB9B0BA4-9B76-4711-BD8A-971E1EDFE90C}"/>
              </a:ext>
            </a:extLst>
          </p:cNvPr>
          <p:cNvSpPr txBox="1">
            <a:spLocks noChangeArrowheads="1"/>
          </p:cNvSpPr>
          <p:nvPr/>
        </p:nvSpPr>
        <p:spPr bwMode="auto">
          <a:xfrm>
            <a:off x="4425950" y="3644900"/>
            <a:ext cx="233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80" name="TextBox 13">
            <a:extLst>
              <a:ext uri="{FF2B5EF4-FFF2-40B4-BE49-F238E27FC236}">
                <a16:creationId xmlns:a16="http://schemas.microsoft.com/office/drawing/2014/main" id="{0DD898D2-18FD-43FB-B015-BB489F3F7644}"/>
              </a:ext>
            </a:extLst>
          </p:cNvPr>
          <p:cNvSpPr txBox="1">
            <a:spLocks noChangeArrowheads="1"/>
          </p:cNvSpPr>
          <p:nvPr/>
        </p:nvSpPr>
        <p:spPr bwMode="auto">
          <a:xfrm>
            <a:off x="4422775" y="4687888"/>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81" name="TextBox 13">
            <a:extLst>
              <a:ext uri="{FF2B5EF4-FFF2-40B4-BE49-F238E27FC236}">
                <a16:creationId xmlns:a16="http://schemas.microsoft.com/office/drawing/2014/main" id="{37052A7E-284C-445E-9209-FAE286C4DF37}"/>
              </a:ext>
            </a:extLst>
          </p:cNvPr>
          <p:cNvSpPr txBox="1">
            <a:spLocks noChangeArrowheads="1"/>
          </p:cNvSpPr>
          <p:nvPr/>
        </p:nvSpPr>
        <p:spPr bwMode="auto">
          <a:xfrm>
            <a:off x="4425950" y="4975225"/>
            <a:ext cx="2335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82" name="TextBox 13">
            <a:extLst>
              <a:ext uri="{FF2B5EF4-FFF2-40B4-BE49-F238E27FC236}">
                <a16:creationId xmlns:a16="http://schemas.microsoft.com/office/drawing/2014/main" id="{58B779C8-7D14-4330-924F-D30284BFBE9A}"/>
              </a:ext>
            </a:extLst>
          </p:cNvPr>
          <p:cNvSpPr txBox="1">
            <a:spLocks noChangeArrowheads="1"/>
          </p:cNvSpPr>
          <p:nvPr/>
        </p:nvSpPr>
        <p:spPr bwMode="auto">
          <a:xfrm>
            <a:off x="9242425" y="4525963"/>
            <a:ext cx="23352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ttps://www.freeppt7.com">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https://www.freeppt7.com">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TotalTime>
  <Words>1092</Words>
  <Application>Microsoft Office PowerPoint</Application>
  <PresentationFormat>宽屏</PresentationFormat>
  <Paragraphs>140</Paragraphs>
  <Slides>19</Slides>
  <Notes>2</Notes>
  <HiddenSlides>0</HiddenSlides>
  <MMClips>0</MMClips>
  <ScaleCrop>false</ScaleCrop>
  <HeadingPairs>
    <vt:vector size="6" baseType="variant">
      <vt:variant>
        <vt:lpstr>已用的字体</vt:lpstr>
      </vt:variant>
      <vt:variant>
        <vt:i4>6</vt:i4>
      </vt:variant>
      <vt:variant>
        <vt:lpstr>主题</vt:lpstr>
      </vt:variant>
      <vt:variant>
        <vt:i4>14</vt:i4>
      </vt:variant>
      <vt:variant>
        <vt:lpstr>幻灯片标题</vt:lpstr>
      </vt:variant>
      <vt:variant>
        <vt:i4>19</vt:i4>
      </vt:variant>
    </vt:vector>
  </HeadingPairs>
  <TitlesOfParts>
    <vt:vector size="39" baseType="lpstr">
      <vt:lpstr>楷体</vt:lpstr>
      <vt:lpstr>微软雅黑</vt:lpstr>
      <vt:lpstr>Arial</vt:lpstr>
      <vt:lpstr>Calibri</vt:lpstr>
      <vt:lpstr>Calibri Light</vt:lpstr>
      <vt:lpstr>汉仪星宇体简</vt:lpstr>
      <vt:lpstr>https://www.freeppt7.com</vt:lpstr>
      <vt:lpstr>2_https://www.freeppt7.com</vt:lpstr>
      <vt:lpstr>3_https://www.freeppt7.com</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
  <dc:creator>freeppt7.com</dc:creator>
  <cp:keywords>https:/www.freeppt7.com</cp:keywords>
  <dc:description>https://www.freeppt7.com</dc:description>
  <cp:lastModifiedBy>宇 之灵</cp:lastModifiedBy>
  <cp:revision>7</cp:revision>
  <dcterms:modified xsi:type="dcterms:W3CDTF">2020-02-12T12:50:15Z</dcterms:modified>
  <cp:category/>
</cp:coreProperties>
</file>