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0"/>
  </p:notesMasterIdLst>
  <p:handoutMasterIdLst>
    <p:handoutMasterId r:id="rId41"/>
  </p:handoutMasterIdLst>
  <p:sldIdLst>
    <p:sldId id="256" r:id="rId3"/>
    <p:sldId id="295" r:id="rId4"/>
    <p:sldId id="257" r:id="rId5"/>
    <p:sldId id="260" r:id="rId6"/>
    <p:sldId id="258" r:id="rId7"/>
    <p:sldId id="297" r:id="rId8"/>
    <p:sldId id="298" r:id="rId9"/>
    <p:sldId id="299" r:id="rId10"/>
    <p:sldId id="307" r:id="rId11"/>
    <p:sldId id="301" r:id="rId12"/>
    <p:sldId id="303" r:id="rId13"/>
    <p:sldId id="302" r:id="rId14"/>
    <p:sldId id="309" r:id="rId15"/>
    <p:sldId id="310" r:id="rId16"/>
    <p:sldId id="331" r:id="rId17"/>
    <p:sldId id="311" r:id="rId18"/>
    <p:sldId id="312" r:id="rId19"/>
    <p:sldId id="313" r:id="rId20"/>
    <p:sldId id="314" r:id="rId21"/>
    <p:sldId id="315" r:id="rId22"/>
    <p:sldId id="316" r:id="rId23"/>
    <p:sldId id="317" r:id="rId24"/>
    <p:sldId id="305" r:id="rId25"/>
    <p:sldId id="320" r:id="rId26"/>
    <p:sldId id="329" r:id="rId27"/>
    <p:sldId id="321" r:id="rId28"/>
    <p:sldId id="322" r:id="rId29"/>
    <p:sldId id="323" r:id="rId30"/>
    <p:sldId id="318" r:id="rId31"/>
    <p:sldId id="319" r:id="rId32"/>
    <p:sldId id="306" r:id="rId33"/>
    <p:sldId id="324" r:id="rId34"/>
    <p:sldId id="308" r:id="rId35"/>
    <p:sldId id="325" r:id="rId36"/>
    <p:sldId id="326" r:id="rId37"/>
    <p:sldId id="327" r:id="rId38"/>
    <p:sldId id="328"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840">
          <p15:clr>
            <a:srgbClr val="A4A3A4"/>
          </p15:clr>
        </p15:guide>
        <p15:guide id="3" orient="horz" pos="21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1CD"/>
    <a:srgbClr val="9CDCFF"/>
    <a:srgbClr val="EFECCA"/>
    <a:srgbClr val="30A4AA"/>
    <a:srgbClr val="FA7564"/>
    <a:srgbClr val="F4B486"/>
    <a:srgbClr val="35B7BD"/>
    <a:srgbClr val="36959A"/>
    <a:srgbClr val="63CED3"/>
    <a:srgbClr val="40B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89942" autoAdjust="0"/>
  </p:normalViewPr>
  <p:slideViewPr>
    <p:cSldViewPr snapToGrid="0">
      <p:cViewPr varScale="1">
        <p:scale>
          <a:sx n="97" d="100"/>
          <a:sy n="97" d="100"/>
        </p:scale>
        <p:origin x="643" y="58"/>
      </p:cViewPr>
      <p:guideLst>
        <p:guide orient="horz" pos="1003"/>
        <p:guide pos="3840"/>
        <p:guide orient="horz" pos="2157"/>
      </p:guideLst>
    </p:cSldViewPr>
  </p:slideViewPr>
  <p:notesTextViewPr>
    <p:cViewPr>
      <p:scale>
        <a:sx n="1" d="1"/>
        <a:sy n="1" d="1"/>
      </p:scale>
      <p:origin x="0" y="0"/>
    </p:cViewPr>
  </p:notesTextViewPr>
  <p:sorterViewPr>
    <p:cViewPr>
      <p:scale>
        <a:sx n="47" d="100"/>
        <a:sy n="47" d="100"/>
      </p:scale>
      <p:origin x="0" y="0"/>
    </p:cViewPr>
  </p:sorterViewPr>
  <p:notesViewPr>
    <p:cSldViewPr snapToGrid="0">
      <p:cViewPr varScale="1">
        <p:scale>
          <a:sx n="83" d="100"/>
          <a:sy n="83" d="100"/>
        </p:scale>
        <p:origin x="382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5CF35C-D8B4-40CD-AC4B-EB87F13805C3}" type="datetimeFigureOut">
              <a:rPr lang="en-US" smtClean="0"/>
              <a:t>2/15/2020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DD243B-FFB1-446E-9114-40ACCD7DCCD8}" type="slidenum">
              <a:rPr lang="en-US" smtClean="0"/>
              <a:t>‹#›</a:t>
            </a:fld>
            <a:endParaRPr lang="en-US"/>
          </a:p>
        </p:txBody>
      </p:sp>
    </p:spTree>
    <p:extLst>
      <p:ext uri="{BB962C8B-B14F-4D97-AF65-F5344CB8AC3E}">
        <p14:creationId xmlns:p14="http://schemas.microsoft.com/office/powerpoint/2010/main" val="3235301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604B2-0104-47E2-A454-F16A8221FE53}" type="datetimeFigureOut">
              <a:rPr lang="en-US" smtClean="0"/>
              <a:t>2/15/2020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49D33-5D85-48A9-B874-2732B52B07D8}" type="slidenum">
              <a:rPr lang="en-US" smtClean="0"/>
              <a:t>‹#›</a:t>
            </a:fld>
            <a:endParaRPr lang="en-US"/>
          </a:p>
        </p:txBody>
      </p:sp>
    </p:spTree>
    <p:extLst>
      <p:ext uri="{BB962C8B-B14F-4D97-AF65-F5344CB8AC3E}">
        <p14:creationId xmlns:p14="http://schemas.microsoft.com/office/powerpoint/2010/main" val="272694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Man's Material Shop Taobao Store:</a:t>
            </a:r>
            <a:r>
              <a:rPr lang="en-US" altLang="zh-CN" dirty="0"/>
              <a:t>https://dxpu.taobao.com/</a:t>
            </a:r>
            <a:endParaRPr lang="zh-CN" altLang="en-US" dirty="0"/>
          </a:p>
        </p:txBody>
      </p:sp>
      <p:sp>
        <p:nvSpPr>
          <p:cNvPr id="4" name="灯片编号占位符 3"/>
          <p:cNvSpPr>
            <a:spLocks noGrp="1"/>
          </p:cNvSpPr>
          <p:nvPr>
            <p:ph type="sldNum" sz="quarter" idx="10"/>
          </p:nvPr>
        </p:nvSpPr>
        <p:spPr/>
        <p:txBody>
          <a:bodyPr/>
          <a:lstStyle/>
          <a:p>
            <a:fld id="{28549D33-5D85-48A9-B874-2732B52B07D8}" type="slidenum">
              <a:rPr lang="en-US" smtClean="0"/>
              <a:t>1</a:t>
            </a:fld>
            <a:endParaRPr lang="en-US"/>
          </a:p>
        </p:txBody>
      </p:sp>
    </p:spTree>
    <p:extLst>
      <p:ext uri="{BB962C8B-B14F-4D97-AF65-F5344CB8AC3E}">
        <p14:creationId xmlns:p14="http://schemas.microsoft.com/office/powerpoint/2010/main" val="74198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10</a:t>
            </a:fld>
            <a:endParaRPr lang="en-US"/>
          </a:p>
        </p:txBody>
      </p:sp>
    </p:spTree>
    <p:extLst>
      <p:ext uri="{BB962C8B-B14F-4D97-AF65-F5344CB8AC3E}">
        <p14:creationId xmlns:p14="http://schemas.microsoft.com/office/powerpoint/2010/main" val="374966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11</a:t>
            </a:fld>
            <a:endParaRPr lang="en-US"/>
          </a:p>
        </p:txBody>
      </p:sp>
    </p:spTree>
    <p:extLst>
      <p:ext uri="{BB962C8B-B14F-4D97-AF65-F5344CB8AC3E}">
        <p14:creationId xmlns:p14="http://schemas.microsoft.com/office/powerpoint/2010/main" val="290903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12</a:t>
            </a:fld>
            <a:endParaRPr lang="en-US"/>
          </a:p>
        </p:txBody>
      </p:sp>
    </p:spTree>
    <p:extLst>
      <p:ext uri="{BB962C8B-B14F-4D97-AF65-F5344CB8AC3E}">
        <p14:creationId xmlns:p14="http://schemas.microsoft.com/office/powerpoint/2010/main" val="649481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13</a:t>
            </a:fld>
            <a:endParaRPr lang="en-US"/>
          </a:p>
        </p:txBody>
      </p:sp>
    </p:spTree>
    <p:extLst>
      <p:ext uri="{BB962C8B-B14F-4D97-AF65-F5344CB8AC3E}">
        <p14:creationId xmlns:p14="http://schemas.microsoft.com/office/powerpoint/2010/main" val="124780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14</a:t>
            </a:fld>
            <a:endParaRPr lang="en-US"/>
          </a:p>
        </p:txBody>
      </p:sp>
    </p:spTree>
    <p:extLst>
      <p:ext uri="{BB962C8B-B14F-4D97-AF65-F5344CB8AC3E}">
        <p14:creationId xmlns:p14="http://schemas.microsoft.com/office/powerpoint/2010/main" val="3426482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15</a:t>
            </a:fld>
            <a:endParaRPr lang="en-US"/>
          </a:p>
        </p:txBody>
      </p:sp>
    </p:spTree>
    <p:extLst>
      <p:ext uri="{BB962C8B-B14F-4D97-AF65-F5344CB8AC3E}">
        <p14:creationId xmlns:p14="http://schemas.microsoft.com/office/powerpoint/2010/main" val="1366339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16</a:t>
            </a:fld>
            <a:endParaRPr lang="en-US"/>
          </a:p>
        </p:txBody>
      </p:sp>
    </p:spTree>
    <p:extLst>
      <p:ext uri="{BB962C8B-B14F-4D97-AF65-F5344CB8AC3E}">
        <p14:creationId xmlns:p14="http://schemas.microsoft.com/office/powerpoint/2010/main" val="2284275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17</a:t>
            </a:fld>
            <a:endParaRPr lang="en-US"/>
          </a:p>
        </p:txBody>
      </p:sp>
    </p:spTree>
    <p:extLst>
      <p:ext uri="{BB962C8B-B14F-4D97-AF65-F5344CB8AC3E}">
        <p14:creationId xmlns:p14="http://schemas.microsoft.com/office/powerpoint/2010/main" val="310998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18</a:t>
            </a:fld>
            <a:endParaRPr lang="en-US"/>
          </a:p>
        </p:txBody>
      </p:sp>
    </p:spTree>
    <p:extLst>
      <p:ext uri="{BB962C8B-B14F-4D97-AF65-F5344CB8AC3E}">
        <p14:creationId xmlns:p14="http://schemas.microsoft.com/office/powerpoint/2010/main" val="211900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19</a:t>
            </a:fld>
            <a:endParaRPr lang="en-US"/>
          </a:p>
        </p:txBody>
      </p:sp>
    </p:spTree>
    <p:extLst>
      <p:ext uri="{BB962C8B-B14F-4D97-AF65-F5344CB8AC3E}">
        <p14:creationId xmlns:p14="http://schemas.microsoft.com/office/powerpoint/2010/main" val="398962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a:t>
            </a:fld>
            <a:endParaRPr lang="en-US"/>
          </a:p>
        </p:txBody>
      </p:sp>
    </p:spTree>
    <p:extLst>
      <p:ext uri="{BB962C8B-B14F-4D97-AF65-F5344CB8AC3E}">
        <p14:creationId xmlns:p14="http://schemas.microsoft.com/office/powerpoint/2010/main" val="2861891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20</a:t>
            </a:fld>
            <a:endParaRPr lang="en-US"/>
          </a:p>
        </p:txBody>
      </p:sp>
    </p:spTree>
    <p:extLst>
      <p:ext uri="{BB962C8B-B14F-4D97-AF65-F5344CB8AC3E}">
        <p14:creationId xmlns:p14="http://schemas.microsoft.com/office/powerpoint/2010/main" val="915135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21</a:t>
            </a:fld>
            <a:endParaRPr lang="en-US"/>
          </a:p>
        </p:txBody>
      </p:sp>
    </p:spTree>
    <p:extLst>
      <p:ext uri="{BB962C8B-B14F-4D97-AF65-F5344CB8AC3E}">
        <p14:creationId xmlns:p14="http://schemas.microsoft.com/office/powerpoint/2010/main" val="4268020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22</a:t>
            </a:fld>
            <a:endParaRPr lang="en-US"/>
          </a:p>
        </p:txBody>
      </p:sp>
    </p:spTree>
    <p:extLst>
      <p:ext uri="{BB962C8B-B14F-4D97-AF65-F5344CB8AC3E}">
        <p14:creationId xmlns:p14="http://schemas.microsoft.com/office/powerpoint/2010/main" val="3045615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23</a:t>
            </a:fld>
            <a:endParaRPr lang="en-US"/>
          </a:p>
        </p:txBody>
      </p:sp>
    </p:spTree>
    <p:extLst>
      <p:ext uri="{BB962C8B-B14F-4D97-AF65-F5344CB8AC3E}">
        <p14:creationId xmlns:p14="http://schemas.microsoft.com/office/powerpoint/2010/main" val="1791369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24</a:t>
            </a:fld>
            <a:endParaRPr lang="en-US"/>
          </a:p>
        </p:txBody>
      </p:sp>
    </p:spTree>
    <p:extLst>
      <p:ext uri="{BB962C8B-B14F-4D97-AF65-F5344CB8AC3E}">
        <p14:creationId xmlns:p14="http://schemas.microsoft.com/office/powerpoint/2010/main" val="782490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25</a:t>
            </a:fld>
            <a:endParaRPr lang="en-US"/>
          </a:p>
        </p:txBody>
      </p:sp>
    </p:spTree>
    <p:extLst>
      <p:ext uri="{BB962C8B-B14F-4D97-AF65-F5344CB8AC3E}">
        <p14:creationId xmlns:p14="http://schemas.microsoft.com/office/powerpoint/2010/main" val="1947719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26</a:t>
            </a:fld>
            <a:endParaRPr lang="en-US"/>
          </a:p>
        </p:txBody>
      </p:sp>
    </p:spTree>
    <p:extLst>
      <p:ext uri="{BB962C8B-B14F-4D97-AF65-F5344CB8AC3E}">
        <p14:creationId xmlns:p14="http://schemas.microsoft.com/office/powerpoint/2010/main" val="3510658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27</a:t>
            </a:fld>
            <a:endParaRPr lang="en-US"/>
          </a:p>
        </p:txBody>
      </p:sp>
    </p:spTree>
    <p:extLst>
      <p:ext uri="{BB962C8B-B14F-4D97-AF65-F5344CB8AC3E}">
        <p14:creationId xmlns:p14="http://schemas.microsoft.com/office/powerpoint/2010/main" val="3819867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28</a:t>
            </a:fld>
            <a:endParaRPr lang="en-US"/>
          </a:p>
        </p:txBody>
      </p:sp>
    </p:spTree>
    <p:extLst>
      <p:ext uri="{BB962C8B-B14F-4D97-AF65-F5344CB8AC3E}">
        <p14:creationId xmlns:p14="http://schemas.microsoft.com/office/powerpoint/2010/main" val="1686492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29</a:t>
            </a:fld>
            <a:endParaRPr lang="en-US"/>
          </a:p>
        </p:txBody>
      </p:sp>
    </p:spTree>
    <p:extLst>
      <p:ext uri="{BB962C8B-B14F-4D97-AF65-F5344CB8AC3E}">
        <p14:creationId xmlns:p14="http://schemas.microsoft.com/office/powerpoint/2010/main" val="62562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a:t>
            </a:fld>
            <a:endParaRPr lang="en-US"/>
          </a:p>
        </p:txBody>
      </p:sp>
    </p:spTree>
    <p:extLst>
      <p:ext uri="{BB962C8B-B14F-4D97-AF65-F5344CB8AC3E}">
        <p14:creationId xmlns:p14="http://schemas.microsoft.com/office/powerpoint/2010/main" val="3485264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30</a:t>
            </a:fld>
            <a:endParaRPr lang="en-US"/>
          </a:p>
        </p:txBody>
      </p:sp>
    </p:spTree>
    <p:extLst>
      <p:ext uri="{BB962C8B-B14F-4D97-AF65-F5344CB8AC3E}">
        <p14:creationId xmlns:p14="http://schemas.microsoft.com/office/powerpoint/2010/main" val="3557655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31</a:t>
            </a:fld>
            <a:endParaRPr lang="en-US"/>
          </a:p>
        </p:txBody>
      </p:sp>
    </p:spTree>
    <p:extLst>
      <p:ext uri="{BB962C8B-B14F-4D97-AF65-F5344CB8AC3E}">
        <p14:creationId xmlns:p14="http://schemas.microsoft.com/office/powerpoint/2010/main" val="3369990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32</a:t>
            </a:fld>
            <a:endParaRPr lang="en-US"/>
          </a:p>
        </p:txBody>
      </p:sp>
    </p:spTree>
    <p:extLst>
      <p:ext uri="{BB962C8B-B14F-4D97-AF65-F5344CB8AC3E}">
        <p14:creationId xmlns:p14="http://schemas.microsoft.com/office/powerpoint/2010/main" val="753140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33</a:t>
            </a:fld>
            <a:endParaRPr lang="en-US"/>
          </a:p>
        </p:txBody>
      </p:sp>
    </p:spTree>
    <p:extLst>
      <p:ext uri="{BB962C8B-B14F-4D97-AF65-F5344CB8AC3E}">
        <p14:creationId xmlns:p14="http://schemas.microsoft.com/office/powerpoint/2010/main" val="448647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34</a:t>
            </a:fld>
            <a:endParaRPr lang="en-US"/>
          </a:p>
        </p:txBody>
      </p:sp>
    </p:spTree>
    <p:extLst>
      <p:ext uri="{BB962C8B-B14F-4D97-AF65-F5344CB8AC3E}">
        <p14:creationId xmlns:p14="http://schemas.microsoft.com/office/powerpoint/2010/main" val="2733565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35</a:t>
            </a:fld>
            <a:endParaRPr lang="en-US"/>
          </a:p>
        </p:txBody>
      </p:sp>
    </p:spTree>
    <p:extLst>
      <p:ext uri="{BB962C8B-B14F-4D97-AF65-F5344CB8AC3E}">
        <p14:creationId xmlns:p14="http://schemas.microsoft.com/office/powerpoint/2010/main" val="2084621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36</a:t>
            </a:fld>
            <a:endParaRPr lang="en-US"/>
          </a:p>
        </p:txBody>
      </p:sp>
    </p:spTree>
    <p:extLst>
      <p:ext uri="{BB962C8B-B14F-4D97-AF65-F5344CB8AC3E}">
        <p14:creationId xmlns:p14="http://schemas.microsoft.com/office/powerpoint/2010/main" val="2131223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37</a:t>
            </a:fld>
            <a:endParaRPr lang="en-US"/>
          </a:p>
        </p:txBody>
      </p:sp>
    </p:spTree>
    <p:extLst>
      <p:ext uri="{BB962C8B-B14F-4D97-AF65-F5344CB8AC3E}">
        <p14:creationId xmlns:p14="http://schemas.microsoft.com/office/powerpoint/2010/main" val="230888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4</a:t>
            </a:fld>
            <a:endParaRPr lang="en-US"/>
          </a:p>
        </p:txBody>
      </p:sp>
    </p:spTree>
    <p:extLst>
      <p:ext uri="{BB962C8B-B14F-4D97-AF65-F5344CB8AC3E}">
        <p14:creationId xmlns:p14="http://schemas.microsoft.com/office/powerpoint/2010/main" val="1047335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5</a:t>
            </a:fld>
            <a:endParaRPr lang="en-US"/>
          </a:p>
        </p:txBody>
      </p:sp>
    </p:spTree>
    <p:extLst>
      <p:ext uri="{BB962C8B-B14F-4D97-AF65-F5344CB8AC3E}">
        <p14:creationId xmlns:p14="http://schemas.microsoft.com/office/powerpoint/2010/main" val="2380386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6</a:t>
            </a:fld>
            <a:endParaRPr lang="en-US"/>
          </a:p>
        </p:txBody>
      </p:sp>
    </p:spTree>
    <p:extLst>
      <p:ext uri="{BB962C8B-B14F-4D97-AF65-F5344CB8AC3E}">
        <p14:creationId xmlns:p14="http://schemas.microsoft.com/office/powerpoint/2010/main" val="1691152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7</a:t>
            </a:fld>
            <a:endParaRPr lang="en-US"/>
          </a:p>
        </p:txBody>
      </p:sp>
    </p:spTree>
    <p:extLst>
      <p:ext uri="{BB962C8B-B14F-4D97-AF65-F5344CB8AC3E}">
        <p14:creationId xmlns:p14="http://schemas.microsoft.com/office/powerpoint/2010/main" val="232806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8</a:t>
            </a:fld>
            <a:endParaRPr lang="en-US"/>
          </a:p>
        </p:txBody>
      </p:sp>
    </p:spTree>
    <p:extLst>
      <p:ext uri="{BB962C8B-B14F-4D97-AF65-F5344CB8AC3E}">
        <p14:creationId xmlns:p14="http://schemas.microsoft.com/office/powerpoint/2010/main" val="4179936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549D33-5D85-48A9-B874-2732B52B07D8}" type="slidenum">
              <a:rPr lang="en-US" smtClean="0"/>
              <a:t>9</a:t>
            </a:fld>
            <a:endParaRPr lang="en-US"/>
          </a:p>
        </p:txBody>
      </p:sp>
    </p:spTree>
    <p:extLst>
      <p:ext uri="{BB962C8B-B14F-4D97-AF65-F5344CB8AC3E}">
        <p14:creationId xmlns:p14="http://schemas.microsoft.com/office/powerpoint/2010/main" val="2811639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775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6" name="Group 5"/>
          <p:cNvGrpSpPr/>
          <p:nvPr userDrawn="1"/>
        </p:nvGrpSpPr>
        <p:grpSpPr>
          <a:xfrm>
            <a:off x="0" y="0"/>
            <a:ext cx="12192000" cy="6858000"/>
            <a:chOff x="0" y="0"/>
            <a:chExt cx="12192000" cy="6858000"/>
          </a:xfrm>
        </p:grpSpPr>
        <p:pic>
          <p:nvPicPr>
            <p:cNvPr id="5" name="그림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58000"/>
            </a:xfrm>
            <a:prstGeom prst="rect">
              <a:avLst/>
            </a:prstGeom>
          </p:spPr>
        </p:pic>
        <p:pic>
          <p:nvPicPr>
            <p:cNvPr id="4" name="그림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3048000" y="0"/>
              <a:ext cx="9144000" cy="6858000"/>
            </a:xfrm>
            <a:prstGeom prst="rect">
              <a:avLst/>
            </a:prstGeom>
          </p:spPr>
        </p:pic>
      </p:grpSp>
    </p:spTree>
    <p:extLst>
      <p:ext uri="{BB962C8B-B14F-4D97-AF65-F5344CB8AC3E}">
        <p14:creationId xmlns:p14="http://schemas.microsoft.com/office/powerpoint/2010/main" val="9346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871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273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81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088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s 0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069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081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04035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s 0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 Placeholder 2"/>
          <p:cNvSpPr>
            <a:spLocks noGrp="1"/>
          </p:cNvSpPr>
          <p:nvPr>
            <p:ph type="body" sz="quarter" idx="10" hasCustomPrompt="1"/>
          </p:nvPr>
        </p:nvSpPr>
        <p:spPr>
          <a:xfrm>
            <a:off x="274691" y="186810"/>
            <a:ext cx="10816091" cy="378536"/>
          </a:xfrm>
          <a:prstGeom prst="rect">
            <a:avLst/>
          </a:prstGeom>
        </p:spPr>
        <p:txBody>
          <a:bodyPr lIns="0" tIns="0" rIns="0" bIns="0" anchor="ctr"/>
          <a:lstStyle>
            <a:lvl1pPr marL="0" indent="0">
              <a:buNone/>
              <a:defRPr sz="3600" b="0">
                <a:solidFill>
                  <a:schemeClr val="bg1"/>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Here</a:t>
            </a:r>
          </a:p>
        </p:txBody>
      </p:sp>
      <p:sp>
        <p:nvSpPr>
          <p:cNvPr id="10" name="Text Placeholder 2"/>
          <p:cNvSpPr>
            <a:spLocks noGrp="1"/>
          </p:cNvSpPr>
          <p:nvPr>
            <p:ph type="body" sz="quarter" idx="11" hasCustomPrompt="1"/>
          </p:nvPr>
        </p:nvSpPr>
        <p:spPr>
          <a:xfrm>
            <a:off x="274691" y="603005"/>
            <a:ext cx="10533064" cy="317758"/>
          </a:xfrm>
          <a:prstGeom prst="rect">
            <a:avLst/>
          </a:prstGeom>
        </p:spPr>
        <p:txBody>
          <a:bodyPr lIns="36000" tIns="0" rIns="0" bIns="0" anchor="t"/>
          <a:lstStyle>
            <a:lvl1pPr marL="0" indent="0">
              <a:buNone/>
              <a:defRPr sz="2000">
                <a:solidFill>
                  <a:schemeClr val="bg1"/>
                </a:solidFill>
                <a:effectLst>
                  <a:outerShdw blurRad="38100" dist="38100" dir="2700000" algn="tl">
                    <a:srgbClr val="000000">
                      <a:alpha val="43137"/>
                    </a:srgb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Title Text Here</a:t>
            </a:r>
          </a:p>
        </p:txBody>
      </p:sp>
      <p:sp>
        <p:nvSpPr>
          <p:cNvPr id="5" name="Slide Number Placeholder 5"/>
          <p:cNvSpPr>
            <a:spLocks noGrp="1"/>
          </p:cNvSpPr>
          <p:nvPr>
            <p:ph type="sldNum" sz="quarter" idx="12"/>
          </p:nvPr>
        </p:nvSpPr>
        <p:spPr>
          <a:xfrm>
            <a:off x="114300" y="6448425"/>
            <a:ext cx="495300" cy="365125"/>
          </a:xfrm>
          <a:prstGeom prst="rect">
            <a:avLst/>
          </a:prstGeom>
        </p:spPr>
        <p:txBody>
          <a:bodyPr/>
          <a:lstStyle>
            <a:lvl1pPr>
              <a:defRPr sz="1400"/>
            </a:lvl1pPr>
          </a:lstStyle>
          <a:p>
            <a:fld id="{6029A7DA-48D8-4CCA-90C3-58ECD964762F}" type="slidenum">
              <a:rPr lang="en-US" smtClean="0"/>
              <a:pPr/>
              <a:t>‹#›</a:t>
            </a:fld>
            <a:endParaRPr lang="en-US"/>
          </a:p>
        </p:txBody>
      </p:sp>
    </p:spTree>
    <p:extLst>
      <p:ext uri="{BB962C8B-B14F-4D97-AF65-F5344CB8AC3E}">
        <p14:creationId xmlns:p14="http://schemas.microsoft.com/office/powerpoint/2010/main" val="325535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6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2"/>
          <p:cNvSpPr>
            <a:spLocks noGrp="1"/>
          </p:cNvSpPr>
          <p:nvPr>
            <p:ph type="body" sz="quarter" idx="10" hasCustomPrompt="1"/>
          </p:nvPr>
        </p:nvSpPr>
        <p:spPr>
          <a:xfrm>
            <a:off x="274691" y="186810"/>
            <a:ext cx="10816091" cy="378536"/>
          </a:xfrm>
          <a:prstGeom prst="rect">
            <a:avLst/>
          </a:prstGeom>
        </p:spPr>
        <p:txBody>
          <a:bodyPr lIns="0" tIns="0" rIns="0" bIns="0" anchor="ctr"/>
          <a:lstStyle>
            <a:lvl1pPr marL="0" indent="0">
              <a:buNone/>
              <a:defRPr sz="3600" b="0">
                <a:solidFill>
                  <a:schemeClr val="bg1"/>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Text Here</a:t>
            </a:r>
          </a:p>
        </p:txBody>
      </p:sp>
      <p:sp>
        <p:nvSpPr>
          <p:cNvPr id="7" name="Text Placeholder 2"/>
          <p:cNvSpPr>
            <a:spLocks noGrp="1"/>
          </p:cNvSpPr>
          <p:nvPr>
            <p:ph type="body" sz="quarter" idx="11" hasCustomPrompt="1"/>
          </p:nvPr>
        </p:nvSpPr>
        <p:spPr>
          <a:xfrm>
            <a:off x="274691" y="603005"/>
            <a:ext cx="10533064" cy="317758"/>
          </a:xfrm>
          <a:prstGeom prst="rect">
            <a:avLst/>
          </a:prstGeom>
        </p:spPr>
        <p:txBody>
          <a:bodyPr lIns="36000" tIns="0" rIns="0" bIns="0" anchor="t"/>
          <a:lstStyle>
            <a:lvl1pPr marL="0" indent="0">
              <a:buNone/>
              <a:defRPr sz="2000">
                <a:solidFill>
                  <a:schemeClr val="bg1"/>
                </a:solidFill>
                <a:effectLst>
                  <a:outerShdw blurRad="38100" dist="38100" dir="2700000" algn="tl">
                    <a:srgbClr val="000000">
                      <a:alpha val="43137"/>
                    </a:srgb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Title Text Here</a:t>
            </a:r>
          </a:p>
        </p:txBody>
      </p:sp>
    </p:spTree>
    <p:extLst>
      <p:ext uri="{BB962C8B-B14F-4D97-AF65-F5344CB8AC3E}">
        <p14:creationId xmlns:p14="http://schemas.microsoft.com/office/powerpoint/2010/main" val="199076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679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s 0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8175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98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5" r:id="rId4"/>
    <p:sldLayoutId id="2147483680" r:id="rId5"/>
    <p:sldLayoutId id="2147483651" r:id="rId6"/>
    <p:sldLayoutId id="2147483682" r:id="rId7"/>
    <p:sldLayoutId id="2147483666" r:id="rId8"/>
    <p:sldLayoutId id="2147483660" r:id="rId9"/>
    <p:sldLayoutId id="2147483681" r:id="rId10"/>
    <p:sldLayoutId id="2147483667" r:id="rId11"/>
    <p:sldLayoutId id="214748366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직사각형 6"/>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prstClr val="white"/>
              </a:solidFill>
            </a:endParaRPr>
          </a:p>
        </p:txBody>
      </p:sp>
      <p:pic>
        <p:nvPicPr>
          <p:cNvPr id="8" name="그림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0" y="1790185"/>
            <a:ext cx="9144000" cy="2908300"/>
          </a:xfrm>
          <a:prstGeom prst="rect">
            <a:avLst/>
          </a:prstGeom>
        </p:spPr>
      </p:pic>
      <p:sp>
        <p:nvSpPr>
          <p:cNvPr id="9" name="TextBox 8"/>
          <p:cNvSpPr txBox="1"/>
          <p:nvPr userDrawn="1"/>
        </p:nvSpPr>
        <p:spPr>
          <a:xfrm>
            <a:off x="4439816" y="5476359"/>
            <a:ext cx="3312368" cy="369332"/>
          </a:xfrm>
          <a:prstGeom prst="rect">
            <a:avLst/>
          </a:prstGeom>
          <a:noFill/>
        </p:spPr>
        <p:txBody>
          <a:bodyPr wrap="square" rtlCol="0">
            <a:spAutoFit/>
          </a:bodyPr>
          <a:lstStyle/>
          <a:p>
            <a:pPr algn="ctr"/>
            <a:r>
              <a:rPr lang="en-US" altLang="ko-KR" dirty="0">
                <a:solidFill>
                  <a:prstClr val="white">
                    <a:lumMod val="85000"/>
                  </a:prstClr>
                </a:solidFill>
              </a:rPr>
              <a:t>www.goodpello.com</a:t>
            </a:r>
            <a:endParaRPr lang="ko-KR" altLang="en-US" dirty="0">
              <a:solidFill>
                <a:prstClr val="white">
                  <a:lumMod val="85000"/>
                </a:prstClr>
              </a:solidFill>
            </a:endParaRPr>
          </a:p>
        </p:txBody>
      </p:sp>
      <p:grpSp>
        <p:nvGrpSpPr>
          <p:cNvPr id="10" name="그룹 9"/>
          <p:cNvGrpSpPr/>
          <p:nvPr userDrawn="1"/>
        </p:nvGrpSpPr>
        <p:grpSpPr>
          <a:xfrm>
            <a:off x="3657600" y="5661025"/>
            <a:ext cx="4876800" cy="0"/>
            <a:chOff x="2105025" y="5566291"/>
            <a:chExt cx="4876800" cy="0"/>
          </a:xfrm>
        </p:grpSpPr>
        <p:cxnSp>
          <p:nvCxnSpPr>
            <p:cNvPr id="11" name="직선 연결선 10"/>
            <p:cNvCxnSpPr/>
            <p:nvPr userDrawn="1"/>
          </p:nvCxnSpPr>
          <p:spPr>
            <a:xfrm flipH="1">
              <a:off x="2105025" y="5566291"/>
              <a:ext cx="120015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userDrawn="1"/>
          </p:nvCxnSpPr>
          <p:spPr>
            <a:xfrm flipH="1">
              <a:off x="5781675" y="5566291"/>
              <a:ext cx="120015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4610262"/>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jp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4.jpg"/><Relationship Id="rId5" Type="http://schemas.microsoft.com/office/2007/relationships/hdphoto" Target="../media/hdphoto3.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2.jp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1.png"/><Relationship Id="rId5" Type="http://schemas.microsoft.com/office/2007/relationships/hdphoto" Target="../media/hdphoto6.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2.emf"/><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23.xml"/><Relationship Id="rId16" Type="http://schemas.microsoft.com/office/2007/relationships/hdphoto" Target="../media/hdphoto2.wdp"/><Relationship Id="rId1" Type="http://schemas.openxmlformats.org/officeDocument/2006/relationships/slideLayout" Target="../slideLayouts/slideLayout5.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5" Type="http://schemas.openxmlformats.org/officeDocument/2006/relationships/image" Target="../media/image26.png"/><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 Id="rId1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2.jp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57.jp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2.emf"/><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31.xml"/><Relationship Id="rId16" Type="http://schemas.microsoft.com/office/2007/relationships/hdphoto" Target="../media/hdphoto2.wdp"/><Relationship Id="rId1" Type="http://schemas.openxmlformats.org/officeDocument/2006/relationships/slideLayout" Target="../slideLayouts/slideLayout5.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5" Type="http://schemas.openxmlformats.org/officeDocument/2006/relationships/image" Target="../media/image26.png"/><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 Id="rId14"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7" Type="http://schemas.microsoft.com/office/2007/relationships/hdphoto" Target="../media/hdphoto7.wdp"/><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22.emf"/><Relationship Id="rId4" Type="http://schemas.openxmlformats.org/officeDocument/2006/relationships/image" Target="../media/image19.emf"/></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2.emf"/><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4.xml"/><Relationship Id="rId16" Type="http://schemas.microsoft.com/office/2007/relationships/hdphoto" Target="../media/hdphoto2.wdp"/><Relationship Id="rId1" Type="http://schemas.openxmlformats.org/officeDocument/2006/relationships/slideLayout" Target="../slideLayouts/slideLayout5.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5" Type="http://schemas.openxmlformats.org/officeDocument/2006/relationships/image" Target="../media/image26.png"/><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 Id="rId1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2.emf"/><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9.xml"/><Relationship Id="rId16" Type="http://schemas.microsoft.com/office/2007/relationships/hdphoto" Target="../media/hdphoto2.wdp"/><Relationship Id="rId1" Type="http://schemas.openxmlformats.org/officeDocument/2006/relationships/slideLayout" Target="../slideLayouts/slideLayout5.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5" Type="http://schemas.openxmlformats.org/officeDocument/2006/relationships/image" Target="../media/image26.png"/><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 Id="rId1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5251202" y="1365573"/>
            <a:ext cx="1686619" cy="861774"/>
          </a:xfrm>
          <a:prstGeom prst="rect">
            <a:avLst/>
          </a:prstGeom>
          <a:noFill/>
        </p:spPr>
        <p:txBody>
          <a:bodyPr wrap="square" rtlCol="0">
            <a:spAutoFit/>
          </a:bodyPr>
          <a:lstStyle/>
          <a:p>
            <a:pPr algn="dist"/>
            <a:r>
              <a:rPr lang="en-US" sz="5000" dirty="0">
                <a:solidFill>
                  <a:schemeClr val="accent4">
                    <a:lumMod val="20000"/>
                    <a:lumOff val="80000"/>
                  </a:schemeClr>
                </a:solidFill>
                <a:latin typeface="Hakuu" pitchFamily="49" charset="-128"/>
                <a:ea typeface="Hakuu" pitchFamily="49" charset="-128"/>
                <a:cs typeface="【嵐】芊柔体" pitchFamily="34" charset="-128"/>
              </a:rPr>
              <a:t>2020</a:t>
            </a:r>
          </a:p>
        </p:txBody>
      </p:sp>
      <p:sp>
        <p:nvSpPr>
          <p:cNvPr id="39" name="TextBox 38"/>
          <p:cNvSpPr txBox="1"/>
          <p:nvPr/>
        </p:nvSpPr>
        <p:spPr>
          <a:xfrm>
            <a:off x="3943549" y="2441159"/>
            <a:ext cx="4462811" cy="400110"/>
          </a:xfrm>
          <a:prstGeom prst="rect">
            <a:avLst/>
          </a:prstGeom>
          <a:noFill/>
        </p:spPr>
        <p:txBody>
          <a:bodyPr wrap="square" rtlCol="0" anchor="ctr">
            <a:spAutoFit/>
          </a:bodyPr>
          <a:lstStyle/>
          <a:p>
            <a:r>
              <a:rPr lang="zh-CN" altLang="en-US" sz="20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Work summary and business plan</a:t>
            </a:r>
            <a:endParaRPr lang="en-US" sz="20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52216" y="2304592"/>
            <a:ext cx="4068000" cy="40743"/>
          </a:xfrm>
          <a:prstGeom prst="rect">
            <a:avLst/>
          </a:prstGeom>
        </p:spPr>
      </p:pic>
      <p:pic>
        <p:nvPicPr>
          <p:cNvPr id="5" name="动感.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0155" y="-560408"/>
            <a:ext cx="609600" cy="609600"/>
          </a:xfrm>
          <a:prstGeom prst="rect">
            <a:avLst/>
          </a:prstGeom>
        </p:spPr>
      </p:pic>
    </p:spTree>
    <p:extLst>
      <p:ext uri="{BB962C8B-B14F-4D97-AF65-F5344CB8AC3E}">
        <p14:creationId xmlns:p14="http://schemas.microsoft.com/office/powerpoint/2010/main" val="254076168"/>
      </p:ext>
    </p:extLst>
  </p:cSld>
  <p:clrMapOvr>
    <a:masterClrMapping/>
  </p:clrMapOvr>
  <mc:AlternateContent xmlns:mc="http://schemas.openxmlformats.org/markup-compatibility/2006" xmlns:p14="http://schemas.microsoft.com/office/powerpoint/2010/main">
    <mc:Choice Requires="p14">
      <p:transition p14:dur="0" advTm="0"/>
    </mc:Choice>
    <mc:Fallback xmlns:a14="http://schemas.microsoft.com/office/drawing/2010/main"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3" presetClass="entr" presetSubtype="528" fill="hold" grpId="0" nodeType="afterEffect">
                                  <p:stCondLst>
                                    <p:cond delay="0"/>
                                  </p:stCondLst>
                                  <p:iterate type="lt">
                                    <p:tmPct val="10000"/>
                                  </p:iterate>
                                  <p:childTnLst>
                                    <p:set>
                                      <p:cBhvr>
                                        <p:cTn id="9" dur="1" fill="hold">
                                          <p:stCondLst>
                                            <p:cond delay="0"/>
                                          </p:stCondLst>
                                        </p:cTn>
                                        <p:tgtEl>
                                          <p:spTgt spid="38"/>
                                        </p:tgtEl>
                                        <p:attrNameLst>
                                          <p:attrName>style.visibility</p:attrName>
                                        </p:attrNameLst>
                                      </p:cBhvr>
                                      <p:to>
                                        <p:strVal val="visible"/>
                                      </p:to>
                                    </p:set>
                                    <p:anim calcmode="lin" valueType="num">
                                      <p:cBhvr>
                                        <p:cTn id="10" dur="1500" fill="hold"/>
                                        <p:tgtEl>
                                          <p:spTgt spid="38"/>
                                        </p:tgtEl>
                                        <p:attrNameLst>
                                          <p:attrName>ppt_w</p:attrName>
                                        </p:attrNameLst>
                                      </p:cBhvr>
                                      <p:tavLst>
                                        <p:tav tm="0">
                                          <p:val>
                                            <p:fltVal val="0"/>
                                          </p:val>
                                        </p:tav>
                                        <p:tav tm="100000">
                                          <p:val>
                                            <p:strVal val="#ppt_w"/>
                                          </p:val>
                                        </p:tav>
                                      </p:tavLst>
                                    </p:anim>
                                    <p:anim calcmode="lin" valueType="num">
                                      <p:cBhvr>
                                        <p:cTn id="11" dur="1500" fill="hold"/>
                                        <p:tgtEl>
                                          <p:spTgt spid="38"/>
                                        </p:tgtEl>
                                        <p:attrNameLst>
                                          <p:attrName>ppt_h</p:attrName>
                                        </p:attrNameLst>
                                      </p:cBhvr>
                                      <p:tavLst>
                                        <p:tav tm="0">
                                          <p:val>
                                            <p:fltVal val="0"/>
                                          </p:val>
                                        </p:tav>
                                        <p:tav tm="100000">
                                          <p:val>
                                            <p:strVal val="#ppt_h"/>
                                          </p:val>
                                        </p:tav>
                                      </p:tavLst>
                                    </p:anim>
                                    <p:anim calcmode="lin" valueType="num">
                                      <p:cBhvr>
                                        <p:cTn id="12" dur="1500" fill="hold"/>
                                        <p:tgtEl>
                                          <p:spTgt spid="38"/>
                                        </p:tgtEl>
                                        <p:attrNameLst>
                                          <p:attrName>ppt_x</p:attrName>
                                        </p:attrNameLst>
                                      </p:cBhvr>
                                      <p:tavLst>
                                        <p:tav tm="0">
                                          <p:val>
                                            <p:fltVal val="0.5"/>
                                          </p:val>
                                        </p:tav>
                                        <p:tav tm="100000">
                                          <p:val>
                                            <p:strVal val="#ppt_x"/>
                                          </p:val>
                                        </p:tav>
                                      </p:tavLst>
                                    </p:anim>
                                    <p:anim calcmode="lin" valueType="num">
                                      <p:cBhvr>
                                        <p:cTn id="13" dur="1500" fill="hold"/>
                                        <p:tgtEl>
                                          <p:spTgt spid="38"/>
                                        </p:tgtEl>
                                        <p:attrNameLst>
                                          <p:attrName>ppt_y</p:attrName>
                                        </p:attrNameLst>
                                      </p:cBhvr>
                                      <p:tavLst>
                                        <p:tav tm="0">
                                          <p:val>
                                            <p:fltVal val="0.5"/>
                                          </p:val>
                                        </p:tav>
                                        <p:tav tm="100000">
                                          <p:val>
                                            <p:strVal val="#ppt_y"/>
                                          </p:val>
                                        </p:tav>
                                      </p:tavLst>
                                    </p:anim>
                                  </p:childTnLst>
                                </p:cTn>
                              </p:par>
                            </p:childTnLst>
                          </p:cTn>
                        </p:par>
                        <p:par>
                          <p:cTn id="14" fill="hold">
                            <p:stCondLst>
                              <p:cond delay="1950"/>
                            </p:stCondLst>
                            <p:childTnLst>
                              <p:par>
                                <p:cTn id="15" presetID="16" presetClass="entr" presetSubtype="37"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par>
                          <p:cTn id="18" fill="hold">
                            <p:stCondLst>
                              <p:cond delay="2450"/>
                            </p:stCondLst>
                            <p:childTnLst>
                              <p:par>
                                <p:cTn id="19" presetID="42" presetClass="entr" presetSubtype="0" fill="hold" grpId="0" nodeType="afterEffect">
                                  <p:stCondLst>
                                    <p:cond delay="0"/>
                                  </p:stCondLst>
                                  <p:iterate type="lt">
                                    <p:tmPct val="16000"/>
                                  </p:iterate>
                                  <p:childTnLst>
                                    <p:set>
                                      <p:cBhvr>
                                        <p:cTn id="20" dur="1" fill="hold">
                                          <p:stCondLst>
                                            <p:cond delay="0"/>
                                          </p:stCondLst>
                                        </p:cTn>
                                        <p:tgtEl>
                                          <p:spTgt spid="39"/>
                                        </p:tgtEl>
                                        <p:attrNameLst>
                                          <p:attrName>style.visibility</p:attrName>
                                        </p:attrNameLst>
                                      </p:cBhvr>
                                      <p:to>
                                        <p:strVal val="visible"/>
                                      </p:to>
                                    </p:set>
                                    <p:animEffect transition="in" filter="fade">
                                      <p:cBhvr>
                                        <p:cTn id="21" dur="700"/>
                                        <p:tgtEl>
                                          <p:spTgt spid="39"/>
                                        </p:tgtEl>
                                      </p:cBhvr>
                                    </p:animEffect>
                                    <p:anim calcmode="lin" valueType="num">
                                      <p:cBhvr>
                                        <p:cTn id="22" dur="700" fill="hold"/>
                                        <p:tgtEl>
                                          <p:spTgt spid="39"/>
                                        </p:tgtEl>
                                        <p:attrNameLst>
                                          <p:attrName>ppt_x</p:attrName>
                                        </p:attrNameLst>
                                      </p:cBhvr>
                                      <p:tavLst>
                                        <p:tav tm="0">
                                          <p:val>
                                            <p:strVal val="#ppt_x"/>
                                          </p:val>
                                        </p:tav>
                                        <p:tav tm="100000">
                                          <p:val>
                                            <p:strVal val="#ppt_x"/>
                                          </p:val>
                                        </p:tav>
                                      </p:tavLst>
                                    </p:anim>
                                    <p:anim calcmode="lin" valueType="num">
                                      <p:cBhvr>
                                        <p:cTn id="23" dur="7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remove" display="0">
                  <p:stCondLst>
                    <p:cond delay="indefinite"/>
                  </p:stCondLst>
                  <p:endCondLst>
                    <p:cond evt="onStopAudio" delay="0">
                      <p:tgtEl>
                        <p:sldTgt/>
                      </p:tgtEl>
                    </p:cond>
                  </p:endCondLst>
                </p:cTn>
                <p:tgtEl>
                  <p:spTgt spid="5"/>
                </p:tgtEl>
              </p:cMediaNode>
            </p:audio>
          </p:childTnLst>
        </p:cTn>
      </p:par>
    </p:tnLst>
    <p:bldLst>
      <p:bldP spid="38"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4658147"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Review of key work</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10</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57" name="Rectangle 3"/>
          <p:cNvSpPr txBox="1">
            <a:spLocks noChangeArrowheads="1"/>
          </p:cNvSpPr>
          <p:nvPr/>
        </p:nvSpPr>
        <p:spPr bwMode="auto">
          <a:xfrm>
            <a:off x="1211804" y="1568066"/>
            <a:ext cx="224260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58" name="Rectangle 3"/>
          <p:cNvSpPr txBox="1">
            <a:spLocks noChangeArrowheads="1"/>
          </p:cNvSpPr>
          <p:nvPr/>
        </p:nvSpPr>
        <p:spPr bwMode="auto">
          <a:xfrm>
            <a:off x="4220032" y="1568066"/>
            <a:ext cx="224260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59" name="Rectangle 3"/>
          <p:cNvSpPr txBox="1">
            <a:spLocks noChangeArrowheads="1"/>
          </p:cNvSpPr>
          <p:nvPr/>
        </p:nvSpPr>
        <p:spPr bwMode="auto">
          <a:xfrm>
            <a:off x="7174850" y="1568066"/>
            <a:ext cx="224260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60" name="Rectangle 3"/>
          <p:cNvSpPr txBox="1">
            <a:spLocks noChangeArrowheads="1"/>
          </p:cNvSpPr>
          <p:nvPr/>
        </p:nvSpPr>
        <p:spPr bwMode="auto">
          <a:xfrm>
            <a:off x="2733042" y="4591470"/>
            <a:ext cx="224260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61" name="Rectangle 3"/>
          <p:cNvSpPr txBox="1">
            <a:spLocks noChangeArrowheads="1"/>
          </p:cNvSpPr>
          <p:nvPr/>
        </p:nvSpPr>
        <p:spPr bwMode="auto">
          <a:xfrm>
            <a:off x="5741270" y="4591470"/>
            <a:ext cx="224260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62" name="Rectangle 3"/>
          <p:cNvSpPr txBox="1">
            <a:spLocks noChangeArrowheads="1"/>
          </p:cNvSpPr>
          <p:nvPr/>
        </p:nvSpPr>
        <p:spPr bwMode="auto">
          <a:xfrm>
            <a:off x="8696088" y="4591470"/>
            <a:ext cx="224260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grpSp>
        <p:nvGrpSpPr>
          <p:cNvPr id="3" name="组合 2"/>
          <p:cNvGrpSpPr/>
          <p:nvPr/>
        </p:nvGrpSpPr>
        <p:grpSpPr>
          <a:xfrm>
            <a:off x="1612245" y="2596539"/>
            <a:ext cx="1475213" cy="1749629"/>
            <a:chOff x="1588495" y="2596539"/>
            <a:chExt cx="1475213" cy="1749629"/>
          </a:xfrm>
        </p:grpSpPr>
        <p:grpSp>
          <p:nvGrpSpPr>
            <p:cNvPr id="33" name="组合 32"/>
            <p:cNvGrpSpPr/>
            <p:nvPr/>
          </p:nvGrpSpPr>
          <p:grpSpPr>
            <a:xfrm>
              <a:off x="1588495" y="2875403"/>
              <a:ext cx="1475213" cy="1470765"/>
              <a:chOff x="1193795" y="1958074"/>
              <a:chExt cx="1265193" cy="1261378"/>
            </a:xfrm>
          </p:grpSpPr>
          <p:sp>
            <p:nvSpPr>
              <p:cNvPr id="34" name="Freeform 7"/>
              <p:cNvSpPr>
                <a:spLocks/>
              </p:cNvSpPr>
              <p:nvPr/>
            </p:nvSpPr>
            <p:spPr bwMode="auto">
              <a:xfrm>
                <a:off x="1193795" y="1958074"/>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sp>
            <p:nvSpPr>
              <p:cNvPr id="35" name="Freeform 7"/>
              <p:cNvSpPr>
                <a:spLocks/>
              </p:cNvSpPr>
              <p:nvPr/>
            </p:nvSpPr>
            <p:spPr bwMode="auto">
              <a:xfrm flipV="1">
                <a:off x="1193795" y="2588763"/>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grpSp>
        <p:sp>
          <p:nvSpPr>
            <p:cNvPr id="56" name="KSO_Shape"/>
            <p:cNvSpPr>
              <a:spLocks/>
            </p:cNvSpPr>
            <p:nvPr/>
          </p:nvSpPr>
          <p:spPr bwMode="auto">
            <a:xfrm>
              <a:off x="2071716" y="3309008"/>
              <a:ext cx="535760" cy="561986"/>
            </a:xfrm>
            <a:custGeom>
              <a:avLst/>
              <a:gdLst>
                <a:gd name="T0" fmla="*/ 1052180 w 1822450"/>
                <a:gd name="T1" fmla="*/ 1891814 h 1912938"/>
                <a:gd name="T2" fmla="*/ 834486 w 1822450"/>
                <a:gd name="T3" fmla="*/ 1843067 h 1912938"/>
                <a:gd name="T4" fmla="*/ 702457 w 1822450"/>
                <a:gd name="T5" fmla="*/ 1904601 h 1912938"/>
                <a:gd name="T6" fmla="*/ 1654740 w 1822450"/>
                <a:gd name="T7" fmla="*/ 1644404 h 1912938"/>
                <a:gd name="T8" fmla="*/ 1553494 w 1822450"/>
                <a:gd name="T9" fmla="*/ 1640423 h 1912938"/>
                <a:gd name="T10" fmla="*/ 1385313 w 1822450"/>
                <a:gd name="T11" fmla="*/ 1639229 h 1912938"/>
                <a:gd name="T12" fmla="*/ 1338497 w 1822450"/>
                <a:gd name="T13" fmla="*/ 1607788 h 1912938"/>
                <a:gd name="T14" fmla="*/ 436229 w 1822450"/>
                <a:gd name="T15" fmla="*/ 1649976 h 1912938"/>
                <a:gd name="T16" fmla="*/ 265376 w 1822450"/>
                <a:gd name="T17" fmla="*/ 1639229 h 1912938"/>
                <a:gd name="T18" fmla="*/ 148309 w 1822450"/>
                <a:gd name="T19" fmla="*/ 1649577 h 1912938"/>
                <a:gd name="T20" fmla="*/ 624432 w 1822450"/>
                <a:gd name="T21" fmla="*/ 1289910 h 1912938"/>
                <a:gd name="T22" fmla="*/ 583933 w 1822450"/>
                <a:gd name="T23" fmla="*/ 1302672 h 1912938"/>
                <a:gd name="T24" fmla="*/ 1245239 w 1822450"/>
                <a:gd name="T25" fmla="*/ 1301091 h 1912938"/>
                <a:gd name="T26" fmla="*/ 1203152 w 1822450"/>
                <a:gd name="T27" fmla="*/ 1281551 h 1912938"/>
                <a:gd name="T28" fmla="*/ 110393 w 1822450"/>
                <a:gd name="T29" fmla="*/ 1147347 h 1912938"/>
                <a:gd name="T30" fmla="*/ 86508 w 1822450"/>
                <a:gd name="T31" fmla="*/ 1182918 h 1912938"/>
                <a:gd name="T32" fmla="*/ 1760008 w 1822450"/>
                <a:gd name="T33" fmla="*/ 1169884 h 1912938"/>
                <a:gd name="T34" fmla="*/ 1709636 w 1822450"/>
                <a:gd name="T35" fmla="*/ 1166651 h 1912938"/>
                <a:gd name="T36" fmla="*/ 366123 w 1822450"/>
                <a:gd name="T37" fmla="*/ 583339 h 1912938"/>
                <a:gd name="T38" fmla="*/ 468306 w 1822450"/>
                <a:gd name="T39" fmla="*/ 1328065 h 1912938"/>
                <a:gd name="T40" fmla="*/ 96264 w 1822450"/>
                <a:gd name="T41" fmla="*/ 768237 h 1912938"/>
                <a:gd name="T42" fmla="*/ 1183 w 1822450"/>
                <a:gd name="T43" fmla="*/ 654059 h 1912938"/>
                <a:gd name="T44" fmla="*/ 1654601 w 1822450"/>
                <a:gd name="T45" fmla="*/ 539486 h 1912938"/>
                <a:gd name="T46" fmla="*/ 1777799 w 1822450"/>
                <a:gd name="T47" fmla="*/ 1076207 h 1912938"/>
                <a:gd name="T48" fmla="*/ 1669211 w 1822450"/>
                <a:gd name="T49" fmla="*/ 1082926 h 1912938"/>
                <a:gd name="T50" fmla="*/ 1379381 w 1822450"/>
                <a:gd name="T51" fmla="*/ 1258406 h 1912938"/>
                <a:gd name="T52" fmla="*/ 1596951 w 1822450"/>
                <a:gd name="T53" fmla="*/ 534744 h 1912938"/>
                <a:gd name="T54" fmla="*/ 1341509 w 1822450"/>
                <a:gd name="T55" fmla="*/ 631970 h 1912938"/>
                <a:gd name="T56" fmla="*/ 1211058 w 1822450"/>
                <a:gd name="T57" fmla="*/ 878592 h 1912938"/>
                <a:gd name="T58" fmla="*/ 913390 w 1822450"/>
                <a:gd name="T59" fmla="*/ 1388436 h 1912938"/>
                <a:gd name="T60" fmla="*/ 620862 w 1822450"/>
                <a:gd name="T61" fmla="*/ 1012575 h 1912938"/>
                <a:gd name="T62" fmla="*/ 490410 w 1822450"/>
                <a:gd name="T63" fmla="*/ 658450 h 1912938"/>
                <a:gd name="T64" fmla="*/ 791239 w 1822450"/>
                <a:gd name="T65" fmla="*/ 477436 h 1912938"/>
                <a:gd name="T66" fmla="*/ 930565 w 1822450"/>
                <a:gd name="T67" fmla="*/ 340686 h 1912938"/>
                <a:gd name="T68" fmla="*/ 1525019 w 1822450"/>
                <a:gd name="T69" fmla="*/ 348987 h 1912938"/>
                <a:gd name="T70" fmla="*/ 1543211 w 1822450"/>
                <a:gd name="T71" fmla="*/ 320925 h 1912938"/>
                <a:gd name="T72" fmla="*/ 361253 w 1822450"/>
                <a:gd name="T73" fmla="*/ 309859 h 1912938"/>
                <a:gd name="T74" fmla="*/ 388900 w 1822450"/>
                <a:gd name="T75" fmla="*/ 340686 h 1912938"/>
                <a:gd name="T76" fmla="*/ 1589483 w 1822450"/>
                <a:gd name="T77" fmla="*/ 183386 h 1912938"/>
                <a:gd name="T78" fmla="*/ 1537279 w 1822450"/>
                <a:gd name="T79" fmla="*/ 257688 h 1912938"/>
                <a:gd name="T80" fmla="*/ 1630219 w 1822450"/>
                <a:gd name="T81" fmla="*/ 376257 h 1912938"/>
                <a:gd name="T82" fmla="*/ 1556658 w 1822450"/>
                <a:gd name="T83" fmla="*/ 503916 h 1912938"/>
                <a:gd name="T84" fmla="*/ 1370381 w 1822450"/>
                <a:gd name="T85" fmla="*/ 446213 h 1912938"/>
                <a:gd name="T86" fmla="*/ 1339928 w 1822450"/>
                <a:gd name="T87" fmla="*/ 311439 h 1912938"/>
                <a:gd name="T88" fmla="*/ 1371963 w 1822450"/>
                <a:gd name="T89" fmla="*/ 194056 h 1912938"/>
                <a:gd name="T90" fmla="*/ 478954 w 1822450"/>
                <a:gd name="T91" fmla="*/ 223304 h 1912938"/>
                <a:gd name="T92" fmla="*/ 457626 w 1822450"/>
                <a:gd name="T93" fmla="*/ 275474 h 1912938"/>
                <a:gd name="T94" fmla="*/ 476585 w 1822450"/>
                <a:gd name="T95" fmla="*/ 405900 h 1912938"/>
                <a:gd name="T96" fmla="*/ 374682 w 1822450"/>
                <a:gd name="T97" fmla="*/ 531187 h 1912938"/>
                <a:gd name="T98" fmla="*/ 206423 w 1822450"/>
                <a:gd name="T99" fmla="*/ 401156 h 1912938"/>
                <a:gd name="T100" fmla="*/ 203659 w 1822450"/>
                <a:gd name="T101" fmla="*/ 280612 h 1912938"/>
                <a:gd name="T102" fmla="*/ 318991 w 1822450"/>
                <a:gd name="T103" fmla="*/ 160462 h 1912938"/>
                <a:gd name="T104" fmla="*/ 951483 w 1822450"/>
                <a:gd name="T105" fmla="*/ 193267 h 1912938"/>
                <a:gd name="T106" fmla="*/ 978320 w 1822450"/>
                <a:gd name="T107" fmla="*/ 240299 h 1912938"/>
                <a:gd name="T108" fmla="*/ 1028839 w 1822450"/>
                <a:gd name="T109" fmla="*/ 19762 h 1912938"/>
                <a:gd name="T110" fmla="*/ 985031 w 1822450"/>
                <a:gd name="T111" fmla="*/ 122916 h 1912938"/>
                <a:gd name="T112" fmla="*/ 1097906 w 1822450"/>
                <a:gd name="T113" fmla="*/ 194847 h 1912938"/>
                <a:gd name="T114" fmla="*/ 1067122 w 1822450"/>
                <a:gd name="T115" fmla="*/ 354520 h 1912938"/>
                <a:gd name="T116" fmla="*/ 893862 w 1822450"/>
                <a:gd name="T117" fmla="*/ 476646 h 1912938"/>
                <a:gd name="T118" fmla="*/ 745465 w 1822450"/>
                <a:gd name="T119" fmla="*/ 315392 h 1912938"/>
                <a:gd name="T120" fmla="*/ 746649 w 1822450"/>
                <a:gd name="T121" fmla="*/ 154929 h 1912938"/>
                <a:gd name="T122" fmla="*/ 892678 w 1822450"/>
                <a:gd name="T123" fmla="*/ 3162 h 19129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22450" h="1912938">
                  <a:moveTo>
                    <a:pt x="987425" y="1839913"/>
                  </a:moveTo>
                  <a:lnTo>
                    <a:pt x="1085699" y="1839913"/>
                  </a:lnTo>
                  <a:lnTo>
                    <a:pt x="1094850" y="1845932"/>
                  </a:lnTo>
                  <a:lnTo>
                    <a:pt x="1104399" y="1852753"/>
                  </a:lnTo>
                  <a:lnTo>
                    <a:pt x="1115141" y="1860778"/>
                  </a:lnTo>
                  <a:lnTo>
                    <a:pt x="1126282" y="1870407"/>
                  </a:lnTo>
                  <a:lnTo>
                    <a:pt x="1131454" y="1874821"/>
                  </a:lnTo>
                  <a:lnTo>
                    <a:pt x="1135831" y="1879636"/>
                  </a:lnTo>
                  <a:lnTo>
                    <a:pt x="1139809" y="1884450"/>
                  </a:lnTo>
                  <a:lnTo>
                    <a:pt x="1142594" y="1888864"/>
                  </a:lnTo>
                  <a:lnTo>
                    <a:pt x="1144982" y="1893679"/>
                  </a:lnTo>
                  <a:lnTo>
                    <a:pt x="1145777" y="1895685"/>
                  </a:lnTo>
                  <a:lnTo>
                    <a:pt x="1146175" y="1897691"/>
                  </a:lnTo>
                  <a:lnTo>
                    <a:pt x="1145777" y="1900500"/>
                  </a:lnTo>
                  <a:lnTo>
                    <a:pt x="1144982" y="1902907"/>
                  </a:lnTo>
                  <a:lnTo>
                    <a:pt x="1142992" y="1905315"/>
                  </a:lnTo>
                  <a:lnTo>
                    <a:pt x="1140605" y="1907321"/>
                  </a:lnTo>
                  <a:lnTo>
                    <a:pt x="1137422" y="1908926"/>
                  </a:lnTo>
                  <a:lnTo>
                    <a:pt x="1133046" y="1910531"/>
                  </a:lnTo>
                  <a:lnTo>
                    <a:pt x="1127475" y="1911735"/>
                  </a:lnTo>
                  <a:lnTo>
                    <a:pt x="1120712" y="1912537"/>
                  </a:lnTo>
                  <a:lnTo>
                    <a:pt x="1112754" y="1912938"/>
                  </a:lnTo>
                  <a:lnTo>
                    <a:pt x="1105195" y="1912938"/>
                  </a:lnTo>
                  <a:lnTo>
                    <a:pt x="1098033" y="1912537"/>
                  </a:lnTo>
                  <a:lnTo>
                    <a:pt x="1091269" y="1911735"/>
                  </a:lnTo>
                  <a:lnTo>
                    <a:pt x="1084903" y="1910130"/>
                  </a:lnTo>
                  <a:lnTo>
                    <a:pt x="1078537" y="1908525"/>
                  </a:lnTo>
                  <a:lnTo>
                    <a:pt x="1072569" y="1906920"/>
                  </a:lnTo>
                  <a:lnTo>
                    <a:pt x="1066601" y="1904914"/>
                  </a:lnTo>
                  <a:lnTo>
                    <a:pt x="1061031" y="1902105"/>
                  </a:lnTo>
                  <a:lnTo>
                    <a:pt x="1055859" y="1899697"/>
                  </a:lnTo>
                  <a:lnTo>
                    <a:pt x="1045514" y="1893679"/>
                  </a:lnTo>
                  <a:lnTo>
                    <a:pt x="1035965" y="1887259"/>
                  </a:lnTo>
                  <a:lnTo>
                    <a:pt x="1026416" y="1880438"/>
                  </a:lnTo>
                  <a:lnTo>
                    <a:pt x="1022438" y="1878031"/>
                  </a:lnTo>
                  <a:lnTo>
                    <a:pt x="1019255" y="1876827"/>
                  </a:lnTo>
                  <a:lnTo>
                    <a:pt x="1018459" y="1876827"/>
                  </a:lnTo>
                  <a:lnTo>
                    <a:pt x="1017663" y="1876827"/>
                  </a:lnTo>
                  <a:lnTo>
                    <a:pt x="1016470" y="1877629"/>
                  </a:lnTo>
                  <a:lnTo>
                    <a:pt x="1015674" y="1878833"/>
                  </a:lnTo>
                  <a:lnTo>
                    <a:pt x="1015276" y="1880037"/>
                  </a:lnTo>
                  <a:lnTo>
                    <a:pt x="1014083" y="1880839"/>
                  </a:lnTo>
                  <a:lnTo>
                    <a:pt x="1013685" y="1881241"/>
                  </a:lnTo>
                  <a:lnTo>
                    <a:pt x="1012889" y="1881241"/>
                  </a:lnTo>
                  <a:lnTo>
                    <a:pt x="1002146" y="1880839"/>
                  </a:lnTo>
                  <a:lnTo>
                    <a:pt x="995781" y="1880438"/>
                  </a:lnTo>
                  <a:lnTo>
                    <a:pt x="993393" y="1880037"/>
                  </a:lnTo>
                  <a:lnTo>
                    <a:pt x="991802" y="1879234"/>
                  </a:lnTo>
                  <a:lnTo>
                    <a:pt x="989812" y="1870006"/>
                  </a:lnTo>
                  <a:lnTo>
                    <a:pt x="988619" y="1861580"/>
                  </a:lnTo>
                  <a:lnTo>
                    <a:pt x="988221" y="1855160"/>
                  </a:lnTo>
                  <a:lnTo>
                    <a:pt x="988221" y="1850747"/>
                  </a:lnTo>
                  <a:lnTo>
                    <a:pt x="988221" y="1847136"/>
                  </a:lnTo>
                  <a:lnTo>
                    <a:pt x="988619" y="1844728"/>
                  </a:lnTo>
                  <a:lnTo>
                    <a:pt x="989017" y="1843123"/>
                  </a:lnTo>
                  <a:lnTo>
                    <a:pt x="987425" y="1839913"/>
                  </a:lnTo>
                  <a:close/>
                  <a:moveTo>
                    <a:pt x="739926" y="1839913"/>
                  </a:moveTo>
                  <a:lnTo>
                    <a:pt x="838200" y="1839913"/>
                  </a:lnTo>
                  <a:lnTo>
                    <a:pt x="836608" y="1843123"/>
                  </a:lnTo>
                  <a:lnTo>
                    <a:pt x="837006" y="1844728"/>
                  </a:lnTo>
                  <a:lnTo>
                    <a:pt x="837404" y="1847136"/>
                  </a:lnTo>
                  <a:lnTo>
                    <a:pt x="837404" y="1850747"/>
                  </a:lnTo>
                  <a:lnTo>
                    <a:pt x="837404" y="1855160"/>
                  </a:lnTo>
                  <a:lnTo>
                    <a:pt x="837006" y="1861580"/>
                  </a:lnTo>
                  <a:lnTo>
                    <a:pt x="835813" y="1870006"/>
                  </a:lnTo>
                  <a:lnTo>
                    <a:pt x="833823" y="1879234"/>
                  </a:lnTo>
                  <a:lnTo>
                    <a:pt x="831834" y="1880037"/>
                  </a:lnTo>
                  <a:lnTo>
                    <a:pt x="829447" y="1880438"/>
                  </a:lnTo>
                  <a:lnTo>
                    <a:pt x="823479" y="1880839"/>
                  </a:lnTo>
                  <a:lnTo>
                    <a:pt x="812338" y="1881241"/>
                  </a:lnTo>
                  <a:lnTo>
                    <a:pt x="811542" y="1881241"/>
                  </a:lnTo>
                  <a:lnTo>
                    <a:pt x="810747" y="1880839"/>
                  </a:lnTo>
                  <a:lnTo>
                    <a:pt x="810349" y="1880037"/>
                  </a:lnTo>
                  <a:lnTo>
                    <a:pt x="809553" y="1878833"/>
                  </a:lnTo>
                  <a:lnTo>
                    <a:pt x="809155" y="1877629"/>
                  </a:lnTo>
                  <a:lnTo>
                    <a:pt x="807962" y="1876827"/>
                  </a:lnTo>
                  <a:lnTo>
                    <a:pt x="807166" y="1876827"/>
                  </a:lnTo>
                  <a:lnTo>
                    <a:pt x="806370" y="1876827"/>
                  </a:lnTo>
                  <a:lnTo>
                    <a:pt x="803187" y="1878031"/>
                  </a:lnTo>
                  <a:lnTo>
                    <a:pt x="799209" y="1880438"/>
                  </a:lnTo>
                  <a:lnTo>
                    <a:pt x="789660" y="1887259"/>
                  </a:lnTo>
                  <a:lnTo>
                    <a:pt x="780111" y="1893679"/>
                  </a:lnTo>
                  <a:lnTo>
                    <a:pt x="769368" y="1899697"/>
                  </a:lnTo>
                  <a:lnTo>
                    <a:pt x="764594" y="1902105"/>
                  </a:lnTo>
                  <a:lnTo>
                    <a:pt x="758626" y="1904914"/>
                  </a:lnTo>
                  <a:lnTo>
                    <a:pt x="753056" y="1906920"/>
                  </a:lnTo>
                  <a:lnTo>
                    <a:pt x="747088" y="1908525"/>
                  </a:lnTo>
                  <a:lnTo>
                    <a:pt x="740722" y="1910130"/>
                  </a:lnTo>
                  <a:lnTo>
                    <a:pt x="733958" y="1911735"/>
                  </a:lnTo>
                  <a:lnTo>
                    <a:pt x="727194" y="1912537"/>
                  </a:lnTo>
                  <a:lnTo>
                    <a:pt x="720032" y="1912938"/>
                  </a:lnTo>
                  <a:lnTo>
                    <a:pt x="712473" y="1912938"/>
                  </a:lnTo>
                  <a:lnTo>
                    <a:pt x="704913" y="1912537"/>
                  </a:lnTo>
                  <a:lnTo>
                    <a:pt x="700139" y="1912136"/>
                  </a:lnTo>
                  <a:lnTo>
                    <a:pt x="695365" y="1911333"/>
                  </a:lnTo>
                  <a:lnTo>
                    <a:pt x="691386" y="1909728"/>
                  </a:lnTo>
                  <a:lnTo>
                    <a:pt x="687805" y="1908926"/>
                  </a:lnTo>
                  <a:lnTo>
                    <a:pt x="685020" y="1907321"/>
                  </a:lnTo>
                  <a:lnTo>
                    <a:pt x="683031" y="1905716"/>
                  </a:lnTo>
                  <a:lnTo>
                    <a:pt x="681041" y="1903710"/>
                  </a:lnTo>
                  <a:lnTo>
                    <a:pt x="680245" y="1902105"/>
                  </a:lnTo>
                  <a:lnTo>
                    <a:pt x="679450" y="1900099"/>
                  </a:lnTo>
                  <a:lnTo>
                    <a:pt x="679450" y="1898093"/>
                  </a:lnTo>
                  <a:lnTo>
                    <a:pt x="679848" y="1895685"/>
                  </a:lnTo>
                  <a:lnTo>
                    <a:pt x="680245" y="1893679"/>
                  </a:lnTo>
                  <a:lnTo>
                    <a:pt x="681439" y="1891673"/>
                  </a:lnTo>
                  <a:lnTo>
                    <a:pt x="684224" y="1886457"/>
                  </a:lnTo>
                  <a:lnTo>
                    <a:pt x="687805" y="1881642"/>
                  </a:lnTo>
                  <a:lnTo>
                    <a:pt x="692182" y="1876827"/>
                  </a:lnTo>
                  <a:lnTo>
                    <a:pt x="697354" y="1872012"/>
                  </a:lnTo>
                  <a:lnTo>
                    <a:pt x="702526" y="1866796"/>
                  </a:lnTo>
                  <a:lnTo>
                    <a:pt x="708494" y="1861981"/>
                  </a:lnTo>
                  <a:lnTo>
                    <a:pt x="720032" y="1853555"/>
                  </a:lnTo>
                  <a:lnTo>
                    <a:pt x="729581" y="1846333"/>
                  </a:lnTo>
                  <a:lnTo>
                    <a:pt x="739926" y="1839913"/>
                  </a:lnTo>
                  <a:close/>
                  <a:moveTo>
                    <a:pt x="1538288" y="1614488"/>
                  </a:moveTo>
                  <a:lnTo>
                    <a:pt x="1616076" y="1614488"/>
                  </a:lnTo>
                  <a:lnTo>
                    <a:pt x="1619648" y="1616486"/>
                  </a:lnTo>
                  <a:lnTo>
                    <a:pt x="1628379" y="1622880"/>
                  </a:lnTo>
                  <a:lnTo>
                    <a:pt x="1640286" y="1631273"/>
                  </a:lnTo>
                  <a:lnTo>
                    <a:pt x="1646239" y="1636069"/>
                  </a:lnTo>
                  <a:lnTo>
                    <a:pt x="1651795" y="1641264"/>
                  </a:lnTo>
                  <a:lnTo>
                    <a:pt x="1656557" y="1646060"/>
                  </a:lnTo>
                  <a:lnTo>
                    <a:pt x="1660526" y="1651256"/>
                  </a:lnTo>
                  <a:lnTo>
                    <a:pt x="1661717" y="1653653"/>
                  </a:lnTo>
                  <a:lnTo>
                    <a:pt x="1662907" y="1656451"/>
                  </a:lnTo>
                  <a:lnTo>
                    <a:pt x="1663701" y="1658449"/>
                  </a:lnTo>
                  <a:lnTo>
                    <a:pt x="1663701" y="1660448"/>
                  </a:lnTo>
                  <a:lnTo>
                    <a:pt x="1663304" y="1662845"/>
                  </a:lnTo>
                  <a:lnTo>
                    <a:pt x="1662511" y="1664444"/>
                  </a:lnTo>
                  <a:lnTo>
                    <a:pt x="1661320" y="1666043"/>
                  </a:lnTo>
                  <a:lnTo>
                    <a:pt x="1659336" y="1668041"/>
                  </a:lnTo>
                  <a:lnTo>
                    <a:pt x="1656161" y="1669240"/>
                  </a:lnTo>
                  <a:lnTo>
                    <a:pt x="1652986" y="1670039"/>
                  </a:lnTo>
                  <a:lnTo>
                    <a:pt x="1648620" y="1670838"/>
                  </a:lnTo>
                  <a:lnTo>
                    <a:pt x="1643461" y="1671238"/>
                  </a:lnTo>
                  <a:lnTo>
                    <a:pt x="1637904" y="1671638"/>
                  </a:lnTo>
                  <a:lnTo>
                    <a:pt x="1631951" y="1671638"/>
                  </a:lnTo>
                  <a:lnTo>
                    <a:pt x="1625998" y="1671238"/>
                  </a:lnTo>
                  <a:lnTo>
                    <a:pt x="1620442" y="1670838"/>
                  </a:lnTo>
                  <a:lnTo>
                    <a:pt x="1615282" y="1669640"/>
                  </a:lnTo>
                  <a:lnTo>
                    <a:pt x="1610520" y="1668441"/>
                  </a:lnTo>
                  <a:lnTo>
                    <a:pt x="1605757" y="1666842"/>
                  </a:lnTo>
                  <a:lnTo>
                    <a:pt x="1600995" y="1665243"/>
                  </a:lnTo>
                  <a:lnTo>
                    <a:pt x="1592660" y="1661646"/>
                  </a:lnTo>
                  <a:lnTo>
                    <a:pt x="1584723" y="1656851"/>
                  </a:lnTo>
                  <a:lnTo>
                    <a:pt x="1576785" y="1651655"/>
                  </a:lnTo>
                  <a:lnTo>
                    <a:pt x="1569245" y="1646060"/>
                  </a:lnTo>
                  <a:lnTo>
                    <a:pt x="1566070" y="1644062"/>
                  </a:lnTo>
                  <a:lnTo>
                    <a:pt x="1564085" y="1643263"/>
                  </a:lnTo>
                  <a:lnTo>
                    <a:pt x="1562101" y="1643263"/>
                  </a:lnTo>
                  <a:lnTo>
                    <a:pt x="1561307" y="1643662"/>
                  </a:lnTo>
                  <a:lnTo>
                    <a:pt x="1560513" y="1645660"/>
                  </a:lnTo>
                  <a:lnTo>
                    <a:pt x="1559720" y="1646460"/>
                  </a:lnTo>
                  <a:lnTo>
                    <a:pt x="1558926" y="1647259"/>
                  </a:lnTo>
                  <a:lnTo>
                    <a:pt x="1550195" y="1646460"/>
                  </a:lnTo>
                  <a:lnTo>
                    <a:pt x="1545035" y="1646060"/>
                  </a:lnTo>
                  <a:lnTo>
                    <a:pt x="1543448" y="1645660"/>
                  </a:lnTo>
                  <a:lnTo>
                    <a:pt x="1541860" y="1645261"/>
                  </a:lnTo>
                  <a:lnTo>
                    <a:pt x="1540273" y="1637667"/>
                  </a:lnTo>
                  <a:lnTo>
                    <a:pt x="1539479" y="1631273"/>
                  </a:lnTo>
                  <a:lnTo>
                    <a:pt x="1539082" y="1626877"/>
                  </a:lnTo>
                  <a:lnTo>
                    <a:pt x="1539082" y="1622880"/>
                  </a:lnTo>
                  <a:lnTo>
                    <a:pt x="1539082" y="1618085"/>
                  </a:lnTo>
                  <a:lnTo>
                    <a:pt x="1539479" y="1616486"/>
                  </a:lnTo>
                  <a:lnTo>
                    <a:pt x="1538288" y="1614488"/>
                  </a:lnTo>
                  <a:close/>
                  <a:moveTo>
                    <a:pt x="1343177" y="1614488"/>
                  </a:moveTo>
                  <a:lnTo>
                    <a:pt x="1420813" y="1614488"/>
                  </a:lnTo>
                  <a:lnTo>
                    <a:pt x="1419619" y="1616486"/>
                  </a:lnTo>
                  <a:lnTo>
                    <a:pt x="1420017" y="1618085"/>
                  </a:lnTo>
                  <a:lnTo>
                    <a:pt x="1420415" y="1622880"/>
                  </a:lnTo>
                  <a:lnTo>
                    <a:pt x="1420415" y="1626877"/>
                  </a:lnTo>
                  <a:lnTo>
                    <a:pt x="1420017" y="1631273"/>
                  </a:lnTo>
                  <a:lnTo>
                    <a:pt x="1419221" y="1637667"/>
                  </a:lnTo>
                  <a:lnTo>
                    <a:pt x="1417628" y="1645261"/>
                  </a:lnTo>
                  <a:lnTo>
                    <a:pt x="1416434" y="1645660"/>
                  </a:lnTo>
                  <a:lnTo>
                    <a:pt x="1414045" y="1646060"/>
                  </a:lnTo>
                  <a:lnTo>
                    <a:pt x="1409665" y="1646460"/>
                  </a:lnTo>
                  <a:lnTo>
                    <a:pt x="1400508" y="1647259"/>
                  </a:lnTo>
                  <a:lnTo>
                    <a:pt x="1399712" y="1646460"/>
                  </a:lnTo>
                  <a:lnTo>
                    <a:pt x="1398916" y="1645660"/>
                  </a:lnTo>
                  <a:lnTo>
                    <a:pt x="1398119" y="1643662"/>
                  </a:lnTo>
                  <a:lnTo>
                    <a:pt x="1397323" y="1643263"/>
                  </a:lnTo>
                  <a:lnTo>
                    <a:pt x="1395731" y="1643263"/>
                  </a:lnTo>
                  <a:lnTo>
                    <a:pt x="1393342" y="1644062"/>
                  </a:lnTo>
                  <a:lnTo>
                    <a:pt x="1390157" y="1646060"/>
                  </a:lnTo>
                  <a:lnTo>
                    <a:pt x="1382592" y="1651655"/>
                  </a:lnTo>
                  <a:lnTo>
                    <a:pt x="1375028" y="1656851"/>
                  </a:lnTo>
                  <a:lnTo>
                    <a:pt x="1366667" y="1661646"/>
                  </a:lnTo>
                  <a:lnTo>
                    <a:pt x="1357908" y="1665243"/>
                  </a:lnTo>
                  <a:lnTo>
                    <a:pt x="1353528" y="1666842"/>
                  </a:lnTo>
                  <a:lnTo>
                    <a:pt x="1348751" y="1668441"/>
                  </a:lnTo>
                  <a:lnTo>
                    <a:pt x="1343973" y="1669640"/>
                  </a:lnTo>
                  <a:lnTo>
                    <a:pt x="1338399" y="1670838"/>
                  </a:lnTo>
                  <a:lnTo>
                    <a:pt x="1333223" y="1671238"/>
                  </a:lnTo>
                  <a:lnTo>
                    <a:pt x="1327649" y="1671638"/>
                  </a:lnTo>
                  <a:lnTo>
                    <a:pt x="1321677" y="1671638"/>
                  </a:lnTo>
                  <a:lnTo>
                    <a:pt x="1315307" y="1671238"/>
                  </a:lnTo>
                  <a:lnTo>
                    <a:pt x="1310131" y="1670838"/>
                  </a:lnTo>
                  <a:lnTo>
                    <a:pt x="1306548" y="1670039"/>
                  </a:lnTo>
                  <a:lnTo>
                    <a:pt x="1302567" y="1669240"/>
                  </a:lnTo>
                  <a:lnTo>
                    <a:pt x="1300178" y="1668041"/>
                  </a:lnTo>
                  <a:lnTo>
                    <a:pt x="1297789" y="1666043"/>
                  </a:lnTo>
                  <a:lnTo>
                    <a:pt x="1296595" y="1664444"/>
                  </a:lnTo>
                  <a:lnTo>
                    <a:pt x="1295798" y="1662845"/>
                  </a:lnTo>
                  <a:lnTo>
                    <a:pt x="1295400" y="1660448"/>
                  </a:lnTo>
                  <a:lnTo>
                    <a:pt x="1295400" y="1658449"/>
                  </a:lnTo>
                  <a:lnTo>
                    <a:pt x="1296197" y="1656451"/>
                  </a:lnTo>
                  <a:lnTo>
                    <a:pt x="1296993" y="1653653"/>
                  </a:lnTo>
                  <a:lnTo>
                    <a:pt x="1298585" y="1651256"/>
                  </a:lnTo>
                  <a:lnTo>
                    <a:pt x="1302567" y="1646060"/>
                  </a:lnTo>
                  <a:lnTo>
                    <a:pt x="1307742" y="1641264"/>
                  </a:lnTo>
                  <a:lnTo>
                    <a:pt x="1312918" y="1636069"/>
                  </a:lnTo>
                  <a:lnTo>
                    <a:pt x="1318890" y="1631273"/>
                  </a:lnTo>
                  <a:lnTo>
                    <a:pt x="1330436" y="1622880"/>
                  </a:lnTo>
                  <a:lnTo>
                    <a:pt x="1339195" y="1616486"/>
                  </a:lnTo>
                  <a:lnTo>
                    <a:pt x="1343177" y="1614488"/>
                  </a:lnTo>
                  <a:close/>
                  <a:moveTo>
                    <a:pt x="392113" y="1614488"/>
                  </a:moveTo>
                  <a:lnTo>
                    <a:pt x="469901" y="1614488"/>
                  </a:lnTo>
                  <a:lnTo>
                    <a:pt x="473472" y="1616486"/>
                  </a:lnTo>
                  <a:lnTo>
                    <a:pt x="482204" y="1622880"/>
                  </a:lnTo>
                  <a:lnTo>
                    <a:pt x="493713" y="1631273"/>
                  </a:lnTo>
                  <a:lnTo>
                    <a:pt x="499269" y="1636069"/>
                  </a:lnTo>
                  <a:lnTo>
                    <a:pt x="505223" y="1641264"/>
                  </a:lnTo>
                  <a:lnTo>
                    <a:pt x="509985" y="1646060"/>
                  </a:lnTo>
                  <a:lnTo>
                    <a:pt x="514351" y="1651256"/>
                  </a:lnTo>
                  <a:lnTo>
                    <a:pt x="515541" y="1653653"/>
                  </a:lnTo>
                  <a:lnTo>
                    <a:pt x="516732" y="1656451"/>
                  </a:lnTo>
                  <a:lnTo>
                    <a:pt x="517129" y="1658449"/>
                  </a:lnTo>
                  <a:lnTo>
                    <a:pt x="517526" y="1660448"/>
                  </a:lnTo>
                  <a:lnTo>
                    <a:pt x="517129" y="1662845"/>
                  </a:lnTo>
                  <a:lnTo>
                    <a:pt x="516335" y="1664444"/>
                  </a:lnTo>
                  <a:lnTo>
                    <a:pt x="515144" y="1666043"/>
                  </a:lnTo>
                  <a:lnTo>
                    <a:pt x="512763" y="1668041"/>
                  </a:lnTo>
                  <a:lnTo>
                    <a:pt x="509985" y="1669240"/>
                  </a:lnTo>
                  <a:lnTo>
                    <a:pt x="506413" y="1670039"/>
                  </a:lnTo>
                  <a:lnTo>
                    <a:pt x="502444" y="1670838"/>
                  </a:lnTo>
                  <a:lnTo>
                    <a:pt x="497285" y="1671238"/>
                  </a:lnTo>
                  <a:lnTo>
                    <a:pt x="490935" y="1671638"/>
                  </a:lnTo>
                  <a:lnTo>
                    <a:pt x="484982" y="1671638"/>
                  </a:lnTo>
                  <a:lnTo>
                    <a:pt x="479426" y="1671238"/>
                  </a:lnTo>
                  <a:lnTo>
                    <a:pt x="474266" y="1670838"/>
                  </a:lnTo>
                  <a:lnTo>
                    <a:pt x="469107" y="1669640"/>
                  </a:lnTo>
                  <a:lnTo>
                    <a:pt x="463947" y="1668441"/>
                  </a:lnTo>
                  <a:lnTo>
                    <a:pt x="459582" y="1666842"/>
                  </a:lnTo>
                  <a:lnTo>
                    <a:pt x="454819" y="1665243"/>
                  </a:lnTo>
                  <a:lnTo>
                    <a:pt x="446088" y="1661646"/>
                  </a:lnTo>
                  <a:lnTo>
                    <a:pt x="437754" y="1656851"/>
                  </a:lnTo>
                  <a:lnTo>
                    <a:pt x="430213" y="1651655"/>
                  </a:lnTo>
                  <a:lnTo>
                    <a:pt x="422672" y="1646060"/>
                  </a:lnTo>
                  <a:lnTo>
                    <a:pt x="419497" y="1644062"/>
                  </a:lnTo>
                  <a:lnTo>
                    <a:pt x="417116" y="1643263"/>
                  </a:lnTo>
                  <a:lnTo>
                    <a:pt x="415925" y="1643263"/>
                  </a:lnTo>
                  <a:lnTo>
                    <a:pt x="415132" y="1643662"/>
                  </a:lnTo>
                  <a:lnTo>
                    <a:pt x="413941" y="1645660"/>
                  </a:lnTo>
                  <a:lnTo>
                    <a:pt x="413544" y="1646460"/>
                  </a:lnTo>
                  <a:lnTo>
                    <a:pt x="412750" y="1647259"/>
                  </a:lnTo>
                  <a:lnTo>
                    <a:pt x="403622" y="1646460"/>
                  </a:lnTo>
                  <a:lnTo>
                    <a:pt x="398860" y="1646060"/>
                  </a:lnTo>
                  <a:lnTo>
                    <a:pt x="396875" y="1645660"/>
                  </a:lnTo>
                  <a:lnTo>
                    <a:pt x="395685" y="1645261"/>
                  </a:lnTo>
                  <a:lnTo>
                    <a:pt x="394097" y="1637667"/>
                  </a:lnTo>
                  <a:lnTo>
                    <a:pt x="393303" y="1631273"/>
                  </a:lnTo>
                  <a:lnTo>
                    <a:pt x="392510" y="1626877"/>
                  </a:lnTo>
                  <a:lnTo>
                    <a:pt x="392510" y="1622880"/>
                  </a:lnTo>
                  <a:lnTo>
                    <a:pt x="392907" y="1618085"/>
                  </a:lnTo>
                  <a:lnTo>
                    <a:pt x="393303" y="1616486"/>
                  </a:lnTo>
                  <a:lnTo>
                    <a:pt x="392113" y="1614488"/>
                  </a:lnTo>
                  <a:close/>
                  <a:moveTo>
                    <a:pt x="195660" y="1614488"/>
                  </a:moveTo>
                  <a:lnTo>
                    <a:pt x="273051" y="1614488"/>
                  </a:lnTo>
                  <a:lnTo>
                    <a:pt x="271860" y="1616486"/>
                  </a:lnTo>
                  <a:lnTo>
                    <a:pt x="272257" y="1618085"/>
                  </a:lnTo>
                  <a:lnTo>
                    <a:pt x="272654" y="1622880"/>
                  </a:lnTo>
                  <a:lnTo>
                    <a:pt x="272654" y="1626877"/>
                  </a:lnTo>
                  <a:lnTo>
                    <a:pt x="271860" y="1631273"/>
                  </a:lnTo>
                  <a:lnTo>
                    <a:pt x="271066" y="1637667"/>
                  </a:lnTo>
                  <a:lnTo>
                    <a:pt x="269479" y="1645261"/>
                  </a:lnTo>
                  <a:lnTo>
                    <a:pt x="267891" y="1645660"/>
                  </a:lnTo>
                  <a:lnTo>
                    <a:pt x="266304" y="1646060"/>
                  </a:lnTo>
                  <a:lnTo>
                    <a:pt x="261541" y="1646460"/>
                  </a:lnTo>
                  <a:lnTo>
                    <a:pt x="252810" y="1647259"/>
                  </a:lnTo>
                  <a:lnTo>
                    <a:pt x="251619" y="1646460"/>
                  </a:lnTo>
                  <a:lnTo>
                    <a:pt x="251223" y="1645660"/>
                  </a:lnTo>
                  <a:lnTo>
                    <a:pt x="250032" y="1643662"/>
                  </a:lnTo>
                  <a:lnTo>
                    <a:pt x="249238" y="1643263"/>
                  </a:lnTo>
                  <a:lnTo>
                    <a:pt x="247651" y="1643263"/>
                  </a:lnTo>
                  <a:lnTo>
                    <a:pt x="245666" y="1644062"/>
                  </a:lnTo>
                  <a:lnTo>
                    <a:pt x="242491" y="1646060"/>
                  </a:lnTo>
                  <a:lnTo>
                    <a:pt x="234554" y="1651655"/>
                  </a:lnTo>
                  <a:lnTo>
                    <a:pt x="227013" y="1656851"/>
                  </a:lnTo>
                  <a:lnTo>
                    <a:pt x="219076" y="1661646"/>
                  </a:lnTo>
                  <a:lnTo>
                    <a:pt x="210344" y="1665243"/>
                  </a:lnTo>
                  <a:lnTo>
                    <a:pt x="205582" y="1666842"/>
                  </a:lnTo>
                  <a:lnTo>
                    <a:pt x="200819" y="1668441"/>
                  </a:lnTo>
                  <a:lnTo>
                    <a:pt x="196057" y="1669640"/>
                  </a:lnTo>
                  <a:lnTo>
                    <a:pt x="190897" y="1670838"/>
                  </a:lnTo>
                  <a:lnTo>
                    <a:pt x="185341" y="1671238"/>
                  </a:lnTo>
                  <a:lnTo>
                    <a:pt x="179785" y="1671638"/>
                  </a:lnTo>
                  <a:lnTo>
                    <a:pt x="173832" y="1671638"/>
                  </a:lnTo>
                  <a:lnTo>
                    <a:pt x="167482" y="1671238"/>
                  </a:lnTo>
                  <a:lnTo>
                    <a:pt x="162719" y="1670838"/>
                  </a:lnTo>
                  <a:lnTo>
                    <a:pt x="158353" y="1670039"/>
                  </a:lnTo>
                  <a:lnTo>
                    <a:pt x="155178" y="1669240"/>
                  </a:lnTo>
                  <a:lnTo>
                    <a:pt x="152003" y="1668041"/>
                  </a:lnTo>
                  <a:lnTo>
                    <a:pt x="150416" y="1666043"/>
                  </a:lnTo>
                  <a:lnTo>
                    <a:pt x="148828" y="1664444"/>
                  </a:lnTo>
                  <a:lnTo>
                    <a:pt x="148035" y="1662845"/>
                  </a:lnTo>
                  <a:lnTo>
                    <a:pt x="147638" y="1660448"/>
                  </a:lnTo>
                  <a:lnTo>
                    <a:pt x="148035" y="1658449"/>
                  </a:lnTo>
                  <a:lnTo>
                    <a:pt x="148828" y="1656451"/>
                  </a:lnTo>
                  <a:lnTo>
                    <a:pt x="149622" y="1653653"/>
                  </a:lnTo>
                  <a:lnTo>
                    <a:pt x="151210" y="1651256"/>
                  </a:lnTo>
                  <a:lnTo>
                    <a:pt x="155178" y="1646060"/>
                  </a:lnTo>
                  <a:lnTo>
                    <a:pt x="159544" y="1641264"/>
                  </a:lnTo>
                  <a:lnTo>
                    <a:pt x="165497" y="1636069"/>
                  </a:lnTo>
                  <a:lnTo>
                    <a:pt x="171450" y="1631273"/>
                  </a:lnTo>
                  <a:lnTo>
                    <a:pt x="182960" y="1622880"/>
                  </a:lnTo>
                  <a:lnTo>
                    <a:pt x="191691" y="1616486"/>
                  </a:lnTo>
                  <a:lnTo>
                    <a:pt x="195660" y="1614488"/>
                  </a:lnTo>
                  <a:close/>
                  <a:moveTo>
                    <a:pt x="538163" y="1219200"/>
                  </a:moveTo>
                  <a:lnTo>
                    <a:pt x="618247" y="1234417"/>
                  </a:lnTo>
                  <a:lnTo>
                    <a:pt x="620638" y="1235218"/>
                  </a:lnTo>
                  <a:lnTo>
                    <a:pt x="623427" y="1236419"/>
                  </a:lnTo>
                  <a:lnTo>
                    <a:pt x="625419" y="1238421"/>
                  </a:lnTo>
                  <a:lnTo>
                    <a:pt x="627013" y="1241225"/>
                  </a:lnTo>
                  <a:lnTo>
                    <a:pt x="629404" y="1244428"/>
                  </a:lnTo>
                  <a:lnTo>
                    <a:pt x="630599" y="1248032"/>
                  </a:lnTo>
                  <a:lnTo>
                    <a:pt x="632193" y="1252037"/>
                  </a:lnTo>
                  <a:lnTo>
                    <a:pt x="633388" y="1256442"/>
                  </a:lnTo>
                  <a:lnTo>
                    <a:pt x="635380" y="1266052"/>
                  </a:lnTo>
                  <a:lnTo>
                    <a:pt x="637372" y="1276464"/>
                  </a:lnTo>
                  <a:lnTo>
                    <a:pt x="639364" y="1296487"/>
                  </a:lnTo>
                  <a:lnTo>
                    <a:pt x="639763" y="1300491"/>
                  </a:lnTo>
                  <a:lnTo>
                    <a:pt x="639364" y="1303294"/>
                  </a:lnTo>
                  <a:lnTo>
                    <a:pt x="638567" y="1304896"/>
                  </a:lnTo>
                  <a:lnTo>
                    <a:pt x="637771" y="1305697"/>
                  </a:lnTo>
                  <a:lnTo>
                    <a:pt x="636177" y="1305697"/>
                  </a:lnTo>
                  <a:lnTo>
                    <a:pt x="634185" y="1304496"/>
                  </a:lnTo>
                  <a:lnTo>
                    <a:pt x="632591" y="1302894"/>
                  </a:lnTo>
                  <a:lnTo>
                    <a:pt x="630599" y="1300491"/>
                  </a:lnTo>
                  <a:lnTo>
                    <a:pt x="626615" y="1295285"/>
                  </a:lnTo>
                  <a:lnTo>
                    <a:pt x="623029" y="1288878"/>
                  </a:lnTo>
                  <a:lnTo>
                    <a:pt x="620240" y="1282471"/>
                  </a:lnTo>
                  <a:lnTo>
                    <a:pt x="619841" y="1279668"/>
                  </a:lnTo>
                  <a:lnTo>
                    <a:pt x="619443" y="1277265"/>
                  </a:lnTo>
                  <a:lnTo>
                    <a:pt x="619443" y="1275263"/>
                  </a:lnTo>
                  <a:lnTo>
                    <a:pt x="619044" y="1273261"/>
                  </a:lnTo>
                  <a:lnTo>
                    <a:pt x="618646" y="1271659"/>
                  </a:lnTo>
                  <a:lnTo>
                    <a:pt x="617849" y="1270457"/>
                  </a:lnTo>
                  <a:lnTo>
                    <a:pt x="617052" y="1269657"/>
                  </a:lnTo>
                  <a:lnTo>
                    <a:pt x="616255" y="1268856"/>
                  </a:lnTo>
                  <a:lnTo>
                    <a:pt x="615060" y="1268455"/>
                  </a:lnTo>
                  <a:lnTo>
                    <a:pt x="613865" y="1268455"/>
                  </a:lnTo>
                  <a:lnTo>
                    <a:pt x="613068" y="1268856"/>
                  </a:lnTo>
                  <a:lnTo>
                    <a:pt x="612271" y="1269256"/>
                  </a:lnTo>
                  <a:lnTo>
                    <a:pt x="611076" y="1270457"/>
                  </a:lnTo>
                  <a:lnTo>
                    <a:pt x="610677" y="1271659"/>
                  </a:lnTo>
                  <a:lnTo>
                    <a:pt x="609880" y="1273661"/>
                  </a:lnTo>
                  <a:lnTo>
                    <a:pt x="609482" y="1276064"/>
                  </a:lnTo>
                  <a:lnTo>
                    <a:pt x="609084" y="1278466"/>
                  </a:lnTo>
                  <a:lnTo>
                    <a:pt x="609084" y="1281670"/>
                  </a:lnTo>
                  <a:lnTo>
                    <a:pt x="608287" y="1285675"/>
                  </a:lnTo>
                  <a:lnTo>
                    <a:pt x="607888" y="1289279"/>
                  </a:lnTo>
                  <a:lnTo>
                    <a:pt x="607091" y="1292482"/>
                  </a:lnTo>
                  <a:lnTo>
                    <a:pt x="606295" y="1295686"/>
                  </a:lnTo>
                  <a:lnTo>
                    <a:pt x="604701" y="1298489"/>
                  </a:lnTo>
                  <a:lnTo>
                    <a:pt x="603107" y="1300892"/>
                  </a:lnTo>
                  <a:lnTo>
                    <a:pt x="600716" y="1302894"/>
                  </a:lnTo>
                  <a:lnTo>
                    <a:pt x="598724" y="1304896"/>
                  </a:lnTo>
                  <a:lnTo>
                    <a:pt x="594740" y="1306498"/>
                  </a:lnTo>
                  <a:lnTo>
                    <a:pt x="591154" y="1307699"/>
                  </a:lnTo>
                  <a:lnTo>
                    <a:pt x="585975" y="1308100"/>
                  </a:lnTo>
                  <a:lnTo>
                    <a:pt x="580396" y="1308100"/>
                  </a:lnTo>
                  <a:lnTo>
                    <a:pt x="578404" y="1307699"/>
                  </a:lnTo>
                  <a:lnTo>
                    <a:pt x="576014" y="1307299"/>
                  </a:lnTo>
                  <a:lnTo>
                    <a:pt x="571631" y="1305697"/>
                  </a:lnTo>
                  <a:lnTo>
                    <a:pt x="568045" y="1303294"/>
                  </a:lnTo>
                  <a:lnTo>
                    <a:pt x="564459" y="1299690"/>
                  </a:lnTo>
                  <a:lnTo>
                    <a:pt x="560475" y="1295285"/>
                  </a:lnTo>
                  <a:lnTo>
                    <a:pt x="557287" y="1290079"/>
                  </a:lnTo>
                  <a:lnTo>
                    <a:pt x="554498" y="1284073"/>
                  </a:lnTo>
                  <a:lnTo>
                    <a:pt x="551311" y="1277666"/>
                  </a:lnTo>
                  <a:lnTo>
                    <a:pt x="548920" y="1271258"/>
                  </a:lnTo>
                  <a:lnTo>
                    <a:pt x="546530" y="1264451"/>
                  </a:lnTo>
                  <a:lnTo>
                    <a:pt x="543342" y="1251236"/>
                  </a:lnTo>
                  <a:lnTo>
                    <a:pt x="540952" y="1238822"/>
                  </a:lnTo>
                  <a:lnTo>
                    <a:pt x="539358" y="1228811"/>
                  </a:lnTo>
                  <a:lnTo>
                    <a:pt x="538163" y="1219200"/>
                  </a:lnTo>
                  <a:close/>
                  <a:moveTo>
                    <a:pt x="1292225" y="1217613"/>
                  </a:moveTo>
                  <a:lnTo>
                    <a:pt x="1290632" y="1227624"/>
                  </a:lnTo>
                  <a:lnTo>
                    <a:pt x="1289436" y="1237635"/>
                  </a:lnTo>
                  <a:lnTo>
                    <a:pt x="1287046" y="1250049"/>
                  </a:lnTo>
                  <a:lnTo>
                    <a:pt x="1283061" y="1263665"/>
                  </a:lnTo>
                  <a:lnTo>
                    <a:pt x="1281069" y="1270472"/>
                  </a:lnTo>
                  <a:lnTo>
                    <a:pt x="1278679" y="1276879"/>
                  </a:lnTo>
                  <a:lnTo>
                    <a:pt x="1275491" y="1283287"/>
                  </a:lnTo>
                  <a:lnTo>
                    <a:pt x="1272702" y="1289293"/>
                  </a:lnTo>
                  <a:lnTo>
                    <a:pt x="1269116" y="1294099"/>
                  </a:lnTo>
                  <a:lnTo>
                    <a:pt x="1265530" y="1298504"/>
                  </a:lnTo>
                  <a:lnTo>
                    <a:pt x="1261546" y="1302108"/>
                  </a:lnTo>
                  <a:lnTo>
                    <a:pt x="1258359" y="1304110"/>
                  </a:lnTo>
                  <a:lnTo>
                    <a:pt x="1253976" y="1305712"/>
                  </a:lnTo>
                  <a:lnTo>
                    <a:pt x="1249593" y="1306513"/>
                  </a:lnTo>
                  <a:lnTo>
                    <a:pt x="1244015" y="1306513"/>
                  </a:lnTo>
                  <a:lnTo>
                    <a:pt x="1239632" y="1306112"/>
                  </a:lnTo>
                  <a:lnTo>
                    <a:pt x="1235250" y="1304911"/>
                  </a:lnTo>
                  <a:lnTo>
                    <a:pt x="1232062" y="1303309"/>
                  </a:lnTo>
                  <a:lnTo>
                    <a:pt x="1229273" y="1301707"/>
                  </a:lnTo>
                  <a:lnTo>
                    <a:pt x="1227281" y="1299305"/>
                  </a:lnTo>
                  <a:lnTo>
                    <a:pt x="1225687" y="1296902"/>
                  </a:lnTo>
                  <a:lnTo>
                    <a:pt x="1223695" y="1294099"/>
                  </a:lnTo>
                  <a:lnTo>
                    <a:pt x="1222898" y="1291296"/>
                  </a:lnTo>
                  <a:lnTo>
                    <a:pt x="1222101" y="1288092"/>
                  </a:lnTo>
                  <a:lnTo>
                    <a:pt x="1221703" y="1284088"/>
                  </a:lnTo>
                  <a:lnTo>
                    <a:pt x="1221304" y="1280083"/>
                  </a:lnTo>
                  <a:lnTo>
                    <a:pt x="1221304" y="1276879"/>
                  </a:lnTo>
                  <a:lnTo>
                    <a:pt x="1220906" y="1274477"/>
                  </a:lnTo>
                  <a:lnTo>
                    <a:pt x="1220508" y="1272074"/>
                  </a:lnTo>
                  <a:lnTo>
                    <a:pt x="1219711" y="1270072"/>
                  </a:lnTo>
                  <a:lnTo>
                    <a:pt x="1219312" y="1268870"/>
                  </a:lnTo>
                  <a:lnTo>
                    <a:pt x="1218117" y="1267669"/>
                  </a:lnTo>
                  <a:lnTo>
                    <a:pt x="1216922" y="1266868"/>
                  </a:lnTo>
                  <a:lnTo>
                    <a:pt x="1216125" y="1266468"/>
                  </a:lnTo>
                  <a:lnTo>
                    <a:pt x="1214930" y="1266468"/>
                  </a:lnTo>
                  <a:lnTo>
                    <a:pt x="1214133" y="1266868"/>
                  </a:lnTo>
                  <a:lnTo>
                    <a:pt x="1213336" y="1268070"/>
                  </a:lnTo>
                  <a:lnTo>
                    <a:pt x="1212539" y="1268870"/>
                  </a:lnTo>
                  <a:lnTo>
                    <a:pt x="1211742" y="1270072"/>
                  </a:lnTo>
                  <a:lnTo>
                    <a:pt x="1211344" y="1271674"/>
                  </a:lnTo>
                  <a:lnTo>
                    <a:pt x="1210945" y="1273275"/>
                  </a:lnTo>
                  <a:lnTo>
                    <a:pt x="1210945" y="1275678"/>
                  </a:lnTo>
                  <a:lnTo>
                    <a:pt x="1210945" y="1278081"/>
                  </a:lnTo>
                  <a:lnTo>
                    <a:pt x="1209750" y="1280483"/>
                  </a:lnTo>
                  <a:lnTo>
                    <a:pt x="1207359" y="1286891"/>
                  </a:lnTo>
                  <a:lnTo>
                    <a:pt x="1203773" y="1293298"/>
                  </a:lnTo>
                  <a:lnTo>
                    <a:pt x="1199789" y="1298904"/>
                  </a:lnTo>
                  <a:lnTo>
                    <a:pt x="1197797" y="1300906"/>
                  </a:lnTo>
                  <a:lnTo>
                    <a:pt x="1195805" y="1302909"/>
                  </a:lnTo>
                  <a:lnTo>
                    <a:pt x="1194211" y="1304110"/>
                  </a:lnTo>
                  <a:lnTo>
                    <a:pt x="1192617" y="1304110"/>
                  </a:lnTo>
                  <a:lnTo>
                    <a:pt x="1191821" y="1303710"/>
                  </a:lnTo>
                  <a:lnTo>
                    <a:pt x="1191024" y="1302108"/>
                  </a:lnTo>
                  <a:lnTo>
                    <a:pt x="1190625" y="1298904"/>
                  </a:lnTo>
                  <a:lnTo>
                    <a:pt x="1191024" y="1294900"/>
                  </a:lnTo>
                  <a:lnTo>
                    <a:pt x="1193016" y="1274877"/>
                  </a:lnTo>
                  <a:lnTo>
                    <a:pt x="1194610" y="1264465"/>
                  </a:lnTo>
                  <a:lnTo>
                    <a:pt x="1197000" y="1254855"/>
                  </a:lnTo>
                  <a:lnTo>
                    <a:pt x="1198195" y="1250450"/>
                  </a:lnTo>
                  <a:lnTo>
                    <a:pt x="1199789" y="1246045"/>
                  </a:lnTo>
                  <a:lnTo>
                    <a:pt x="1200984" y="1242841"/>
                  </a:lnTo>
                  <a:lnTo>
                    <a:pt x="1202977" y="1239237"/>
                  </a:lnTo>
                  <a:lnTo>
                    <a:pt x="1204969" y="1236834"/>
                  </a:lnTo>
                  <a:lnTo>
                    <a:pt x="1206961" y="1234832"/>
                  </a:lnTo>
                  <a:lnTo>
                    <a:pt x="1209352" y="1233631"/>
                  </a:lnTo>
                  <a:lnTo>
                    <a:pt x="1212141" y="1232429"/>
                  </a:lnTo>
                  <a:lnTo>
                    <a:pt x="1292225" y="1217613"/>
                  </a:lnTo>
                  <a:close/>
                  <a:moveTo>
                    <a:pt x="36513" y="1122363"/>
                  </a:moveTo>
                  <a:lnTo>
                    <a:pt x="98598" y="1134269"/>
                  </a:lnTo>
                  <a:lnTo>
                    <a:pt x="100956" y="1135063"/>
                  </a:lnTo>
                  <a:lnTo>
                    <a:pt x="102921" y="1135857"/>
                  </a:lnTo>
                  <a:lnTo>
                    <a:pt x="104492" y="1137444"/>
                  </a:lnTo>
                  <a:lnTo>
                    <a:pt x="105671" y="1139825"/>
                  </a:lnTo>
                  <a:lnTo>
                    <a:pt x="107636" y="1142207"/>
                  </a:lnTo>
                  <a:lnTo>
                    <a:pt x="108815" y="1145382"/>
                  </a:lnTo>
                  <a:lnTo>
                    <a:pt x="110779" y="1152128"/>
                  </a:lnTo>
                  <a:lnTo>
                    <a:pt x="112351" y="1159272"/>
                  </a:lnTo>
                  <a:lnTo>
                    <a:pt x="113923" y="1167210"/>
                  </a:lnTo>
                  <a:lnTo>
                    <a:pt x="115495" y="1183085"/>
                  </a:lnTo>
                  <a:lnTo>
                    <a:pt x="115888" y="1186260"/>
                  </a:lnTo>
                  <a:lnTo>
                    <a:pt x="115495" y="1188641"/>
                  </a:lnTo>
                  <a:lnTo>
                    <a:pt x="115102" y="1189832"/>
                  </a:lnTo>
                  <a:lnTo>
                    <a:pt x="114316" y="1190228"/>
                  </a:lnTo>
                  <a:lnTo>
                    <a:pt x="112744" y="1190228"/>
                  </a:lnTo>
                  <a:lnTo>
                    <a:pt x="111565" y="1189435"/>
                  </a:lnTo>
                  <a:lnTo>
                    <a:pt x="109994" y="1188244"/>
                  </a:lnTo>
                  <a:lnTo>
                    <a:pt x="108422" y="1186657"/>
                  </a:lnTo>
                  <a:lnTo>
                    <a:pt x="105278" y="1181894"/>
                  </a:lnTo>
                  <a:lnTo>
                    <a:pt x="102528" y="1177132"/>
                  </a:lnTo>
                  <a:lnTo>
                    <a:pt x="100563" y="1172369"/>
                  </a:lnTo>
                  <a:lnTo>
                    <a:pt x="100170" y="1169988"/>
                  </a:lnTo>
                  <a:lnTo>
                    <a:pt x="100170" y="1168003"/>
                  </a:lnTo>
                  <a:lnTo>
                    <a:pt x="99384" y="1164828"/>
                  </a:lnTo>
                  <a:lnTo>
                    <a:pt x="98598" y="1162447"/>
                  </a:lnTo>
                  <a:lnTo>
                    <a:pt x="97026" y="1161257"/>
                  </a:lnTo>
                  <a:lnTo>
                    <a:pt x="96633" y="1161257"/>
                  </a:lnTo>
                  <a:lnTo>
                    <a:pt x="95848" y="1161257"/>
                  </a:lnTo>
                  <a:lnTo>
                    <a:pt x="95062" y="1161257"/>
                  </a:lnTo>
                  <a:lnTo>
                    <a:pt x="94276" y="1161653"/>
                  </a:lnTo>
                  <a:lnTo>
                    <a:pt x="92704" y="1163638"/>
                  </a:lnTo>
                  <a:lnTo>
                    <a:pt x="91525" y="1167210"/>
                  </a:lnTo>
                  <a:lnTo>
                    <a:pt x="91525" y="1171178"/>
                  </a:lnTo>
                  <a:lnTo>
                    <a:pt x="91132" y="1176338"/>
                  </a:lnTo>
                  <a:lnTo>
                    <a:pt x="90346" y="1181100"/>
                  </a:lnTo>
                  <a:lnTo>
                    <a:pt x="89167" y="1184275"/>
                  </a:lnTo>
                  <a:lnTo>
                    <a:pt x="87989" y="1186260"/>
                  </a:lnTo>
                  <a:lnTo>
                    <a:pt x="86810" y="1187847"/>
                  </a:lnTo>
                  <a:lnTo>
                    <a:pt x="85238" y="1189038"/>
                  </a:lnTo>
                  <a:lnTo>
                    <a:pt x="83666" y="1189832"/>
                  </a:lnTo>
                  <a:lnTo>
                    <a:pt x="82094" y="1191022"/>
                  </a:lnTo>
                  <a:lnTo>
                    <a:pt x="80130" y="1191419"/>
                  </a:lnTo>
                  <a:lnTo>
                    <a:pt x="75414" y="1192213"/>
                  </a:lnTo>
                  <a:lnTo>
                    <a:pt x="69520" y="1192213"/>
                  </a:lnTo>
                  <a:lnTo>
                    <a:pt x="67163" y="1191816"/>
                  </a:lnTo>
                  <a:lnTo>
                    <a:pt x="64412" y="1191022"/>
                  </a:lnTo>
                  <a:lnTo>
                    <a:pt x="62447" y="1190228"/>
                  </a:lnTo>
                  <a:lnTo>
                    <a:pt x="60482" y="1188641"/>
                  </a:lnTo>
                  <a:lnTo>
                    <a:pt x="58125" y="1187053"/>
                  </a:lnTo>
                  <a:lnTo>
                    <a:pt x="56160" y="1185069"/>
                  </a:lnTo>
                  <a:lnTo>
                    <a:pt x="53016" y="1180703"/>
                  </a:lnTo>
                  <a:lnTo>
                    <a:pt x="49873" y="1175147"/>
                  </a:lnTo>
                  <a:lnTo>
                    <a:pt x="47122" y="1169194"/>
                  </a:lnTo>
                  <a:lnTo>
                    <a:pt x="44765" y="1162844"/>
                  </a:lnTo>
                  <a:lnTo>
                    <a:pt x="42800" y="1156494"/>
                  </a:lnTo>
                  <a:lnTo>
                    <a:pt x="41228" y="1150144"/>
                  </a:lnTo>
                  <a:lnTo>
                    <a:pt x="40049" y="1143794"/>
                  </a:lnTo>
                  <a:lnTo>
                    <a:pt x="37692" y="1133475"/>
                  </a:lnTo>
                  <a:lnTo>
                    <a:pt x="36513" y="1125538"/>
                  </a:lnTo>
                  <a:lnTo>
                    <a:pt x="36513" y="1122363"/>
                  </a:lnTo>
                  <a:close/>
                  <a:moveTo>
                    <a:pt x="1779588" y="1120775"/>
                  </a:moveTo>
                  <a:lnTo>
                    <a:pt x="1779588" y="1123616"/>
                  </a:lnTo>
                  <a:lnTo>
                    <a:pt x="1778404" y="1131734"/>
                  </a:lnTo>
                  <a:lnTo>
                    <a:pt x="1776824" y="1142693"/>
                  </a:lnTo>
                  <a:lnTo>
                    <a:pt x="1775244" y="1149188"/>
                  </a:lnTo>
                  <a:lnTo>
                    <a:pt x="1773665" y="1155682"/>
                  </a:lnTo>
                  <a:lnTo>
                    <a:pt x="1771690" y="1162176"/>
                  </a:lnTo>
                  <a:lnTo>
                    <a:pt x="1769321" y="1168671"/>
                  </a:lnTo>
                  <a:lnTo>
                    <a:pt x="1766162" y="1174759"/>
                  </a:lnTo>
                  <a:lnTo>
                    <a:pt x="1763397" y="1180442"/>
                  </a:lnTo>
                  <a:lnTo>
                    <a:pt x="1760238" y="1184907"/>
                  </a:lnTo>
                  <a:lnTo>
                    <a:pt x="1757869" y="1186530"/>
                  </a:lnTo>
                  <a:lnTo>
                    <a:pt x="1755894" y="1188560"/>
                  </a:lnTo>
                  <a:lnTo>
                    <a:pt x="1753920" y="1189777"/>
                  </a:lnTo>
                  <a:lnTo>
                    <a:pt x="1751550" y="1190995"/>
                  </a:lnTo>
                  <a:lnTo>
                    <a:pt x="1749181" y="1191807"/>
                  </a:lnTo>
                  <a:lnTo>
                    <a:pt x="1746812" y="1192213"/>
                  </a:lnTo>
                  <a:lnTo>
                    <a:pt x="1740888" y="1192213"/>
                  </a:lnTo>
                  <a:lnTo>
                    <a:pt x="1736149" y="1191401"/>
                  </a:lnTo>
                  <a:lnTo>
                    <a:pt x="1734175" y="1190589"/>
                  </a:lnTo>
                  <a:lnTo>
                    <a:pt x="1732200" y="1189777"/>
                  </a:lnTo>
                  <a:lnTo>
                    <a:pt x="1730621" y="1188966"/>
                  </a:lnTo>
                  <a:lnTo>
                    <a:pt x="1729436" y="1187748"/>
                  </a:lnTo>
                  <a:lnTo>
                    <a:pt x="1728251" y="1185718"/>
                  </a:lnTo>
                  <a:lnTo>
                    <a:pt x="1727461" y="1184095"/>
                  </a:lnTo>
                  <a:lnTo>
                    <a:pt x="1725487" y="1180442"/>
                  </a:lnTo>
                  <a:lnTo>
                    <a:pt x="1724697" y="1175977"/>
                  </a:lnTo>
                  <a:lnTo>
                    <a:pt x="1724697" y="1170700"/>
                  </a:lnTo>
                  <a:lnTo>
                    <a:pt x="1724302" y="1166235"/>
                  </a:lnTo>
                  <a:lnTo>
                    <a:pt x="1723117" y="1162988"/>
                  </a:lnTo>
                  <a:lnTo>
                    <a:pt x="1721933" y="1160959"/>
                  </a:lnTo>
                  <a:lnTo>
                    <a:pt x="1721143" y="1160553"/>
                  </a:lnTo>
                  <a:lnTo>
                    <a:pt x="1720748" y="1160147"/>
                  </a:lnTo>
                  <a:lnTo>
                    <a:pt x="1719958" y="1160553"/>
                  </a:lnTo>
                  <a:lnTo>
                    <a:pt x="1718774" y="1160553"/>
                  </a:lnTo>
                  <a:lnTo>
                    <a:pt x="1717589" y="1161770"/>
                  </a:lnTo>
                  <a:lnTo>
                    <a:pt x="1716404" y="1164206"/>
                  </a:lnTo>
                  <a:lnTo>
                    <a:pt x="1716009" y="1167453"/>
                  </a:lnTo>
                  <a:lnTo>
                    <a:pt x="1716009" y="1169482"/>
                  </a:lnTo>
                  <a:lnTo>
                    <a:pt x="1715614" y="1171512"/>
                  </a:lnTo>
                  <a:lnTo>
                    <a:pt x="1713640" y="1176383"/>
                  </a:lnTo>
                  <a:lnTo>
                    <a:pt x="1710481" y="1181659"/>
                  </a:lnTo>
                  <a:lnTo>
                    <a:pt x="1707716" y="1186124"/>
                  </a:lnTo>
                  <a:lnTo>
                    <a:pt x="1706137" y="1188154"/>
                  </a:lnTo>
                  <a:lnTo>
                    <a:pt x="1704557" y="1189371"/>
                  </a:lnTo>
                  <a:lnTo>
                    <a:pt x="1702978" y="1190183"/>
                  </a:lnTo>
                  <a:lnTo>
                    <a:pt x="1702188" y="1190183"/>
                  </a:lnTo>
                  <a:lnTo>
                    <a:pt x="1701003" y="1189777"/>
                  </a:lnTo>
                  <a:lnTo>
                    <a:pt x="1700608" y="1188560"/>
                  </a:lnTo>
                  <a:lnTo>
                    <a:pt x="1700213" y="1185718"/>
                  </a:lnTo>
                  <a:lnTo>
                    <a:pt x="1700608" y="1182877"/>
                  </a:lnTo>
                  <a:lnTo>
                    <a:pt x="1702188" y="1166641"/>
                  </a:lnTo>
                  <a:lnTo>
                    <a:pt x="1703767" y="1158117"/>
                  </a:lnTo>
                  <a:lnTo>
                    <a:pt x="1704952" y="1150811"/>
                  </a:lnTo>
                  <a:lnTo>
                    <a:pt x="1707716" y="1143911"/>
                  </a:lnTo>
                  <a:lnTo>
                    <a:pt x="1708901" y="1141070"/>
                  </a:lnTo>
                  <a:lnTo>
                    <a:pt x="1710086" y="1138634"/>
                  </a:lnTo>
                  <a:lnTo>
                    <a:pt x="1711665" y="1136199"/>
                  </a:lnTo>
                  <a:lnTo>
                    <a:pt x="1713640" y="1134575"/>
                  </a:lnTo>
                  <a:lnTo>
                    <a:pt x="1715219" y="1133763"/>
                  </a:lnTo>
                  <a:lnTo>
                    <a:pt x="1717194" y="1132952"/>
                  </a:lnTo>
                  <a:lnTo>
                    <a:pt x="1779588" y="1120775"/>
                  </a:lnTo>
                  <a:close/>
                  <a:moveTo>
                    <a:pt x="233586" y="538163"/>
                  </a:moveTo>
                  <a:lnTo>
                    <a:pt x="238336" y="538163"/>
                  </a:lnTo>
                  <a:lnTo>
                    <a:pt x="300494" y="768264"/>
                  </a:lnTo>
                  <a:lnTo>
                    <a:pt x="301682" y="758743"/>
                  </a:lnTo>
                  <a:lnTo>
                    <a:pt x="323061" y="601242"/>
                  </a:lnTo>
                  <a:lnTo>
                    <a:pt x="317122" y="585770"/>
                  </a:lnTo>
                  <a:lnTo>
                    <a:pt x="328999" y="565140"/>
                  </a:lnTo>
                  <a:lnTo>
                    <a:pt x="355921" y="565140"/>
                  </a:lnTo>
                  <a:lnTo>
                    <a:pt x="367403" y="585770"/>
                  </a:lnTo>
                  <a:lnTo>
                    <a:pt x="362256" y="604416"/>
                  </a:lnTo>
                  <a:lnTo>
                    <a:pt x="381259" y="770645"/>
                  </a:lnTo>
                  <a:lnTo>
                    <a:pt x="394720" y="710739"/>
                  </a:lnTo>
                  <a:lnTo>
                    <a:pt x="395908" y="741287"/>
                  </a:lnTo>
                  <a:lnTo>
                    <a:pt x="397096" y="773818"/>
                  </a:lnTo>
                  <a:lnTo>
                    <a:pt x="401055" y="844039"/>
                  </a:lnTo>
                  <a:lnTo>
                    <a:pt x="405806" y="918227"/>
                  </a:lnTo>
                  <a:lnTo>
                    <a:pt x="410952" y="992018"/>
                  </a:lnTo>
                  <a:lnTo>
                    <a:pt x="416891" y="1061048"/>
                  </a:lnTo>
                  <a:lnTo>
                    <a:pt x="423226" y="1122541"/>
                  </a:lnTo>
                  <a:lnTo>
                    <a:pt x="426393" y="1148725"/>
                  </a:lnTo>
                  <a:lnTo>
                    <a:pt x="428768" y="1171338"/>
                  </a:lnTo>
                  <a:lnTo>
                    <a:pt x="431936" y="1190381"/>
                  </a:lnTo>
                  <a:lnTo>
                    <a:pt x="434311" y="1204663"/>
                  </a:lnTo>
                  <a:lnTo>
                    <a:pt x="435499" y="1210218"/>
                  </a:lnTo>
                  <a:lnTo>
                    <a:pt x="436687" y="1215375"/>
                  </a:lnTo>
                  <a:lnTo>
                    <a:pt x="439062" y="1220532"/>
                  </a:lnTo>
                  <a:lnTo>
                    <a:pt x="440646" y="1225293"/>
                  </a:lnTo>
                  <a:lnTo>
                    <a:pt x="440646" y="1228467"/>
                  </a:lnTo>
                  <a:lnTo>
                    <a:pt x="441833" y="1238385"/>
                  </a:lnTo>
                  <a:lnTo>
                    <a:pt x="443021" y="1248700"/>
                  </a:lnTo>
                  <a:lnTo>
                    <a:pt x="444605" y="1258221"/>
                  </a:lnTo>
                  <a:lnTo>
                    <a:pt x="446584" y="1268140"/>
                  </a:lnTo>
                  <a:lnTo>
                    <a:pt x="448564" y="1277264"/>
                  </a:lnTo>
                  <a:lnTo>
                    <a:pt x="450939" y="1285992"/>
                  </a:lnTo>
                  <a:lnTo>
                    <a:pt x="453711" y="1295117"/>
                  </a:lnTo>
                  <a:lnTo>
                    <a:pt x="456086" y="1303448"/>
                  </a:lnTo>
                  <a:lnTo>
                    <a:pt x="459649" y="1311383"/>
                  </a:lnTo>
                  <a:lnTo>
                    <a:pt x="462816" y="1318921"/>
                  </a:lnTo>
                  <a:lnTo>
                    <a:pt x="466380" y="1326458"/>
                  </a:lnTo>
                  <a:lnTo>
                    <a:pt x="469943" y="1333599"/>
                  </a:lnTo>
                  <a:lnTo>
                    <a:pt x="473902" y="1340344"/>
                  </a:lnTo>
                  <a:lnTo>
                    <a:pt x="477861" y="1346691"/>
                  </a:lnTo>
                  <a:lnTo>
                    <a:pt x="482612" y="1353039"/>
                  </a:lnTo>
                  <a:lnTo>
                    <a:pt x="487363" y="1358990"/>
                  </a:lnTo>
                  <a:lnTo>
                    <a:pt x="469151" y="1598613"/>
                  </a:lnTo>
                  <a:lnTo>
                    <a:pt x="383239" y="1598613"/>
                  </a:lnTo>
                  <a:lnTo>
                    <a:pt x="340481" y="1260999"/>
                  </a:lnTo>
                  <a:lnTo>
                    <a:pt x="334938" y="1261395"/>
                  </a:lnTo>
                  <a:lnTo>
                    <a:pt x="329395" y="1261792"/>
                  </a:lnTo>
                  <a:lnTo>
                    <a:pt x="326228" y="1261792"/>
                  </a:lnTo>
                  <a:lnTo>
                    <a:pt x="322269" y="1261395"/>
                  </a:lnTo>
                  <a:lnTo>
                    <a:pt x="282282" y="1597423"/>
                  </a:lnTo>
                  <a:lnTo>
                    <a:pt x="193203" y="1598613"/>
                  </a:lnTo>
                  <a:lnTo>
                    <a:pt x="160738" y="1168165"/>
                  </a:lnTo>
                  <a:lnTo>
                    <a:pt x="154800" y="1158246"/>
                  </a:lnTo>
                  <a:lnTo>
                    <a:pt x="149257" y="1148725"/>
                  </a:lnTo>
                  <a:lnTo>
                    <a:pt x="144110" y="1139203"/>
                  </a:lnTo>
                  <a:lnTo>
                    <a:pt x="140151" y="1128889"/>
                  </a:lnTo>
                  <a:lnTo>
                    <a:pt x="139755" y="1124921"/>
                  </a:lnTo>
                  <a:lnTo>
                    <a:pt x="134609" y="1066999"/>
                  </a:lnTo>
                  <a:lnTo>
                    <a:pt x="128670" y="1003920"/>
                  </a:lnTo>
                  <a:lnTo>
                    <a:pt x="122335" y="924971"/>
                  </a:lnTo>
                  <a:lnTo>
                    <a:pt x="108875" y="730972"/>
                  </a:lnTo>
                  <a:lnTo>
                    <a:pt x="103728" y="726608"/>
                  </a:lnTo>
                  <a:lnTo>
                    <a:pt x="98185" y="721054"/>
                  </a:lnTo>
                  <a:lnTo>
                    <a:pt x="97789" y="721450"/>
                  </a:lnTo>
                  <a:lnTo>
                    <a:pt x="96997" y="723434"/>
                  </a:lnTo>
                  <a:lnTo>
                    <a:pt x="96601" y="727798"/>
                  </a:lnTo>
                  <a:lnTo>
                    <a:pt x="96601" y="733352"/>
                  </a:lnTo>
                  <a:lnTo>
                    <a:pt x="96205" y="749618"/>
                  </a:lnTo>
                  <a:lnTo>
                    <a:pt x="96601" y="771438"/>
                  </a:lnTo>
                  <a:lnTo>
                    <a:pt x="97789" y="826980"/>
                  </a:lnTo>
                  <a:lnTo>
                    <a:pt x="100165" y="893630"/>
                  </a:lnTo>
                  <a:lnTo>
                    <a:pt x="103332" y="962660"/>
                  </a:lnTo>
                  <a:lnTo>
                    <a:pt x="106499" y="1027327"/>
                  </a:lnTo>
                  <a:lnTo>
                    <a:pt x="109666" y="1079694"/>
                  </a:lnTo>
                  <a:lnTo>
                    <a:pt x="112042" y="1112226"/>
                  </a:lnTo>
                  <a:lnTo>
                    <a:pt x="97393" y="1112623"/>
                  </a:lnTo>
                  <a:lnTo>
                    <a:pt x="87891" y="1112623"/>
                  </a:lnTo>
                  <a:lnTo>
                    <a:pt x="76806" y="1111433"/>
                  </a:lnTo>
                  <a:lnTo>
                    <a:pt x="65325" y="1109449"/>
                  </a:lnTo>
                  <a:lnTo>
                    <a:pt x="59386" y="1108259"/>
                  </a:lnTo>
                  <a:lnTo>
                    <a:pt x="53843" y="1107069"/>
                  </a:lnTo>
                  <a:lnTo>
                    <a:pt x="47905" y="1104688"/>
                  </a:lnTo>
                  <a:lnTo>
                    <a:pt x="41966" y="1102308"/>
                  </a:lnTo>
                  <a:lnTo>
                    <a:pt x="36027" y="1099928"/>
                  </a:lnTo>
                  <a:lnTo>
                    <a:pt x="30485" y="1096357"/>
                  </a:lnTo>
                  <a:lnTo>
                    <a:pt x="27713" y="1079298"/>
                  </a:lnTo>
                  <a:lnTo>
                    <a:pt x="24546" y="1056684"/>
                  </a:lnTo>
                  <a:lnTo>
                    <a:pt x="21775" y="1030104"/>
                  </a:lnTo>
                  <a:lnTo>
                    <a:pt x="18607" y="1000349"/>
                  </a:lnTo>
                  <a:lnTo>
                    <a:pt x="15836" y="967024"/>
                  </a:lnTo>
                  <a:lnTo>
                    <a:pt x="13065" y="932509"/>
                  </a:lnTo>
                  <a:lnTo>
                    <a:pt x="7918" y="860305"/>
                  </a:lnTo>
                  <a:lnTo>
                    <a:pt x="3563" y="790084"/>
                  </a:lnTo>
                  <a:lnTo>
                    <a:pt x="2375" y="757949"/>
                  </a:lnTo>
                  <a:lnTo>
                    <a:pt x="1187" y="728591"/>
                  </a:lnTo>
                  <a:lnTo>
                    <a:pt x="396" y="702804"/>
                  </a:lnTo>
                  <a:lnTo>
                    <a:pt x="0" y="681778"/>
                  </a:lnTo>
                  <a:lnTo>
                    <a:pt x="396" y="666305"/>
                  </a:lnTo>
                  <a:lnTo>
                    <a:pt x="792" y="660751"/>
                  </a:lnTo>
                  <a:lnTo>
                    <a:pt x="1187" y="656784"/>
                  </a:lnTo>
                  <a:lnTo>
                    <a:pt x="1979" y="650436"/>
                  </a:lnTo>
                  <a:lnTo>
                    <a:pt x="3167" y="644089"/>
                  </a:lnTo>
                  <a:lnTo>
                    <a:pt x="5147" y="638535"/>
                  </a:lnTo>
                  <a:lnTo>
                    <a:pt x="7918" y="632584"/>
                  </a:lnTo>
                  <a:lnTo>
                    <a:pt x="11085" y="626633"/>
                  </a:lnTo>
                  <a:lnTo>
                    <a:pt x="15044" y="621475"/>
                  </a:lnTo>
                  <a:lnTo>
                    <a:pt x="19003" y="615921"/>
                  </a:lnTo>
                  <a:lnTo>
                    <a:pt x="24150" y="610764"/>
                  </a:lnTo>
                  <a:lnTo>
                    <a:pt x="29693" y="606003"/>
                  </a:lnTo>
                  <a:lnTo>
                    <a:pt x="35631" y="601242"/>
                  </a:lnTo>
                  <a:lnTo>
                    <a:pt x="41966" y="596482"/>
                  </a:lnTo>
                  <a:lnTo>
                    <a:pt x="48696" y="592514"/>
                  </a:lnTo>
                  <a:lnTo>
                    <a:pt x="55427" y="588150"/>
                  </a:lnTo>
                  <a:lnTo>
                    <a:pt x="62949" y="584580"/>
                  </a:lnTo>
                  <a:lnTo>
                    <a:pt x="70867" y="580612"/>
                  </a:lnTo>
                  <a:lnTo>
                    <a:pt x="78785" y="576645"/>
                  </a:lnTo>
                  <a:lnTo>
                    <a:pt x="96205" y="569504"/>
                  </a:lnTo>
                  <a:lnTo>
                    <a:pt x="114417" y="563950"/>
                  </a:lnTo>
                  <a:lnTo>
                    <a:pt x="132629" y="557999"/>
                  </a:lnTo>
                  <a:lnTo>
                    <a:pt x="152029" y="552842"/>
                  </a:lnTo>
                  <a:lnTo>
                    <a:pt x="171428" y="548478"/>
                  </a:lnTo>
                  <a:lnTo>
                    <a:pt x="190828" y="544510"/>
                  </a:lnTo>
                  <a:lnTo>
                    <a:pt x="210227" y="540940"/>
                  </a:lnTo>
                  <a:lnTo>
                    <a:pt x="229627" y="538559"/>
                  </a:lnTo>
                  <a:lnTo>
                    <a:pt x="233586" y="538163"/>
                  </a:lnTo>
                  <a:close/>
                  <a:moveTo>
                    <a:pt x="1612045" y="536575"/>
                  </a:moveTo>
                  <a:lnTo>
                    <a:pt x="1621555" y="536972"/>
                  </a:lnTo>
                  <a:lnTo>
                    <a:pt x="1631461" y="537369"/>
                  </a:lnTo>
                  <a:lnTo>
                    <a:pt x="1640970" y="538559"/>
                  </a:lnTo>
                  <a:lnTo>
                    <a:pt x="1650480" y="540147"/>
                  </a:lnTo>
                  <a:lnTo>
                    <a:pt x="1660386" y="541734"/>
                  </a:lnTo>
                  <a:lnTo>
                    <a:pt x="1669896" y="544512"/>
                  </a:lnTo>
                  <a:lnTo>
                    <a:pt x="1679406" y="546894"/>
                  </a:lnTo>
                  <a:lnTo>
                    <a:pt x="1688916" y="550465"/>
                  </a:lnTo>
                  <a:lnTo>
                    <a:pt x="1698030" y="553640"/>
                  </a:lnTo>
                  <a:lnTo>
                    <a:pt x="1707539" y="557212"/>
                  </a:lnTo>
                  <a:lnTo>
                    <a:pt x="1716257" y="560784"/>
                  </a:lnTo>
                  <a:lnTo>
                    <a:pt x="1724974" y="565150"/>
                  </a:lnTo>
                  <a:lnTo>
                    <a:pt x="1742409" y="573484"/>
                  </a:lnTo>
                  <a:lnTo>
                    <a:pt x="1758259" y="582215"/>
                  </a:lnTo>
                  <a:lnTo>
                    <a:pt x="1772523" y="591344"/>
                  </a:lnTo>
                  <a:lnTo>
                    <a:pt x="1785600" y="600472"/>
                  </a:lnTo>
                  <a:lnTo>
                    <a:pt x="1797091" y="608806"/>
                  </a:lnTo>
                  <a:lnTo>
                    <a:pt x="1806997" y="616744"/>
                  </a:lnTo>
                  <a:lnTo>
                    <a:pt x="1814129" y="623887"/>
                  </a:lnTo>
                  <a:lnTo>
                    <a:pt x="1816903" y="627062"/>
                  </a:lnTo>
                  <a:lnTo>
                    <a:pt x="1818884" y="629840"/>
                  </a:lnTo>
                  <a:lnTo>
                    <a:pt x="1820865" y="632619"/>
                  </a:lnTo>
                  <a:lnTo>
                    <a:pt x="1821658" y="634603"/>
                  </a:lnTo>
                  <a:lnTo>
                    <a:pt x="1822054" y="638572"/>
                  </a:lnTo>
                  <a:lnTo>
                    <a:pt x="1822450" y="644128"/>
                  </a:lnTo>
                  <a:lnTo>
                    <a:pt x="1822450" y="660797"/>
                  </a:lnTo>
                  <a:lnTo>
                    <a:pt x="1821658" y="682625"/>
                  </a:lnTo>
                  <a:lnTo>
                    <a:pt x="1819677" y="710009"/>
                  </a:lnTo>
                  <a:lnTo>
                    <a:pt x="1818092" y="741362"/>
                  </a:lnTo>
                  <a:lnTo>
                    <a:pt x="1815714" y="775494"/>
                  </a:lnTo>
                  <a:lnTo>
                    <a:pt x="1809374" y="850106"/>
                  </a:lnTo>
                  <a:lnTo>
                    <a:pt x="1802242" y="926306"/>
                  </a:lnTo>
                  <a:lnTo>
                    <a:pt x="1794713" y="998141"/>
                  </a:lnTo>
                  <a:lnTo>
                    <a:pt x="1790751" y="1029494"/>
                  </a:lnTo>
                  <a:lnTo>
                    <a:pt x="1787581" y="1057672"/>
                  </a:lnTo>
                  <a:lnTo>
                    <a:pt x="1784015" y="1080691"/>
                  </a:lnTo>
                  <a:lnTo>
                    <a:pt x="1781241" y="1097756"/>
                  </a:lnTo>
                  <a:lnTo>
                    <a:pt x="1770146" y="1102122"/>
                  </a:lnTo>
                  <a:lnTo>
                    <a:pt x="1759844" y="1106091"/>
                  </a:lnTo>
                  <a:lnTo>
                    <a:pt x="1749938" y="1108472"/>
                  </a:lnTo>
                  <a:lnTo>
                    <a:pt x="1740824" y="1110456"/>
                  </a:lnTo>
                  <a:lnTo>
                    <a:pt x="1731710" y="1112044"/>
                  </a:lnTo>
                  <a:lnTo>
                    <a:pt x="1724182" y="1112441"/>
                  </a:lnTo>
                  <a:lnTo>
                    <a:pt x="1720616" y="1112044"/>
                  </a:lnTo>
                  <a:lnTo>
                    <a:pt x="1717446" y="1111250"/>
                  </a:lnTo>
                  <a:lnTo>
                    <a:pt x="1714276" y="1110853"/>
                  </a:lnTo>
                  <a:lnTo>
                    <a:pt x="1711502" y="1110059"/>
                  </a:lnTo>
                  <a:lnTo>
                    <a:pt x="1712691" y="1096566"/>
                  </a:lnTo>
                  <a:lnTo>
                    <a:pt x="1713879" y="1077119"/>
                  </a:lnTo>
                  <a:lnTo>
                    <a:pt x="1715464" y="1025128"/>
                  </a:lnTo>
                  <a:lnTo>
                    <a:pt x="1717049" y="960041"/>
                  </a:lnTo>
                  <a:lnTo>
                    <a:pt x="1718238" y="890587"/>
                  </a:lnTo>
                  <a:lnTo>
                    <a:pt x="1719031" y="823912"/>
                  </a:lnTo>
                  <a:lnTo>
                    <a:pt x="1718238" y="794544"/>
                  </a:lnTo>
                  <a:lnTo>
                    <a:pt x="1717842" y="768747"/>
                  </a:lnTo>
                  <a:lnTo>
                    <a:pt x="1717446" y="747315"/>
                  </a:lnTo>
                  <a:lnTo>
                    <a:pt x="1716257" y="731440"/>
                  </a:lnTo>
                  <a:lnTo>
                    <a:pt x="1715464" y="726281"/>
                  </a:lnTo>
                  <a:lnTo>
                    <a:pt x="1715068" y="722312"/>
                  </a:lnTo>
                  <a:lnTo>
                    <a:pt x="1713879" y="720725"/>
                  </a:lnTo>
                  <a:lnTo>
                    <a:pt x="1713483" y="720328"/>
                  </a:lnTo>
                  <a:lnTo>
                    <a:pt x="1713087" y="720725"/>
                  </a:lnTo>
                  <a:lnTo>
                    <a:pt x="1707539" y="727869"/>
                  </a:lnTo>
                  <a:lnTo>
                    <a:pt x="1702388" y="735409"/>
                  </a:lnTo>
                  <a:lnTo>
                    <a:pt x="1701200" y="737394"/>
                  </a:lnTo>
                  <a:lnTo>
                    <a:pt x="1683765" y="992584"/>
                  </a:lnTo>
                  <a:lnTo>
                    <a:pt x="1675047" y="1087438"/>
                  </a:lnTo>
                  <a:lnTo>
                    <a:pt x="1671877" y="1124744"/>
                  </a:lnTo>
                  <a:lnTo>
                    <a:pt x="1671085" y="1128316"/>
                  </a:lnTo>
                  <a:lnTo>
                    <a:pt x="1669104" y="1134269"/>
                  </a:lnTo>
                  <a:lnTo>
                    <a:pt x="1667123" y="1140222"/>
                  </a:lnTo>
                  <a:lnTo>
                    <a:pt x="1664349" y="1145778"/>
                  </a:lnTo>
                  <a:lnTo>
                    <a:pt x="1661971" y="1151334"/>
                  </a:lnTo>
                  <a:lnTo>
                    <a:pt x="1655631" y="1162447"/>
                  </a:lnTo>
                  <a:lnTo>
                    <a:pt x="1648499" y="1173956"/>
                  </a:lnTo>
                  <a:lnTo>
                    <a:pt x="1616403" y="1598613"/>
                  </a:lnTo>
                  <a:lnTo>
                    <a:pt x="1531211" y="1598613"/>
                  </a:lnTo>
                  <a:lnTo>
                    <a:pt x="1488020" y="1260872"/>
                  </a:lnTo>
                  <a:lnTo>
                    <a:pt x="1482869" y="1261269"/>
                  </a:lnTo>
                  <a:lnTo>
                    <a:pt x="1477322" y="1261666"/>
                  </a:lnTo>
                  <a:lnTo>
                    <a:pt x="1473359" y="1261666"/>
                  </a:lnTo>
                  <a:lnTo>
                    <a:pt x="1470189" y="1261269"/>
                  </a:lnTo>
                  <a:lnTo>
                    <a:pt x="1429772" y="1597422"/>
                  </a:lnTo>
                  <a:lnTo>
                    <a:pt x="1340617" y="1598613"/>
                  </a:lnTo>
                  <a:lnTo>
                    <a:pt x="1323975" y="1376760"/>
                  </a:lnTo>
                  <a:lnTo>
                    <a:pt x="1330315" y="1370806"/>
                  </a:lnTo>
                  <a:lnTo>
                    <a:pt x="1336655" y="1364456"/>
                  </a:lnTo>
                  <a:lnTo>
                    <a:pt x="1342995" y="1357710"/>
                  </a:lnTo>
                  <a:lnTo>
                    <a:pt x="1348542" y="1350566"/>
                  </a:lnTo>
                  <a:lnTo>
                    <a:pt x="1354090" y="1342628"/>
                  </a:lnTo>
                  <a:lnTo>
                    <a:pt x="1358845" y="1334294"/>
                  </a:lnTo>
                  <a:lnTo>
                    <a:pt x="1363600" y="1325563"/>
                  </a:lnTo>
                  <a:lnTo>
                    <a:pt x="1368355" y="1316435"/>
                  </a:lnTo>
                  <a:lnTo>
                    <a:pt x="1371921" y="1306513"/>
                  </a:lnTo>
                  <a:lnTo>
                    <a:pt x="1375883" y="1296591"/>
                  </a:lnTo>
                  <a:lnTo>
                    <a:pt x="1379053" y="1285875"/>
                  </a:lnTo>
                  <a:lnTo>
                    <a:pt x="1381827" y="1275160"/>
                  </a:lnTo>
                  <a:lnTo>
                    <a:pt x="1384204" y="1263650"/>
                  </a:lnTo>
                  <a:lnTo>
                    <a:pt x="1386186" y="1251347"/>
                  </a:lnTo>
                  <a:lnTo>
                    <a:pt x="1388563" y="1239044"/>
                  </a:lnTo>
                  <a:lnTo>
                    <a:pt x="1389752" y="1226344"/>
                  </a:lnTo>
                  <a:lnTo>
                    <a:pt x="1389752" y="1222375"/>
                  </a:lnTo>
                  <a:lnTo>
                    <a:pt x="1389752" y="1218009"/>
                  </a:lnTo>
                  <a:lnTo>
                    <a:pt x="1389356" y="1209675"/>
                  </a:lnTo>
                  <a:lnTo>
                    <a:pt x="1390148" y="1207294"/>
                  </a:lnTo>
                  <a:lnTo>
                    <a:pt x="1392129" y="1194594"/>
                  </a:lnTo>
                  <a:lnTo>
                    <a:pt x="1394903" y="1177925"/>
                  </a:lnTo>
                  <a:lnTo>
                    <a:pt x="1400450" y="1134269"/>
                  </a:lnTo>
                  <a:lnTo>
                    <a:pt x="1407186" y="1078309"/>
                  </a:lnTo>
                  <a:lnTo>
                    <a:pt x="1413923" y="1013619"/>
                  </a:lnTo>
                  <a:lnTo>
                    <a:pt x="1421055" y="943769"/>
                  </a:lnTo>
                  <a:lnTo>
                    <a:pt x="1427791" y="871537"/>
                  </a:lnTo>
                  <a:lnTo>
                    <a:pt x="1433735" y="800894"/>
                  </a:lnTo>
                  <a:lnTo>
                    <a:pt x="1438886" y="734219"/>
                  </a:lnTo>
                  <a:lnTo>
                    <a:pt x="1447603" y="767953"/>
                  </a:lnTo>
                  <a:lnTo>
                    <a:pt x="1449188" y="758428"/>
                  </a:lnTo>
                  <a:lnTo>
                    <a:pt x="1470586" y="600869"/>
                  </a:lnTo>
                  <a:lnTo>
                    <a:pt x="1464642" y="585390"/>
                  </a:lnTo>
                  <a:lnTo>
                    <a:pt x="1476529" y="564753"/>
                  </a:lnTo>
                  <a:lnTo>
                    <a:pt x="1503870" y="564753"/>
                  </a:lnTo>
                  <a:lnTo>
                    <a:pt x="1514569" y="585390"/>
                  </a:lnTo>
                  <a:lnTo>
                    <a:pt x="1509814" y="604044"/>
                  </a:lnTo>
                  <a:lnTo>
                    <a:pt x="1528833" y="770334"/>
                  </a:lnTo>
                  <a:lnTo>
                    <a:pt x="1579949" y="545306"/>
                  </a:lnTo>
                  <a:lnTo>
                    <a:pt x="1585893" y="542131"/>
                  </a:lnTo>
                  <a:lnTo>
                    <a:pt x="1589855" y="540147"/>
                  </a:lnTo>
                  <a:lnTo>
                    <a:pt x="1592629" y="538559"/>
                  </a:lnTo>
                  <a:lnTo>
                    <a:pt x="1593025" y="538162"/>
                  </a:lnTo>
                  <a:lnTo>
                    <a:pt x="1602535" y="536972"/>
                  </a:lnTo>
                  <a:lnTo>
                    <a:pt x="1612045" y="536575"/>
                  </a:lnTo>
                  <a:close/>
                  <a:moveTo>
                    <a:pt x="1080417" y="477838"/>
                  </a:moveTo>
                  <a:lnTo>
                    <a:pt x="1092318" y="478235"/>
                  </a:lnTo>
                  <a:lnTo>
                    <a:pt x="1104616" y="478632"/>
                  </a:lnTo>
                  <a:lnTo>
                    <a:pt x="1116913" y="480219"/>
                  </a:lnTo>
                  <a:lnTo>
                    <a:pt x="1128814" y="482600"/>
                  </a:lnTo>
                  <a:lnTo>
                    <a:pt x="1141111" y="484982"/>
                  </a:lnTo>
                  <a:lnTo>
                    <a:pt x="1153409" y="487760"/>
                  </a:lnTo>
                  <a:lnTo>
                    <a:pt x="1165706" y="491332"/>
                  </a:lnTo>
                  <a:lnTo>
                    <a:pt x="1178003" y="494903"/>
                  </a:lnTo>
                  <a:lnTo>
                    <a:pt x="1189507" y="499269"/>
                  </a:lnTo>
                  <a:lnTo>
                    <a:pt x="1201011" y="504032"/>
                  </a:lnTo>
                  <a:lnTo>
                    <a:pt x="1212515" y="508397"/>
                  </a:lnTo>
                  <a:lnTo>
                    <a:pt x="1223623" y="513557"/>
                  </a:lnTo>
                  <a:lnTo>
                    <a:pt x="1234730" y="519113"/>
                  </a:lnTo>
                  <a:lnTo>
                    <a:pt x="1245441" y="524669"/>
                  </a:lnTo>
                  <a:lnTo>
                    <a:pt x="1255358" y="530225"/>
                  </a:lnTo>
                  <a:lnTo>
                    <a:pt x="1265672" y="536178"/>
                  </a:lnTo>
                  <a:lnTo>
                    <a:pt x="1283920" y="547291"/>
                  </a:lnTo>
                  <a:lnTo>
                    <a:pt x="1300581" y="558403"/>
                  </a:lnTo>
                  <a:lnTo>
                    <a:pt x="1314862" y="569119"/>
                  </a:lnTo>
                  <a:lnTo>
                    <a:pt x="1327159" y="579438"/>
                  </a:lnTo>
                  <a:lnTo>
                    <a:pt x="1331919" y="584200"/>
                  </a:lnTo>
                  <a:lnTo>
                    <a:pt x="1336283" y="588169"/>
                  </a:lnTo>
                  <a:lnTo>
                    <a:pt x="1339456" y="592535"/>
                  </a:lnTo>
                  <a:lnTo>
                    <a:pt x="1342630" y="595710"/>
                  </a:lnTo>
                  <a:lnTo>
                    <a:pt x="1344217" y="599282"/>
                  </a:lnTo>
                  <a:lnTo>
                    <a:pt x="1345407" y="601663"/>
                  </a:lnTo>
                  <a:lnTo>
                    <a:pt x="1346200" y="606822"/>
                  </a:lnTo>
                  <a:lnTo>
                    <a:pt x="1346200" y="613966"/>
                  </a:lnTo>
                  <a:lnTo>
                    <a:pt x="1346200" y="634603"/>
                  </a:lnTo>
                  <a:lnTo>
                    <a:pt x="1345407" y="662782"/>
                  </a:lnTo>
                  <a:lnTo>
                    <a:pt x="1343820" y="696913"/>
                  </a:lnTo>
                  <a:lnTo>
                    <a:pt x="1341043" y="736600"/>
                  </a:lnTo>
                  <a:lnTo>
                    <a:pt x="1337870" y="779860"/>
                  </a:lnTo>
                  <a:lnTo>
                    <a:pt x="1334299" y="825897"/>
                  </a:lnTo>
                  <a:lnTo>
                    <a:pt x="1330333" y="873919"/>
                  </a:lnTo>
                  <a:lnTo>
                    <a:pt x="1325572" y="922735"/>
                  </a:lnTo>
                  <a:lnTo>
                    <a:pt x="1321209" y="970757"/>
                  </a:lnTo>
                  <a:lnTo>
                    <a:pt x="1316448" y="1017588"/>
                  </a:lnTo>
                  <a:lnTo>
                    <a:pt x="1311291" y="1061244"/>
                  </a:lnTo>
                  <a:lnTo>
                    <a:pt x="1306928" y="1101328"/>
                  </a:lnTo>
                  <a:lnTo>
                    <a:pt x="1302564" y="1136253"/>
                  </a:lnTo>
                  <a:lnTo>
                    <a:pt x="1298201" y="1166019"/>
                  </a:lnTo>
                  <a:lnTo>
                    <a:pt x="1294630" y="1187847"/>
                  </a:lnTo>
                  <a:lnTo>
                    <a:pt x="1280746" y="1193403"/>
                  </a:lnTo>
                  <a:lnTo>
                    <a:pt x="1267655" y="1197372"/>
                  </a:lnTo>
                  <a:lnTo>
                    <a:pt x="1254961" y="1201341"/>
                  </a:lnTo>
                  <a:lnTo>
                    <a:pt x="1243061" y="1203722"/>
                  </a:lnTo>
                  <a:lnTo>
                    <a:pt x="1232350" y="1205310"/>
                  </a:lnTo>
                  <a:lnTo>
                    <a:pt x="1227193" y="1205310"/>
                  </a:lnTo>
                  <a:lnTo>
                    <a:pt x="1222433" y="1205707"/>
                  </a:lnTo>
                  <a:lnTo>
                    <a:pt x="1217672" y="1205310"/>
                  </a:lnTo>
                  <a:lnTo>
                    <a:pt x="1213706" y="1204913"/>
                  </a:lnTo>
                  <a:lnTo>
                    <a:pt x="1209739" y="1204119"/>
                  </a:lnTo>
                  <a:lnTo>
                    <a:pt x="1206565" y="1202928"/>
                  </a:lnTo>
                  <a:lnTo>
                    <a:pt x="1207755" y="1186260"/>
                  </a:lnTo>
                  <a:lnTo>
                    <a:pt x="1208945" y="1161653"/>
                  </a:lnTo>
                  <a:lnTo>
                    <a:pt x="1211722" y="1094978"/>
                  </a:lnTo>
                  <a:lnTo>
                    <a:pt x="1213706" y="1013222"/>
                  </a:lnTo>
                  <a:lnTo>
                    <a:pt x="1214896" y="925116"/>
                  </a:lnTo>
                  <a:lnTo>
                    <a:pt x="1215292" y="882253"/>
                  </a:lnTo>
                  <a:lnTo>
                    <a:pt x="1215292" y="841375"/>
                  </a:lnTo>
                  <a:lnTo>
                    <a:pt x="1215292" y="804069"/>
                  </a:lnTo>
                  <a:lnTo>
                    <a:pt x="1214499" y="771128"/>
                  </a:lnTo>
                  <a:lnTo>
                    <a:pt x="1213706" y="744141"/>
                  </a:lnTo>
                  <a:lnTo>
                    <a:pt x="1212515" y="724297"/>
                  </a:lnTo>
                  <a:lnTo>
                    <a:pt x="1211722" y="717153"/>
                  </a:lnTo>
                  <a:lnTo>
                    <a:pt x="1210532" y="712788"/>
                  </a:lnTo>
                  <a:lnTo>
                    <a:pt x="1209739" y="711200"/>
                  </a:lnTo>
                  <a:lnTo>
                    <a:pt x="1209342" y="710407"/>
                  </a:lnTo>
                  <a:lnTo>
                    <a:pt x="1208945" y="710010"/>
                  </a:lnTo>
                  <a:lnTo>
                    <a:pt x="1208152" y="710407"/>
                  </a:lnTo>
                  <a:lnTo>
                    <a:pt x="1201408" y="719932"/>
                  </a:lnTo>
                  <a:lnTo>
                    <a:pt x="1194664" y="729457"/>
                  </a:lnTo>
                  <a:lnTo>
                    <a:pt x="1193078" y="731838"/>
                  </a:lnTo>
                  <a:lnTo>
                    <a:pt x="1171260" y="1054497"/>
                  </a:lnTo>
                  <a:lnTo>
                    <a:pt x="1165309" y="1121966"/>
                  </a:lnTo>
                  <a:lnTo>
                    <a:pt x="1160549" y="1174750"/>
                  </a:lnTo>
                  <a:lnTo>
                    <a:pt x="1155789" y="1221582"/>
                  </a:lnTo>
                  <a:lnTo>
                    <a:pt x="1155392" y="1225947"/>
                  </a:lnTo>
                  <a:lnTo>
                    <a:pt x="1153012" y="1233488"/>
                  </a:lnTo>
                  <a:lnTo>
                    <a:pt x="1149838" y="1241028"/>
                  </a:lnTo>
                  <a:lnTo>
                    <a:pt x="1147062" y="1248172"/>
                  </a:lnTo>
                  <a:lnTo>
                    <a:pt x="1143888" y="1255316"/>
                  </a:lnTo>
                  <a:lnTo>
                    <a:pt x="1139921" y="1262460"/>
                  </a:lnTo>
                  <a:lnTo>
                    <a:pt x="1135557" y="1269603"/>
                  </a:lnTo>
                  <a:lnTo>
                    <a:pt x="1131591" y="1276350"/>
                  </a:lnTo>
                  <a:lnTo>
                    <a:pt x="1126830" y="1283494"/>
                  </a:lnTo>
                  <a:lnTo>
                    <a:pt x="1086368" y="1820863"/>
                  </a:lnTo>
                  <a:lnTo>
                    <a:pt x="977674" y="1820863"/>
                  </a:lnTo>
                  <a:lnTo>
                    <a:pt x="923328" y="1393428"/>
                  </a:lnTo>
                  <a:lnTo>
                    <a:pt x="916584" y="1394222"/>
                  </a:lnTo>
                  <a:lnTo>
                    <a:pt x="909840" y="1394619"/>
                  </a:lnTo>
                  <a:lnTo>
                    <a:pt x="905080" y="1394222"/>
                  </a:lnTo>
                  <a:lnTo>
                    <a:pt x="900716" y="1393825"/>
                  </a:lnTo>
                  <a:lnTo>
                    <a:pt x="849543" y="1819275"/>
                  </a:lnTo>
                  <a:lnTo>
                    <a:pt x="736486" y="1820863"/>
                  </a:lnTo>
                  <a:lnTo>
                    <a:pt x="695627" y="1276350"/>
                  </a:lnTo>
                  <a:lnTo>
                    <a:pt x="687693" y="1264047"/>
                  </a:lnTo>
                  <a:lnTo>
                    <a:pt x="680553" y="1251744"/>
                  </a:lnTo>
                  <a:lnTo>
                    <a:pt x="677776" y="1245394"/>
                  </a:lnTo>
                  <a:lnTo>
                    <a:pt x="674602" y="1239044"/>
                  </a:lnTo>
                  <a:lnTo>
                    <a:pt x="671826" y="1232694"/>
                  </a:lnTo>
                  <a:lnTo>
                    <a:pt x="669842" y="1226741"/>
                  </a:lnTo>
                  <a:lnTo>
                    <a:pt x="669049" y="1221582"/>
                  </a:lnTo>
                  <a:lnTo>
                    <a:pt x="661908" y="1148160"/>
                  </a:lnTo>
                  <a:lnTo>
                    <a:pt x="654768" y="1068388"/>
                  </a:lnTo>
                  <a:lnTo>
                    <a:pt x="646437" y="968375"/>
                  </a:lnTo>
                  <a:lnTo>
                    <a:pt x="630173" y="723503"/>
                  </a:lnTo>
                  <a:lnTo>
                    <a:pt x="626603" y="720725"/>
                  </a:lnTo>
                  <a:lnTo>
                    <a:pt x="623826" y="717550"/>
                  </a:lnTo>
                  <a:lnTo>
                    <a:pt x="616686" y="710407"/>
                  </a:lnTo>
                  <a:lnTo>
                    <a:pt x="616289" y="710407"/>
                  </a:lnTo>
                  <a:lnTo>
                    <a:pt x="615892" y="710803"/>
                  </a:lnTo>
                  <a:lnTo>
                    <a:pt x="614702" y="713978"/>
                  </a:lnTo>
                  <a:lnTo>
                    <a:pt x="614305" y="719138"/>
                  </a:lnTo>
                  <a:lnTo>
                    <a:pt x="613909" y="726678"/>
                  </a:lnTo>
                  <a:lnTo>
                    <a:pt x="613909" y="746919"/>
                  </a:lnTo>
                  <a:lnTo>
                    <a:pt x="613909" y="774303"/>
                  </a:lnTo>
                  <a:lnTo>
                    <a:pt x="614702" y="807641"/>
                  </a:lnTo>
                  <a:lnTo>
                    <a:pt x="615892" y="844947"/>
                  </a:lnTo>
                  <a:lnTo>
                    <a:pt x="619066" y="929085"/>
                  </a:lnTo>
                  <a:lnTo>
                    <a:pt x="623033" y="1016794"/>
                  </a:lnTo>
                  <a:lnTo>
                    <a:pt x="627000" y="1098550"/>
                  </a:lnTo>
                  <a:lnTo>
                    <a:pt x="630966" y="1164035"/>
                  </a:lnTo>
                  <a:lnTo>
                    <a:pt x="632553" y="1188641"/>
                  </a:lnTo>
                  <a:lnTo>
                    <a:pt x="634140" y="1205310"/>
                  </a:lnTo>
                  <a:lnTo>
                    <a:pt x="625810" y="1205310"/>
                  </a:lnTo>
                  <a:lnTo>
                    <a:pt x="615099" y="1205707"/>
                  </a:lnTo>
                  <a:lnTo>
                    <a:pt x="603198" y="1205310"/>
                  </a:lnTo>
                  <a:lnTo>
                    <a:pt x="589711" y="1204516"/>
                  </a:lnTo>
                  <a:lnTo>
                    <a:pt x="582570" y="1203325"/>
                  </a:lnTo>
                  <a:lnTo>
                    <a:pt x="575033" y="1202135"/>
                  </a:lnTo>
                  <a:lnTo>
                    <a:pt x="567496" y="1200944"/>
                  </a:lnTo>
                  <a:lnTo>
                    <a:pt x="559959" y="1198563"/>
                  </a:lnTo>
                  <a:lnTo>
                    <a:pt x="552422" y="1196182"/>
                  </a:lnTo>
                  <a:lnTo>
                    <a:pt x="544885" y="1193403"/>
                  </a:lnTo>
                  <a:lnTo>
                    <a:pt x="537744" y="1189435"/>
                  </a:lnTo>
                  <a:lnTo>
                    <a:pt x="530604" y="1185466"/>
                  </a:lnTo>
                  <a:lnTo>
                    <a:pt x="528620" y="1175544"/>
                  </a:lnTo>
                  <a:lnTo>
                    <a:pt x="526637" y="1163638"/>
                  </a:lnTo>
                  <a:lnTo>
                    <a:pt x="523067" y="1135460"/>
                  </a:lnTo>
                  <a:lnTo>
                    <a:pt x="519100" y="1101725"/>
                  </a:lnTo>
                  <a:lnTo>
                    <a:pt x="515530" y="1064022"/>
                  </a:lnTo>
                  <a:lnTo>
                    <a:pt x="511959" y="1021953"/>
                  </a:lnTo>
                  <a:lnTo>
                    <a:pt x="508389" y="978297"/>
                  </a:lnTo>
                  <a:lnTo>
                    <a:pt x="504819" y="932657"/>
                  </a:lnTo>
                  <a:lnTo>
                    <a:pt x="502042" y="886619"/>
                  </a:lnTo>
                  <a:lnTo>
                    <a:pt x="498868" y="841772"/>
                  </a:lnTo>
                  <a:lnTo>
                    <a:pt x="496885" y="798116"/>
                  </a:lnTo>
                  <a:lnTo>
                    <a:pt x="494902" y="757238"/>
                  </a:lnTo>
                  <a:lnTo>
                    <a:pt x="492918" y="720328"/>
                  </a:lnTo>
                  <a:lnTo>
                    <a:pt x="492125" y="687785"/>
                  </a:lnTo>
                  <a:lnTo>
                    <a:pt x="492125" y="661194"/>
                  </a:lnTo>
                  <a:lnTo>
                    <a:pt x="492125" y="641350"/>
                  </a:lnTo>
                  <a:lnTo>
                    <a:pt x="492521" y="634603"/>
                  </a:lnTo>
                  <a:lnTo>
                    <a:pt x="493315" y="629444"/>
                  </a:lnTo>
                  <a:lnTo>
                    <a:pt x="494505" y="621507"/>
                  </a:lnTo>
                  <a:lnTo>
                    <a:pt x="496092" y="613569"/>
                  </a:lnTo>
                  <a:lnTo>
                    <a:pt x="498472" y="606028"/>
                  </a:lnTo>
                  <a:lnTo>
                    <a:pt x="502042" y="598885"/>
                  </a:lnTo>
                  <a:lnTo>
                    <a:pt x="506009" y="591741"/>
                  </a:lnTo>
                  <a:lnTo>
                    <a:pt x="510769" y="584597"/>
                  </a:lnTo>
                  <a:lnTo>
                    <a:pt x="516323" y="578247"/>
                  </a:lnTo>
                  <a:lnTo>
                    <a:pt x="522670" y="571500"/>
                  </a:lnTo>
                  <a:lnTo>
                    <a:pt x="529414" y="565547"/>
                  </a:lnTo>
                  <a:lnTo>
                    <a:pt x="536951" y="559594"/>
                  </a:lnTo>
                  <a:lnTo>
                    <a:pt x="544885" y="553641"/>
                  </a:lnTo>
                  <a:lnTo>
                    <a:pt x="553215" y="548085"/>
                  </a:lnTo>
                  <a:lnTo>
                    <a:pt x="562339" y="542925"/>
                  </a:lnTo>
                  <a:lnTo>
                    <a:pt x="571860" y="537766"/>
                  </a:lnTo>
                  <a:lnTo>
                    <a:pt x="581777" y="533003"/>
                  </a:lnTo>
                  <a:lnTo>
                    <a:pt x="592091" y="528241"/>
                  </a:lnTo>
                  <a:lnTo>
                    <a:pt x="602801" y="523875"/>
                  </a:lnTo>
                  <a:lnTo>
                    <a:pt x="613512" y="519510"/>
                  </a:lnTo>
                  <a:lnTo>
                    <a:pt x="625016" y="515144"/>
                  </a:lnTo>
                  <a:lnTo>
                    <a:pt x="636520" y="511572"/>
                  </a:lnTo>
                  <a:lnTo>
                    <a:pt x="659925" y="504428"/>
                  </a:lnTo>
                  <a:lnTo>
                    <a:pt x="684520" y="498078"/>
                  </a:lnTo>
                  <a:lnTo>
                    <a:pt x="709115" y="492522"/>
                  </a:lnTo>
                  <a:lnTo>
                    <a:pt x="733709" y="487363"/>
                  </a:lnTo>
                  <a:lnTo>
                    <a:pt x="758701" y="483394"/>
                  </a:lnTo>
                  <a:lnTo>
                    <a:pt x="782502" y="479425"/>
                  </a:lnTo>
                  <a:lnTo>
                    <a:pt x="788056" y="479028"/>
                  </a:lnTo>
                  <a:lnTo>
                    <a:pt x="794006" y="479425"/>
                  </a:lnTo>
                  <a:lnTo>
                    <a:pt x="872948" y="770335"/>
                  </a:lnTo>
                  <a:lnTo>
                    <a:pt x="874138" y="758428"/>
                  </a:lnTo>
                  <a:lnTo>
                    <a:pt x="901510" y="559197"/>
                  </a:lnTo>
                  <a:lnTo>
                    <a:pt x="893576" y="539353"/>
                  </a:lnTo>
                  <a:lnTo>
                    <a:pt x="908650" y="513557"/>
                  </a:lnTo>
                  <a:lnTo>
                    <a:pt x="943162" y="513160"/>
                  </a:lnTo>
                  <a:lnTo>
                    <a:pt x="957443" y="539353"/>
                  </a:lnTo>
                  <a:lnTo>
                    <a:pt x="950699" y="563166"/>
                  </a:lnTo>
                  <a:lnTo>
                    <a:pt x="975294" y="773510"/>
                  </a:lnTo>
                  <a:lnTo>
                    <a:pt x="1039558" y="488950"/>
                  </a:lnTo>
                  <a:lnTo>
                    <a:pt x="1046699" y="485378"/>
                  </a:lnTo>
                  <a:lnTo>
                    <a:pt x="1052252" y="482600"/>
                  </a:lnTo>
                  <a:lnTo>
                    <a:pt x="1055823" y="480219"/>
                  </a:lnTo>
                  <a:lnTo>
                    <a:pt x="1056616" y="479822"/>
                  </a:lnTo>
                  <a:lnTo>
                    <a:pt x="1056616" y="479425"/>
                  </a:lnTo>
                  <a:lnTo>
                    <a:pt x="1068120" y="478235"/>
                  </a:lnTo>
                  <a:lnTo>
                    <a:pt x="1080417" y="477838"/>
                  </a:lnTo>
                  <a:close/>
                  <a:moveTo>
                    <a:pt x="1485107" y="451247"/>
                  </a:moveTo>
                  <a:lnTo>
                    <a:pt x="1485107" y="475853"/>
                  </a:lnTo>
                  <a:lnTo>
                    <a:pt x="1508523" y="475853"/>
                  </a:lnTo>
                  <a:lnTo>
                    <a:pt x="1508523" y="451247"/>
                  </a:lnTo>
                  <a:lnTo>
                    <a:pt x="1485107" y="451247"/>
                  </a:lnTo>
                  <a:close/>
                  <a:moveTo>
                    <a:pt x="328429" y="426244"/>
                  </a:moveTo>
                  <a:lnTo>
                    <a:pt x="328429" y="449263"/>
                  </a:lnTo>
                  <a:lnTo>
                    <a:pt x="350229" y="449263"/>
                  </a:lnTo>
                  <a:lnTo>
                    <a:pt x="350229" y="426244"/>
                  </a:lnTo>
                  <a:lnTo>
                    <a:pt x="328429" y="426244"/>
                  </a:lnTo>
                  <a:close/>
                  <a:moveTo>
                    <a:pt x="904908" y="342106"/>
                  </a:moveTo>
                  <a:lnTo>
                    <a:pt x="904908" y="371872"/>
                  </a:lnTo>
                  <a:lnTo>
                    <a:pt x="933819" y="371872"/>
                  </a:lnTo>
                  <a:lnTo>
                    <a:pt x="933819" y="342106"/>
                  </a:lnTo>
                  <a:lnTo>
                    <a:pt x="904908" y="342106"/>
                  </a:lnTo>
                  <a:close/>
                  <a:moveTo>
                    <a:pt x="1494632" y="300037"/>
                  </a:moveTo>
                  <a:lnTo>
                    <a:pt x="1489473" y="300434"/>
                  </a:lnTo>
                  <a:lnTo>
                    <a:pt x="1483123" y="301228"/>
                  </a:lnTo>
                  <a:lnTo>
                    <a:pt x="1477169" y="302419"/>
                  </a:lnTo>
                  <a:lnTo>
                    <a:pt x="1465660" y="304800"/>
                  </a:lnTo>
                  <a:lnTo>
                    <a:pt x="1460501" y="306784"/>
                  </a:lnTo>
                  <a:lnTo>
                    <a:pt x="1456532" y="307975"/>
                  </a:lnTo>
                  <a:lnTo>
                    <a:pt x="1456532" y="331391"/>
                  </a:lnTo>
                  <a:lnTo>
                    <a:pt x="1457723" y="331391"/>
                  </a:lnTo>
                  <a:lnTo>
                    <a:pt x="1460898" y="329406"/>
                  </a:lnTo>
                  <a:lnTo>
                    <a:pt x="1465263" y="327819"/>
                  </a:lnTo>
                  <a:lnTo>
                    <a:pt x="1475582" y="323453"/>
                  </a:lnTo>
                  <a:lnTo>
                    <a:pt x="1480741" y="321866"/>
                  </a:lnTo>
                  <a:lnTo>
                    <a:pt x="1486694" y="320675"/>
                  </a:lnTo>
                  <a:lnTo>
                    <a:pt x="1492648" y="319484"/>
                  </a:lnTo>
                  <a:lnTo>
                    <a:pt x="1498998" y="319484"/>
                  </a:lnTo>
                  <a:lnTo>
                    <a:pt x="1505744" y="320278"/>
                  </a:lnTo>
                  <a:lnTo>
                    <a:pt x="1511698" y="321469"/>
                  </a:lnTo>
                  <a:lnTo>
                    <a:pt x="1517254" y="323056"/>
                  </a:lnTo>
                  <a:lnTo>
                    <a:pt x="1519635" y="324644"/>
                  </a:lnTo>
                  <a:lnTo>
                    <a:pt x="1521619" y="325834"/>
                  </a:lnTo>
                  <a:lnTo>
                    <a:pt x="1524001" y="327819"/>
                  </a:lnTo>
                  <a:lnTo>
                    <a:pt x="1525588" y="329803"/>
                  </a:lnTo>
                  <a:lnTo>
                    <a:pt x="1527176" y="331787"/>
                  </a:lnTo>
                  <a:lnTo>
                    <a:pt x="1528366" y="334169"/>
                  </a:lnTo>
                  <a:lnTo>
                    <a:pt x="1529160" y="336550"/>
                  </a:lnTo>
                  <a:lnTo>
                    <a:pt x="1530351" y="339328"/>
                  </a:lnTo>
                  <a:lnTo>
                    <a:pt x="1530748" y="342503"/>
                  </a:lnTo>
                  <a:lnTo>
                    <a:pt x="1530748" y="345281"/>
                  </a:lnTo>
                  <a:lnTo>
                    <a:pt x="1530351" y="350441"/>
                  </a:lnTo>
                  <a:lnTo>
                    <a:pt x="1529954" y="354806"/>
                  </a:lnTo>
                  <a:lnTo>
                    <a:pt x="1528366" y="358378"/>
                  </a:lnTo>
                  <a:lnTo>
                    <a:pt x="1526779" y="361950"/>
                  </a:lnTo>
                  <a:lnTo>
                    <a:pt x="1524794" y="365125"/>
                  </a:lnTo>
                  <a:lnTo>
                    <a:pt x="1522413" y="368300"/>
                  </a:lnTo>
                  <a:lnTo>
                    <a:pt x="1519635" y="371475"/>
                  </a:lnTo>
                  <a:lnTo>
                    <a:pt x="1516857" y="374650"/>
                  </a:lnTo>
                  <a:lnTo>
                    <a:pt x="1513285" y="377031"/>
                  </a:lnTo>
                  <a:lnTo>
                    <a:pt x="1510110" y="379413"/>
                  </a:lnTo>
                  <a:lnTo>
                    <a:pt x="1502569" y="384572"/>
                  </a:lnTo>
                  <a:lnTo>
                    <a:pt x="1485901" y="393700"/>
                  </a:lnTo>
                  <a:lnTo>
                    <a:pt x="1485901" y="429419"/>
                  </a:lnTo>
                  <a:lnTo>
                    <a:pt x="1506538" y="429419"/>
                  </a:lnTo>
                  <a:lnTo>
                    <a:pt x="1506538" y="403225"/>
                  </a:lnTo>
                  <a:lnTo>
                    <a:pt x="1515666" y="397669"/>
                  </a:lnTo>
                  <a:lnTo>
                    <a:pt x="1524794" y="392113"/>
                  </a:lnTo>
                  <a:lnTo>
                    <a:pt x="1532732" y="386159"/>
                  </a:lnTo>
                  <a:lnTo>
                    <a:pt x="1539479" y="379413"/>
                  </a:lnTo>
                  <a:lnTo>
                    <a:pt x="1542654" y="376238"/>
                  </a:lnTo>
                  <a:lnTo>
                    <a:pt x="1545432" y="372269"/>
                  </a:lnTo>
                  <a:lnTo>
                    <a:pt x="1547813" y="368300"/>
                  </a:lnTo>
                  <a:lnTo>
                    <a:pt x="1550194" y="363934"/>
                  </a:lnTo>
                  <a:lnTo>
                    <a:pt x="1552179" y="359172"/>
                  </a:lnTo>
                  <a:lnTo>
                    <a:pt x="1553369" y="354806"/>
                  </a:lnTo>
                  <a:lnTo>
                    <a:pt x="1553766" y="349250"/>
                  </a:lnTo>
                  <a:lnTo>
                    <a:pt x="1554163" y="343694"/>
                  </a:lnTo>
                  <a:lnTo>
                    <a:pt x="1553766" y="338931"/>
                  </a:lnTo>
                  <a:lnTo>
                    <a:pt x="1553369" y="334566"/>
                  </a:lnTo>
                  <a:lnTo>
                    <a:pt x="1552179" y="330200"/>
                  </a:lnTo>
                  <a:lnTo>
                    <a:pt x="1550591" y="325834"/>
                  </a:lnTo>
                  <a:lnTo>
                    <a:pt x="1548607" y="322262"/>
                  </a:lnTo>
                  <a:lnTo>
                    <a:pt x="1546226" y="318294"/>
                  </a:lnTo>
                  <a:lnTo>
                    <a:pt x="1543448" y="315119"/>
                  </a:lnTo>
                  <a:lnTo>
                    <a:pt x="1539876" y="311944"/>
                  </a:lnTo>
                  <a:lnTo>
                    <a:pt x="1535907" y="309166"/>
                  </a:lnTo>
                  <a:lnTo>
                    <a:pt x="1531938" y="306784"/>
                  </a:lnTo>
                  <a:lnTo>
                    <a:pt x="1527573" y="304403"/>
                  </a:lnTo>
                  <a:lnTo>
                    <a:pt x="1522413" y="302816"/>
                  </a:lnTo>
                  <a:lnTo>
                    <a:pt x="1517651" y="301625"/>
                  </a:lnTo>
                  <a:lnTo>
                    <a:pt x="1512491" y="300831"/>
                  </a:lnTo>
                  <a:lnTo>
                    <a:pt x="1506538" y="300037"/>
                  </a:lnTo>
                  <a:lnTo>
                    <a:pt x="1500585" y="300037"/>
                  </a:lnTo>
                  <a:lnTo>
                    <a:pt x="1494632" y="300037"/>
                  </a:lnTo>
                  <a:close/>
                  <a:moveTo>
                    <a:pt x="342698" y="286941"/>
                  </a:moveTo>
                  <a:lnTo>
                    <a:pt x="337545" y="287337"/>
                  </a:lnTo>
                  <a:lnTo>
                    <a:pt x="332393" y="287734"/>
                  </a:lnTo>
                  <a:lnTo>
                    <a:pt x="321295" y="289322"/>
                  </a:lnTo>
                  <a:lnTo>
                    <a:pt x="310593" y="291703"/>
                  </a:lnTo>
                  <a:lnTo>
                    <a:pt x="302270" y="294481"/>
                  </a:lnTo>
                  <a:lnTo>
                    <a:pt x="302270" y="316309"/>
                  </a:lnTo>
                  <a:lnTo>
                    <a:pt x="303063" y="316309"/>
                  </a:lnTo>
                  <a:lnTo>
                    <a:pt x="306630" y="314325"/>
                  </a:lnTo>
                  <a:lnTo>
                    <a:pt x="310197" y="312341"/>
                  </a:lnTo>
                  <a:lnTo>
                    <a:pt x="319709" y="308769"/>
                  </a:lnTo>
                  <a:lnTo>
                    <a:pt x="324862" y="307181"/>
                  </a:lnTo>
                  <a:lnTo>
                    <a:pt x="330015" y="305991"/>
                  </a:lnTo>
                  <a:lnTo>
                    <a:pt x="335564" y="305197"/>
                  </a:lnTo>
                  <a:lnTo>
                    <a:pt x="341509" y="305197"/>
                  </a:lnTo>
                  <a:lnTo>
                    <a:pt x="347454" y="305197"/>
                  </a:lnTo>
                  <a:lnTo>
                    <a:pt x="353003" y="306784"/>
                  </a:lnTo>
                  <a:lnTo>
                    <a:pt x="357759" y="308372"/>
                  </a:lnTo>
                  <a:lnTo>
                    <a:pt x="362516" y="311150"/>
                  </a:lnTo>
                  <a:lnTo>
                    <a:pt x="364101" y="312341"/>
                  </a:lnTo>
                  <a:lnTo>
                    <a:pt x="366083" y="314722"/>
                  </a:lnTo>
                  <a:lnTo>
                    <a:pt x="367272" y="316309"/>
                  </a:lnTo>
                  <a:lnTo>
                    <a:pt x="368461" y="318294"/>
                  </a:lnTo>
                  <a:lnTo>
                    <a:pt x="369254" y="321072"/>
                  </a:lnTo>
                  <a:lnTo>
                    <a:pt x="370046" y="323453"/>
                  </a:lnTo>
                  <a:lnTo>
                    <a:pt x="370443" y="325834"/>
                  </a:lnTo>
                  <a:lnTo>
                    <a:pt x="370443" y="329009"/>
                  </a:lnTo>
                  <a:lnTo>
                    <a:pt x="370046" y="333772"/>
                  </a:lnTo>
                  <a:lnTo>
                    <a:pt x="369650" y="337344"/>
                  </a:lnTo>
                  <a:lnTo>
                    <a:pt x="368461" y="341312"/>
                  </a:lnTo>
                  <a:lnTo>
                    <a:pt x="367272" y="344091"/>
                  </a:lnTo>
                  <a:lnTo>
                    <a:pt x="365290" y="347266"/>
                  </a:lnTo>
                  <a:lnTo>
                    <a:pt x="362912" y="350044"/>
                  </a:lnTo>
                  <a:lnTo>
                    <a:pt x="360534" y="352822"/>
                  </a:lnTo>
                  <a:lnTo>
                    <a:pt x="357363" y="355600"/>
                  </a:lnTo>
                  <a:lnTo>
                    <a:pt x="351814" y="360759"/>
                  </a:lnTo>
                  <a:lnTo>
                    <a:pt x="344283" y="365125"/>
                  </a:lnTo>
                  <a:lnTo>
                    <a:pt x="329222" y="373459"/>
                  </a:lnTo>
                  <a:lnTo>
                    <a:pt x="329222" y="406400"/>
                  </a:lnTo>
                  <a:lnTo>
                    <a:pt x="348643" y="406400"/>
                  </a:lnTo>
                  <a:lnTo>
                    <a:pt x="348643" y="382588"/>
                  </a:lnTo>
                  <a:lnTo>
                    <a:pt x="356967" y="377428"/>
                  </a:lnTo>
                  <a:lnTo>
                    <a:pt x="365290" y="371872"/>
                  </a:lnTo>
                  <a:lnTo>
                    <a:pt x="372424" y="366316"/>
                  </a:lnTo>
                  <a:lnTo>
                    <a:pt x="378370" y="360759"/>
                  </a:lnTo>
                  <a:lnTo>
                    <a:pt x="381541" y="357188"/>
                  </a:lnTo>
                  <a:lnTo>
                    <a:pt x="384315" y="354013"/>
                  </a:lnTo>
                  <a:lnTo>
                    <a:pt x="386693" y="350044"/>
                  </a:lnTo>
                  <a:lnTo>
                    <a:pt x="388675" y="346075"/>
                  </a:lnTo>
                  <a:lnTo>
                    <a:pt x="390260" y="342106"/>
                  </a:lnTo>
                  <a:lnTo>
                    <a:pt x="391053" y="337344"/>
                  </a:lnTo>
                  <a:lnTo>
                    <a:pt x="391846" y="332581"/>
                  </a:lnTo>
                  <a:lnTo>
                    <a:pt x="392638" y="327819"/>
                  </a:lnTo>
                  <a:lnTo>
                    <a:pt x="391846" y="323056"/>
                  </a:lnTo>
                  <a:lnTo>
                    <a:pt x="391449" y="318691"/>
                  </a:lnTo>
                  <a:lnTo>
                    <a:pt x="390260" y="314722"/>
                  </a:lnTo>
                  <a:lnTo>
                    <a:pt x="389071" y="310753"/>
                  </a:lnTo>
                  <a:lnTo>
                    <a:pt x="387089" y="307578"/>
                  </a:lnTo>
                  <a:lnTo>
                    <a:pt x="384711" y="304006"/>
                  </a:lnTo>
                  <a:lnTo>
                    <a:pt x="381937" y="301228"/>
                  </a:lnTo>
                  <a:lnTo>
                    <a:pt x="379162" y="298053"/>
                  </a:lnTo>
                  <a:lnTo>
                    <a:pt x="375595" y="295672"/>
                  </a:lnTo>
                  <a:lnTo>
                    <a:pt x="372028" y="293291"/>
                  </a:lnTo>
                  <a:lnTo>
                    <a:pt x="367668" y="291306"/>
                  </a:lnTo>
                  <a:lnTo>
                    <a:pt x="363308" y="289719"/>
                  </a:lnTo>
                  <a:lnTo>
                    <a:pt x="358948" y="288528"/>
                  </a:lnTo>
                  <a:lnTo>
                    <a:pt x="353796" y="287734"/>
                  </a:lnTo>
                  <a:lnTo>
                    <a:pt x="348247" y="287337"/>
                  </a:lnTo>
                  <a:lnTo>
                    <a:pt x="342698" y="286941"/>
                  </a:lnTo>
                  <a:close/>
                  <a:moveTo>
                    <a:pt x="1500585" y="158750"/>
                  </a:moveTo>
                  <a:lnTo>
                    <a:pt x="1511301" y="159147"/>
                  </a:lnTo>
                  <a:lnTo>
                    <a:pt x="1521223" y="159940"/>
                  </a:lnTo>
                  <a:lnTo>
                    <a:pt x="1531541" y="161528"/>
                  </a:lnTo>
                  <a:lnTo>
                    <a:pt x="1540669" y="163115"/>
                  </a:lnTo>
                  <a:lnTo>
                    <a:pt x="1550194" y="165894"/>
                  </a:lnTo>
                  <a:lnTo>
                    <a:pt x="1558529" y="168275"/>
                  </a:lnTo>
                  <a:lnTo>
                    <a:pt x="1566863" y="171450"/>
                  </a:lnTo>
                  <a:lnTo>
                    <a:pt x="1574404" y="174228"/>
                  </a:lnTo>
                  <a:lnTo>
                    <a:pt x="1581548" y="177403"/>
                  </a:lnTo>
                  <a:lnTo>
                    <a:pt x="1588294" y="180975"/>
                  </a:lnTo>
                  <a:lnTo>
                    <a:pt x="1595041" y="184150"/>
                  </a:lnTo>
                  <a:lnTo>
                    <a:pt x="1606154" y="191690"/>
                  </a:lnTo>
                  <a:lnTo>
                    <a:pt x="1615679" y="198437"/>
                  </a:lnTo>
                  <a:lnTo>
                    <a:pt x="1622823" y="203994"/>
                  </a:lnTo>
                  <a:lnTo>
                    <a:pt x="1628379" y="208756"/>
                  </a:lnTo>
                  <a:lnTo>
                    <a:pt x="1632744" y="213122"/>
                  </a:lnTo>
                  <a:lnTo>
                    <a:pt x="1631554" y="216297"/>
                  </a:lnTo>
                  <a:lnTo>
                    <a:pt x="1629173" y="219869"/>
                  </a:lnTo>
                  <a:lnTo>
                    <a:pt x="1626791" y="224234"/>
                  </a:lnTo>
                  <a:lnTo>
                    <a:pt x="1623219" y="229394"/>
                  </a:lnTo>
                  <a:lnTo>
                    <a:pt x="1619251" y="234950"/>
                  </a:lnTo>
                  <a:lnTo>
                    <a:pt x="1614091" y="240903"/>
                  </a:lnTo>
                  <a:lnTo>
                    <a:pt x="1607741" y="246459"/>
                  </a:lnTo>
                  <a:lnTo>
                    <a:pt x="1604566" y="248840"/>
                  </a:lnTo>
                  <a:lnTo>
                    <a:pt x="1600994" y="251222"/>
                  </a:lnTo>
                  <a:lnTo>
                    <a:pt x="1597423" y="253603"/>
                  </a:lnTo>
                  <a:lnTo>
                    <a:pt x="1593057" y="255587"/>
                  </a:lnTo>
                  <a:lnTo>
                    <a:pt x="1588691" y="257175"/>
                  </a:lnTo>
                  <a:lnTo>
                    <a:pt x="1584723" y="258762"/>
                  </a:lnTo>
                  <a:lnTo>
                    <a:pt x="1579563" y="259953"/>
                  </a:lnTo>
                  <a:lnTo>
                    <a:pt x="1574801" y="260747"/>
                  </a:lnTo>
                  <a:lnTo>
                    <a:pt x="1569244" y="261144"/>
                  </a:lnTo>
                  <a:lnTo>
                    <a:pt x="1564085" y="261144"/>
                  </a:lnTo>
                  <a:lnTo>
                    <a:pt x="1558529" y="260747"/>
                  </a:lnTo>
                  <a:lnTo>
                    <a:pt x="1552179" y="259953"/>
                  </a:lnTo>
                  <a:lnTo>
                    <a:pt x="1545829" y="257969"/>
                  </a:lnTo>
                  <a:lnTo>
                    <a:pt x="1539479" y="255984"/>
                  </a:lnTo>
                  <a:lnTo>
                    <a:pt x="1532732" y="253603"/>
                  </a:lnTo>
                  <a:lnTo>
                    <a:pt x="1525588" y="250031"/>
                  </a:lnTo>
                  <a:lnTo>
                    <a:pt x="1517651" y="246062"/>
                  </a:lnTo>
                  <a:lnTo>
                    <a:pt x="1509316" y="242490"/>
                  </a:lnTo>
                  <a:lnTo>
                    <a:pt x="1542654" y="258762"/>
                  </a:lnTo>
                  <a:lnTo>
                    <a:pt x="1558926" y="266303"/>
                  </a:lnTo>
                  <a:lnTo>
                    <a:pt x="1566069" y="269081"/>
                  </a:lnTo>
                  <a:lnTo>
                    <a:pt x="1573610" y="271462"/>
                  </a:lnTo>
                  <a:lnTo>
                    <a:pt x="1580754" y="273844"/>
                  </a:lnTo>
                  <a:lnTo>
                    <a:pt x="1587501" y="275431"/>
                  </a:lnTo>
                  <a:lnTo>
                    <a:pt x="1593851" y="276622"/>
                  </a:lnTo>
                  <a:lnTo>
                    <a:pt x="1599804" y="277019"/>
                  </a:lnTo>
                  <a:lnTo>
                    <a:pt x="1605757" y="276622"/>
                  </a:lnTo>
                  <a:lnTo>
                    <a:pt x="1611313" y="275431"/>
                  </a:lnTo>
                  <a:lnTo>
                    <a:pt x="1615679" y="273844"/>
                  </a:lnTo>
                  <a:lnTo>
                    <a:pt x="1618457" y="271859"/>
                  </a:lnTo>
                  <a:lnTo>
                    <a:pt x="1620441" y="270669"/>
                  </a:lnTo>
                  <a:lnTo>
                    <a:pt x="1621632" y="282178"/>
                  </a:lnTo>
                  <a:lnTo>
                    <a:pt x="1622029" y="292497"/>
                  </a:lnTo>
                  <a:lnTo>
                    <a:pt x="1621632" y="302419"/>
                  </a:lnTo>
                  <a:lnTo>
                    <a:pt x="1621235" y="311944"/>
                  </a:lnTo>
                  <a:lnTo>
                    <a:pt x="1622823" y="310356"/>
                  </a:lnTo>
                  <a:lnTo>
                    <a:pt x="1623616" y="309959"/>
                  </a:lnTo>
                  <a:lnTo>
                    <a:pt x="1625204" y="309562"/>
                  </a:lnTo>
                  <a:lnTo>
                    <a:pt x="1626394" y="309959"/>
                  </a:lnTo>
                  <a:lnTo>
                    <a:pt x="1627188" y="310753"/>
                  </a:lnTo>
                  <a:lnTo>
                    <a:pt x="1628379" y="311944"/>
                  </a:lnTo>
                  <a:lnTo>
                    <a:pt x="1629569" y="313928"/>
                  </a:lnTo>
                  <a:lnTo>
                    <a:pt x="1631951" y="317897"/>
                  </a:lnTo>
                  <a:lnTo>
                    <a:pt x="1633538" y="323850"/>
                  </a:lnTo>
                  <a:lnTo>
                    <a:pt x="1634729" y="331391"/>
                  </a:lnTo>
                  <a:lnTo>
                    <a:pt x="1635919" y="339328"/>
                  </a:lnTo>
                  <a:lnTo>
                    <a:pt x="1636316" y="348853"/>
                  </a:lnTo>
                  <a:lnTo>
                    <a:pt x="1636713" y="358775"/>
                  </a:lnTo>
                  <a:lnTo>
                    <a:pt x="1636316" y="368697"/>
                  </a:lnTo>
                  <a:lnTo>
                    <a:pt x="1635919" y="377825"/>
                  </a:lnTo>
                  <a:lnTo>
                    <a:pt x="1634729" y="385763"/>
                  </a:lnTo>
                  <a:lnTo>
                    <a:pt x="1633538" y="393303"/>
                  </a:lnTo>
                  <a:lnTo>
                    <a:pt x="1631951" y="399256"/>
                  </a:lnTo>
                  <a:lnTo>
                    <a:pt x="1629569" y="404019"/>
                  </a:lnTo>
                  <a:lnTo>
                    <a:pt x="1628379" y="405209"/>
                  </a:lnTo>
                  <a:lnTo>
                    <a:pt x="1627188" y="406400"/>
                  </a:lnTo>
                  <a:lnTo>
                    <a:pt x="1626394" y="407194"/>
                  </a:lnTo>
                  <a:lnTo>
                    <a:pt x="1625204" y="407591"/>
                  </a:lnTo>
                  <a:lnTo>
                    <a:pt x="1623616" y="407194"/>
                  </a:lnTo>
                  <a:lnTo>
                    <a:pt x="1622426" y="406400"/>
                  </a:lnTo>
                  <a:lnTo>
                    <a:pt x="1621235" y="405209"/>
                  </a:lnTo>
                  <a:lnTo>
                    <a:pt x="1620044" y="403622"/>
                  </a:lnTo>
                  <a:lnTo>
                    <a:pt x="1618060" y="398463"/>
                  </a:lnTo>
                  <a:lnTo>
                    <a:pt x="1616076" y="392113"/>
                  </a:lnTo>
                  <a:lnTo>
                    <a:pt x="1614885" y="400447"/>
                  </a:lnTo>
                  <a:lnTo>
                    <a:pt x="1613694" y="409178"/>
                  </a:lnTo>
                  <a:lnTo>
                    <a:pt x="1612107" y="417116"/>
                  </a:lnTo>
                  <a:lnTo>
                    <a:pt x="1609726" y="425053"/>
                  </a:lnTo>
                  <a:lnTo>
                    <a:pt x="1607344" y="432594"/>
                  </a:lnTo>
                  <a:lnTo>
                    <a:pt x="1604963" y="440135"/>
                  </a:lnTo>
                  <a:lnTo>
                    <a:pt x="1601788" y="447278"/>
                  </a:lnTo>
                  <a:lnTo>
                    <a:pt x="1599010" y="454025"/>
                  </a:lnTo>
                  <a:lnTo>
                    <a:pt x="1595438" y="460772"/>
                  </a:lnTo>
                  <a:lnTo>
                    <a:pt x="1592263" y="467519"/>
                  </a:lnTo>
                  <a:lnTo>
                    <a:pt x="1588294" y="473869"/>
                  </a:lnTo>
                  <a:lnTo>
                    <a:pt x="1584326" y="479822"/>
                  </a:lnTo>
                  <a:lnTo>
                    <a:pt x="1579960" y="485775"/>
                  </a:lnTo>
                  <a:lnTo>
                    <a:pt x="1575594" y="491331"/>
                  </a:lnTo>
                  <a:lnTo>
                    <a:pt x="1571626" y="496491"/>
                  </a:lnTo>
                  <a:lnTo>
                    <a:pt x="1566863" y="501253"/>
                  </a:lnTo>
                  <a:lnTo>
                    <a:pt x="1562101" y="506016"/>
                  </a:lnTo>
                  <a:lnTo>
                    <a:pt x="1557735" y="510778"/>
                  </a:lnTo>
                  <a:lnTo>
                    <a:pt x="1552576" y="514747"/>
                  </a:lnTo>
                  <a:lnTo>
                    <a:pt x="1547416" y="518716"/>
                  </a:lnTo>
                  <a:lnTo>
                    <a:pt x="1542257" y="521891"/>
                  </a:lnTo>
                  <a:lnTo>
                    <a:pt x="1537494" y="525463"/>
                  </a:lnTo>
                  <a:lnTo>
                    <a:pt x="1532335" y="528241"/>
                  </a:lnTo>
                  <a:lnTo>
                    <a:pt x="1527176" y="531416"/>
                  </a:lnTo>
                  <a:lnTo>
                    <a:pt x="1522016" y="533400"/>
                  </a:lnTo>
                  <a:lnTo>
                    <a:pt x="1517254" y="535385"/>
                  </a:lnTo>
                  <a:lnTo>
                    <a:pt x="1512094" y="537766"/>
                  </a:lnTo>
                  <a:lnTo>
                    <a:pt x="1506935" y="538957"/>
                  </a:lnTo>
                  <a:lnTo>
                    <a:pt x="1502569" y="540147"/>
                  </a:lnTo>
                  <a:lnTo>
                    <a:pt x="1497410" y="540941"/>
                  </a:lnTo>
                  <a:lnTo>
                    <a:pt x="1492648" y="541338"/>
                  </a:lnTo>
                  <a:lnTo>
                    <a:pt x="1487488" y="541338"/>
                  </a:lnTo>
                  <a:lnTo>
                    <a:pt x="1483916" y="541338"/>
                  </a:lnTo>
                  <a:lnTo>
                    <a:pt x="1479948" y="540941"/>
                  </a:lnTo>
                  <a:lnTo>
                    <a:pt x="1475979" y="540147"/>
                  </a:lnTo>
                  <a:lnTo>
                    <a:pt x="1471613" y="538957"/>
                  </a:lnTo>
                  <a:lnTo>
                    <a:pt x="1466851" y="537369"/>
                  </a:lnTo>
                  <a:lnTo>
                    <a:pt x="1462485" y="535385"/>
                  </a:lnTo>
                  <a:lnTo>
                    <a:pt x="1452960" y="531019"/>
                  </a:lnTo>
                  <a:lnTo>
                    <a:pt x="1443435" y="525066"/>
                  </a:lnTo>
                  <a:lnTo>
                    <a:pt x="1433513" y="517922"/>
                  </a:lnTo>
                  <a:lnTo>
                    <a:pt x="1423988" y="509985"/>
                  </a:lnTo>
                  <a:lnTo>
                    <a:pt x="1414066" y="500460"/>
                  </a:lnTo>
                  <a:lnTo>
                    <a:pt x="1404938" y="490538"/>
                  </a:lnTo>
                  <a:lnTo>
                    <a:pt x="1395810" y="479425"/>
                  </a:lnTo>
                  <a:lnTo>
                    <a:pt x="1386682" y="467519"/>
                  </a:lnTo>
                  <a:lnTo>
                    <a:pt x="1378744" y="454819"/>
                  </a:lnTo>
                  <a:lnTo>
                    <a:pt x="1375173" y="448072"/>
                  </a:lnTo>
                  <a:lnTo>
                    <a:pt x="1371601" y="441325"/>
                  </a:lnTo>
                  <a:lnTo>
                    <a:pt x="1368426" y="434578"/>
                  </a:lnTo>
                  <a:lnTo>
                    <a:pt x="1364854" y="427434"/>
                  </a:lnTo>
                  <a:lnTo>
                    <a:pt x="1362076" y="420291"/>
                  </a:lnTo>
                  <a:lnTo>
                    <a:pt x="1359298" y="412750"/>
                  </a:lnTo>
                  <a:lnTo>
                    <a:pt x="1356916" y="405209"/>
                  </a:lnTo>
                  <a:lnTo>
                    <a:pt x="1354932" y="397669"/>
                  </a:lnTo>
                  <a:lnTo>
                    <a:pt x="1352948" y="402828"/>
                  </a:lnTo>
                  <a:lnTo>
                    <a:pt x="1350963" y="406400"/>
                  </a:lnTo>
                  <a:lnTo>
                    <a:pt x="1350169" y="408384"/>
                  </a:lnTo>
                  <a:lnTo>
                    <a:pt x="1349376" y="409178"/>
                  </a:lnTo>
                  <a:lnTo>
                    <a:pt x="1348185" y="409972"/>
                  </a:lnTo>
                  <a:lnTo>
                    <a:pt x="1346994" y="409972"/>
                  </a:lnTo>
                  <a:lnTo>
                    <a:pt x="1345407" y="409972"/>
                  </a:lnTo>
                  <a:lnTo>
                    <a:pt x="1344613" y="409178"/>
                  </a:lnTo>
                  <a:lnTo>
                    <a:pt x="1343423" y="407591"/>
                  </a:lnTo>
                  <a:lnTo>
                    <a:pt x="1342232" y="406003"/>
                  </a:lnTo>
                  <a:lnTo>
                    <a:pt x="1340248" y="401638"/>
                  </a:lnTo>
                  <a:lnTo>
                    <a:pt x="1338263" y="395684"/>
                  </a:lnTo>
                  <a:lnTo>
                    <a:pt x="1337073" y="388541"/>
                  </a:lnTo>
                  <a:lnTo>
                    <a:pt x="1335882" y="379809"/>
                  </a:lnTo>
                  <a:lnTo>
                    <a:pt x="1335088" y="371078"/>
                  </a:lnTo>
                  <a:lnTo>
                    <a:pt x="1335088" y="361156"/>
                  </a:lnTo>
                  <a:lnTo>
                    <a:pt x="1335088" y="351234"/>
                  </a:lnTo>
                  <a:lnTo>
                    <a:pt x="1335882" y="342106"/>
                  </a:lnTo>
                  <a:lnTo>
                    <a:pt x="1337073" y="333772"/>
                  </a:lnTo>
                  <a:lnTo>
                    <a:pt x="1338263" y="326231"/>
                  </a:lnTo>
                  <a:lnTo>
                    <a:pt x="1340248" y="320675"/>
                  </a:lnTo>
                  <a:lnTo>
                    <a:pt x="1342232" y="315912"/>
                  </a:lnTo>
                  <a:lnTo>
                    <a:pt x="1343423" y="314325"/>
                  </a:lnTo>
                  <a:lnTo>
                    <a:pt x="1344613" y="312737"/>
                  </a:lnTo>
                  <a:lnTo>
                    <a:pt x="1345407" y="312341"/>
                  </a:lnTo>
                  <a:lnTo>
                    <a:pt x="1346994" y="311944"/>
                  </a:lnTo>
                  <a:lnTo>
                    <a:pt x="1347788" y="311944"/>
                  </a:lnTo>
                  <a:lnTo>
                    <a:pt x="1348582" y="312341"/>
                  </a:lnTo>
                  <a:lnTo>
                    <a:pt x="1348979" y="300037"/>
                  </a:lnTo>
                  <a:lnTo>
                    <a:pt x="1349773" y="294084"/>
                  </a:lnTo>
                  <a:lnTo>
                    <a:pt x="1350566" y="288528"/>
                  </a:lnTo>
                  <a:lnTo>
                    <a:pt x="1350169" y="281781"/>
                  </a:lnTo>
                  <a:lnTo>
                    <a:pt x="1349773" y="275431"/>
                  </a:lnTo>
                  <a:lnTo>
                    <a:pt x="1349773" y="269081"/>
                  </a:lnTo>
                  <a:lnTo>
                    <a:pt x="1350169" y="263525"/>
                  </a:lnTo>
                  <a:lnTo>
                    <a:pt x="1350566" y="257969"/>
                  </a:lnTo>
                  <a:lnTo>
                    <a:pt x="1351360" y="253206"/>
                  </a:lnTo>
                  <a:lnTo>
                    <a:pt x="1352154" y="248444"/>
                  </a:lnTo>
                  <a:lnTo>
                    <a:pt x="1353741" y="243681"/>
                  </a:lnTo>
                  <a:lnTo>
                    <a:pt x="1355329" y="240109"/>
                  </a:lnTo>
                  <a:lnTo>
                    <a:pt x="1356916" y="236140"/>
                  </a:lnTo>
                  <a:lnTo>
                    <a:pt x="1358901" y="232569"/>
                  </a:lnTo>
                  <a:lnTo>
                    <a:pt x="1361282" y="229394"/>
                  </a:lnTo>
                  <a:lnTo>
                    <a:pt x="1363663" y="226615"/>
                  </a:lnTo>
                  <a:lnTo>
                    <a:pt x="1366044" y="223837"/>
                  </a:lnTo>
                  <a:lnTo>
                    <a:pt x="1369219" y="221456"/>
                  </a:lnTo>
                  <a:lnTo>
                    <a:pt x="1371998" y="219472"/>
                  </a:lnTo>
                  <a:lnTo>
                    <a:pt x="1358504" y="219869"/>
                  </a:lnTo>
                  <a:lnTo>
                    <a:pt x="1348582" y="219869"/>
                  </a:lnTo>
                  <a:lnTo>
                    <a:pt x="1339454" y="220662"/>
                  </a:lnTo>
                  <a:lnTo>
                    <a:pt x="1345407" y="217090"/>
                  </a:lnTo>
                  <a:lnTo>
                    <a:pt x="1351757" y="213122"/>
                  </a:lnTo>
                  <a:lnTo>
                    <a:pt x="1358107" y="208756"/>
                  </a:lnTo>
                  <a:lnTo>
                    <a:pt x="1364457" y="203597"/>
                  </a:lnTo>
                  <a:lnTo>
                    <a:pt x="1376760" y="194865"/>
                  </a:lnTo>
                  <a:lnTo>
                    <a:pt x="1382316" y="190897"/>
                  </a:lnTo>
                  <a:lnTo>
                    <a:pt x="1387476" y="187722"/>
                  </a:lnTo>
                  <a:lnTo>
                    <a:pt x="1401763" y="180975"/>
                  </a:lnTo>
                  <a:lnTo>
                    <a:pt x="1415257" y="175022"/>
                  </a:lnTo>
                  <a:lnTo>
                    <a:pt x="1428751" y="170259"/>
                  </a:lnTo>
                  <a:lnTo>
                    <a:pt x="1441054" y="166687"/>
                  </a:lnTo>
                  <a:lnTo>
                    <a:pt x="1453754" y="163115"/>
                  </a:lnTo>
                  <a:lnTo>
                    <a:pt x="1466057" y="161131"/>
                  </a:lnTo>
                  <a:lnTo>
                    <a:pt x="1477963" y="159544"/>
                  </a:lnTo>
                  <a:lnTo>
                    <a:pt x="1489473" y="159147"/>
                  </a:lnTo>
                  <a:lnTo>
                    <a:pt x="1500585" y="158750"/>
                  </a:lnTo>
                  <a:close/>
                  <a:moveTo>
                    <a:pt x="354192" y="158750"/>
                  </a:moveTo>
                  <a:lnTo>
                    <a:pt x="365290" y="159147"/>
                  </a:lnTo>
                  <a:lnTo>
                    <a:pt x="375199" y="159940"/>
                  </a:lnTo>
                  <a:lnTo>
                    <a:pt x="385108" y="161528"/>
                  </a:lnTo>
                  <a:lnTo>
                    <a:pt x="394620" y="163115"/>
                  </a:lnTo>
                  <a:lnTo>
                    <a:pt x="403340" y="165894"/>
                  </a:lnTo>
                  <a:lnTo>
                    <a:pt x="412060" y="168275"/>
                  </a:lnTo>
                  <a:lnTo>
                    <a:pt x="420383" y="171450"/>
                  </a:lnTo>
                  <a:lnTo>
                    <a:pt x="428310" y="174228"/>
                  </a:lnTo>
                  <a:lnTo>
                    <a:pt x="435445" y="177403"/>
                  </a:lnTo>
                  <a:lnTo>
                    <a:pt x="442183" y="180975"/>
                  </a:lnTo>
                  <a:lnTo>
                    <a:pt x="448524" y="184150"/>
                  </a:lnTo>
                  <a:lnTo>
                    <a:pt x="460019" y="191690"/>
                  </a:lnTo>
                  <a:lnTo>
                    <a:pt x="469135" y="198437"/>
                  </a:lnTo>
                  <a:lnTo>
                    <a:pt x="476665" y="203994"/>
                  </a:lnTo>
                  <a:lnTo>
                    <a:pt x="482214" y="208756"/>
                  </a:lnTo>
                  <a:lnTo>
                    <a:pt x="486178" y="213122"/>
                  </a:lnTo>
                  <a:lnTo>
                    <a:pt x="484592" y="216297"/>
                  </a:lnTo>
                  <a:lnTo>
                    <a:pt x="483007" y="219869"/>
                  </a:lnTo>
                  <a:lnTo>
                    <a:pt x="480629" y="224234"/>
                  </a:lnTo>
                  <a:lnTo>
                    <a:pt x="477062" y="229394"/>
                  </a:lnTo>
                  <a:lnTo>
                    <a:pt x="472306" y="234950"/>
                  </a:lnTo>
                  <a:lnTo>
                    <a:pt x="467549" y="240903"/>
                  </a:lnTo>
                  <a:lnTo>
                    <a:pt x="461604" y="246459"/>
                  </a:lnTo>
                  <a:lnTo>
                    <a:pt x="458037" y="248840"/>
                  </a:lnTo>
                  <a:lnTo>
                    <a:pt x="454866" y="251222"/>
                  </a:lnTo>
                  <a:lnTo>
                    <a:pt x="450902" y="253603"/>
                  </a:lnTo>
                  <a:lnTo>
                    <a:pt x="446939" y="255587"/>
                  </a:lnTo>
                  <a:lnTo>
                    <a:pt x="442579" y="257175"/>
                  </a:lnTo>
                  <a:lnTo>
                    <a:pt x="437823" y="258762"/>
                  </a:lnTo>
                  <a:lnTo>
                    <a:pt x="433463" y="259953"/>
                  </a:lnTo>
                  <a:lnTo>
                    <a:pt x="428310" y="260747"/>
                  </a:lnTo>
                  <a:lnTo>
                    <a:pt x="423158" y="261144"/>
                  </a:lnTo>
                  <a:lnTo>
                    <a:pt x="417609" y="261144"/>
                  </a:lnTo>
                  <a:lnTo>
                    <a:pt x="411663" y="260747"/>
                  </a:lnTo>
                  <a:lnTo>
                    <a:pt x="406114" y="259953"/>
                  </a:lnTo>
                  <a:lnTo>
                    <a:pt x="399773" y="257969"/>
                  </a:lnTo>
                  <a:lnTo>
                    <a:pt x="393431" y="255984"/>
                  </a:lnTo>
                  <a:lnTo>
                    <a:pt x="386693" y="253603"/>
                  </a:lnTo>
                  <a:lnTo>
                    <a:pt x="379559" y="250031"/>
                  </a:lnTo>
                  <a:lnTo>
                    <a:pt x="371235" y="246062"/>
                  </a:lnTo>
                  <a:lnTo>
                    <a:pt x="362912" y="242490"/>
                  </a:lnTo>
                  <a:lnTo>
                    <a:pt x="396602" y="258762"/>
                  </a:lnTo>
                  <a:lnTo>
                    <a:pt x="412060" y="266303"/>
                  </a:lnTo>
                  <a:lnTo>
                    <a:pt x="419987" y="269081"/>
                  </a:lnTo>
                  <a:lnTo>
                    <a:pt x="427518" y="271462"/>
                  </a:lnTo>
                  <a:lnTo>
                    <a:pt x="434256" y="273844"/>
                  </a:lnTo>
                  <a:lnTo>
                    <a:pt x="440994" y="275431"/>
                  </a:lnTo>
                  <a:lnTo>
                    <a:pt x="447732" y="276622"/>
                  </a:lnTo>
                  <a:lnTo>
                    <a:pt x="453677" y="277019"/>
                  </a:lnTo>
                  <a:lnTo>
                    <a:pt x="459226" y="276622"/>
                  </a:lnTo>
                  <a:lnTo>
                    <a:pt x="464378" y="275431"/>
                  </a:lnTo>
                  <a:lnTo>
                    <a:pt x="469531" y="273844"/>
                  </a:lnTo>
                  <a:lnTo>
                    <a:pt x="471513" y="271859"/>
                  </a:lnTo>
                  <a:lnTo>
                    <a:pt x="473891" y="270669"/>
                  </a:lnTo>
                  <a:lnTo>
                    <a:pt x="475080" y="282178"/>
                  </a:lnTo>
                  <a:lnTo>
                    <a:pt x="475476" y="292497"/>
                  </a:lnTo>
                  <a:lnTo>
                    <a:pt x="475476" y="302419"/>
                  </a:lnTo>
                  <a:lnTo>
                    <a:pt x="475080" y="311944"/>
                  </a:lnTo>
                  <a:lnTo>
                    <a:pt x="476665" y="310356"/>
                  </a:lnTo>
                  <a:lnTo>
                    <a:pt x="477458" y="309959"/>
                  </a:lnTo>
                  <a:lnTo>
                    <a:pt x="478251" y="309562"/>
                  </a:lnTo>
                  <a:lnTo>
                    <a:pt x="479440" y="309959"/>
                  </a:lnTo>
                  <a:lnTo>
                    <a:pt x="481025" y="310753"/>
                  </a:lnTo>
                  <a:lnTo>
                    <a:pt x="482214" y="311944"/>
                  </a:lnTo>
                  <a:lnTo>
                    <a:pt x="483007" y="313928"/>
                  </a:lnTo>
                  <a:lnTo>
                    <a:pt x="484989" y="317897"/>
                  </a:lnTo>
                  <a:lnTo>
                    <a:pt x="486574" y="323850"/>
                  </a:lnTo>
                  <a:lnTo>
                    <a:pt x="488556" y="331391"/>
                  </a:lnTo>
                  <a:lnTo>
                    <a:pt x="489349" y="339328"/>
                  </a:lnTo>
                  <a:lnTo>
                    <a:pt x="490141" y="348853"/>
                  </a:lnTo>
                  <a:lnTo>
                    <a:pt x="490538" y="358775"/>
                  </a:lnTo>
                  <a:lnTo>
                    <a:pt x="490141" y="368697"/>
                  </a:lnTo>
                  <a:lnTo>
                    <a:pt x="489349" y="377825"/>
                  </a:lnTo>
                  <a:lnTo>
                    <a:pt x="488556" y="385763"/>
                  </a:lnTo>
                  <a:lnTo>
                    <a:pt x="486574" y="393303"/>
                  </a:lnTo>
                  <a:lnTo>
                    <a:pt x="484989" y="399256"/>
                  </a:lnTo>
                  <a:lnTo>
                    <a:pt x="483007" y="404019"/>
                  </a:lnTo>
                  <a:lnTo>
                    <a:pt x="482214" y="405209"/>
                  </a:lnTo>
                  <a:lnTo>
                    <a:pt x="481025" y="406400"/>
                  </a:lnTo>
                  <a:lnTo>
                    <a:pt x="479440" y="407194"/>
                  </a:lnTo>
                  <a:lnTo>
                    <a:pt x="478251" y="407591"/>
                  </a:lnTo>
                  <a:lnTo>
                    <a:pt x="477062" y="407194"/>
                  </a:lnTo>
                  <a:lnTo>
                    <a:pt x="475873" y="406400"/>
                  </a:lnTo>
                  <a:lnTo>
                    <a:pt x="475080" y="405209"/>
                  </a:lnTo>
                  <a:lnTo>
                    <a:pt x="473891" y="403622"/>
                  </a:lnTo>
                  <a:lnTo>
                    <a:pt x="471513" y="398463"/>
                  </a:lnTo>
                  <a:lnTo>
                    <a:pt x="469927" y="392113"/>
                  </a:lnTo>
                  <a:lnTo>
                    <a:pt x="468738" y="400447"/>
                  </a:lnTo>
                  <a:lnTo>
                    <a:pt x="467549" y="409178"/>
                  </a:lnTo>
                  <a:lnTo>
                    <a:pt x="465171" y="417116"/>
                  </a:lnTo>
                  <a:lnTo>
                    <a:pt x="463586" y="425053"/>
                  </a:lnTo>
                  <a:lnTo>
                    <a:pt x="461208" y="432594"/>
                  </a:lnTo>
                  <a:lnTo>
                    <a:pt x="458433" y="440135"/>
                  </a:lnTo>
                  <a:lnTo>
                    <a:pt x="455659" y="447278"/>
                  </a:lnTo>
                  <a:lnTo>
                    <a:pt x="452488" y="454025"/>
                  </a:lnTo>
                  <a:lnTo>
                    <a:pt x="449317" y="460772"/>
                  </a:lnTo>
                  <a:lnTo>
                    <a:pt x="445353" y="467519"/>
                  </a:lnTo>
                  <a:lnTo>
                    <a:pt x="441786" y="473869"/>
                  </a:lnTo>
                  <a:lnTo>
                    <a:pt x="437823" y="479822"/>
                  </a:lnTo>
                  <a:lnTo>
                    <a:pt x="433859" y="485775"/>
                  </a:lnTo>
                  <a:lnTo>
                    <a:pt x="429499" y="491331"/>
                  </a:lnTo>
                  <a:lnTo>
                    <a:pt x="424743" y="496491"/>
                  </a:lnTo>
                  <a:lnTo>
                    <a:pt x="420780" y="501253"/>
                  </a:lnTo>
                  <a:lnTo>
                    <a:pt x="416023" y="506016"/>
                  </a:lnTo>
                  <a:lnTo>
                    <a:pt x="410871" y="510778"/>
                  </a:lnTo>
                  <a:lnTo>
                    <a:pt x="406511" y="514747"/>
                  </a:lnTo>
                  <a:lnTo>
                    <a:pt x="401358" y="518716"/>
                  </a:lnTo>
                  <a:lnTo>
                    <a:pt x="396206" y="521891"/>
                  </a:lnTo>
                  <a:lnTo>
                    <a:pt x="391053" y="525463"/>
                  </a:lnTo>
                  <a:lnTo>
                    <a:pt x="386297" y="528241"/>
                  </a:lnTo>
                  <a:lnTo>
                    <a:pt x="381144" y="531416"/>
                  </a:lnTo>
                  <a:lnTo>
                    <a:pt x="375992" y="533400"/>
                  </a:lnTo>
                  <a:lnTo>
                    <a:pt x="370839" y="535385"/>
                  </a:lnTo>
                  <a:lnTo>
                    <a:pt x="366083" y="537766"/>
                  </a:lnTo>
                  <a:lnTo>
                    <a:pt x="360930" y="538957"/>
                  </a:lnTo>
                  <a:lnTo>
                    <a:pt x="355778" y="540147"/>
                  </a:lnTo>
                  <a:lnTo>
                    <a:pt x="351021" y="540941"/>
                  </a:lnTo>
                  <a:lnTo>
                    <a:pt x="346265" y="541338"/>
                  </a:lnTo>
                  <a:lnTo>
                    <a:pt x="341509" y="541338"/>
                  </a:lnTo>
                  <a:lnTo>
                    <a:pt x="337545" y="541338"/>
                  </a:lnTo>
                  <a:lnTo>
                    <a:pt x="333582" y="540941"/>
                  </a:lnTo>
                  <a:lnTo>
                    <a:pt x="329222" y="540147"/>
                  </a:lnTo>
                  <a:lnTo>
                    <a:pt x="325258" y="538957"/>
                  </a:lnTo>
                  <a:lnTo>
                    <a:pt x="320898" y="537369"/>
                  </a:lnTo>
                  <a:lnTo>
                    <a:pt x="316142" y="535385"/>
                  </a:lnTo>
                  <a:lnTo>
                    <a:pt x="307026" y="531019"/>
                  </a:lnTo>
                  <a:lnTo>
                    <a:pt x="297117" y="525066"/>
                  </a:lnTo>
                  <a:lnTo>
                    <a:pt x="287605" y="517922"/>
                  </a:lnTo>
                  <a:lnTo>
                    <a:pt x="278092" y="509985"/>
                  </a:lnTo>
                  <a:lnTo>
                    <a:pt x="268183" y="500460"/>
                  </a:lnTo>
                  <a:lnTo>
                    <a:pt x="258671" y="490538"/>
                  </a:lnTo>
                  <a:lnTo>
                    <a:pt x="249555" y="479425"/>
                  </a:lnTo>
                  <a:lnTo>
                    <a:pt x="240835" y="467519"/>
                  </a:lnTo>
                  <a:lnTo>
                    <a:pt x="232908" y="454819"/>
                  </a:lnTo>
                  <a:lnTo>
                    <a:pt x="228944" y="448072"/>
                  </a:lnTo>
                  <a:lnTo>
                    <a:pt x="225377" y="441325"/>
                  </a:lnTo>
                  <a:lnTo>
                    <a:pt x="221810" y="434578"/>
                  </a:lnTo>
                  <a:lnTo>
                    <a:pt x="219036" y="427434"/>
                  </a:lnTo>
                  <a:lnTo>
                    <a:pt x="215865" y="420291"/>
                  </a:lnTo>
                  <a:lnTo>
                    <a:pt x="213090" y="412750"/>
                  </a:lnTo>
                  <a:lnTo>
                    <a:pt x="211109" y="405209"/>
                  </a:lnTo>
                  <a:lnTo>
                    <a:pt x="208730" y="397669"/>
                  </a:lnTo>
                  <a:lnTo>
                    <a:pt x="207145" y="402828"/>
                  </a:lnTo>
                  <a:lnTo>
                    <a:pt x="205163" y="406400"/>
                  </a:lnTo>
                  <a:lnTo>
                    <a:pt x="204371" y="408384"/>
                  </a:lnTo>
                  <a:lnTo>
                    <a:pt x="203181" y="409178"/>
                  </a:lnTo>
                  <a:lnTo>
                    <a:pt x="201992" y="409972"/>
                  </a:lnTo>
                  <a:lnTo>
                    <a:pt x="200803" y="409972"/>
                  </a:lnTo>
                  <a:lnTo>
                    <a:pt x="199614" y="409972"/>
                  </a:lnTo>
                  <a:lnTo>
                    <a:pt x="198425" y="409178"/>
                  </a:lnTo>
                  <a:lnTo>
                    <a:pt x="197236" y="407591"/>
                  </a:lnTo>
                  <a:lnTo>
                    <a:pt x="196443" y="406003"/>
                  </a:lnTo>
                  <a:lnTo>
                    <a:pt x="194065" y="401638"/>
                  </a:lnTo>
                  <a:lnTo>
                    <a:pt x="192480" y="395684"/>
                  </a:lnTo>
                  <a:lnTo>
                    <a:pt x="190895" y="388541"/>
                  </a:lnTo>
                  <a:lnTo>
                    <a:pt x="190102" y="379809"/>
                  </a:lnTo>
                  <a:lnTo>
                    <a:pt x="188913" y="371078"/>
                  </a:lnTo>
                  <a:lnTo>
                    <a:pt x="188913" y="361156"/>
                  </a:lnTo>
                  <a:lnTo>
                    <a:pt x="188913" y="351234"/>
                  </a:lnTo>
                  <a:lnTo>
                    <a:pt x="190102" y="342106"/>
                  </a:lnTo>
                  <a:lnTo>
                    <a:pt x="190895" y="333772"/>
                  </a:lnTo>
                  <a:lnTo>
                    <a:pt x="192480" y="326231"/>
                  </a:lnTo>
                  <a:lnTo>
                    <a:pt x="194065" y="320675"/>
                  </a:lnTo>
                  <a:lnTo>
                    <a:pt x="196443" y="315912"/>
                  </a:lnTo>
                  <a:lnTo>
                    <a:pt x="197236" y="314325"/>
                  </a:lnTo>
                  <a:lnTo>
                    <a:pt x="198425" y="312737"/>
                  </a:lnTo>
                  <a:lnTo>
                    <a:pt x="199614" y="312341"/>
                  </a:lnTo>
                  <a:lnTo>
                    <a:pt x="200803" y="311944"/>
                  </a:lnTo>
                  <a:lnTo>
                    <a:pt x="201596" y="311944"/>
                  </a:lnTo>
                  <a:lnTo>
                    <a:pt x="201992" y="312341"/>
                  </a:lnTo>
                  <a:lnTo>
                    <a:pt x="203181" y="300037"/>
                  </a:lnTo>
                  <a:lnTo>
                    <a:pt x="203974" y="294084"/>
                  </a:lnTo>
                  <a:lnTo>
                    <a:pt x="204767" y="288528"/>
                  </a:lnTo>
                  <a:lnTo>
                    <a:pt x="204371" y="281781"/>
                  </a:lnTo>
                  <a:lnTo>
                    <a:pt x="203974" y="275431"/>
                  </a:lnTo>
                  <a:lnTo>
                    <a:pt x="203974" y="269081"/>
                  </a:lnTo>
                  <a:lnTo>
                    <a:pt x="203974" y="263525"/>
                  </a:lnTo>
                  <a:lnTo>
                    <a:pt x="204767" y="257969"/>
                  </a:lnTo>
                  <a:lnTo>
                    <a:pt x="205560" y="253206"/>
                  </a:lnTo>
                  <a:lnTo>
                    <a:pt x="206352" y="248444"/>
                  </a:lnTo>
                  <a:lnTo>
                    <a:pt x="207541" y="243681"/>
                  </a:lnTo>
                  <a:lnTo>
                    <a:pt x="209127" y="240109"/>
                  </a:lnTo>
                  <a:lnTo>
                    <a:pt x="211109" y="236140"/>
                  </a:lnTo>
                  <a:lnTo>
                    <a:pt x="213090" y="232569"/>
                  </a:lnTo>
                  <a:lnTo>
                    <a:pt x="215072" y="229394"/>
                  </a:lnTo>
                  <a:lnTo>
                    <a:pt x="217847" y="226615"/>
                  </a:lnTo>
                  <a:lnTo>
                    <a:pt x="220225" y="223837"/>
                  </a:lnTo>
                  <a:lnTo>
                    <a:pt x="222603" y="221456"/>
                  </a:lnTo>
                  <a:lnTo>
                    <a:pt x="225774" y="219472"/>
                  </a:lnTo>
                  <a:lnTo>
                    <a:pt x="212694" y="219869"/>
                  </a:lnTo>
                  <a:lnTo>
                    <a:pt x="201992" y="219869"/>
                  </a:lnTo>
                  <a:lnTo>
                    <a:pt x="193273" y="220662"/>
                  </a:lnTo>
                  <a:lnTo>
                    <a:pt x="199614" y="217090"/>
                  </a:lnTo>
                  <a:lnTo>
                    <a:pt x="205956" y="213122"/>
                  </a:lnTo>
                  <a:lnTo>
                    <a:pt x="212298" y="208756"/>
                  </a:lnTo>
                  <a:lnTo>
                    <a:pt x="218639" y="203597"/>
                  </a:lnTo>
                  <a:lnTo>
                    <a:pt x="230926" y="194865"/>
                  </a:lnTo>
                  <a:lnTo>
                    <a:pt x="236079" y="190897"/>
                  </a:lnTo>
                  <a:lnTo>
                    <a:pt x="241231" y="187722"/>
                  </a:lnTo>
                  <a:lnTo>
                    <a:pt x="255104" y="180975"/>
                  </a:lnTo>
                  <a:lnTo>
                    <a:pt x="268976" y="175022"/>
                  </a:lnTo>
                  <a:lnTo>
                    <a:pt x="282056" y="170259"/>
                  </a:lnTo>
                  <a:lnTo>
                    <a:pt x="295135" y="166687"/>
                  </a:lnTo>
                  <a:lnTo>
                    <a:pt x="307819" y="163115"/>
                  </a:lnTo>
                  <a:lnTo>
                    <a:pt x="320106" y="161131"/>
                  </a:lnTo>
                  <a:lnTo>
                    <a:pt x="331996" y="159544"/>
                  </a:lnTo>
                  <a:lnTo>
                    <a:pt x="343094" y="159147"/>
                  </a:lnTo>
                  <a:lnTo>
                    <a:pt x="354192" y="158750"/>
                  </a:lnTo>
                  <a:close/>
                  <a:moveTo>
                    <a:pt x="923918" y="157956"/>
                  </a:moveTo>
                  <a:lnTo>
                    <a:pt x="917185" y="158353"/>
                  </a:lnTo>
                  <a:lnTo>
                    <a:pt x="910056" y="158750"/>
                  </a:lnTo>
                  <a:lnTo>
                    <a:pt x="902928" y="159544"/>
                  </a:lnTo>
                  <a:lnTo>
                    <a:pt x="895403" y="161131"/>
                  </a:lnTo>
                  <a:lnTo>
                    <a:pt x="881937" y="164306"/>
                  </a:lnTo>
                  <a:lnTo>
                    <a:pt x="875996" y="165894"/>
                  </a:lnTo>
                  <a:lnTo>
                    <a:pt x="870451" y="167878"/>
                  </a:lnTo>
                  <a:lnTo>
                    <a:pt x="870451" y="196453"/>
                  </a:lnTo>
                  <a:lnTo>
                    <a:pt x="871640" y="196453"/>
                  </a:lnTo>
                  <a:lnTo>
                    <a:pt x="876392" y="194072"/>
                  </a:lnTo>
                  <a:lnTo>
                    <a:pt x="881145" y="191691"/>
                  </a:lnTo>
                  <a:lnTo>
                    <a:pt x="887086" y="189309"/>
                  </a:lnTo>
                  <a:lnTo>
                    <a:pt x="893422" y="186928"/>
                  </a:lnTo>
                  <a:lnTo>
                    <a:pt x="900551" y="184944"/>
                  </a:lnTo>
                  <a:lnTo>
                    <a:pt x="907680" y="182959"/>
                  </a:lnTo>
                  <a:lnTo>
                    <a:pt x="914809" y="182166"/>
                  </a:lnTo>
                  <a:lnTo>
                    <a:pt x="922334" y="182166"/>
                  </a:lnTo>
                  <a:lnTo>
                    <a:pt x="926294" y="182166"/>
                  </a:lnTo>
                  <a:lnTo>
                    <a:pt x="930255" y="182562"/>
                  </a:lnTo>
                  <a:lnTo>
                    <a:pt x="934215" y="182959"/>
                  </a:lnTo>
                  <a:lnTo>
                    <a:pt x="937384" y="183753"/>
                  </a:lnTo>
                  <a:lnTo>
                    <a:pt x="940948" y="185341"/>
                  </a:lnTo>
                  <a:lnTo>
                    <a:pt x="944117" y="186531"/>
                  </a:lnTo>
                  <a:lnTo>
                    <a:pt x="947285" y="188119"/>
                  </a:lnTo>
                  <a:lnTo>
                    <a:pt x="950057" y="189706"/>
                  </a:lnTo>
                  <a:lnTo>
                    <a:pt x="952434" y="192087"/>
                  </a:lnTo>
                  <a:lnTo>
                    <a:pt x="954810" y="194072"/>
                  </a:lnTo>
                  <a:lnTo>
                    <a:pt x="956394" y="196850"/>
                  </a:lnTo>
                  <a:lnTo>
                    <a:pt x="957978" y="199628"/>
                  </a:lnTo>
                  <a:lnTo>
                    <a:pt x="959167" y="202803"/>
                  </a:lnTo>
                  <a:lnTo>
                    <a:pt x="959959" y="206375"/>
                  </a:lnTo>
                  <a:lnTo>
                    <a:pt x="960751" y="209550"/>
                  </a:lnTo>
                  <a:lnTo>
                    <a:pt x="960751" y="213519"/>
                  </a:lnTo>
                  <a:lnTo>
                    <a:pt x="959959" y="219472"/>
                  </a:lnTo>
                  <a:lnTo>
                    <a:pt x="959167" y="224234"/>
                  </a:lnTo>
                  <a:lnTo>
                    <a:pt x="957978" y="229394"/>
                  </a:lnTo>
                  <a:lnTo>
                    <a:pt x="955998" y="233759"/>
                  </a:lnTo>
                  <a:lnTo>
                    <a:pt x="954018" y="237331"/>
                  </a:lnTo>
                  <a:lnTo>
                    <a:pt x="950850" y="241300"/>
                  </a:lnTo>
                  <a:lnTo>
                    <a:pt x="947681" y="245269"/>
                  </a:lnTo>
                  <a:lnTo>
                    <a:pt x="943325" y="248444"/>
                  </a:lnTo>
                  <a:lnTo>
                    <a:pt x="939760" y="252016"/>
                  </a:lnTo>
                  <a:lnTo>
                    <a:pt x="935800" y="254794"/>
                  </a:lnTo>
                  <a:lnTo>
                    <a:pt x="931047" y="257969"/>
                  </a:lnTo>
                  <a:lnTo>
                    <a:pt x="925898" y="261144"/>
                  </a:lnTo>
                  <a:lnTo>
                    <a:pt x="906096" y="272653"/>
                  </a:lnTo>
                  <a:lnTo>
                    <a:pt x="906096" y="315516"/>
                  </a:lnTo>
                  <a:lnTo>
                    <a:pt x="931443" y="315516"/>
                  </a:lnTo>
                  <a:lnTo>
                    <a:pt x="931443" y="283766"/>
                  </a:lnTo>
                  <a:lnTo>
                    <a:pt x="942929" y="277019"/>
                  </a:lnTo>
                  <a:lnTo>
                    <a:pt x="953226" y="270272"/>
                  </a:lnTo>
                  <a:lnTo>
                    <a:pt x="958374" y="266700"/>
                  </a:lnTo>
                  <a:lnTo>
                    <a:pt x="963127" y="262731"/>
                  </a:lnTo>
                  <a:lnTo>
                    <a:pt x="967484" y="259159"/>
                  </a:lnTo>
                  <a:lnTo>
                    <a:pt x="971444" y="255191"/>
                  </a:lnTo>
                  <a:lnTo>
                    <a:pt x="975405" y="250825"/>
                  </a:lnTo>
                  <a:lnTo>
                    <a:pt x="978573" y="246459"/>
                  </a:lnTo>
                  <a:lnTo>
                    <a:pt x="981741" y="241300"/>
                  </a:lnTo>
                  <a:lnTo>
                    <a:pt x="984514" y="236141"/>
                  </a:lnTo>
                  <a:lnTo>
                    <a:pt x="986494" y="230187"/>
                  </a:lnTo>
                  <a:lnTo>
                    <a:pt x="988079" y="224234"/>
                  </a:lnTo>
                  <a:lnTo>
                    <a:pt x="989267" y="218281"/>
                  </a:lnTo>
                  <a:lnTo>
                    <a:pt x="989267" y="211534"/>
                  </a:lnTo>
                  <a:lnTo>
                    <a:pt x="989267" y="205581"/>
                  </a:lnTo>
                  <a:lnTo>
                    <a:pt x="988475" y="200025"/>
                  </a:lnTo>
                  <a:lnTo>
                    <a:pt x="986494" y="194866"/>
                  </a:lnTo>
                  <a:lnTo>
                    <a:pt x="984910" y="189706"/>
                  </a:lnTo>
                  <a:lnTo>
                    <a:pt x="982534" y="185341"/>
                  </a:lnTo>
                  <a:lnTo>
                    <a:pt x="979365" y="180578"/>
                  </a:lnTo>
                  <a:lnTo>
                    <a:pt x="975801" y="176212"/>
                  </a:lnTo>
                  <a:lnTo>
                    <a:pt x="971840" y="172641"/>
                  </a:lnTo>
                  <a:lnTo>
                    <a:pt x="967484" y="169069"/>
                  </a:lnTo>
                  <a:lnTo>
                    <a:pt x="962335" y="166291"/>
                  </a:lnTo>
                  <a:lnTo>
                    <a:pt x="956790" y="163512"/>
                  </a:lnTo>
                  <a:lnTo>
                    <a:pt x="951246" y="161528"/>
                  </a:lnTo>
                  <a:lnTo>
                    <a:pt x="944909" y="159941"/>
                  </a:lnTo>
                  <a:lnTo>
                    <a:pt x="938176" y="159147"/>
                  </a:lnTo>
                  <a:lnTo>
                    <a:pt x="931443" y="158353"/>
                  </a:lnTo>
                  <a:lnTo>
                    <a:pt x="923918" y="157956"/>
                  </a:lnTo>
                  <a:close/>
                  <a:moveTo>
                    <a:pt x="925106" y="0"/>
                  </a:moveTo>
                  <a:lnTo>
                    <a:pt x="938968" y="0"/>
                  </a:lnTo>
                  <a:lnTo>
                    <a:pt x="952434" y="397"/>
                  </a:lnTo>
                  <a:lnTo>
                    <a:pt x="965503" y="1984"/>
                  </a:lnTo>
                  <a:lnTo>
                    <a:pt x="978177" y="3572"/>
                  </a:lnTo>
                  <a:lnTo>
                    <a:pt x="990059" y="5953"/>
                  </a:lnTo>
                  <a:lnTo>
                    <a:pt x="1001544" y="9128"/>
                  </a:lnTo>
                  <a:lnTo>
                    <a:pt x="1012238" y="12303"/>
                  </a:lnTo>
                  <a:lnTo>
                    <a:pt x="1022931" y="15875"/>
                  </a:lnTo>
                  <a:lnTo>
                    <a:pt x="1032436" y="19844"/>
                  </a:lnTo>
                  <a:lnTo>
                    <a:pt x="1041942" y="24209"/>
                  </a:lnTo>
                  <a:lnTo>
                    <a:pt x="1050259" y="28178"/>
                  </a:lnTo>
                  <a:lnTo>
                    <a:pt x="1058180" y="32544"/>
                  </a:lnTo>
                  <a:lnTo>
                    <a:pt x="1065704" y="37306"/>
                  </a:lnTo>
                  <a:lnTo>
                    <a:pt x="1072437" y="41275"/>
                  </a:lnTo>
                  <a:lnTo>
                    <a:pt x="1084715" y="50006"/>
                  </a:lnTo>
                  <a:lnTo>
                    <a:pt x="1093824" y="57547"/>
                  </a:lnTo>
                  <a:lnTo>
                    <a:pt x="1100557" y="63500"/>
                  </a:lnTo>
                  <a:lnTo>
                    <a:pt x="1106102" y="68659"/>
                  </a:lnTo>
                  <a:lnTo>
                    <a:pt x="1104121" y="73025"/>
                  </a:lnTo>
                  <a:lnTo>
                    <a:pt x="1101745" y="77390"/>
                  </a:lnTo>
                  <a:lnTo>
                    <a:pt x="1098577" y="83344"/>
                  </a:lnTo>
                  <a:lnTo>
                    <a:pt x="1094220" y="89694"/>
                  </a:lnTo>
                  <a:lnTo>
                    <a:pt x="1089071" y="96837"/>
                  </a:lnTo>
                  <a:lnTo>
                    <a:pt x="1082339" y="103981"/>
                  </a:lnTo>
                  <a:lnTo>
                    <a:pt x="1078774" y="107156"/>
                  </a:lnTo>
                  <a:lnTo>
                    <a:pt x="1074418" y="111125"/>
                  </a:lnTo>
                  <a:lnTo>
                    <a:pt x="1070457" y="113903"/>
                  </a:lnTo>
                  <a:lnTo>
                    <a:pt x="1066101" y="117475"/>
                  </a:lnTo>
                  <a:lnTo>
                    <a:pt x="1060952" y="119856"/>
                  </a:lnTo>
                  <a:lnTo>
                    <a:pt x="1056199" y="122237"/>
                  </a:lnTo>
                  <a:lnTo>
                    <a:pt x="1050655" y="125016"/>
                  </a:lnTo>
                  <a:lnTo>
                    <a:pt x="1045110" y="126603"/>
                  </a:lnTo>
                  <a:lnTo>
                    <a:pt x="1039169" y="128191"/>
                  </a:lnTo>
                  <a:lnTo>
                    <a:pt x="1032832" y="128984"/>
                  </a:lnTo>
                  <a:lnTo>
                    <a:pt x="1026100" y="129381"/>
                  </a:lnTo>
                  <a:lnTo>
                    <a:pt x="1018971" y="129381"/>
                  </a:lnTo>
                  <a:lnTo>
                    <a:pt x="1011842" y="128984"/>
                  </a:lnTo>
                  <a:lnTo>
                    <a:pt x="1004317" y="127794"/>
                  </a:lnTo>
                  <a:lnTo>
                    <a:pt x="996792" y="125809"/>
                  </a:lnTo>
                  <a:lnTo>
                    <a:pt x="988475" y="123428"/>
                  </a:lnTo>
                  <a:lnTo>
                    <a:pt x="979761" y="119856"/>
                  </a:lnTo>
                  <a:lnTo>
                    <a:pt x="971048" y="115490"/>
                  </a:lnTo>
                  <a:lnTo>
                    <a:pt x="960751" y="110728"/>
                  </a:lnTo>
                  <a:lnTo>
                    <a:pt x="950057" y="105965"/>
                  </a:lnTo>
                  <a:lnTo>
                    <a:pt x="992435" y="126603"/>
                  </a:lnTo>
                  <a:lnTo>
                    <a:pt x="1012634" y="135334"/>
                  </a:lnTo>
                  <a:lnTo>
                    <a:pt x="1022139" y="139700"/>
                  </a:lnTo>
                  <a:lnTo>
                    <a:pt x="1031248" y="142875"/>
                  </a:lnTo>
                  <a:lnTo>
                    <a:pt x="1039961" y="145653"/>
                  </a:lnTo>
                  <a:lnTo>
                    <a:pt x="1049070" y="147637"/>
                  </a:lnTo>
                  <a:lnTo>
                    <a:pt x="1056991" y="149225"/>
                  </a:lnTo>
                  <a:lnTo>
                    <a:pt x="1064516" y="149622"/>
                  </a:lnTo>
                  <a:lnTo>
                    <a:pt x="1068081" y="149622"/>
                  </a:lnTo>
                  <a:lnTo>
                    <a:pt x="1071645" y="149225"/>
                  </a:lnTo>
                  <a:lnTo>
                    <a:pt x="1075606" y="148431"/>
                  </a:lnTo>
                  <a:lnTo>
                    <a:pt x="1078378" y="147637"/>
                  </a:lnTo>
                  <a:lnTo>
                    <a:pt x="1081546" y="146844"/>
                  </a:lnTo>
                  <a:lnTo>
                    <a:pt x="1084715" y="145256"/>
                  </a:lnTo>
                  <a:lnTo>
                    <a:pt x="1087487" y="143272"/>
                  </a:lnTo>
                  <a:lnTo>
                    <a:pt x="1090260" y="141287"/>
                  </a:lnTo>
                  <a:lnTo>
                    <a:pt x="1091844" y="155972"/>
                  </a:lnTo>
                  <a:lnTo>
                    <a:pt x="1092240" y="169069"/>
                  </a:lnTo>
                  <a:lnTo>
                    <a:pt x="1092240" y="181769"/>
                  </a:lnTo>
                  <a:lnTo>
                    <a:pt x="1091448" y="194072"/>
                  </a:lnTo>
                  <a:lnTo>
                    <a:pt x="1093824" y="192087"/>
                  </a:lnTo>
                  <a:lnTo>
                    <a:pt x="1094616" y="191294"/>
                  </a:lnTo>
                  <a:lnTo>
                    <a:pt x="1096200" y="191294"/>
                  </a:lnTo>
                  <a:lnTo>
                    <a:pt x="1097785" y="191691"/>
                  </a:lnTo>
                  <a:lnTo>
                    <a:pt x="1098973" y="192484"/>
                  </a:lnTo>
                  <a:lnTo>
                    <a:pt x="1100557" y="194072"/>
                  </a:lnTo>
                  <a:lnTo>
                    <a:pt x="1101745" y="195659"/>
                  </a:lnTo>
                  <a:lnTo>
                    <a:pt x="1103329" y="198834"/>
                  </a:lnTo>
                  <a:lnTo>
                    <a:pt x="1104517" y="201612"/>
                  </a:lnTo>
                  <a:lnTo>
                    <a:pt x="1106894" y="209153"/>
                  </a:lnTo>
                  <a:lnTo>
                    <a:pt x="1108478" y="218678"/>
                  </a:lnTo>
                  <a:lnTo>
                    <a:pt x="1110062" y="228997"/>
                  </a:lnTo>
                  <a:lnTo>
                    <a:pt x="1110854" y="240506"/>
                  </a:lnTo>
                  <a:lnTo>
                    <a:pt x="1111250" y="253206"/>
                  </a:lnTo>
                  <a:lnTo>
                    <a:pt x="1110854" y="265113"/>
                  </a:lnTo>
                  <a:lnTo>
                    <a:pt x="1110062" y="277019"/>
                  </a:lnTo>
                  <a:lnTo>
                    <a:pt x="1108478" y="287734"/>
                  </a:lnTo>
                  <a:lnTo>
                    <a:pt x="1106894" y="296466"/>
                  </a:lnTo>
                  <a:lnTo>
                    <a:pt x="1104517" y="304006"/>
                  </a:lnTo>
                  <a:lnTo>
                    <a:pt x="1103329" y="307578"/>
                  </a:lnTo>
                  <a:lnTo>
                    <a:pt x="1101745" y="309959"/>
                  </a:lnTo>
                  <a:lnTo>
                    <a:pt x="1100557" y="311944"/>
                  </a:lnTo>
                  <a:lnTo>
                    <a:pt x="1098973" y="313531"/>
                  </a:lnTo>
                  <a:lnTo>
                    <a:pt x="1097785" y="314722"/>
                  </a:lnTo>
                  <a:lnTo>
                    <a:pt x="1096200" y="314722"/>
                  </a:lnTo>
                  <a:lnTo>
                    <a:pt x="1094220" y="314722"/>
                  </a:lnTo>
                  <a:lnTo>
                    <a:pt x="1093032" y="313531"/>
                  </a:lnTo>
                  <a:lnTo>
                    <a:pt x="1091448" y="311547"/>
                  </a:lnTo>
                  <a:lnTo>
                    <a:pt x="1090260" y="309563"/>
                  </a:lnTo>
                  <a:lnTo>
                    <a:pt x="1088279" y="306784"/>
                  </a:lnTo>
                  <a:lnTo>
                    <a:pt x="1087091" y="303213"/>
                  </a:lnTo>
                  <a:lnTo>
                    <a:pt x="1085111" y="295275"/>
                  </a:lnTo>
                  <a:lnTo>
                    <a:pt x="1083923" y="305594"/>
                  </a:lnTo>
                  <a:lnTo>
                    <a:pt x="1081546" y="316309"/>
                  </a:lnTo>
                  <a:lnTo>
                    <a:pt x="1079566" y="327025"/>
                  </a:lnTo>
                  <a:lnTo>
                    <a:pt x="1077190" y="336550"/>
                  </a:lnTo>
                  <a:lnTo>
                    <a:pt x="1074022" y="346075"/>
                  </a:lnTo>
                  <a:lnTo>
                    <a:pt x="1070853" y="355997"/>
                  </a:lnTo>
                  <a:lnTo>
                    <a:pt x="1067289" y="364728"/>
                  </a:lnTo>
                  <a:lnTo>
                    <a:pt x="1063328" y="373460"/>
                  </a:lnTo>
                  <a:lnTo>
                    <a:pt x="1058972" y="382588"/>
                  </a:lnTo>
                  <a:lnTo>
                    <a:pt x="1054219" y="390525"/>
                  </a:lnTo>
                  <a:lnTo>
                    <a:pt x="1049863" y="398463"/>
                  </a:lnTo>
                  <a:lnTo>
                    <a:pt x="1044714" y="406003"/>
                  </a:lnTo>
                  <a:lnTo>
                    <a:pt x="1039565" y="413147"/>
                  </a:lnTo>
                  <a:lnTo>
                    <a:pt x="1034021" y="420291"/>
                  </a:lnTo>
                  <a:lnTo>
                    <a:pt x="1028872" y="427038"/>
                  </a:lnTo>
                  <a:lnTo>
                    <a:pt x="1022931" y="433388"/>
                  </a:lnTo>
                  <a:lnTo>
                    <a:pt x="1016990" y="439341"/>
                  </a:lnTo>
                  <a:lnTo>
                    <a:pt x="1011050" y="444897"/>
                  </a:lnTo>
                  <a:lnTo>
                    <a:pt x="1004713" y="450453"/>
                  </a:lnTo>
                  <a:lnTo>
                    <a:pt x="998376" y="455216"/>
                  </a:lnTo>
                  <a:lnTo>
                    <a:pt x="992039" y="459581"/>
                  </a:lnTo>
                  <a:lnTo>
                    <a:pt x="985702" y="463947"/>
                  </a:lnTo>
                  <a:lnTo>
                    <a:pt x="979365" y="467519"/>
                  </a:lnTo>
                  <a:lnTo>
                    <a:pt x="973028" y="471091"/>
                  </a:lnTo>
                  <a:lnTo>
                    <a:pt x="966692" y="473869"/>
                  </a:lnTo>
                  <a:lnTo>
                    <a:pt x="959959" y="477044"/>
                  </a:lnTo>
                  <a:lnTo>
                    <a:pt x="954018" y="479028"/>
                  </a:lnTo>
                  <a:lnTo>
                    <a:pt x="947681" y="480616"/>
                  </a:lnTo>
                  <a:lnTo>
                    <a:pt x="941344" y="482600"/>
                  </a:lnTo>
                  <a:lnTo>
                    <a:pt x="935404" y="483394"/>
                  </a:lnTo>
                  <a:lnTo>
                    <a:pt x="929067" y="484188"/>
                  </a:lnTo>
                  <a:lnTo>
                    <a:pt x="923126" y="484188"/>
                  </a:lnTo>
                  <a:lnTo>
                    <a:pt x="917977" y="484188"/>
                  </a:lnTo>
                  <a:lnTo>
                    <a:pt x="912829" y="483394"/>
                  </a:lnTo>
                  <a:lnTo>
                    <a:pt x="908076" y="482203"/>
                  </a:lnTo>
                  <a:lnTo>
                    <a:pt x="902531" y="480616"/>
                  </a:lnTo>
                  <a:lnTo>
                    <a:pt x="896987" y="478632"/>
                  </a:lnTo>
                  <a:lnTo>
                    <a:pt x="891046" y="476647"/>
                  </a:lnTo>
                  <a:lnTo>
                    <a:pt x="885105" y="473472"/>
                  </a:lnTo>
                  <a:lnTo>
                    <a:pt x="879561" y="470694"/>
                  </a:lnTo>
                  <a:lnTo>
                    <a:pt x="873620" y="466725"/>
                  </a:lnTo>
                  <a:lnTo>
                    <a:pt x="867283" y="463153"/>
                  </a:lnTo>
                  <a:lnTo>
                    <a:pt x="861342" y="458788"/>
                  </a:lnTo>
                  <a:lnTo>
                    <a:pt x="855005" y="454025"/>
                  </a:lnTo>
                  <a:lnTo>
                    <a:pt x="848669" y="449263"/>
                  </a:lnTo>
                  <a:lnTo>
                    <a:pt x="842728" y="444103"/>
                  </a:lnTo>
                  <a:lnTo>
                    <a:pt x="836391" y="438150"/>
                  </a:lnTo>
                  <a:lnTo>
                    <a:pt x="830450" y="432197"/>
                  </a:lnTo>
                  <a:lnTo>
                    <a:pt x="824114" y="425847"/>
                  </a:lnTo>
                  <a:lnTo>
                    <a:pt x="818173" y="419497"/>
                  </a:lnTo>
                  <a:lnTo>
                    <a:pt x="812628" y="412750"/>
                  </a:lnTo>
                  <a:lnTo>
                    <a:pt x="807083" y="405606"/>
                  </a:lnTo>
                  <a:lnTo>
                    <a:pt x="801539" y="398463"/>
                  </a:lnTo>
                  <a:lnTo>
                    <a:pt x="795994" y="390525"/>
                  </a:lnTo>
                  <a:lnTo>
                    <a:pt x="790845" y="382985"/>
                  </a:lnTo>
                  <a:lnTo>
                    <a:pt x="786093" y="374650"/>
                  </a:lnTo>
                  <a:lnTo>
                    <a:pt x="780944" y="366316"/>
                  </a:lnTo>
                  <a:lnTo>
                    <a:pt x="776588" y="357585"/>
                  </a:lnTo>
                  <a:lnTo>
                    <a:pt x="772231" y="349250"/>
                  </a:lnTo>
                  <a:lnTo>
                    <a:pt x="768271" y="340122"/>
                  </a:lnTo>
                  <a:lnTo>
                    <a:pt x="764706" y="330597"/>
                  </a:lnTo>
                  <a:lnTo>
                    <a:pt x="761142" y="321469"/>
                  </a:lnTo>
                  <a:lnTo>
                    <a:pt x="758369" y="311944"/>
                  </a:lnTo>
                  <a:lnTo>
                    <a:pt x="755201" y="302419"/>
                  </a:lnTo>
                  <a:lnTo>
                    <a:pt x="753221" y="308769"/>
                  </a:lnTo>
                  <a:lnTo>
                    <a:pt x="750448" y="313531"/>
                  </a:lnTo>
                  <a:lnTo>
                    <a:pt x="749260" y="315516"/>
                  </a:lnTo>
                  <a:lnTo>
                    <a:pt x="748072" y="316706"/>
                  </a:lnTo>
                  <a:lnTo>
                    <a:pt x="746884" y="317500"/>
                  </a:lnTo>
                  <a:lnTo>
                    <a:pt x="745696" y="317500"/>
                  </a:lnTo>
                  <a:lnTo>
                    <a:pt x="743715" y="317500"/>
                  </a:lnTo>
                  <a:lnTo>
                    <a:pt x="742131" y="316309"/>
                  </a:lnTo>
                  <a:lnTo>
                    <a:pt x="740943" y="315119"/>
                  </a:lnTo>
                  <a:lnTo>
                    <a:pt x="739755" y="313134"/>
                  </a:lnTo>
                  <a:lnTo>
                    <a:pt x="738567" y="310356"/>
                  </a:lnTo>
                  <a:lnTo>
                    <a:pt x="736983" y="307181"/>
                  </a:lnTo>
                  <a:lnTo>
                    <a:pt x="734606" y="299641"/>
                  </a:lnTo>
                  <a:lnTo>
                    <a:pt x="733022" y="290513"/>
                  </a:lnTo>
                  <a:lnTo>
                    <a:pt x="731834" y="280194"/>
                  </a:lnTo>
                  <a:lnTo>
                    <a:pt x="730250" y="268288"/>
                  </a:lnTo>
                  <a:lnTo>
                    <a:pt x="730250" y="255984"/>
                  </a:lnTo>
                  <a:lnTo>
                    <a:pt x="730250" y="243284"/>
                  </a:lnTo>
                  <a:lnTo>
                    <a:pt x="731834" y="231775"/>
                  </a:lnTo>
                  <a:lnTo>
                    <a:pt x="733022" y="221456"/>
                  </a:lnTo>
                  <a:lnTo>
                    <a:pt x="734606" y="212328"/>
                  </a:lnTo>
                  <a:lnTo>
                    <a:pt x="736983" y="204787"/>
                  </a:lnTo>
                  <a:lnTo>
                    <a:pt x="738567" y="201612"/>
                  </a:lnTo>
                  <a:lnTo>
                    <a:pt x="739755" y="198834"/>
                  </a:lnTo>
                  <a:lnTo>
                    <a:pt x="740943" y="196453"/>
                  </a:lnTo>
                  <a:lnTo>
                    <a:pt x="742131" y="195262"/>
                  </a:lnTo>
                  <a:lnTo>
                    <a:pt x="743715" y="194469"/>
                  </a:lnTo>
                  <a:lnTo>
                    <a:pt x="745696" y="194072"/>
                  </a:lnTo>
                  <a:lnTo>
                    <a:pt x="746488" y="194072"/>
                  </a:lnTo>
                  <a:lnTo>
                    <a:pt x="747280" y="194866"/>
                  </a:lnTo>
                  <a:lnTo>
                    <a:pt x="747676" y="186531"/>
                  </a:lnTo>
                  <a:lnTo>
                    <a:pt x="748072" y="178594"/>
                  </a:lnTo>
                  <a:lnTo>
                    <a:pt x="748864" y="171450"/>
                  </a:lnTo>
                  <a:lnTo>
                    <a:pt x="750052" y="164306"/>
                  </a:lnTo>
                  <a:lnTo>
                    <a:pt x="749260" y="155575"/>
                  </a:lnTo>
                  <a:lnTo>
                    <a:pt x="748864" y="147637"/>
                  </a:lnTo>
                  <a:lnTo>
                    <a:pt x="748864" y="139700"/>
                  </a:lnTo>
                  <a:lnTo>
                    <a:pt x="749260" y="132556"/>
                  </a:lnTo>
                  <a:lnTo>
                    <a:pt x="750052" y="125809"/>
                  </a:lnTo>
                  <a:lnTo>
                    <a:pt x="751240" y="119459"/>
                  </a:lnTo>
                  <a:lnTo>
                    <a:pt x="752429" y="113506"/>
                  </a:lnTo>
                  <a:lnTo>
                    <a:pt x="754013" y="107553"/>
                  </a:lnTo>
                  <a:lnTo>
                    <a:pt x="755993" y="102394"/>
                  </a:lnTo>
                  <a:lnTo>
                    <a:pt x="758369" y="98028"/>
                  </a:lnTo>
                  <a:lnTo>
                    <a:pt x="760746" y="93265"/>
                  </a:lnTo>
                  <a:lnTo>
                    <a:pt x="763122" y="89694"/>
                  </a:lnTo>
                  <a:lnTo>
                    <a:pt x="766686" y="85725"/>
                  </a:lnTo>
                  <a:lnTo>
                    <a:pt x="769459" y="82153"/>
                  </a:lnTo>
                  <a:lnTo>
                    <a:pt x="773419" y="79375"/>
                  </a:lnTo>
                  <a:lnTo>
                    <a:pt x="776984" y="76994"/>
                  </a:lnTo>
                  <a:lnTo>
                    <a:pt x="760350" y="76994"/>
                  </a:lnTo>
                  <a:lnTo>
                    <a:pt x="747280" y="77390"/>
                  </a:lnTo>
                  <a:lnTo>
                    <a:pt x="735794" y="78184"/>
                  </a:lnTo>
                  <a:lnTo>
                    <a:pt x="743715" y="73819"/>
                  </a:lnTo>
                  <a:lnTo>
                    <a:pt x="752032" y="68659"/>
                  </a:lnTo>
                  <a:lnTo>
                    <a:pt x="759953" y="63500"/>
                  </a:lnTo>
                  <a:lnTo>
                    <a:pt x="767874" y="57150"/>
                  </a:lnTo>
                  <a:lnTo>
                    <a:pt x="782924" y="45640"/>
                  </a:lnTo>
                  <a:lnTo>
                    <a:pt x="790053" y="40878"/>
                  </a:lnTo>
                  <a:lnTo>
                    <a:pt x="796390" y="36909"/>
                  </a:lnTo>
                  <a:lnTo>
                    <a:pt x="814212" y="28178"/>
                  </a:lnTo>
                  <a:lnTo>
                    <a:pt x="831242" y="21034"/>
                  </a:lnTo>
                  <a:lnTo>
                    <a:pt x="848273" y="15081"/>
                  </a:lnTo>
                  <a:lnTo>
                    <a:pt x="864511" y="9922"/>
                  </a:lnTo>
                  <a:lnTo>
                    <a:pt x="880749" y="5953"/>
                  </a:lnTo>
                  <a:lnTo>
                    <a:pt x="895799" y="3175"/>
                  </a:lnTo>
                  <a:lnTo>
                    <a:pt x="910849" y="1587"/>
                  </a:lnTo>
                  <a:lnTo>
                    <a:pt x="925106" y="0"/>
                  </a:lnTo>
                  <a:close/>
                </a:path>
              </a:pathLst>
            </a:custGeom>
            <a:blipFill dpi="0" rotWithShape="1">
              <a:blip r:embed="rId3">
                <a:duotone>
                  <a:prstClr val="black"/>
                  <a:srgbClr val="D9C3A5">
                    <a:tint val="50000"/>
                    <a:satMod val="180000"/>
                  </a:srgbClr>
                </a:duotone>
              </a:blip>
              <a:srcRect/>
              <a:stretch>
                <a:fillRect/>
              </a:stretch>
            </a:blipFill>
            <a:ln>
              <a:noFill/>
            </a:ln>
          </p:spPr>
          <p:txBody>
            <a:bodyPr vert="horz" wrap="square" lIns="68580" tIns="34290" rIns="68580" bIns="34290" numCol="1" anchor="t" anchorCtr="0" compatLnSpc="1">
              <a:prstTxWarp prst="textNoShape">
                <a:avLst/>
              </a:prstTxWarp>
            </a:bodyPr>
            <a:lstStyle/>
            <a:p>
              <a:endParaRPr lang="zh-CN" altLang="en-US">
                <a:solidFill>
                  <a:schemeClr val="bg1">
                    <a:lumMod val="85000"/>
                  </a:schemeClr>
                </a:solidFill>
              </a:endParaRPr>
            </a:p>
          </p:txBody>
        </p:sp>
        <p:pic>
          <p:nvPicPr>
            <p:cNvPr id="64" name="Picture 13"/>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2087551" y="2596539"/>
              <a:ext cx="443608" cy="479903"/>
            </a:xfrm>
            <a:prstGeom prst="rect">
              <a:avLst/>
            </a:prstGeom>
          </p:spPr>
        </p:pic>
      </p:grpSp>
      <p:grpSp>
        <p:nvGrpSpPr>
          <p:cNvPr id="5" name="组合 4"/>
          <p:cNvGrpSpPr/>
          <p:nvPr/>
        </p:nvGrpSpPr>
        <p:grpSpPr>
          <a:xfrm>
            <a:off x="4603727" y="2596539"/>
            <a:ext cx="1475213" cy="1749629"/>
            <a:chOff x="4579977" y="2596539"/>
            <a:chExt cx="1475213" cy="1749629"/>
          </a:xfrm>
        </p:grpSpPr>
        <p:grpSp>
          <p:nvGrpSpPr>
            <p:cNvPr id="39" name="组合 38"/>
            <p:cNvGrpSpPr/>
            <p:nvPr/>
          </p:nvGrpSpPr>
          <p:grpSpPr>
            <a:xfrm>
              <a:off x="4579977" y="2875403"/>
              <a:ext cx="1475213" cy="1470765"/>
              <a:chOff x="3387581" y="1958074"/>
              <a:chExt cx="1265193" cy="1261378"/>
            </a:xfrm>
          </p:grpSpPr>
          <p:sp>
            <p:nvSpPr>
              <p:cNvPr id="40" name="Freeform 7"/>
              <p:cNvSpPr>
                <a:spLocks/>
              </p:cNvSpPr>
              <p:nvPr/>
            </p:nvSpPr>
            <p:spPr bwMode="auto">
              <a:xfrm flipV="1">
                <a:off x="3387581" y="2588763"/>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sp>
            <p:nvSpPr>
              <p:cNvPr id="41" name="Freeform 7"/>
              <p:cNvSpPr>
                <a:spLocks/>
              </p:cNvSpPr>
              <p:nvPr/>
            </p:nvSpPr>
            <p:spPr bwMode="auto">
              <a:xfrm>
                <a:off x="3387581" y="1958074"/>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grpSp>
        <p:sp>
          <p:nvSpPr>
            <p:cNvPr id="53" name="KSO_Shape"/>
            <p:cNvSpPr>
              <a:spLocks/>
            </p:cNvSpPr>
            <p:nvPr/>
          </p:nvSpPr>
          <p:spPr bwMode="auto">
            <a:xfrm>
              <a:off x="5071243" y="3311409"/>
              <a:ext cx="502346" cy="575208"/>
            </a:xfrm>
            <a:custGeom>
              <a:avLst/>
              <a:gdLst>
                <a:gd name="T0" fmla="*/ 999865 w 1909763"/>
                <a:gd name="T1" fmla="*/ 1903618 h 2187575"/>
                <a:gd name="T2" fmla="*/ 897202 w 1909763"/>
                <a:gd name="T3" fmla="*/ 1854541 h 2187575"/>
                <a:gd name="T4" fmla="*/ 716440 w 1909763"/>
                <a:gd name="T5" fmla="*/ 1869057 h 2187575"/>
                <a:gd name="T6" fmla="*/ 589485 w 1909763"/>
                <a:gd name="T7" fmla="*/ 1888411 h 2187575"/>
                <a:gd name="T8" fmla="*/ 1505697 w 1909763"/>
                <a:gd name="T9" fmla="*/ 1655471 h 2187575"/>
                <a:gd name="T10" fmla="*/ 1402952 w 1909763"/>
                <a:gd name="T11" fmla="*/ 1639573 h 2187575"/>
                <a:gd name="T12" fmla="*/ 1242644 w 1909763"/>
                <a:gd name="T13" fmla="*/ 1639918 h 2187575"/>
                <a:gd name="T14" fmla="*/ 1139210 w 1909763"/>
                <a:gd name="T15" fmla="*/ 1657199 h 2187575"/>
                <a:gd name="T16" fmla="*/ 515499 w 1909763"/>
                <a:gd name="T17" fmla="*/ 1651324 h 2187575"/>
                <a:gd name="T18" fmla="*/ 413726 w 1909763"/>
                <a:gd name="T19" fmla="*/ 1637845 h 2187575"/>
                <a:gd name="T20" fmla="*/ 266853 w 1909763"/>
                <a:gd name="T21" fmla="*/ 1638881 h 2187575"/>
                <a:gd name="T22" fmla="*/ 152508 w 1909763"/>
                <a:gd name="T23" fmla="*/ 1660655 h 2187575"/>
                <a:gd name="T24" fmla="*/ 1601723 w 1909763"/>
                <a:gd name="T25" fmla="*/ 1180293 h 2187575"/>
                <a:gd name="T26" fmla="*/ 1561097 w 1909763"/>
                <a:gd name="T27" fmla="*/ 1156565 h 2187575"/>
                <a:gd name="T28" fmla="*/ 1556930 w 1909763"/>
                <a:gd name="T29" fmla="*/ 1130430 h 2187575"/>
                <a:gd name="T30" fmla="*/ 100471 w 1909763"/>
                <a:gd name="T31" fmla="*/ 1163993 h 2187575"/>
                <a:gd name="T32" fmla="*/ 65322 w 1909763"/>
                <a:gd name="T33" fmla="*/ 1187495 h 2187575"/>
                <a:gd name="T34" fmla="*/ 828565 w 1909763"/>
                <a:gd name="T35" fmla="*/ 832666 h 2187575"/>
                <a:gd name="T36" fmla="*/ 1118067 w 1909763"/>
                <a:gd name="T37" fmla="*/ 718585 h 2187575"/>
                <a:gd name="T38" fmla="*/ 353456 w 1909763"/>
                <a:gd name="T39" fmla="*/ 650399 h 2187575"/>
                <a:gd name="T40" fmla="*/ 486477 w 1909763"/>
                <a:gd name="T41" fmla="*/ 1070518 h 2187575"/>
                <a:gd name="T42" fmla="*/ 276062 w 1909763"/>
                <a:gd name="T43" fmla="*/ 1558701 h 2187575"/>
                <a:gd name="T44" fmla="*/ 98470 w 1909763"/>
                <a:gd name="T45" fmla="*/ 718807 h 2187575"/>
                <a:gd name="T46" fmla="*/ 2764 w 1909763"/>
                <a:gd name="T47" fmla="*/ 772703 h 2187575"/>
                <a:gd name="T48" fmla="*/ 132330 w 1909763"/>
                <a:gd name="T49" fmla="*/ 556079 h 2187575"/>
                <a:gd name="T50" fmla="*/ 1655748 w 1909763"/>
                <a:gd name="T51" fmla="*/ 621781 h 2187575"/>
                <a:gd name="T52" fmla="*/ 1559979 w 1909763"/>
                <a:gd name="T53" fmla="*/ 858258 h 2187575"/>
                <a:gd name="T54" fmla="*/ 1490485 w 1909763"/>
                <a:gd name="T55" fmla="*/ 1169066 h 2187575"/>
                <a:gd name="T56" fmla="*/ 1148548 w 1909763"/>
                <a:gd name="T57" fmla="*/ 1134839 h 2187575"/>
                <a:gd name="T58" fmla="*/ 1191420 w 1909763"/>
                <a:gd name="T59" fmla="*/ 1036999 h 2187575"/>
                <a:gd name="T60" fmla="*/ 1418917 w 1909763"/>
                <a:gd name="T61" fmla="*/ 554711 h 2187575"/>
                <a:gd name="T62" fmla="*/ 1218026 w 1909763"/>
                <a:gd name="T63" fmla="*/ 566823 h 2187575"/>
                <a:gd name="T64" fmla="*/ 1169257 w 1909763"/>
                <a:gd name="T65" fmla="*/ 950549 h 2187575"/>
                <a:gd name="T66" fmla="*/ 597517 w 1909763"/>
                <a:gd name="T67" fmla="*/ 1259949 h 2187575"/>
                <a:gd name="T68" fmla="*/ 420081 w 1909763"/>
                <a:gd name="T69" fmla="*/ 800862 h 2187575"/>
                <a:gd name="T70" fmla="*/ 491332 w 1909763"/>
                <a:gd name="T71" fmla="*/ 531563 h 2187575"/>
                <a:gd name="T72" fmla="*/ 961037 w 1909763"/>
                <a:gd name="T73" fmla="*/ 481436 h 2187575"/>
                <a:gd name="T74" fmla="*/ 1469371 w 1909763"/>
                <a:gd name="T75" fmla="*/ 222977 h 2187575"/>
                <a:gd name="T76" fmla="*/ 1423281 w 1909763"/>
                <a:gd name="T77" fmla="*/ 272444 h 2187575"/>
                <a:gd name="T78" fmla="*/ 1479766 w 1909763"/>
                <a:gd name="T79" fmla="*/ 356849 h 2187575"/>
                <a:gd name="T80" fmla="*/ 1434717 w 1909763"/>
                <a:gd name="T81" fmla="*/ 465469 h 2187575"/>
                <a:gd name="T82" fmla="*/ 1309964 w 1909763"/>
                <a:gd name="T83" fmla="*/ 535000 h 2187575"/>
                <a:gd name="T84" fmla="*/ 1191103 w 1909763"/>
                <a:gd name="T85" fmla="*/ 407700 h 2187575"/>
                <a:gd name="T86" fmla="*/ 1193529 w 1909763"/>
                <a:gd name="T87" fmla="*/ 286973 h 2187575"/>
                <a:gd name="T88" fmla="*/ 1244470 w 1909763"/>
                <a:gd name="T89" fmla="*/ 179737 h 2187575"/>
                <a:gd name="T90" fmla="*/ 482666 w 1909763"/>
                <a:gd name="T91" fmla="*/ 214675 h 2187575"/>
                <a:gd name="T92" fmla="*/ 418161 w 1909763"/>
                <a:gd name="T93" fmla="*/ 267255 h 2187575"/>
                <a:gd name="T94" fmla="*/ 487495 w 1909763"/>
                <a:gd name="T95" fmla="*/ 337824 h 2187575"/>
                <a:gd name="T96" fmla="*/ 450241 w 1909763"/>
                <a:gd name="T97" fmla="*/ 452324 h 2187575"/>
                <a:gd name="T98" fmla="*/ 327785 w 1909763"/>
                <a:gd name="T99" fmla="*/ 537767 h 2187575"/>
                <a:gd name="T100" fmla="*/ 203260 w 1909763"/>
                <a:gd name="T101" fmla="*/ 405970 h 2187575"/>
                <a:gd name="T102" fmla="*/ 202570 w 1909763"/>
                <a:gd name="T103" fmla="*/ 292162 h 2187575"/>
                <a:gd name="T104" fmla="*/ 240514 w 1909763"/>
                <a:gd name="T105" fmla="*/ 186656 h 2187575"/>
                <a:gd name="T106" fmla="*/ 1009915 w 1909763"/>
                <a:gd name="T107" fmla="*/ 63292 h 2187575"/>
                <a:gd name="T108" fmla="*/ 870018 w 1909763"/>
                <a:gd name="T109" fmla="*/ 109983 h 2187575"/>
                <a:gd name="T110" fmla="*/ 1004044 w 1909763"/>
                <a:gd name="T111" fmla="*/ 190567 h 2187575"/>
                <a:gd name="T112" fmla="*/ 999207 w 1909763"/>
                <a:gd name="T113" fmla="*/ 308159 h 2187575"/>
                <a:gd name="T114" fmla="*/ 882453 w 1909763"/>
                <a:gd name="T115" fmla="*/ 468983 h 2187575"/>
                <a:gd name="T116" fmla="*/ 722521 w 1909763"/>
                <a:gd name="T117" fmla="*/ 411225 h 2187575"/>
                <a:gd name="T118" fmla="*/ 644800 w 1909763"/>
                <a:gd name="T119" fmla="*/ 298129 h 2187575"/>
                <a:gd name="T120" fmla="*/ 661381 w 1909763"/>
                <a:gd name="T121" fmla="*/ 118629 h 2187575"/>
                <a:gd name="T122" fmla="*/ 758100 w 1909763"/>
                <a:gd name="T123" fmla="*/ 14526 h 2187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09763" h="2187575">
                  <a:moveTo>
                    <a:pt x="1028700" y="2105025"/>
                  </a:moveTo>
                  <a:lnTo>
                    <a:pt x="1141354" y="2105025"/>
                  </a:lnTo>
                  <a:lnTo>
                    <a:pt x="1146547" y="2108200"/>
                  </a:lnTo>
                  <a:lnTo>
                    <a:pt x="1159730" y="2117328"/>
                  </a:lnTo>
                  <a:lnTo>
                    <a:pt x="1167720" y="2122488"/>
                  </a:lnTo>
                  <a:lnTo>
                    <a:pt x="1176508" y="2129235"/>
                  </a:lnTo>
                  <a:lnTo>
                    <a:pt x="1185297" y="2136378"/>
                  </a:lnTo>
                  <a:lnTo>
                    <a:pt x="1193287" y="2143522"/>
                  </a:lnTo>
                  <a:lnTo>
                    <a:pt x="1200477" y="2151063"/>
                  </a:lnTo>
                  <a:lnTo>
                    <a:pt x="1203673" y="2154635"/>
                  </a:lnTo>
                  <a:lnTo>
                    <a:pt x="1206070" y="2158603"/>
                  </a:lnTo>
                  <a:lnTo>
                    <a:pt x="1208067" y="2161778"/>
                  </a:lnTo>
                  <a:lnTo>
                    <a:pt x="1209665" y="2165350"/>
                  </a:lnTo>
                  <a:lnTo>
                    <a:pt x="1210864" y="2168525"/>
                  </a:lnTo>
                  <a:lnTo>
                    <a:pt x="1211263" y="2171700"/>
                  </a:lnTo>
                  <a:lnTo>
                    <a:pt x="1210864" y="2174478"/>
                  </a:lnTo>
                  <a:lnTo>
                    <a:pt x="1209266" y="2176860"/>
                  </a:lnTo>
                  <a:lnTo>
                    <a:pt x="1207268" y="2179638"/>
                  </a:lnTo>
                  <a:lnTo>
                    <a:pt x="1204472" y="2181622"/>
                  </a:lnTo>
                  <a:lnTo>
                    <a:pt x="1200078" y="2183210"/>
                  </a:lnTo>
                  <a:lnTo>
                    <a:pt x="1195284" y="2185194"/>
                  </a:lnTo>
                  <a:lnTo>
                    <a:pt x="1188892" y="2186385"/>
                  </a:lnTo>
                  <a:lnTo>
                    <a:pt x="1181702" y="2187178"/>
                  </a:lnTo>
                  <a:lnTo>
                    <a:pt x="1172913" y="2187575"/>
                  </a:lnTo>
                  <a:lnTo>
                    <a:pt x="1164124" y="2187575"/>
                  </a:lnTo>
                  <a:lnTo>
                    <a:pt x="1156135" y="2186781"/>
                  </a:lnTo>
                  <a:lnTo>
                    <a:pt x="1147746" y="2185988"/>
                  </a:lnTo>
                  <a:lnTo>
                    <a:pt x="1140555" y="2184797"/>
                  </a:lnTo>
                  <a:lnTo>
                    <a:pt x="1133364" y="2182813"/>
                  </a:lnTo>
                  <a:lnTo>
                    <a:pt x="1126174" y="2180828"/>
                  </a:lnTo>
                  <a:lnTo>
                    <a:pt x="1119782" y="2178447"/>
                  </a:lnTo>
                  <a:lnTo>
                    <a:pt x="1113390" y="2175272"/>
                  </a:lnTo>
                  <a:lnTo>
                    <a:pt x="1106999" y="2172494"/>
                  </a:lnTo>
                  <a:lnTo>
                    <a:pt x="1101006" y="2169319"/>
                  </a:lnTo>
                  <a:lnTo>
                    <a:pt x="1095414" y="2166144"/>
                  </a:lnTo>
                  <a:lnTo>
                    <a:pt x="1084228" y="2159000"/>
                  </a:lnTo>
                  <a:lnTo>
                    <a:pt x="1073043" y="2151063"/>
                  </a:lnTo>
                  <a:lnTo>
                    <a:pt x="1068648" y="2147888"/>
                  </a:lnTo>
                  <a:lnTo>
                    <a:pt x="1065053" y="2146697"/>
                  </a:lnTo>
                  <a:lnTo>
                    <a:pt x="1064254" y="2146300"/>
                  </a:lnTo>
                  <a:lnTo>
                    <a:pt x="1063056" y="2146300"/>
                  </a:lnTo>
                  <a:lnTo>
                    <a:pt x="1062656" y="2146697"/>
                  </a:lnTo>
                  <a:lnTo>
                    <a:pt x="1061857" y="2147491"/>
                  </a:lnTo>
                  <a:lnTo>
                    <a:pt x="1061458" y="2148681"/>
                  </a:lnTo>
                  <a:lnTo>
                    <a:pt x="1060659" y="2149872"/>
                  </a:lnTo>
                  <a:lnTo>
                    <a:pt x="1059460" y="2151460"/>
                  </a:lnTo>
                  <a:lnTo>
                    <a:pt x="1059061" y="2151856"/>
                  </a:lnTo>
                  <a:lnTo>
                    <a:pt x="1058262" y="2151856"/>
                  </a:lnTo>
                  <a:lnTo>
                    <a:pt x="1045079" y="2151460"/>
                  </a:lnTo>
                  <a:lnTo>
                    <a:pt x="1038288" y="2150269"/>
                  </a:lnTo>
                  <a:lnTo>
                    <a:pt x="1035491" y="2149872"/>
                  </a:lnTo>
                  <a:lnTo>
                    <a:pt x="1033894" y="2149078"/>
                  </a:lnTo>
                  <a:lnTo>
                    <a:pt x="1031097" y="2138760"/>
                  </a:lnTo>
                  <a:lnTo>
                    <a:pt x="1029899" y="2129631"/>
                  </a:lnTo>
                  <a:lnTo>
                    <a:pt x="1029100" y="2122488"/>
                  </a:lnTo>
                  <a:lnTo>
                    <a:pt x="1029100" y="2117328"/>
                  </a:lnTo>
                  <a:lnTo>
                    <a:pt x="1029499" y="2112963"/>
                  </a:lnTo>
                  <a:lnTo>
                    <a:pt x="1029499" y="2110581"/>
                  </a:lnTo>
                  <a:lnTo>
                    <a:pt x="1030298" y="2108200"/>
                  </a:lnTo>
                  <a:lnTo>
                    <a:pt x="1028700" y="2105025"/>
                  </a:lnTo>
                  <a:close/>
                  <a:moveTo>
                    <a:pt x="744784" y="2105025"/>
                  </a:moveTo>
                  <a:lnTo>
                    <a:pt x="857250" y="2105025"/>
                  </a:lnTo>
                  <a:lnTo>
                    <a:pt x="855270" y="2108200"/>
                  </a:lnTo>
                  <a:lnTo>
                    <a:pt x="855666" y="2110581"/>
                  </a:lnTo>
                  <a:lnTo>
                    <a:pt x="856062" y="2112963"/>
                  </a:lnTo>
                  <a:lnTo>
                    <a:pt x="856062" y="2117328"/>
                  </a:lnTo>
                  <a:lnTo>
                    <a:pt x="856062" y="2122488"/>
                  </a:lnTo>
                  <a:lnTo>
                    <a:pt x="855270" y="2129631"/>
                  </a:lnTo>
                  <a:lnTo>
                    <a:pt x="854082" y="2138760"/>
                  </a:lnTo>
                  <a:lnTo>
                    <a:pt x="852102" y="2149078"/>
                  </a:lnTo>
                  <a:lnTo>
                    <a:pt x="849726" y="2149872"/>
                  </a:lnTo>
                  <a:lnTo>
                    <a:pt x="847350" y="2150269"/>
                  </a:lnTo>
                  <a:lnTo>
                    <a:pt x="840222" y="2151460"/>
                  </a:lnTo>
                  <a:lnTo>
                    <a:pt x="827550" y="2151856"/>
                  </a:lnTo>
                  <a:lnTo>
                    <a:pt x="826758" y="2151856"/>
                  </a:lnTo>
                  <a:lnTo>
                    <a:pt x="826362" y="2151460"/>
                  </a:lnTo>
                  <a:lnTo>
                    <a:pt x="825174" y="2149872"/>
                  </a:lnTo>
                  <a:lnTo>
                    <a:pt x="824778" y="2148681"/>
                  </a:lnTo>
                  <a:lnTo>
                    <a:pt x="823986" y="2147491"/>
                  </a:lnTo>
                  <a:lnTo>
                    <a:pt x="823590" y="2146697"/>
                  </a:lnTo>
                  <a:lnTo>
                    <a:pt x="822402" y="2146300"/>
                  </a:lnTo>
                  <a:lnTo>
                    <a:pt x="821610" y="2146300"/>
                  </a:lnTo>
                  <a:lnTo>
                    <a:pt x="820422" y="2146697"/>
                  </a:lnTo>
                  <a:lnTo>
                    <a:pt x="817254" y="2147888"/>
                  </a:lnTo>
                  <a:lnTo>
                    <a:pt x="812502" y="2151063"/>
                  </a:lnTo>
                  <a:lnTo>
                    <a:pt x="801809" y="2159000"/>
                  </a:lnTo>
                  <a:lnTo>
                    <a:pt x="790721" y="2166144"/>
                  </a:lnTo>
                  <a:lnTo>
                    <a:pt x="784781" y="2169319"/>
                  </a:lnTo>
                  <a:lnTo>
                    <a:pt x="778841" y="2172494"/>
                  </a:lnTo>
                  <a:lnTo>
                    <a:pt x="772901" y="2175272"/>
                  </a:lnTo>
                  <a:lnTo>
                    <a:pt x="766565" y="2178447"/>
                  </a:lnTo>
                  <a:lnTo>
                    <a:pt x="759833" y="2180828"/>
                  </a:lnTo>
                  <a:lnTo>
                    <a:pt x="753100" y="2182813"/>
                  </a:lnTo>
                  <a:lnTo>
                    <a:pt x="745972" y="2184797"/>
                  </a:lnTo>
                  <a:lnTo>
                    <a:pt x="738448" y="2185988"/>
                  </a:lnTo>
                  <a:lnTo>
                    <a:pt x="730924" y="2186781"/>
                  </a:lnTo>
                  <a:lnTo>
                    <a:pt x="722608" y="2187575"/>
                  </a:lnTo>
                  <a:lnTo>
                    <a:pt x="713896" y="2187575"/>
                  </a:lnTo>
                  <a:lnTo>
                    <a:pt x="704788" y="2187178"/>
                  </a:lnTo>
                  <a:lnTo>
                    <a:pt x="697659" y="2186385"/>
                  </a:lnTo>
                  <a:lnTo>
                    <a:pt x="691719" y="2185194"/>
                  </a:lnTo>
                  <a:lnTo>
                    <a:pt x="686571" y="2183210"/>
                  </a:lnTo>
                  <a:lnTo>
                    <a:pt x="683007" y="2181622"/>
                  </a:lnTo>
                  <a:lnTo>
                    <a:pt x="679839" y="2179638"/>
                  </a:lnTo>
                  <a:lnTo>
                    <a:pt x="677859" y="2176860"/>
                  </a:lnTo>
                  <a:lnTo>
                    <a:pt x="676671" y="2174478"/>
                  </a:lnTo>
                  <a:lnTo>
                    <a:pt x="676275" y="2171700"/>
                  </a:lnTo>
                  <a:lnTo>
                    <a:pt x="676671" y="2168525"/>
                  </a:lnTo>
                  <a:lnTo>
                    <a:pt x="677463" y="2165350"/>
                  </a:lnTo>
                  <a:lnTo>
                    <a:pt x="679047" y="2161778"/>
                  </a:lnTo>
                  <a:lnTo>
                    <a:pt x="681423" y="2158603"/>
                  </a:lnTo>
                  <a:lnTo>
                    <a:pt x="683799" y="2154635"/>
                  </a:lnTo>
                  <a:lnTo>
                    <a:pt x="686571" y="2151063"/>
                  </a:lnTo>
                  <a:lnTo>
                    <a:pt x="693699" y="2143522"/>
                  </a:lnTo>
                  <a:lnTo>
                    <a:pt x="702016" y="2136378"/>
                  </a:lnTo>
                  <a:lnTo>
                    <a:pt x="710332" y="2129235"/>
                  </a:lnTo>
                  <a:lnTo>
                    <a:pt x="718648" y="2122488"/>
                  </a:lnTo>
                  <a:lnTo>
                    <a:pt x="726964" y="2117328"/>
                  </a:lnTo>
                  <a:lnTo>
                    <a:pt x="739636" y="2108200"/>
                  </a:lnTo>
                  <a:lnTo>
                    <a:pt x="744784" y="2105025"/>
                  </a:lnTo>
                  <a:close/>
                  <a:moveTo>
                    <a:pt x="1585912" y="1846263"/>
                  </a:moveTo>
                  <a:lnTo>
                    <a:pt x="1674566" y="1846263"/>
                  </a:lnTo>
                  <a:lnTo>
                    <a:pt x="1678524" y="1848644"/>
                  </a:lnTo>
                  <a:lnTo>
                    <a:pt x="1688418" y="1855391"/>
                  </a:lnTo>
                  <a:lnTo>
                    <a:pt x="1695146" y="1860154"/>
                  </a:lnTo>
                  <a:lnTo>
                    <a:pt x="1701875" y="1864916"/>
                  </a:lnTo>
                  <a:lnTo>
                    <a:pt x="1708603" y="1870870"/>
                  </a:lnTo>
                  <a:lnTo>
                    <a:pt x="1714935" y="1876426"/>
                  </a:lnTo>
                  <a:lnTo>
                    <a:pt x="1720476" y="1882379"/>
                  </a:lnTo>
                  <a:lnTo>
                    <a:pt x="1725225" y="1888332"/>
                  </a:lnTo>
                  <a:lnTo>
                    <a:pt x="1726808" y="1890713"/>
                  </a:lnTo>
                  <a:lnTo>
                    <a:pt x="1727996" y="1893888"/>
                  </a:lnTo>
                  <a:lnTo>
                    <a:pt x="1728391" y="1896270"/>
                  </a:lnTo>
                  <a:lnTo>
                    <a:pt x="1728787" y="1898651"/>
                  </a:lnTo>
                  <a:lnTo>
                    <a:pt x="1728391" y="1901032"/>
                  </a:lnTo>
                  <a:lnTo>
                    <a:pt x="1727600" y="1903017"/>
                  </a:lnTo>
                  <a:lnTo>
                    <a:pt x="1726017" y="1905001"/>
                  </a:lnTo>
                  <a:lnTo>
                    <a:pt x="1723246" y="1906985"/>
                  </a:lnTo>
                  <a:lnTo>
                    <a:pt x="1720476" y="1908176"/>
                  </a:lnTo>
                  <a:lnTo>
                    <a:pt x="1716518" y="1909367"/>
                  </a:lnTo>
                  <a:lnTo>
                    <a:pt x="1711769" y="1910160"/>
                  </a:lnTo>
                  <a:lnTo>
                    <a:pt x="1706228" y="1910954"/>
                  </a:lnTo>
                  <a:lnTo>
                    <a:pt x="1699104" y="1911351"/>
                  </a:lnTo>
                  <a:lnTo>
                    <a:pt x="1692376" y="1910954"/>
                  </a:lnTo>
                  <a:lnTo>
                    <a:pt x="1685648" y="1910557"/>
                  </a:lnTo>
                  <a:lnTo>
                    <a:pt x="1679711" y="1910160"/>
                  </a:lnTo>
                  <a:lnTo>
                    <a:pt x="1673774" y="1908970"/>
                  </a:lnTo>
                  <a:lnTo>
                    <a:pt x="1667838" y="1907779"/>
                  </a:lnTo>
                  <a:lnTo>
                    <a:pt x="1662297" y="1905795"/>
                  </a:lnTo>
                  <a:lnTo>
                    <a:pt x="1657548" y="1903810"/>
                  </a:lnTo>
                  <a:lnTo>
                    <a:pt x="1652403" y="1901826"/>
                  </a:lnTo>
                  <a:lnTo>
                    <a:pt x="1647653" y="1899445"/>
                  </a:lnTo>
                  <a:lnTo>
                    <a:pt x="1638550" y="1894285"/>
                  </a:lnTo>
                  <a:lnTo>
                    <a:pt x="1629448" y="1888729"/>
                  </a:lnTo>
                  <a:lnTo>
                    <a:pt x="1620741" y="1882379"/>
                  </a:lnTo>
                  <a:lnTo>
                    <a:pt x="1617179" y="1879998"/>
                  </a:lnTo>
                  <a:lnTo>
                    <a:pt x="1614408" y="1878807"/>
                  </a:lnTo>
                  <a:lnTo>
                    <a:pt x="1612825" y="1878807"/>
                  </a:lnTo>
                  <a:lnTo>
                    <a:pt x="1612033" y="1879204"/>
                  </a:lnTo>
                  <a:lnTo>
                    <a:pt x="1611638" y="1880792"/>
                  </a:lnTo>
                  <a:lnTo>
                    <a:pt x="1610846" y="1881982"/>
                  </a:lnTo>
                  <a:lnTo>
                    <a:pt x="1610450" y="1882776"/>
                  </a:lnTo>
                  <a:lnTo>
                    <a:pt x="1608867" y="1883173"/>
                  </a:lnTo>
                  <a:lnTo>
                    <a:pt x="1598973" y="1882776"/>
                  </a:lnTo>
                  <a:lnTo>
                    <a:pt x="1593432" y="1881982"/>
                  </a:lnTo>
                  <a:lnTo>
                    <a:pt x="1591453" y="1881585"/>
                  </a:lnTo>
                  <a:lnTo>
                    <a:pt x="1589870" y="1881188"/>
                  </a:lnTo>
                  <a:lnTo>
                    <a:pt x="1587891" y="1872457"/>
                  </a:lnTo>
                  <a:lnTo>
                    <a:pt x="1587100" y="1865313"/>
                  </a:lnTo>
                  <a:lnTo>
                    <a:pt x="1586308" y="1860154"/>
                  </a:lnTo>
                  <a:lnTo>
                    <a:pt x="1586308" y="1855391"/>
                  </a:lnTo>
                  <a:lnTo>
                    <a:pt x="1586308" y="1852216"/>
                  </a:lnTo>
                  <a:lnTo>
                    <a:pt x="1586704" y="1850232"/>
                  </a:lnTo>
                  <a:lnTo>
                    <a:pt x="1587100" y="1848644"/>
                  </a:lnTo>
                  <a:lnTo>
                    <a:pt x="1585912" y="1846263"/>
                  </a:lnTo>
                  <a:close/>
                  <a:moveTo>
                    <a:pt x="1360734" y="1846263"/>
                  </a:moveTo>
                  <a:lnTo>
                    <a:pt x="1449387" y="1846263"/>
                  </a:lnTo>
                  <a:lnTo>
                    <a:pt x="1448200" y="1848644"/>
                  </a:lnTo>
                  <a:lnTo>
                    <a:pt x="1448596" y="1850232"/>
                  </a:lnTo>
                  <a:lnTo>
                    <a:pt x="1448991" y="1852216"/>
                  </a:lnTo>
                  <a:lnTo>
                    <a:pt x="1448991" y="1855391"/>
                  </a:lnTo>
                  <a:lnTo>
                    <a:pt x="1448991" y="1860154"/>
                  </a:lnTo>
                  <a:lnTo>
                    <a:pt x="1448200" y="1865313"/>
                  </a:lnTo>
                  <a:lnTo>
                    <a:pt x="1447408" y="1872457"/>
                  </a:lnTo>
                  <a:lnTo>
                    <a:pt x="1445034" y="1881188"/>
                  </a:lnTo>
                  <a:lnTo>
                    <a:pt x="1443846" y="1881585"/>
                  </a:lnTo>
                  <a:lnTo>
                    <a:pt x="1441868" y="1881982"/>
                  </a:lnTo>
                  <a:lnTo>
                    <a:pt x="1436327" y="1882776"/>
                  </a:lnTo>
                  <a:lnTo>
                    <a:pt x="1426432" y="1883173"/>
                  </a:lnTo>
                  <a:lnTo>
                    <a:pt x="1424849" y="1882776"/>
                  </a:lnTo>
                  <a:lnTo>
                    <a:pt x="1424058" y="1881982"/>
                  </a:lnTo>
                  <a:lnTo>
                    <a:pt x="1423662" y="1880792"/>
                  </a:lnTo>
                  <a:lnTo>
                    <a:pt x="1423266" y="1879204"/>
                  </a:lnTo>
                  <a:lnTo>
                    <a:pt x="1422079" y="1878807"/>
                  </a:lnTo>
                  <a:lnTo>
                    <a:pt x="1420891" y="1878807"/>
                  </a:lnTo>
                  <a:lnTo>
                    <a:pt x="1417725" y="1879998"/>
                  </a:lnTo>
                  <a:lnTo>
                    <a:pt x="1414163" y="1882379"/>
                  </a:lnTo>
                  <a:lnTo>
                    <a:pt x="1405852" y="1888729"/>
                  </a:lnTo>
                  <a:lnTo>
                    <a:pt x="1396749" y="1894285"/>
                  </a:lnTo>
                  <a:lnTo>
                    <a:pt x="1387646" y="1899445"/>
                  </a:lnTo>
                  <a:lnTo>
                    <a:pt x="1382897" y="1901826"/>
                  </a:lnTo>
                  <a:lnTo>
                    <a:pt x="1377752" y="1903810"/>
                  </a:lnTo>
                  <a:lnTo>
                    <a:pt x="1373003" y="1905795"/>
                  </a:lnTo>
                  <a:lnTo>
                    <a:pt x="1367462" y="1907779"/>
                  </a:lnTo>
                  <a:lnTo>
                    <a:pt x="1361525" y="1908970"/>
                  </a:lnTo>
                  <a:lnTo>
                    <a:pt x="1355588" y="1910160"/>
                  </a:lnTo>
                  <a:lnTo>
                    <a:pt x="1349652" y="1910557"/>
                  </a:lnTo>
                  <a:lnTo>
                    <a:pt x="1342924" y="1910954"/>
                  </a:lnTo>
                  <a:lnTo>
                    <a:pt x="1336195" y="1911351"/>
                  </a:lnTo>
                  <a:lnTo>
                    <a:pt x="1329071" y="1910954"/>
                  </a:lnTo>
                  <a:lnTo>
                    <a:pt x="1323531" y="1910160"/>
                  </a:lnTo>
                  <a:lnTo>
                    <a:pt x="1318781" y="1909367"/>
                  </a:lnTo>
                  <a:lnTo>
                    <a:pt x="1314824" y="1908176"/>
                  </a:lnTo>
                  <a:lnTo>
                    <a:pt x="1312053" y="1906985"/>
                  </a:lnTo>
                  <a:lnTo>
                    <a:pt x="1309283" y="1905001"/>
                  </a:lnTo>
                  <a:lnTo>
                    <a:pt x="1307700" y="1903017"/>
                  </a:lnTo>
                  <a:lnTo>
                    <a:pt x="1306908" y="1901032"/>
                  </a:lnTo>
                  <a:lnTo>
                    <a:pt x="1306512" y="1898651"/>
                  </a:lnTo>
                  <a:lnTo>
                    <a:pt x="1306512" y="1896270"/>
                  </a:lnTo>
                  <a:lnTo>
                    <a:pt x="1307304" y="1893888"/>
                  </a:lnTo>
                  <a:lnTo>
                    <a:pt x="1308491" y="1890713"/>
                  </a:lnTo>
                  <a:lnTo>
                    <a:pt x="1310074" y="1888332"/>
                  </a:lnTo>
                  <a:lnTo>
                    <a:pt x="1314824" y="1882379"/>
                  </a:lnTo>
                  <a:lnTo>
                    <a:pt x="1320364" y="1876426"/>
                  </a:lnTo>
                  <a:lnTo>
                    <a:pt x="1326697" y="1870870"/>
                  </a:lnTo>
                  <a:lnTo>
                    <a:pt x="1333425" y="1864916"/>
                  </a:lnTo>
                  <a:lnTo>
                    <a:pt x="1340153" y="1860154"/>
                  </a:lnTo>
                  <a:lnTo>
                    <a:pt x="1346881" y="1855391"/>
                  </a:lnTo>
                  <a:lnTo>
                    <a:pt x="1356776" y="1848644"/>
                  </a:lnTo>
                  <a:lnTo>
                    <a:pt x="1360734" y="1846263"/>
                  </a:lnTo>
                  <a:close/>
                  <a:moveTo>
                    <a:pt x="449262" y="1846263"/>
                  </a:moveTo>
                  <a:lnTo>
                    <a:pt x="537671" y="1846263"/>
                  </a:lnTo>
                  <a:lnTo>
                    <a:pt x="542012" y="1848644"/>
                  </a:lnTo>
                  <a:lnTo>
                    <a:pt x="551880" y="1855391"/>
                  </a:lnTo>
                  <a:lnTo>
                    <a:pt x="558194" y="1860154"/>
                  </a:lnTo>
                  <a:lnTo>
                    <a:pt x="564904" y="1864916"/>
                  </a:lnTo>
                  <a:lnTo>
                    <a:pt x="571614" y="1870870"/>
                  </a:lnTo>
                  <a:lnTo>
                    <a:pt x="577929" y="1876426"/>
                  </a:lnTo>
                  <a:lnTo>
                    <a:pt x="583849" y="1882379"/>
                  </a:lnTo>
                  <a:lnTo>
                    <a:pt x="588190" y="1888332"/>
                  </a:lnTo>
                  <a:lnTo>
                    <a:pt x="589769" y="1890713"/>
                  </a:lnTo>
                  <a:lnTo>
                    <a:pt x="590953" y="1893888"/>
                  </a:lnTo>
                  <a:lnTo>
                    <a:pt x="591742" y="1896270"/>
                  </a:lnTo>
                  <a:lnTo>
                    <a:pt x="592137" y="1898651"/>
                  </a:lnTo>
                  <a:lnTo>
                    <a:pt x="591742" y="1901032"/>
                  </a:lnTo>
                  <a:lnTo>
                    <a:pt x="590558" y="1903017"/>
                  </a:lnTo>
                  <a:lnTo>
                    <a:pt x="589374" y="1905001"/>
                  </a:lnTo>
                  <a:lnTo>
                    <a:pt x="587006" y="1906985"/>
                  </a:lnTo>
                  <a:lnTo>
                    <a:pt x="583849" y="1908176"/>
                  </a:lnTo>
                  <a:lnTo>
                    <a:pt x="579902" y="1909367"/>
                  </a:lnTo>
                  <a:lnTo>
                    <a:pt x="575166" y="1910160"/>
                  </a:lnTo>
                  <a:lnTo>
                    <a:pt x="569246" y="1910954"/>
                  </a:lnTo>
                  <a:lnTo>
                    <a:pt x="562141" y="1911351"/>
                  </a:lnTo>
                  <a:lnTo>
                    <a:pt x="555432" y="1910954"/>
                  </a:lnTo>
                  <a:lnTo>
                    <a:pt x="549117" y="1910557"/>
                  </a:lnTo>
                  <a:lnTo>
                    <a:pt x="542802" y="1910160"/>
                  </a:lnTo>
                  <a:lnTo>
                    <a:pt x="536882" y="1908970"/>
                  </a:lnTo>
                  <a:lnTo>
                    <a:pt x="531356" y="1907779"/>
                  </a:lnTo>
                  <a:lnTo>
                    <a:pt x="526225" y="1905795"/>
                  </a:lnTo>
                  <a:lnTo>
                    <a:pt x="521094" y="1903810"/>
                  </a:lnTo>
                  <a:lnTo>
                    <a:pt x="515963" y="1901826"/>
                  </a:lnTo>
                  <a:lnTo>
                    <a:pt x="510833" y="1899445"/>
                  </a:lnTo>
                  <a:lnTo>
                    <a:pt x="501755" y="1894285"/>
                  </a:lnTo>
                  <a:lnTo>
                    <a:pt x="493072" y="1888729"/>
                  </a:lnTo>
                  <a:lnTo>
                    <a:pt x="484389" y="1882379"/>
                  </a:lnTo>
                  <a:lnTo>
                    <a:pt x="480837" y="1879998"/>
                  </a:lnTo>
                  <a:lnTo>
                    <a:pt x="478074" y="1878807"/>
                  </a:lnTo>
                  <a:lnTo>
                    <a:pt x="476495" y="1878807"/>
                  </a:lnTo>
                  <a:lnTo>
                    <a:pt x="475706" y="1879204"/>
                  </a:lnTo>
                  <a:lnTo>
                    <a:pt x="474916" y="1880792"/>
                  </a:lnTo>
                  <a:lnTo>
                    <a:pt x="474522" y="1881982"/>
                  </a:lnTo>
                  <a:lnTo>
                    <a:pt x="473732" y="1882776"/>
                  </a:lnTo>
                  <a:lnTo>
                    <a:pt x="472943" y="1883173"/>
                  </a:lnTo>
                  <a:lnTo>
                    <a:pt x="462681" y="1882776"/>
                  </a:lnTo>
                  <a:lnTo>
                    <a:pt x="457156" y="1881982"/>
                  </a:lnTo>
                  <a:lnTo>
                    <a:pt x="455182" y="1881585"/>
                  </a:lnTo>
                  <a:lnTo>
                    <a:pt x="453603" y="1881188"/>
                  </a:lnTo>
                  <a:lnTo>
                    <a:pt x="452025" y="1872457"/>
                  </a:lnTo>
                  <a:lnTo>
                    <a:pt x="450446" y="1865313"/>
                  </a:lnTo>
                  <a:lnTo>
                    <a:pt x="450051" y="1860154"/>
                  </a:lnTo>
                  <a:lnTo>
                    <a:pt x="450051" y="1855391"/>
                  </a:lnTo>
                  <a:lnTo>
                    <a:pt x="450051" y="1852216"/>
                  </a:lnTo>
                  <a:lnTo>
                    <a:pt x="450446" y="1850232"/>
                  </a:lnTo>
                  <a:lnTo>
                    <a:pt x="450841" y="1848644"/>
                  </a:lnTo>
                  <a:lnTo>
                    <a:pt x="449262" y="1846263"/>
                  </a:lnTo>
                  <a:close/>
                  <a:moveTo>
                    <a:pt x="224686" y="1846263"/>
                  </a:moveTo>
                  <a:lnTo>
                    <a:pt x="314325" y="1846263"/>
                  </a:lnTo>
                  <a:lnTo>
                    <a:pt x="313124" y="1848644"/>
                  </a:lnTo>
                  <a:lnTo>
                    <a:pt x="313124" y="1850232"/>
                  </a:lnTo>
                  <a:lnTo>
                    <a:pt x="313525" y="1852216"/>
                  </a:lnTo>
                  <a:lnTo>
                    <a:pt x="313925" y="1855391"/>
                  </a:lnTo>
                  <a:lnTo>
                    <a:pt x="313525" y="1860154"/>
                  </a:lnTo>
                  <a:lnTo>
                    <a:pt x="313124" y="1865313"/>
                  </a:lnTo>
                  <a:lnTo>
                    <a:pt x="311924" y="1872457"/>
                  </a:lnTo>
                  <a:lnTo>
                    <a:pt x="310323" y="1881188"/>
                  </a:lnTo>
                  <a:lnTo>
                    <a:pt x="308722" y="1881585"/>
                  </a:lnTo>
                  <a:lnTo>
                    <a:pt x="306321" y="1881982"/>
                  </a:lnTo>
                  <a:lnTo>
                    <a:pt x="300719" y="1882776"/>
                  </a:lnTo>
                  <a:lnTo>
                    <a:pt x="290715" y="1883173"/>
                  </a:lnTo>
                  <a:lnTo>
                    <a:pt x="289914" y="1882776"/>
                  </a:lnTo>
                  <a:lnTo>
                    <a:pt x="288714" y="1881982"/>
                  </a:lnTo>
                  <a:lnTo>
                    <a:pt x="288314" y="1880792"/>
                  </a:lnTo>
                  <a:lnTo>
                    <a:pt x="287513" y="1879204"/>
                  </a:lnTo>
                  <a:lnTo>
                    <a:pt x="286713" y="1878807"/>
                  </a:lnTo>
                  <a:lnTo>
                    <a:pt x="285112" y="1878807"/>
                  </a:lnTo>
                  <a:lnTo>
                    <a:pt x="282311" y="1879998"/>
                  </a:lnTo>
                  <a:lnTo>
                    <a:pt x="278709" y="1882379"/>
                  </a:lnTo>
                  <a:lnTo>
                    <a:pt x="270306" y="1888729"/>
                  </a:lnTo>
                  <a:lnTo>
                    <a:pt x="261102" y="1894285"/>
                  </a:lnTo>
                  <a:lnTo>
                    <a:pt x="251898" y="1899445"/>
                  </a:lnTo>
                  <a:lnTo>
                    <a:pt x="246695" y="1901826"/>
                  </a:lnTo>
                  <a:lnTo>
                    <a:pt x="242293" y="1903810"/>
                  </a:lnTo>
                  <a:lnTo>
                    <a:pt x="236691" y="1905795"/>
                  </a:lnTo>
                  <a:lnTo>
                    <a:pt x="231089" y="1907779"/>
                  </a:lnTo>
                  <a:lnTo>
                    <a:pt x="225486" y="1908970"/>
                  </a:lnTo>
                  <a:lnTo>
                    <a:pt x="219484" y="1910160"/>
                  </a:lnTo>
                  <a:lnTo>
                    <a:pt x="213081" y="1910557"/>
                  </a:lnTo>
                  <a:lnTo>
                    <a:pt x="206678" y="1910954"/>
                  </a:lnTo>
                  <a:lnTo>
                    <a:pt x="199875" y="1911351"/>
                  </a:lnTo>
                  <a:lnTo>
                    <a:pt x="192672" y="1910954"/>
                  </a:lnTo>
                  <a:lnTo>
                    <a:pt x="186669" y="1910160"/>
                  </a:lnTo>
                  <a:lnTo>
                    <a:pt x="182267" y="1909367"/>
                  </a:lnTo>
                  <a:lnTo>
                    <a:pt x="178266" y="1908176"/>
                  </a:lnTo>
                  <a:lnTo>
                    <a:pt x="175064" y="1906985"/>
                  </a:lnTo>
                  <a:lnTo>
                    <a:pt x="172663" y="1905001"/>
                  </a:lnTo>
                  <a:lnTo>
                    <a:pt x="171062" y="1903017"/>
                  </a:lnTo>
                  <a:lnTo>
                    <a:pt x="169862" y="1901032"/>
                  </a:lnTo>
                  <a:lnTo>
                    <a:pt x="169862" y="1898651"/>
                  </a:lnTo>
                  <a:lnTo>
                    <a:pt x="169862" y="1896270"/>
                  </a:lnTo>
                  <a:lnTo>
                    <a:pt x="170662" y="1893888"/>
                  </a:lnTo>
                  <a:lnTo>
                    <a:pt x="171863" y="1890713"/>
                  </a:lnTo>
                  <a:lnTo>
                    <a:pt x="173864" y="1888332"/>
                  </a:lnTo>
                  <a:lnTo>
                    <a:pt x="177865" y="1882379"/>
                  </a:lnTo>
                  <a:lnTo>
                    <a:pt x="183868" y="1876426"/>
                  </a:lnTo>
                  <a:lnTo>
                    <a:pt x="190271" y="1870870"/>
                  </a:lnTo>
                  <a:lnTo>
                    <a:pt x="197074" y="1864916"/>
                  </a:lnTo>
                  <a:lnTo>
                    <a:pt x="203877" y="1860154"/>
                  </a:lnTo>
                  <a:lnTo>
                    <a:pt x="210279" y="1855391"/>
                  </a:lnTo>
                  <a:lnTo>
                    <a:pt x="220284" y="1848644"/>
                  </a:lnTo>
                  <a:lnTo>
                    <a:pt x="224686" y="1846263"/>
                  </a:lnTo>
                  <a:close/>
                  <a:moveTo>
                    <a:pt x="1862137" y="1284288"/>
                  </a:moveTo>
                  <a:lnTo>
                    <a:pt x="1861739" y="1287447"/>
                  </a:lnTo>
                  <a:lnTo>
                    <a:pt x="1860144" y="1296135"/>
                  </a:lnTo>
                  <a:lnTo>
                    <a:pt x="1858151" y="1308772"/>
                  </a:lnTo>
                  <a:lnTo>
                    <a:pt x="1856557" y="1315880"/>
                  </a:lnTo>
                  <a:lnTo>
                    <a:pt x="1854564" y="1322988"/>
                  </a:lnTo>
                  <a:lnTo>
                    <a:pt x="1852172" y="1330097"/>
                  </a:lnTo>
                  <a:lnTo>
                    <a:pt x="1849781" y="1337205"/>
                  </a:lnTo>
                  <a:lnTo>
                    <a:pt x="1846194" y="1343918"/>
                  </a:lnTo>
                  <a:lnTo>
                    <a:pt x="1843005" y="1350237"/>
                  </a:lnTo>
                  <a:lnTo>
                    <a:pt x="1838620" y="1355370"/>
                  </a:lnTo>
                  <a:lnTo>
                    <a:pt x="1836627" y="1357345"/>
                  </a:lnTo>
                  <a:lnTo>
                    <a:pt x="1834634" y="1359714"/>
                  </a:lnTo>
                  <a:lnTo>
                    <a:pt x="1831844" y="1361294"/>
                  </a:lnTo>
                  <a:lnTo>
                    <a:pt x="1829453" y="1362478"/>
                  </a:lnTo>
                  <a:lnTo>
                    <a:pt x="1826264" y="1363268"/>
                  </a:lnTo>
                  <a:lnTo>
                    <a:pt x="1823474" y="1363663"/>
                  </a:lnTo>
                  <a:lnTo>
                    <a:pt x="1820285" y="1363663"/>
                  </a:lnTo>
                  <a:lnTo>
                    <a:pt x="1816698" y="1363663"/>
                  </a:lnTo>
                  <a:lnTo>
                    <a:pt x="1814306" y="1363268"/>
                  </a:lnTo>
                  <a:lnTo>
                    <a:pt x="1811117" y="1362873"/>
                  </a:lnTo>
                  <a:lnTo>
                    <a:pt x="1809124" y="1362084"/>
                  </a:lnTo>
                  <a:lnTo>
                    <a:pt x="1807131" y="1361294"/>
                  </a:lnTo>
                  <a:lnTo>
                    <a:pt x="1805138" y="1360109"/>
                  </a:lnTo>
                  <a:lnTo>
                    <a:pt x="1803544" y="1358135"/>
                  </a:lnTo>
                  <a:lnTo>
                    <a:pt x="1802348" y="1356555"/>
                  </a:lnTo>
                  <a:lnTo>
                    <a:pt x="1801153" y="1354975"/>
                  </a:lnTo>
                  <a:lnTo>
                    <a:pt x="1800355" y="1353001"/>
                  </a:lnTo>
                  <a:lnTo>
                    <a:pt x="1799558" y="1350237"/>
                  </a:lnTo>
                  <a:lnTo>
                    <a:pt x="1798362" y="1345498"/>
                  </a:lnTo>
                  <a:lnTo>
                    <a:pt x="1797964" y="1339969"/>
                  </a:lnTo>
                  <a:lnTo>
                    <a:pt x="1797565" y="1334835"/>
                  </a:lnTo>
                  <a:lnTo>
                    <a:pt x="1796369" y="1330886"/>
                  </a:lnTo>
                  <a:lnTo>
                    <a:pt x="1795971" y="1329702"/>
                  </a:lnTo>
                  <a:lnTo>
                    <a:pt x="1795174" y="1328912"/>
                  </a:lnTo>
                  <a:lnTo>
                    <a:pt x="1794376" y="1328122"/>
                  </a:lnTo>
                  <a:lnTo>
                    <a:pt x="1793579" y="1328122"/>
                  </a:lnTo>
                  <a:lnTo>
                    <a:pt x="1791985" y="1328122"/>
                  </a:lnTo>
                  <a:lnTo>
                    <a:pt x="1791188" y="1328517"/>
                  </a:lnTo>
                  <a:lnTo>
                    <a:pt x="1790390" y="1328912"/>
                  </a:lnTo>
                  <a:lnTo>
                    <a:pt x="1789992" y="1329702"/>
                  </a:lnTo>
                  <a:lnTo>
                    <a:pt x="1788796" y="1332071"/>
                  </a:lnTo>
                  <a:lnTo>
                    <a:pt x="1788398" y="1336020"/>
                  </a:lnTo>
                  <a:lnTo>
                    <a:pt x="1787999" y="1337995"/>
                  </a:lnTo>
                  <a:lnTo>
                    <a:pt x="1787600" y="1340759"/>
                  </a:lnTo>
                  <a:lnTo>
                    <a:pt x="1785209" y="1346288"/>
                  </a:lnTo>
                  <a:lnTo>
                    <a:pt x="1782020" y="1351816"/>
                  </a:lnTo>
                  <a:lnTo>
                    <a:pt x="1778034" y="1356950"/>
                  </a:lnTo>
                  <a:lnTo>
                    <a:pt x="1776440" y="1358529"/>
                  </a:lnTo>
                  <a:lnTo>
                    <a:pt x="1774845" y="1360504"/>
                  </a:lnTo>
                  <a:lnTo>
                    <a:pt x="1773251" y="1361294"/>
                  </a:lnTo>
                  <a:lnTo>
                    <a:pt x="1771657" y="1361294"/>
                  </a:lnTo>
                  <a:lnTo>
                    <a:pt x="1770859" y="1360899"/>
                  </a:lnTo>
                  <a:lnTo>
                    <a:pt x="1770062" y="1358924"/>
                  </a:lnTo>
                  <a:lnTo>
                    <a:pt x="1770062" y="1356555"/>
                  </a:lnTo>
                  <a:lnTo>
                    <a:pt x="1770062" y="1353396"/>
                  </a:lnTo>
                  <a:lnTo>
                    <a:pt x="1772454" y="1335230"/>
                  </a:lnTo>
                  <a:lnTo>
                    <a:pt x="1774048" y="1326148"/>
                  </a:lnTo>
                  <a:lnTo>
                    <a:pt x="1775643" y="1317460"/>
                  </a:lnTo>
                  <a:lnTo>
                    <a:pt x="1778034" y="1309957"/>
                  </a:lnTo>
                  <a:lnTo>
                    <a:pt x="1779628" y="1306797"/>
                  </a:lnTo>
                  <a:lnTo>
                    <a:pt x="1781223" y="1303638"/>
                  </a:lnTo>
                  <a:lnTo>
                    <a:pt x="1782817" y="1301269"/>
                  </a:lnTo>
                  <a:lnTo>
                    <a:pt x="1784810" y="1299689"/>
                  </a:lnTo>
                  <a:lnTo>
                    <a:pt x="1787202" y="1298110"/>
                  </a:lnTo>
                  <a:lnTo>
                    <a:pt x="1789593" y="1297715"/>
                  </a:lnTo>
                  <a:lnTo>
                    <a:pt x="1862137" y="1284288"/>
                  </a:lnTo>
                  <a:close/>
                  <a:moveTo>
                    <a:pt x="42862" y="1284288"/>
                  </a:moveTo>
                  <a:lnTo>
                    <a:pt x="114155" y="1297983"/>
                  </a:lnTo>
                  <a:lnTo>
                    <a:pt x="116114" y="1298386"/>
                  </a:lnTo>
                  <a:lnTo>
                    <a:pt x="118073" y="1299595"/>
                  </a:lnTo>
                  <a:lnTo>
                    <a:pt x="120423" y="1301609"/>
                  </a:lnTo>
                  <a:lnTo>
                    <a:pt x="121990" y="1303623"/>
                  </a:lnTo>
                  <a:lnTo>
                    <a:pt x="123557" y="1306845"/>
                  </a:lnTo>
                  <a:lnTo>
                    <a:pt x="125124" y="1310067"/>
                  </a:lnTo>
                  <a:lnTo>
                    <a:pt x="127474" y="1318123"/>
                  </a:lnTo>
                  <a:lnTo>
                    <a:pt x="129433" y="1326985"/>
                  </a:lnTo>
                  <a:lnTo>
                    <a:pt x="130608" y="1335847"/>
                  </a:lnTo>
                  <a:lnTo>
                    <a:pt x="133350" y="1354376"/>
                  </a:lnTo>
                  <a:lnTo>
                    <a:pt x="133350" y="1358001"/>
                  </a:lnTo>
                  <a:lnTo>
                    <a:pt x="132958" y="1360820"/>
                  </a:lnTo>
                  <a:lnTo>
                    <a:pt x="132566" y="1362029"/>
                  </a:lnTo>
                  <a:lnTo>
                    <a:pt x="131000" y="1362834"/>
                  </a:lnTo>
                  <a:lnTo>
                    <a:pt x="129824" y="1362432"/>
                  </a:lnTo>
                  <a:lnTo>
                    <a:pt x="128257" y="1361626"/>
                  </a:lnTo>
                  <a:lnTo>
                    <a:pt x="126691" y="1360418"/>
                  </a:lnTo>
                  <a:lnTo>
                    <a:pt x="124732" y="1358001"/>
                  </a:lnTo>
                  <a:lnTo>
                    <a:pt x="121598" y="1353167"/>
                  </a:lnTo>
                  <a:lnTo>
                    <a:pt x="118073" y="1347528"/>
                  </a:lnTo>
                  <a:lnTo>
                    <a:pt x="116114" y="1341486"/>
                  </a:lnTo>
                  <a:lnTo>
                    <a:pt x="115331" y="1339069"/>
                  </a:lnTo>
                  <a:lnTo>
                    <a:pt x="115331" y="1336652"/>
                  </a:lnTo>
                  <a:lnTo>
                    <a:pt x="114939" y="1333430"/>
                  </a:lnTo>
                  <a:lnTo>
                    <a:pt x="113764" y="1330610"/>
                  </a:lnTo>
                  <a:lnTo>
                    <a:pt x="112980" y="1329805"/>
                  </a:lnTo>
                  <a:lnTo>
                    <a:pt x="111805" y="1328999"/>
                  </a:lnTo>
                  <a:lnTo>
                    <a:pt x="111022" y="1328596"/>
                  </a:lnTo>
                  <a:lnTo>
                    <a:pt x="110238" y="1328596"/>
                  </a:lnTo>
                  <a:lnTo>
                    <a:pt x="109455" y="1328999"/>
                  </a:lnTo>
                  <a:lnTo>
                    <a:pt x="108671" y="1329402"/>
                  </a:lnTo>
                  <a:lnTo>
                    <a:pt x="107888" y="1330610"/>
                  </a:lnTo>
                  <a:lnTo>
                    <a:pt x="107104" y="1332221"/>
                  </a:lnTo>
                  <a:lnTo>
                    <a:pt x="106321" y="1335444"/>
                  </a:lnTo>
                  <a:lnTo>
                    <a:pt x="105929" y="1341083"/>
                  </a:lnTo>
                  <a:lnTo>
                    <a:pt x="105146" y="1346722"/>
                  </a:lnTo>
                  <a:lnTo>
                    <a:pt x="104362" y="1351556"/>
                  </a:lnTo>
                  <a:lnTo>
                    <a:pt x="103579" y="1353973"/>
                  </a:lnTo>
                  <a:lnTo>
                    <a:pt x="102795" y="1355987"/>
                  </a:lnTo>
                  <a:lnTo>
                    <a:pt x="101620" y="1358001"/>
                  </a:lnTo>
                  <a:lnTo>
                    <a:pt x="100445" y="1360015"/>
                  </a:lnTo>
                  <a:lnTo>
                    <a:pt x="98487" y="1361223"/>
                  </a:lnTo>
                  <a:lnTo>
                    <a:pt x="96920" y="1362432"/>
                  </a:lnTo>
                  <a:lnTo>
                    <a:pt x="94961" y="1363237"/>
                  </a:lnTo>
                  <a:lnTo>
                    <a:pt x="92611" y="1364043"/>
                  </a:lnTo>
                  <a:lnTo>
                    <a:pt x="89869" y="1364848"/>
                  </a:lnTo>
                  <a:lnTo>
                    <a:pt x="87127" y="1365251"/>
                  </a:lnTo>
                  <a:lnTo>
                    <a:pt x="80467" y="1364848"/>
                  </a:lnTo>
                  <a:lnTo>
                    <a:pt x="77725" y="1364446"/>
                  </a:lnTo>
                  <a:lnTo>
                    <a:pt x="74983" y="1363640"/>
                  </a:lnTo>
                  <a:lnTo>
                    <a:pt x="72633" y="1362432"/>
                  </a:lnTo>
                  <a:lnTo>
                    <a:pt x="69891" y="1360820"/>
                  </a:lnTo>
                  <a:lnTo>
                    <a:pt x="67932" y="1358806"/>
                  </a:lnTo>
                  <a:lnTo>
                    <a:pt x="65190" y="1356792"/>
                  </a:lnTo>
                  <a:lnTo>
                    <a:pt x="61665" y="1351153"/>
                  </a:lnTo>
                  <a:lnTo>
                    <a:pt x="57747" y="1345111"/>
                  </a:lnTo>
                  <a:lnTo>
                    <a:pt x="55005" y="1338263"/>
                  </a:lnTo>
                  <a:lnTo>
                    <a:pt x="52655" y="1331013"/>
                  </a:lnTo>
                  <a:lnTo>
                    <a:pt x="49913" y="1323360"/>
                  </a:lnTo>
                  <a:lnTo>
                    <a:pt x="48346" y="1316109"/>
                  </a:lnTo>
                  <a:lnTo>
                    <a:pt x="46779" y="1308859"/>
                  </a:lnTo>
                  <a:lnTo>
                    <a:pt x="44037" y="1296372"/>
                  </a:lnTo>
                  <a:lnTo>
                    <a:pt x="43254" y="1287511"/>
                  </a:lnTo>
                  <a:lnTo>
                    <a:pt x="42862" y="1284288"/>
                  </a:lnTo>
                  <a:close/>
                  <a:moveTo>
                    <a:pt x="1298517" y="998258"/>
                  </a:moveTo>
                  <a:lnTo>
                    <a:pt x="1247697" y="1005006"/>
                  </a:lnTo>
                  <a:lnTo>
                    <a:pt x="970168" y="1039940"/>
                  </a:lnTo>
                  <a:lnTo>
                    <a:pt x="956272" y="1045895"/>
                  </a:lnTo>
                  <a:lnTo>
                    <a:pt x="928877" y="1057010"/>
                  </a:lnTo>
                  <a:lnTo>
                    <a:pt x="879644" y="1076859"/>
                  </a:lnTo>
                  <a:lnTo>
                    <a:pt x="925700" y="1070905"/>
                  </a:lnTo>
                  <a:lnTo>
                    <a:pt x="946743" y="1068523"/>
                  </a:lnTo>
                  <a:lnTo>
                    <a:pt x="1317972" y="1020885"/>
                  </a:lnTo>
                  <a:lnTo>
                    <a:pt x="1314399" y="1016122"/>
                  </a:lnTo>
                  <a:lnTo>
                    <a:pt x="1298517" y="998258"/>
                  </a:lnTo>
                  <a:close/>
                  <a:moveTo>
                    <a:pt x="1085309" y="949429"/>
                  </a:moveTo>
                  <a:lnTo>
                    <a:pt x="951111" y="956178"/>
                  </a:lnTo>
                  <a:lnTo>
                    <a:pt x="912995" y="958163"/>
                  </a:lnTo>
                  <a:lnTo>
                    <a:pt x="891952" y="958957"/>
                  </a:lnTo>
                  <a:lnTo>
                    <a:pt x="653731" y="981585"/>
                  </a:lnTo>
                  <a:lnTo>
                    <a:pt x="641819" y="988730"/>
                  </a:lnTo>
                  <a:lnTo>
                    <a:pt x="569956" y="1031207"/>
                  </a:lnTo>
                  <a:lnTo>
                    <a:pt x="947934" y="971263"/>
                  </a:lnTo>
                  <a:lnTo>
                    <a:pt x="990814" y="964515"/>
                  </a:lnTo>
                  <a:lnTo>
                    <a:pt x="999549" y="962927"/>
                  </a:lnTo>
                  <a:lnTo>
                    <a:pt x="1085309" y="949429"/>
                  </a:lnTo>
                  <a:close/>
                  <a:moveTo>
                    <a:pt x="606483" y="818030"/>
                  </a:moveTo>
                  <a:lnTo>
                    <a:pt x="609660" y="823191"/>
                  </a:lnTo>
                  <a:lnTo>
                    <a:pt x="612836" y="831527"/>
                  </a:lnTo>
                  <a:lnTo>
                    <a:pt x="621174" y="852964"/>
                  </a:lnTo>
                  <a:lnTo>
                    <a:pt x="619188" y="828351"/>
                  </a:lnTo>
                  <a:lnTo>
                    <a:pt x="606483" y="818030"/>
                  </a:lnTo>
                  <a:close/>
                  <a:moveTo>
                    <a:pt x="1283033" y="812472"/>
                  </a:moveTo>
                  <a:lnTo>
                    <a:pt x="1282239" y="812869"/>
                  </a:lnTo>
                  <a:lnTo>
                    <a:pt x="1281445" y="814060"/>
                  </a:lnTo>
                  <a:lnTo>
                    <a:pt x="1273504" y="824381"/>
                  </a:lnTo>
                  <a:lnTo>
                    <a:pt x="1265960" y="835100"/>
                  </a:lnTo>
                  <a:lnTo>
                    <a:pt x="1263578" y="838276"/>
                  </a:lnTo>
                  <a:lnTo>
                    <a:pt x="1256034" y="951811"/>
                  </a:lnTo>
                  <a:lnTo>
                    <a:pt x="1261990" y="924023"/>
                  </a:lnTo>
                  <a:lnTo>
                    <a:pt x="1268342" y="897425"/>
                  </a:lnTo>
                  <a:lnTo>
                    <a:pt x="1279062" y="850185"/>
                  </a:lnTo>
                  <a:lnTo>
                    <a:pt x="1282239" y="832321"/>
                  </a:lnTo>
                  <a:lnTo>
                    <a:pt x="1283430" y="825175"/>
                  </a:lnTo>
                  <a:lnTo>
                    <a:pt x="1284621" y="819618"/>
                  </a:lnTo>
                  <a:lnTo>
                    <a:pt x="1284621" y="815251"/>
                  </a:lnTo>
                  <a:lnTo>
                    <a:pt x="1283827" y="812869"/>
                  </a:lnTo>
                  <a:lnTo>
                    <a:pt x="1283430" y="812472"/>
                  </a:lnTo>
                  <a:lnTo>
                    <a:pt x="1283033" y="812472"/>
                  </a:lnTo>
                  <a:close/>
                  <a:moveTo>
                    <a:pt x="266522" y="615950"/>
                  </a:moveTo>
                  <a:lnTo>
                    <a:pt x="270489" y="616347"/>
                  </a:lnTo>
                  <a:lnTo>
                    <a:pt x="273661" y="619521"/>
                  </a:lnTo>
                  <a:lnTo>
                    <a:pt x="344258" y="879386"/>
                  </a:lnTo>
                  <a:lnTo>
                    <a:pt x="345448" y="868674"/>
                  </a:lnTo>
                  <a:lnTo>
                    <a:pt x="370434" y="687760"/>
                  </a:lnTo>
                  <a:lnTo>
                    <a:pt x="364485" y="673081"/>
                  </a:lnTo>
                  <a:lnTo>
                    <a:pt x="370831" y="674271"/>
                  </a:lnTo>
                  <a:lnTo>
                    <a:pt x="377573" y="675858"/>
                  </a:lnTo>
                  <a:lnTo>
                    <a:pt x="383919" y="676255"/>
                  </a:lnTo>
                  <a:lnTo>
                    <a:pt x="390265" y="676652"/>
                  </a:lnTo>
                  <a:lnTo>
                    <a:pt x="396214" y="676255"/>
                  </a:lnTo>
                  <a:lnTo>
                    <a:pt x="402957" y="675858"/>
                  </a:lnTo>
                  <a:lnTo>
                    <a:pt x="409699" y="674668"/>
                  </a:lnTo>
                  <a:lnTo>
                    <a:pt x="416045" y="673478"/>
                  </a:lnTo>
                  <a:lnTo>
                    <a:pt x="412872" y="683793"/>
                  </a:lnTo>
                  <a:lnTo>
                    <a:pt x="409699" y="694108"/>
                  </a:lnTo>
                  <a:lnTo>
                    <a:pt x="407716" y="704820"/>
                  </a:lnTo>
                  <a:lnTo>
                    <a:pt x="406526" y="716326"/>
                  </a:lnTo>
                  <a:lnTo>
                    <a:pt x="406129" y="724657"/>
                  </a:lnTo>
                  <a:lnTo>
                    <a:pt x="405733" y="734973"/>
                  </a:lnTo>
                  <a:lnTo>
                    <a:pt x="405733" y="746875"/>
                  </a:lnTo>
                  <a:lnTo>
                    <a:pt x="406526" y="759967"/>
                  </a:lnTo>
                  <a:lnTo>
                    <a:pt x="407319" y="774250"/>
                  </a:lnTo>
                  <a:lnTo>
                    <a:pt x="408509" y="789326"/>
                  </a:lnTo>
                  <a:lnTo>
                    <a:pt x="412079" y="823049"/>
                  </a:lnTo>
                  <a:lnTo>
                    <a:pt x="416045" y="859549"/>
                  </a:lnTo>
                  <a:lnTo>
                    <a:pt x="421597" y="897636"/>
                  </a:lnTo>
                  <a:lnTo>
                    <a:pt x="427546" y="936914"/>
                  </a:lnTo>
                  <a:lnTo>
                    <a:pt x="433496" y="976191"/>
                  </a:lnTo>
                  <a:lnTo>
                    <a:pt x="445791" y="1051175"/>
                  </a:lnTo>
                  <a:lnTo>
                    <a:pt x="456896" y="1114257"/>
                  </a:lnTo>
                  <a:lnTo>
                    <a:pt x="468398" y="1176546"/>
                  </a:lnTo>
                  <a:lnTo>
                    <a:pt x="469587" y="1181703"/>
                  </a:lnTo>
                  <a:lnTo>
                    <a:pt x="471967" y="1187258"/>
                  </a:lnTo>
                  <a:lnTo>
                    <a:pt x="474347" y="1192415"/>
                  </a:lnTo>
                  <a:lnTo>
                    <a:pt x="477123" y="1197573"/>
                  </a:lnTo>
                  <a:lnTo>
                    <a:pt x="481089" y="1201937"/>
                  </a:lnTo>
                  <a:lnTo>
                    <a:pt x="485055" y="1206301"/>
                  </a:lnTo>
                  <a:lnTo>
                    <a:pt x="489418" y="1210269"/>
                  </a:lnTo>
                  <a:lnTo>
                    <a:pt x="494177" y="1213046"/>
                  </a:lnTo>
                  <a:lnTo>
                    <a:pt x="500920" y="1217410"/>
                  </a:lnTo>
                  <a:lnTo>
                    <a:pt x="508059" y="1220187"/>
                  </a:lnTo>
                  <a:lnTo>
                    <a:pt x="515594" y="1222964"/>
                  </a:lnTo>
                  <a:lnTo>
                    <a:pt x="523527" y="1225345"/>
                  </a:lnTo>
                  <a:lnTo>
                    <a:pt x="531459" y="1227329"/>
                  </a:lnTo>
                  <a:lnTo>
                    <a:pt x="540581" y="1228519"/>
                  </a:lnTo>
                  <a:lnTo>
                    <a:pt x="549306" y="1228915"/>
                  </a:lnTo>
                  <a:lnTo>
                    <a:pt x="558428" y="1229312"/>
                  </a:lnTo>
                  <a:lnTo>
                    <a:pt x="566757" y="1229312"/>
                  </a:lnTo>
                  <a:lnTo>
                    <a:pt x="574689" y="1228519"/>
                  </a:lnTo>
                  <a:lnTo>
                    <a:pt x="583018" y="1228122"/>
                  </a:lnTo>
                  <a:lnTo>
                    <a:pt x="590950" y="1226932"/>
                  </a:lnTo>
                  <a:lnTo>
                    <a:pt x="595313" y="1274937"/>
                  </a:lnTo>
                  <a:lnTo>
                    <a:pt x="591347" y="1282476"/>
                  </a:lnTo>
                  <a:lnTo>
                    <a:pt x="588174" y="1290410"/>
                  </a:lnTo>
                  <a:lnTo>
                    <a:pt x="585398" y="1298742"/>
                  </a:lnTo>
                  <a:lnTo>
                    <a:pt x="583018" y="1306677"/>
                  </a:lnTo>
                  <a:lnTo>
                    <a:pt x="581432" y="1314612"/>
                  </a:lnTo>
                  <a:lnTo>
                    <a:pt x="579845" y="1322150"/>
                  </a:lnTo>
                  <a:lnTo>
                    <a:pt x="577466" y="1336829"/>
                  </a:lnTo>
                  <a:lnTo>
                    <a:pt x="573896" y="1342780"/>
                  </a:lnTo>
                  <a:lnTo>
                    <a:pt x="540581" y="1790304"/>
                  </a:lnTo>
                  <a:lnTo>
                    <a:pt x="537011" y="1789908"/>
                  </a:lnTo>
                  <a:lnTo>
                    <a:pt x="448170" y="1789908"/>
                  </a:lnTo>
                  <a:lnTo>
                    <a:pt x="444997" y="1789908"/>
                  </a:lnTo>
                  <a:lnTo>
                    <a:pt x="441428" y="1790304"/>
                  </a:lnTo>
                  <a:lnTo>
                    <a:pt x="434685" y="1792288"/>
                  </a:lnTo>
                  <a:lnTo>
                    <a:pt x="390265" y="1442759"/>
                  </a:lnTo>
                  <a:lnTo>
                    <a:pt x="383919" y="1443156"/>
                  </a:lnTo>
                  <a:lnTo>
                    <a:pt x="377970" y="1443553"/>
                  </a:lnTo>
                  <a:lnTo>
                    <a:pt x="373607" y="1443156"/>
                  </a:lnTo>
                  <a:lnTo>
                    <a:pt x="369641" y="1442759"/>
                  </a:lnTo>
                  <a:lnTo>
                    <a:pt x="327600" y="1792288"/>
                  </a:lnTo>
                  <a:lnTo>
                    <a:pt x="320461" y="1790304"/>
                  </a:lnTo>
                  <a:lnTo>
                    <a:pt x="316892" y="1789908"/>
                  </a:lnTo>
                  <a:lnTo>
                    <a:pt x="312926" y="1789908"/>
                  </a:lnTo>
                  <a:lnTo>
                    <a:pt x="224085" y="1789908"/>
                  </a:lnTo>
                  <a:lnTo>
                    <a:pt x="221309" y="1790304"/>
                  </a:lnTo>
                  <a:lnTo>
                    <a:pt x="218532" y="1790701"/>
                  </a:lnTo>
                  <a:lnTo>
                    <a:pt x="187597" y="1376503"/>
                  </a:lnTo>
                  <a:lnTo>
                    <a:pt x="188787" y="1369759"/>
                  </a:lnTo>
                  <a:lnTo>
                    <a:pt x="189580" y="1363014"/>
                  </a:lnTo>
                  <a:lnTo>
                    <a:pt x="189977" y="1355873"/>
                  </a:lnTo>
                  <a:lnTo>
                    <a:pt x="189580" y="1348335"/>
                  </a:lnTo>
                  <a:lnTo>
                    <a:pt x="188390" y="1338416"/>
                  </a:lnTo>
                  <a:lnTo>
                    <a:pt x="187200" y="1327704"/>
                  </a:lnTo>
                  <a:lnTo>
                    <a:pt x="184821" y="1315802"/>
                  </a:lnTo>
                  <a:lnTo>
                    <a:pt x="182044" y="1303503"/>
                  </a:lnTo>
                  <a:lnTo>
                    <a:pt x="179665" y="1297552"/>
                  </a:lnTo>
                  <a:lnTo>
                    <a:pt x="177682" y="1291601"/>
                  </a:lnTo>
                  <a:lnTo>
                    <a:pt x="175302" y="1285649"/>
                  </a:lnTo>
                  <a:lnTo>
                    <a:pt x="172526" y="1279698"/>
                  </a:lnTo>
                  <a:lnTo>
                    <a:pt x="169353" y="1274144"/>
                  </a:lnTo>
                  <a:lnTo>
                    <a:pt x="165783" y="1268590"/>
                  </a:lnTo>
                  <a:lnTo>
                    <a:pt x="161817" y="1263829"/>
                  </a:lnTo>
                  <a:lnTo>
                    <a:pt x="157058" y="1259465"/>
                  </a:lnTo>
                  <a:lnTo>
                    <a:pt x="149919" y="1178133"/>
                  </a:lnTo>
                  <a:lnTo>
                    <a:pt x="144763" y="1121795"/>
                  </a:lnTo>
                  <a:lnTo>
                    <a:pt x="140004" y="1058317"/>
                  </a:lnTo>
                  <a:lnTo>
                    <a:pt x="124536" y="836538"/>
                  </a:lnTo>
                  <a:lnTo>
                    <a:pt x="118587" y="831381"/>
                  </a:lnTo>
                  <a:lnTo>
                    <a:pt x="113034" y="825430"/>
                  </a:lnTo>
                  <a:lnTo>
                    <a:pt x="112637" y="825033"/>
                  </a:lnTo>
                  <a:lnTo>
                    <a:pt x="111844" y="825430"/>
                  </a:lnTo>
                  <a:lnTo>
                    <a:pt x="111051" y="827413"/>
                  </a:lnTo>
                  <a:lnTo>
                    <a:pt x="110654" y="831381"/>
                  </a:lnTo>
                  <a:lnTo>
                    <a:pt x="110258" y="836142"/>
                  </a:lnTo>
                  <a:lnTo>
                    <a:pt x="110258" y="851614"/>
                  </a:lnTo>
                  <a:lnTo>
                    <a:pt x="110258" y="871452"/>
                  </a:lnTo>
                  <a:lnTo>
                    <a:pt x="111051" y="925012"/>
                  </a:lnTo>
                  <a:lnTo>
                    <a:pt x="113827" y="990474"/>
                  </a:lnTo>
                  <a:lnTo>
                    <a:pt x="116603" y="1061491"/>
                  </a:lnTo>
                  <a:lnTo>
                    <a:pt x="119776" y="1131317"/>
                  </a:lnTo>
                  <a:lnTo>
                    <a:pt x="122949" y="1194002"/>
                  </a:lnTo>
                  <a:lnTo>
                    <a:pt x="126519" y="1243595"/>
                  </a:lnTo>
                  <a:lnTo>
                    <a:pt x="124536" y="1243198"/>
                  </a:lnTo>
                  <a:lnTo>
                    <a:pt x="122553" y="1242801"/>
                  </a:lnTo>
                  <a:lnTo>
                    <a:pt x="52353" y="1229312"/>
                  </a:lnTo>
                  <a:lnTo>
                    <a:pt x="47197" y="1228915"/>
                  </a:lnTo>
                  <a:lnTo>
                    <a:pt x="42041" y="1228519"/>
                  </a:lnTo>
                  <a:lnTo>
                    <a:pt x="36091" y="1228915"/>
                  </a:lnTo>
                  <a:lnTo>
                    <a:pt x="30539" y="1229709"/>
                  </a:lnTo>
                  <a:lnTo>
                    <a:pt x="27763" y="1205508"/>
                  </a:lnTo>
                  <a:lnTo>
                    <a:pt x="24590" y="1176942"/>
                  </a:lnTo>
                  <a:lnTo>
                    <a:pt x="21417" y="1145203"/>
                  </a:lnTo>
                  <a:lnTo>
                    <a:pt x="18244" y="1110290"/>
                  </a:lnTo>
                  <a:lnTo>
                    <a:pt x="12295" y="1036099"/>
                  </a:lnTo>
                  <a:lnTo>
                    <a:pt x="7139" y="959925"/>
                  </a:lnTo>
                  <a:lnTo>
                    <a:pt x="3173" y="887321"/>
                  </a:lnTo>
                  <a:lnTo>
                    <a:pt x="1586" y="853995"/>
                  </a:lnTo>
                  <a:lnTo>
                    <a:pt x="793" y="824636"/>
                  </a:lnTo>
                  <a:lnTo>
                    <a:pt x="0" y="798848"/>
                  </a:lnTo>
                  <a:lnTo>
                    <a:pt x="0" y="777424"/>
                  </a:lnTo>
                  <a:lnTo>
                    <a:pt x="396" y="761554"/>
                  </a:lnTo>
                  <a:lnTo>
                    <a:pt x="793" y="755603"/>
                  </a:lnTo>
                  <a:lnTo>
                    <a:pt x="1190" y="752032"/>
                  </a:lnTo>
                  <a:lnTo>
                    <a:pt x="1983" y="744494"/>
                  </a:lnTo>
                  <a:lnTo>
                    <a:pt x="3569" y="737353"/>
                  </a:lnTo>
                  <a:lnTo>
                    <a:pt x="5949" y="730608"/>
                  </a:lnTo>
                  <a:lnTo>
                    <a:pt x="8725" y="723864"/>
                  </a:lnTo>
                  <a:lnTo>
                    <a:pt x="12691" y="717516"/>
                  </a:lnTo>
                  <a:lnTo>
                    <a:pt x="16658" y="711168"/>
                  </a:lnTo>
                  <a:lnTo>
                    <a:pt x="21813" y="705217"/>
                  </a:lnTo>
                  <a:lnTo>
                    <a:pt x="27763" y="699266"/>
                  </a:lnTo>
                  <a:lnTo>
                    <a:pt x="33712" y="693711"/>
                  </a:lnTo>
                  <a:lnTo>
                    <a:pt x="40454" y="688157"/>
                  </a:lnTo>
                  <a:lnTo>
                    <a:pt x="47593" y="683396"/>
                  </a:lnTo>
                  <a:lnTo>
                    <a:pt x="55525" y="678239"/>
                  </a:lnTo>
                  <a:lnTo>
                    <a:pt x="63458" y="673478"/>
                  </a:lnTo>
                  <a:lnTo>
                    <a:pt x="72183" y="669113"/>
                  </a:lnTo>
                  <a:lnTo>
                    <a:pt x="81305" y="664353"/>
                  </a:lnTo>
                  <a:lnTo>
                    <a:pt x="90427" y="659988"/>
                  </a:lnTo>
                  <a:lnTo>
                    <a:pt x="99946" y="656418"/>
                  </a:lnTo>
                  <a:lnTo>
                    <a:pt x="109861" y="652450"/>
                  </a:lnTo>
                  <a:lnTo>
                    <a:pt x="130485" y="645309"/>
                  </a:lnTo>
                  <a:lnTo>
                    <a:pt x="151902" y="638564"/>
                  </a:lnTo>
                  <a:lnTo>
                    <a:pt x="174112" y="633010"/>
                  </a:lnTo>
                  <a:lnTo>
                    <a:pt x="196322" y="627456"/>
                  </a:lnTo>
                  <a:lnTo>
                    <a:pt x="218532" y="623488"/>
                  </a:lnTo>
                  <a:lnTo>
                    <a:pt x="241139" y="619521"/>
                  </a:lnTo>
                  <a:lnTo>
                    <a:pt x="262953" y="616347"/>
                  </a:lnTo>
                  <a:lnTo>
                    <a:pt x="266522" y="615950"/>
                  </a:lnTo>
                  <a:close/>
                  <a:moveTo>
                    <a:pt x="1664891" y="614363"/>
                  </a:moveTo>
                  <a:lnTo>
                    <a:pt x="1675210" y="614363"/>
                  </a:lnTo>
                  <a:lnTo>
                    <a:pt x="1686322" y="614760"/>
                  </a:lnTo>
                  <a:lnTo>
                    <a:pt x="1697038" y="615554"/>
                  </a:lnTo>
                  <a:lnTo>
                    <a:pt x="1707754" y="617142"/>
                  </a:lnTo>
                  <a:lnTo>
                    <a:pt x="1718866" y="619127"/>
                  </a:lnTo>
                  <a:lnTo>
                    <a:pt x="1729582" y="621906"/>
                  </a:lnTo>
                  <a:lnTo>
                    <a:pt x="1740297" y="624288"/>
                  </a:lnTo>
                  <a:lnTo>
                    <a:pt x="1750616" y="627861"/>
                  </a:lnTo>
                  <a:lnTo>
                    <a:pt x="1761729" y="631435"/>
                  </a:lnTo>
                  <a:lnTo>
                    <a:pt x="1772047" y="635405"/>
                  </a:lnTo>
                  <a:lnTo>
                    <a:pt x="1782366" y="638978"/>
                  </a:lnTo>
                  <a:lnTo>
                    <a:pt x="1792288" y="643742"/>
                  </a:lnTo>
                  <a:lnTo>
                    <a:pt x="1802210" y="648506"/>
                  </a:lnTo>
                  <a:lnTo>
                    <a:pt x="1821260" y="657637"/>
                  </a:lnTo>
                  <a:lnTo>
                    <a:pt x="1838326" y="667562"/>
                  </a:lnTo>
                  <a:lnTo>
                    <a:pt x="1854994" y="677885"/>
                  </a:lnTo>
                  <a:lnTo>
                    <a:pt x="1869282" y="687810"/>
                  </a:lnTo>
                  <a:lnTo>
                    <a:pt x="1881982" y="697338"/>
                  </a:lnTo>
                  <a:lnTo>
                    <a:pt x="1892301" y="706072"/>
                  </a:lnTo>
                  <a:lnTo>
                    <a:pt x="1900635" y="714012"/>
                  </a:lnTo>
                  <a:lnTo>
                    <a:pt x="1903810" y="717585"/>
                  </a:lnTo>
                  <a:lnTo>
                    <a:pt x="1905794" y="720761"/>
                  </a:lnTo>
                  <a:lnTo>
                    <a:pt x="1907779" y="723541"/>
                  </a:lnTo>
                  <a:lnTo>
                    <a:pt x="1908969" y="725923"/>
                  </a:lnTo>
                  <a:lnTo>
                    <a:pt x="1909366" y="730290"/>
                  </a:lnTo>
                  <a:lnTo>
                    <a:pt x="1909763" y="735848"/>
                  </a:lnTo>
                  <a:lnTo>
                    <a:pt x="1909763" y="752125"/>
                  </a:lnTo>
                  <a:lnTo>
                    <a:pt x="1908969" y="773961"/>
                  </a:lnTo>
                  <a:lnTo>
                    <a:pt x="1907779" y="800957"/>
                  </a:lnTo>
                  <a:lnTo>
                    <a:pt x="1905794" y="832321"/>
                  </a:lnTo>
                  <a:lnTo>
                    <a:pt x="1903413" y="866861"/>
                  </a:lnTo>
                  <a:lnTo>
                    <a:pt x="1897460" y="942689"/>
                  </a:lnTo>
                  <a:lnTo>
                    <a:pt x="1890316" y="1022885"/>
                  </a:lnTo>
                  <a:lnTo>
                    <a:pt x="1882379" y="1101096"/>
                  </a:lnTo>
                  <a:lnTo>
                    <a:pt x="1878410" y="1137621"/>
                  </a:lnTo>
                  <a:lnTo>
                    <a:pt x="1874838" y="1171366"/>
                  </a:lnTo>
                  <a:lnTo>
                    <a:pt x="1870869" y="1201539"/>
                  </a:lnTo>
                  <a:lnTo>
                    <a:pt x="1867298" y="1227345"/>
                  </a:lnTo>
                  <a:lnTo>
                    <a:pt x="1863726" y="1226948"/>
                  </a:lnTo>
                  <a:lnTo>
                    <a:pt x="1860948" y="1226948"/>
                  </a:lnTo>
                  <a:lnTo>
                    <a:pt x="1855391" y="1226948"/>
                  </a:lnTo>
                  <a:lnTo>
                    <a:pt x="1850232" y="1227742"/>
                  </a:lnTo>
                  <a:lnTo>
                    <a:pt x="1784351" y="1240049"/>
                  </a:lnTo>
                  <a:lnTo>
                    <a:pt x="1786732" y="1190026"/>
                  </a:lnTo>
                  <a:lnTo>
                    <a:pt x="1788716" y="1126504"/>
                  </a:lnTo>
                  <a:lnTo>
                    <a:pt x="1789907" y="1056631"/>
                  </a:lnTo>
                  <a:lnTo>
                    <a:pt x="1790701" y="985566"/>
                  </a:lnTo>
                  <a:lnTo>
                    <a:pt x="1790701" y="920854"/>
                  </a:lnTo>
                  <a:lnTo>
                    <a:pt x="1790304" y="892666"/>
                  </a:lnTo>
                  <a:lnTo>
                    <a:pt x="1789907" y="868052"/>
                  </a:lnTo>
                  <a:lnTo>
                    <a:pt x="1789113" y="848201"/>
                  </a:lnTo>
                  <a:lnTo>
                    <a:pt x="1787923" y="833909"/>
                  </a:lnTo>
                  <a:lnTo>
                    <a:pt x="1787129" y="828748"/>
                  </a:lnTo>
                  <a:lnTo>
                    <a:pt x="1786335" y="825969"/>
                  </a:lnTo>
                  <a:lnTo>
                    <a:pt x="1785541" y="824381"/>
                  </a:lnTo>
                  <a:lnTo>
                    <a:pt x="1785144" y="824381"/>
                  </a:lnTo>
                  <a:lnTo>
                    <a:pt x="1784351" y="824778"/>
                  </a:lnTo>
                  <a:lnTo>
                    <a:pt x="1778398" y="832718"/>
                  </a:lnTo>
                  <a:lnTo>
                    <a:pt x="1772444" y="841452"/>
                  </a:lnTo>
                  <a:lnTo>
                    <a:pt x="1770460" y="843437"/>
                  </a:lnTo>
                  <a:lnTo>
                    <a:pt x="1750616" y="1136033"/>
                  </a:lnTo>
                  <a:lnTo>
                    <a:pt x="1743869" y="1212258"/>
                  </a:lnTo>
                  <a:lnTo>
                    <a:pt x="1739107" y="1264664"/>
                  </a:lnTo>
                  <a:lnTo>
                    <a:pt x="1735932" y="1268634"/>
                  </a:lnTo>
                  <a:lnTo>
                    <a:pt x="1733551" y="1272604"/>
                  </a:lnTo>
                  <a:lnTo>
                    <a:pt x="1731169" y="1276971"/>
                  </a:lnTo>
                  <a:lnTo>
                    <a:pt x="1728391" y="1281338"/>
                  </a:lnTo>
                  <a:lnTo>
                    <a:pt x="1724819" y="1290469"/>
                  </a:lnTo>
                  <a:lnTo>
                    <a:pt x="1721644" y="1300394"/>
                  </a:lnTo>
                  <a:lnTo>
                    <a:pt x="1718866" y="1309526"/>
                  </a:lnTo>
                  <a:lnTo>
                    <a:pt x="1717279" y="1319054"/>
                  </a:lnTo>
                  <a:lnTo>
                    <a:pt x="1715294" y="1328185"/>
                  </a:lnTo>
                  <a:lnTo>
                    <a:pt x="1714501" y="1336522"/>
                  </a:lnTo>
                  <a:lnTo>
                    <a:pt x="1710929" y="1342477"/>
                  </a:lnTo>
                  <a:lnTo>
                    <a:pt x="1677194" y="1790303"/>
                  </a:lnTo>
                  <a:lnTo>
                    <a:pt x="1674019" y="1789906"/>
                  </a:lnTo>
                  <a:lnTo>
                    <a:pt x="1585119" y="1789906"/>
                  </a:lnTo>
                  <a:lnTo>
                    <a:pt x="1581150" y="1789906"/>
                  </a:lnTo>
                  <a:lnTo>
                    <a:pt x="1577975" y="1790303"/>
                  </a:lnTo>
                  <a:lnTo>
                    <a:pt x="1571229" y="1792288"/>
                  </a:lnTo>
                  <a:lnTo>
                    <a:pt x="1526382" y="1442523"/>
                  </a:lnTo>
                  <a:lnTo>
                    <a:pt x="1520429" y="1442920"/>
                  </a:lnTo>
                  <a:lnTo>
                    <a:pt x="1514475" y="1443317"/>
                  </a:lnTo>
                  <a:lnTo>
                    <a:pt x="1510110" y="1442920"/>
                  </a:lnTo>
                  <a:lnTo>
                    <a:pt x="1505744" y="1442523"/>
                  </a:lnTo>
                  <a:lnTo>
                    <a:pt x="1464072" y="1792288"/>
                  </a:lnTo>
                  <a:lnTo>
                    <a:pt x="1456929" y="1790303"/>
                  </a:lnTo>
                  <a:lnTo>
                    <a:pt x="1453357" y="1789906"/>
                  </a:lnTo>
                  <a:lnTo>
                    <a:pt x="1449388" y="1789906"/>
                  </a:lnTo>
                  <a:lnTo>
                    <a:pt x="1360488" y="1789906"/>
                  </a:lnTo>
                  <a:lnTo>
                    <a:pt x="1357710" y="1790303"/>
                  </a:lnTo>
                  <a:lnTo>
                    <a:pt x="1354932" y="1790700"/>
                  </a:lnTo>
                  <a:lnTo>
                    <a:pt x="1323578" y="1376223"/>
                  </a:lnTo>
                  <a:lnTo>
                    <a:pt x="1325563" y="1369871"/>
                  </a:lnTo>
                  <a:lnTo>
                    <a:pt x="1326357" y="1362725"/>
                  </a:lnTo>
                  <a:lnTo>
                    <a:pt x="1326357" y="1355579"/>
                  </a:lnTo>
                  <a:lnTo>
                    <a:pt x="1325960" y="1348035"/>
                  </a:lnTo>
                  <a:lnTo>
                    <a:pt x="1324769" y="1338110"/>
                  </a:lnTo>
                  <a:lnTo>
                    <a:pt x="1323182" y="1327391"/>
                  </a:lnTo>
                  <a:lnTo>
                    <a:pt x="1321197" y="1315481"/>
                  </a:lnTo>
                  <a:lnTo>
                    <a:pt x="1318419" y="1303173"/>
                  </a:lnTo>
                  <a:lnTo>
                    <a:pt x="1316435" y="1297218"/>
                  </a:lnTo>
                  <a:lnTo>
                    <a:pt x="1314053" y="1291263"/>
                  </a:lnTo>
                  <a:lnTo>
                    <a:pt x="1312069" y="1285308"/>
                  </a:lnTo>
                  <a:lnTo>
                    <a:pt x="1308894" y="1279353"/>
                  </a:lnTo>
                  <a:lnTo>
                    <a:pt x="1305719" y="1273795"/>
                  </a:lnTo>
                  <a:lnTo>
                    <a:pt x="1302147" y="1268237"/>
                  </a:lnTo>
                  <a:lnTo>
                    <a:pt x="1298178" y="1263472"/>
                  </a:lnTo>
                  <a:lnTo>
                    <a:pt x="1293813" y="1259105"/>
                  </a:lnTo>
                  <a:lnTo>
                    <a:pt x="1292225" y="1240049"/>
                  </a:lnTo>
                  <a:lnTo>
                    <a:pt x="1293813" y="1217419"/>
                  </a:lnTo>
                  <a:lnTo>
                    <a:pt x="1305322" y="1219802"/>
                  </a:lnTo>
                  <a:lnTo>
                    <a:pt x="1311672" y="1220993"/>
                  </a:lnTo>
                  <a:lnTo>
                    <a:pt x="1317228" y="1220993"/>
                  </a:lnTo>
                  <a:lnTo>
                    <a:pt x="1321991" y="1220993"/>
                  </a:lnTo>
                  <a:lnTo>
                    <a:pt x="1326357" y="1220596"/>
                  </a:lnTo>
                  <a:lnTo>
                    <a:pt x="1330325" y="1219802"/>
                  </a:lnTo>
                  <a:lnTo>
                    <a:pt x="1334691" y="1218610"/>
                  </a:lnTo>
                  <a:lnTo>
                    <a:pt x="1339057" y="1217022"/>
                  </a:lnTo>
                  <a:lnTo>
                    <a:pt x="1342628" y="1215037"/>
                  </a:lnTo>
                  <a:lnTo>
                    <a:pt x="1346597" y="1213052"/>
                  </a:lnTo>
                  <a:lnTo>
                    <a:pt x="1350169" y="1210670"/>
                  </a:lnTo>
                  <a:lnTo>
                    <a:pt x="1353741" y="1207891"/>
                  </a:lnTo>
                  <a:lnTo>
                    <a:pt x="1356916" y="1205112"/>
                  </a:lnTo>
                  <a:lnTo>
                    <a:pt x="1360091" y="1201539"/>
                  </a:lnTo>
                  <a:lnTo>
                    <a:pt x="1362869" y="1198363"/>
                  </a:lnTo>
                  <a:lnTo>
                    <a:pt x="1365647" y="1194393"/>
                  </a:lnTo>
                  <a:lnTo>
                    <a:pt x="1367632" y="1190820"/>
                  </a:lnTo>
                  <a:lnTo>
                    <a:pt x="1369219" y="1186453"/>
                  </a:lnTo>
                  <a:lnTo>
                    <a:pt x="1370807" y="1182086"/>
                  </a:lnTo>
                  <a:lnTo>
                    <a:pt x="1394619" y="1110624"/>
                  </a:lnTo>
                  <a:lnTo>
                    <a:pt x="1417638" y="1047897"/>
                  </a:lnTo>
                  <a:lnTo>
                    <a:pt x="1429544" y="1016533"/>
                  </a:lnTo>
                  <a:lnTo>
                    <a:pt x="1440657" y="985169"/>
                  </a:lnTo>
                  <a:lnTo>
                    <a:pt x="1450578" y="954997"/>
                  </a:lnTo>
                  <a:lnTo>
                    <a:pt x="1460500" y="924427"/>
                  </a:lnTo>
                  <a:lnTo>
                    <a:pt x="1469629" y="895048"/>
                  </a:lnTo>
                  <a:lnTo>
                    <a:pt x="1477169" y="866067"/>
                  </a:lnTo>
                  <a:lnTo>
                    <a:pt x="1480741" y="878771"/>
                  </a:lnTo>
                  <a:lnTo>
                    <a:pt x="1482329" y="868052"/>
                  </a:lnTo>
                  <a:lnTo>
                    <a:pt x="1491854" y="796193"/>
                  </a:lnTo>
                  <a:lnTo>
                    <a:pt x="1493838" y="783886"/>
                  </a:lnTo>
                  <a:lnTo>
                    <a:pt x="1506538" y="687016"/>
                  </a:lnTo>
                  <a:lnTo>
                    <a:pt x="1500982" y="672326"/>
                  </a:lnTo>
                  <a:lnTo>
                    <a:pt x="1507729" y="673517"/>
                  </a:lnTo>
                  <a:lnTo>
                    <a:pt x="1514079" y="675105"/>
                  </a:lnTo>
                  <a:lnTo>
                    <a:pt x="1520032" y="675502"/>
                  </a:lnTo>
                  <a:lnTo>
                    <a:pt x="1526382" y="675899"/>
                  </a:lnTo>
                  <a:lnTo>
                    <a:pt x="1533922" y="675502"/>
                  </a:lnTo>
                  <a:lnTo>
                    <a:pt x="1541860" y="674311"/>
                  </a:lnTo>
                  <a:lnTo>
                    <a:pt x="1549400" y="673517"/>
                  </a:lnTo>
                  <a:lnTo>
                    <a:pt x="1556941" y="671929"/>
                  </a:lnTo>
                  <a:lnTo>
                    <a:pt x="1551385" y="690589"/>
                  </a:lnTo>
                  <a:lnTo>
                    <a:pt x="1573213" y="881153"/>
                  </a:lnTo>
                  <a:lnTo>
                    <a:pt x="1628776" y="636993"/>
                  </a:lnTo>
                  <a:lnTo>
                    <a:pt x="1635126" y="631832"/>
                  </a:lnTo>
                  <a:lnTo>
                    <a:pt x="1641476" y="626273"/>
                  </a:lnTo>
                  <a:lnTo>
                    <a:pt x="1647826" y="621112"/>
                  </a:lnTo>
                  <a:lnTo>
                    <a:pt x="1654176" y="615157"/>
                  </a:lnTo>
                  <a:lnTo>
                    <a:pt x="1664891" y="614363"/>
                  </a:lnTo>
                  <a:close/>
                  <a:moveTo>
                    <a:pt x="1134938" y="547688"/>
                  </a:moveTo>
                  <a:lnTo>
                    <a:pt x="1149232" y="547688"/>
                  </a:lnTo>
                  <a:lnTo>
                    <a:pt x="1163128" y="548482"/>
                  </a:lnTo>
                  <a:lnTo>
                    <a:pt x="1177421" y="550070"/>
                  </a:lnTo>
                  <a:lnTo>
                    <a:pt x="1191317" y="552055"/>
                  </a:lnTo>
                  <a:lnTo>
                    <a:pt x="1205611" y="554834"/>
                  </a:lnTo>
                  <a:lnTo>
                    <a:pt x="1219507" y="558010"/>
                  </a:lnTo>
                  <a:lnTo>
                    <a:pt x="1233403" y="561979"/>
                  </a:lnTo>
                  <a:lnTo>
                    <a:pt x="1247300" y="566346"/>
                  </a:lnTo>
                  <a:lnTo>
                    <a:pt x="1261196" y="571110"/>
                  </a:lnTo>
                  <a:lnTo>
                    <a:pt x="1274695" y="576667"/>
                  </a:lnTo>
                  <a:lnTo>
                    <a:pt x="1288194" y="582225"/>
                  </a:lnTo>
                  <a:lnTo>
                    <a:pt x="1300899" y="588180"/>
                  </a:lnTo>
                  <a:lnTo>
                    <a:pt x="1313605" y="594531"/>
                  </a:lnTo>
                  <a:lnTo>
                    <a:pt x="1325913" y="600883"/>
                  </a:lnTo>
                  <a:lnTo>
                    <a:pt x="1337824" y="607632"/>
                  </a:lnTo>
                  <a:lnTo>
                    <a:pt x="1349338" y="614777"/>
                  </a:lnTo>
                  <a:lnTo>
                    <a:pt x="1360455" y="621923"/>
                  </a:lnTo>
                  <a:lnTo>
                    <a:pt x="1370381" y="629069"/>
                  </a:lnTo>
                  <a:lnTo>
                    <a:pt x="1380704" y="636214"/>
                  </a:lnTo>
                  <a:lnTo>
                    <a:pt x="1389836" y="643757"/>
                  </a:lnTo>
                  <a:lnTo>
                    <a:pt x="1398173" y="650902"/>
                  </a:lnTo>
                  <a:lnTo>
                    <a:pt x="1405717" y="658048"/>
                  </a:lnTo>
                  <a:lnTo>
                    <a:pt x="1412864" y="665590"/>
                  </a:lnTo>
                  <a:lnTo>
                    <a:pt x="1419216" y="672339"/>
                  </a:lnTo>
                  <a:lnTo>
                    <a:pt x="1425172" y="679485"/>
                  </a:lnTo>
                  <a:lnTo>
                    <a:pt x="1429936" y="686233"/>
                  </a:lnTo>
                  <a:lnTo>
                    <a:pt x="1433907" y="692982"/>
                  </a:lnTo>
                  <a:lnTo>
                    <a:pt x="1436289" y="699334"/>
                  </a:lnTo>
                  <a:lnTo>
                    <a:pt x="1438274" y="705288"/>
                  </a:lnTo>
                  <a:lnTo>
                    <a:pt x="1439068" y="711243"/>
                  </a:lnTo>
                  <a:lnTo>
                    <a:pt x="1439862" y="719182"/>
                  </a:lnTo>
                  <a:lnTo>
                    <a:pt x="1441053" y="727916"/>
                  </a:lnTo>
                  <a:lnTo>
                    <a:pt x="1441450" y="737443"/>
                  </a:lnTo>
                  <a:lnTo>
                    <a:pt x="1441053" y="746971"/>
                  </a:lnTo>
                  <a:lnTo>
                    <a:pt x="1440656" y="756895"/>
                  </a:lnTo>
                  <a:lnTo>
                    <a:pt x="1439465" y="766820"/>
                  </a:lnTo>
                  <a:lnTo>
                    <a:pt x="1438671" y="777538"/>
                  </a:lnTo>
                  <a:lnTo>
                    <a:pt x="1437083" y="787860"/>
                  </a:lnTo>
                  <a:lnTo>
                    <a:pt x="1433112" y="810090"/>
                  </a:lnTo>
                  <a:lnTo>
                    <a:pt x="1428348" y="833512"/>
                  </a:lnTo>
                  <a:lnTo>
                    <a:pt x="1422392" y="857331"/>
                  </a:lnTo>
                  <a:lnTo>
                    <a:pt x="1415643" y="882340"/>
                  </a:lnTo>
                  <a:lnTo>
                    <a:pt x="1407702" y="908144"/>
                  </a:lnTo>
                  <a:lnTo>
                    <a:pt x="1399761" y="933947"/>
                  </a:lnTo>
                  <a:lnTo>
                    <a:pt x="1390630" y="960148"/>
                  </a:lnTo>
                  <a:lnTo>
                    <a:pt x="1381101" y="986348"/>
                  </a:lnTo>
                  <a:lnTo>
                    <a:pt x="1361646" y="1039146"/>
                  </a:lnTo>
                  <a:lnTo>
                    <a:pt x="1342191" y="1091547"/>
                  </a:lnTo>
                  <a:lnTo>
                    <a:pt x="1317972" y="1165385"/>
                  </a:lnTo>
                  <a:lnTo>
                    <a:pt x="1242535" y="1148315"/>
                  </a:lnTo>
                  <a:lnTo>
                    <a:pt x="1238962" y="1207465"/>
                  </a:lnTo>
                  <a:lnTo>
                    <a:pt x="1232212" y="1284875"/>
                  </a:lnTo>
                  <a:lnTo>
                    <a:pt x="1226654" y="1344422"/>
                  </a:lnTo>
                  <a:lnTo>
                    <a:pt x="1221095" y="1398411"/>
                  </a:lnTo>
                  <a:lnTo>
                    <a:pt x="1220698" y="1403572"/>
                  </a:lnTo>
                  <a:lnTo>
                    <a:pt x="1218316" y="1411908"/>
                  </a:lnTo>
                  <a:lnTo>
                    <a:pt x="1214743" y="1420245"/>
                  </a:lnTo>
                  <a:lnTo>
                    <a:pt x="1211169" y="1428581"/>
                  </a:lnTo>
                  <a:lnTo>
                    <a:pt x="1207199" y="1436918"/>
                  </a:lnTo>
                  <a:lnTo>
                    <a:pt x="1203229" y="1444857"/>
                  </a:lnTo>
                  <a:lnTo>
                    <a:pt x="1198464" y="1452797"/>
                  </a:lnTo>
                  <a:lnTo>
                    <a:pt x="1193303" y="1461133"/>
                  </a:lnTo>
                  <a:lnTo>
                    <a:pt x="1187744" y="1469073"/>
                  </a:lnTo>
                  <a:lnTo>
                    <a:pt x="1141688" y="2084388"/>
                  </a:lnTo>
                  <a:lnTo>
                    <a:pt x="1017416" y="2084388"/>
                  </a:lnTo>
                  <a:lnTo>
                    <a:pt x="955478" y="1594915"/>
                  </a:lnTo>
                  <a:lnTo>
                    <a:pt x="947537" y="1595709"/>
                  </a:lnTo>
                  <a:lnTo>
                    <a:pt x="943567" y="1596503"/>
                  </a:lnTo>
                  <a:lnTo>
                    <a:pt x="939597" y="1596503"/>
                  </a:lnTo>
                  <a:lnTo>
                    <a:pt x="934435" y="1595709"/>
                  </a:lnTo>
                  <a:lnTo>
                    <a:pt x="928877" y="1595312"/>
                  </a:lnTo>
                  <a:lnTo>
                    <a:pt x="871306" y="2082006"/>
                  </a:lnTo>
                  <a:lnTo>
                    <a:pt x="741476" y="2084388"/>
                  </a:lnTo>
                  <a:lnTo>
                    <a:pt x="694625" y="1461133"/>
                  </a:lnTo>
                  <a:lnTo>
                    <a:pt x="685890" y="1446842"/>
                  </a:lnTo>
                  <a:lnTo>
                    <a:pt x="681920" y="1439697"/>
                  </a:lnTo>
                  <a:lnTo>
                    <a:pt x="677553" y="1432948"/>
                  </a:lnTo>
                  <a:lnTo>
                    <a:pt x="673582" y="1425802"/>
                  </a:lnTo>
                  <a:lnTo>
                    <a:pt x="670406" y="1418657"/>
                  </a:lnTo>
                  <a:lnTo>
                    <a:pt x="667230" y="1411511"/>
                  </a:lnTo>
                  <a:lnTo>
                    <a:pt x="664848" y="1403969"/>
                  </a:lnTo>
                  <a:lnTo>
                    <a:pt x="664053" y="1398411"/>
                  </a:lnTo>
                  <a:lnTo>
                    <a:pt x="657701" y="1329337"/>
                  </a:lnTo>
                  <a:lnTo>
                    <a:pt x="650554" y="1253514"/>
                  </a:lnTo>
                  <a:lnTo>
                    <a:pt x="642217" y="1157446"/>
                  </a:lnTo>
                  <a:lnTo>
                    <a:pt x="626335" y="1161415"/>
                  </a:lnTo>
                  <a:lnTo>
                    <a:pt x="610057" y="1165782"/>
                  </a:lnTo>
                  <a:lnTo>
                    <a:pt x="594175" y="1168958"/>
                  </a:lnTo>
                  <a:lnTo>
                    <a:pt x="585440" y="1170943"/>
                  </a:lnTo>
                  <a:lnTo>
                    <a:pt x="577500" y="1171737"/>
                  </a:lnTo>
                  <a:lnTo>
                    <a:pt x="569956" y="1172531"/>
                  </a:lnTo>
                  <a:lnTo>
                    <a:pt x="562412" y="1172928"/>
                  </a:lnTo>
                  <a:lnTo>
                    <a:pt x="554869" y="1172928"/>
                  </a:lnTo>
                  <a:lnTo>
                    <a:pt x="548119" y="1172531"/>
                  </a:lnTo>
                  <a:lnTo>
                    <a:pt x="541369" y="1171737"/>
                  </a:lnTo>
                  <a:lnTo>
                    <a:pt x="535017" y="1170149"/>
                  </a:lnTo>
                  <a:lnTo>
                    <a:pt x="529458" y="1167767"/>
                  </a:lnTo>
                  <a:lnTo>
                    <a:pt x="523900" y="1165385"/>
                  </a:lnTo>
                  <a:lnTo>
                    <a:pt x="514768" y="1116557"/>
                  </a:lnTo>
                  <a:lnTo>
                    <a:pt x="504048" y="1055819"/>
                  </a:lnTo>
                  <a:lnTo>
                    <a:pt x="492931" y="988730"/>
                  </a:lnTo>
                  <a:lnTo>
                    <a:pt x="482211" y="919656"/>
                  </a:lnTo>
                  <a:lnTo>
                    <a:pt x="477049" y="885913"/>
                  </a:lnTo>
                  <a:lnTo>
                    <a:pt x="472682" y="853361"/>
                  </a:lnTo>
                  <a:lnTo>
                    <a:pt x="468712" y="822397"/>
                  </a:lnTo>
                  <a:lnTo>
                    <a:pt x="465932" y="794608"/>
                  </a:lnTo>
                  <a:lnTo>
                    <a:pt x="463550" y="770393"/>
                  </a:lnTo>
                  <a:lnTo>
                    <a:pt x="462359" y="748956"/>
                  </a:lnTo>
                  <a:lnTo>
                    <a:pt x="461962" y="740222"/>
                  </a:lnTo>
                  <a:lnTo>
                    <a:pt x="461962" y="732680"/>
                  </a:lnTo>
                  <a:lnTo>
                    <a:pt x="462359" y="726328"/>
                  </a:lnTo>
                  <a:lnTo>
                    <a:pt x="463153" y="720770"/>
                  </a:lnTo>
                  <a:lnTo>
                    <a:pt x="463550" y="716404"/>
                  </a:lnTo>
                  <a:lnTo>
                    <a:pt x="463947" y="711640"/>
                  </a:lnTo>
                  <a:lnTo>
                    <a:pt x="465138" y="707273"/>
                  </a:lnTo>
                  <a:lnTo>
                    <a:pt x="466330" y="702906"/>
                  </a:lnTo>
                  <a:lnTo>
                    <a:pt x="469109" y="694173"/>
                  </a:lnTo>
                  <a:lnTo>
                    <a:pt x="473079" y="685836"/>
                  </a:lnTo>
                  <a:lnTo>
                    <a:pt x="477447" y="677500"/>
                  </a:lnTo>
                  <a:lnTo>
                    <a:pt x="483005" y="669957"/>
                  </a:lnTo>
                  <a:lnTo>
                    <a:pt x="489358" y="662415"/>
                  </a:lnTo>
                  <a:lnTo>
                    <a:pt x="496504" y="654475"/>
                  </a:lnTo>
                  <a:lnTo>
                    <a:pt x="504048" y="647329"/>
                  </a:lnTo>
                  <a:lnTo>
                    <a:pt x="512783" y="640581"/>
                  </a:lnTo>
                  <a:lnTo>
                    <a:pt x="521915" y="634229"/>
                  </a:lnTo>
                  <a:lnTo>
                    <a:pt x="531443" y="628275"/>
                  </a:lnTo>
                  <a:lnTo>
                    <a:pt x="542163" y="621923"/>
                  </a:lnTo>
                  <a:lnTo>
                    <a:pt x="552883" y="616365"/>
                  </a:lnTo>
                  <a:lnTo>
                    <a:pt x="564000" y="610411"/>
                  </a:lnTo>
                  <a:lnTo>
                    <a:pt x="575911" y="605250"/>
                  </a:lnTo>
                  <a:lnTo>
                    <a:pt x="588220" y="600089"/>
                  </a:lnTo>
                  <a:lnTo>
                    <a:pt x="600925" y="595325"/>
                  </a:lnTo>
                  <a:lnTo>
                    <a:pt x="613233" y="590562"/>
                  </a:lnTo>
                  <a:lnTo>
                    <a:pt x="626732" y="586195"/>
                  </a:lnTo>
                  <a:lnTo>
                    <a:pt x="640231" y="582225"/>
                  </a:lnTo>
                  <a:lnTo>
                    <a:pt x="653731" y="577858"/>
                  </a:lnTo>
                  <a:lnTo>
                    <a:pt x="681920" y="570713"/>
                  </a:lnTo>
                  <a:lnTo>
                    <a:pt x="710110" y="564361"/>
                  </a:lnTo>
                  <a:lnTo>
                    <a:pt x="738299" y="558407"/>
                  </a:lnTo>
                  <a:lnTo>
                    <a:pt x="766489" y="554040"/>
                  </a:lnTo>
                  <a:lnTo>
                    <a:pt x="793884" y="549673"/>
                  </a:lnTo>
                  <a:lnTo>
                    <a:pt x="797458" y="549276"/>
                  </a:lnTo>
                  <a:lnTo>
                    <a:pt x="800634" y="549276"/>
                  </a:lnTo>
                  <a:lnTo>
                    <a:pt x="806987" y="549276"/>
                  </a:lnTo>
                  <a:lnTo>
                    <a:pt x="897114" y="881943"/>
                  </a:lnTo>
                  <a:lnTo>
                    <a:pt x="899099" y="868843"/>
                  </a:lnTo>
                  <a:lnTo>
                    <a:pt x="930068" y="640581"/>
                  </a:lnTo>
                  <a:lnTo>
                    <a:pt x="921333" y="617953"/>
                  </a:lnTo>
                  <a:lnTo>
                    <a:pt x="938406" y="588577"/>
                  </a:lnTo>
                  <a:lnTo>
                    <a:pt x="977712" y="588180"/>
                  </a:lnTo>
                  <a:lnTo>
                    <a:pt x="994388" y="617953"/>
                  </a:lnTo>
                  <a:lnTo>
                    <a:pt x="986844" y="644551"/>
                  </a:lnTo>
                  <a:lnTo>
                    <a:pt x="1014636" y="885913"/>
                  </a:lnTo>
                  <a:lnTo>
                    <a:pt x="1088485" y="559597"/>
                  </a:lnTo>
                  <a:lnTo>
                    <a:pt x="1096823" y="556025"/>
                  </a:lnTo>
                  <a:lnTo>
                    <a:pt x="1103175" y="552849"/>
                  </a:lnTo>
                  <a:lnTo>
                    <a:pt x="1106749" y="550467"/>
                  </a:lnTo>
                  <a:lnTo>
                    <a:pt x="1107543" y="550070"/>
                  </a:lnTo>
                  <a:lnTo>
                    <a:pt x="1107543" y="549673"/>
                  </a:lnTo>
                  <a:lnTo>
                    <a:pt x="1121042" y="548085"/>
                  </a:lnTo>
                  <a:lnTo>
                    <a:pt x="1134938" y="547688"/>
                  </a:lnTo>
                  <a:close/>
                  <a:moveTo>
                    <a:pt x="1529566" y="180975"/>
                  </a:moveTo>
                  <a:lnTo>
                    <a:pt x="1542295" y="180975"/>
                  </a:lnTo>
                  <a:lnTo>
                    <a:pt x="1554228" y="181372"/>
                  </a:lnTo>
                  <a:lnTo>
                    <a:pt x="1566162" y="182564"/>
                  </a:lnTo>
                  <a:lnTo>
                    <a:pt x="1577698" y="184153"/>
                  </a:lnTo>
                  <a:lnTo>
                    <a:pt x="1588040" y="186139"/>
                  </a:lnTo>
                  <a:lnTo>
                    <a:pt x="1598781" y="188920"/>
                  </a:lnTo>
                  <a:lnTo>
                    <a:pt x="1608328" y="191700"/>
                  </a:lnTo>
                  <a:lnTo>
                    <a:pt x="1617874" y="195275"/>
                  </a:lnTo>
                  <a:lnTo>
                    <a:pt x="1626626" y="198453"/>
                  </a:lnTo>
                  <a:lnTo>
                    <a:pt x="1634979" y="202426"/>
                  </a:lnTo>
                  <a:lnTo>
                    <a:pt x="1642935" y="206398"/>
                  </a:lnTo>
                  <a:lnTo>
                    <a:pt x="1650095" y="210370"/>
                  </a:lnTo>
                  <a:lnTo>
                    <a:pt x="1656858" y="214740"/>
                  </a:lnTo>
                  <a:lnTo>
                    <a:pt x="1663222" y="218315"/>
                  </a:lnTo>
                  <a:lnTo>
                    <a:pt x="1673962" y="225862"/>
                  </a:lnTo>
                  <a:lnTo>
                    <a:pt x="1682316" y="232615"/>
                  </a:lnTo>
                  <a:lnTo>
                    <a:pt x="1688681" y="238177"/>
                  </a:lnTo>
                  <a:lnTo>
                    <a:pt x="1693454" y="243341"/>
                  </a:lnTo>
                  <a:lnTo>
                    <a:pt x="1691863" y="246519"/>
                  </a:lnTo>
                  <a:lnTo>
                    <a:pt x="1689476" y="250888"/>
                  </a:lnTo>
                  <a:lnTo>
                    <a:pt x="1686692" y="256052"/>
                  </a:lnTo>
                  <a:lnTo>
                    <a:pt x="1682714" y="262011"/>
                  </a:lnTo>
                  <a:lnTo>
                    <a:pt x="1677940" y="268367"/>
                  </a:lnTo>
                  <a:lnTo>
                    <a:pt x="1671973" y="275120"/>
                  </a:lnTo>
                  <a:lnTo>
                    <a:pt x="1665211" y="281078"/>
                  </a:lnTo>
                  <a:lnTo>
                    <a:pt x="1661233" y="284256"/>
                  </a:lnTo>
                  <a:lnTo>
                    <a:pt x="1656858" y="286639"/>
                  </a:lnTo>
                  <a:lnTo>
                    <a:pt x="1652880" y="289420"/>
                  </a:lnTo>
                  <a:lnTo>
                    <a:pt x="1648106" y="291803"/>
                  </a:lnTo>
                  <a:lnTo>
                    <a:pt x="1643333" y="293790"/>
                  </a:lnTo>
                  <a:lnTo>
                    <a:pt x="1638162" y="295776"/>
                  </a:lnTo>
                  <a:lnTo>
                    <a:pt x="1632593" y="296967"/>
                  </a:lnTo>
                  <a:lnTo>
                    <a:pt x="1627024" y="297762"/>
                  </a:lnTo>
                  <a:lnTo>
                    <a:pt x="1621057" y="298159"/>
                  </a:lnTo>
                  <a:lnTo>
                    <a:pt x="1614692" y="298159"/>
                  </a:lnTo>
                  <a:lnTo>
                    <a:pt x="1607930" y="297762"/>
                  </a:lnTo>
                  <a:lnTo>
                    <a:pt x="1601167" y="296570"/>
                  </a:lnTo>
                  <a:lnTo>
                    <a:pt x="1594007" y="294584"/>
                  </a:lnTo>
                  <a:lnTo>
                    <a:pt x="1586449" y="292201"/>
                  </a:lnTo>
                  <a:lnTo>
                    <a:pt x="1578891" y="289420"/>
                  </a:lnTo>
                  <a:lnTo>
                    <a:pt x="1570936" y="285448"/>
                  </a:lnTo>
                  <a:lnTo>
                    <a:pt x="1561389" y="280681"/>
                  </a:lnTo>
                  <a:lnTo>
                    <a:pt x="1551842" y="276708"/>
                  </a:lnTo>
                  <a:lnTo>
                    <a:pt x="1590825" y="295776"/>
                  </a:lnTo>
                  <a:lnTo>
                    <a:pt x="1608328" y="303720"/>
                  </a:lnTo>
                  <a:lnTo>
                    <a:pt x="1617477" y="306898"/>
                  </a:lnTo>
                  <a:lnTo>
                    <a:pt x="1625830" y="310473"/>
                  </a:lnTo>
                  <a:lnTo>
                    <a:pt x="1633786" y="312857"/>
                  </a:lnTo>
                  <a:lnTo>
                    <a:pt x="1641344" y="314446"/>
                  </a:lnTo>
                  <a:lnTo>
                    <a:pt x="1648902" y="316035"/>
                  </a:lnTo>
                  <a:lnTo>
                    <a:pt x="1655664" y="316432"/>
                  </a:lnTo>
                  <a:lnTo>
                    <a:pt x="1662427" y="316035"/>
                  </a:lnTo>
                  <a:lnTo>
                    <a:pt x="1665609" y="315240"/>
                  </a:lnTo>
                  <a:lnTo>
                    <a:pt x="1668393" y="314446"/>
                  </a:lnTo>
                  <a:lnTo>
                    <a:pt x="1671576" y="313651"/>
                  </a:lnTo>
                  <a:lnTo>
                    <a:pt x="1674360" y="312460"/>
                  </a:lnTo>
                  <a:lnTo>
                    <a:pt x="1676747" y="310871"/>
                  </a:lnTo>
                  <a:lnTo>
                    <a:pt x="1679531" y="309282"/>
                  </a:lnTo>
                  <a:lnTo>
                    <a:pt x="1680725" y="321993"/>
                  </a:lnTo>
                  <a:lnTo>
                    <a:pt x="1681123" y="333910"/>
                  </a:lnTo>
                  <a:lnTo>
                    <a:pt x="1681123" y="345430"/>
                  </a:lnTo>
                  <a:lnTo>
                    <a:pt x="1680327" y="356950"/>
                  </a:lnTo>
                  <a:lnTo>
                    <a:pt x="1682316" y="354566"/>
                  </a:lnTo>
                  <a:lnTo>
                    <a:pt x="1683509" y="353772"/>
                  </a:lnTo>
                  <a:lnTo>
                    <a:pt x="1684703" y="353772"/>
                  </a:lnTo>
                  <a:lnTo>
                    <a:pt x="1685896" y="354169"/>
                  </a:lnTo>
                  <a:lnTo>
                    <a:pt x="1687487" y="354964"/>
                  </a:lnTo>
                  <a:lnTo>
                    <a:pt x="1688681" y="356553"/>
                  </a:lnTo>
                  <a:lnTo>
                    <a:pt x="1689874" y="358142"/>
                  </a:lnTo>
                  <a:lnTo>
                    <a:pt x="1692261" y="363703"/>
                  </a:lnTo>
                  <a:lnTo>
                    <a:pt x="1694250" y="370456"/>
                  </a:lnTo>
                  <a:lnTo>
                    <a:pt x="1695841" y="378401"/>
                  </a:lnTo>
                  <a:lnTo>
                    <a:pt x="1697034" y="387934"/>
                  </a:lnTo>
                  <a:lnTo>
                    <a:pt x="1698227" y="398660"/>
                  </a:lnTo>
                  <a:lnTo>
                    <a:pt x="1698625" y="409782"/>
                  </a:lnTo>
                  <a:lnTo>
                    <a:pt x="1698227" y="420905"/>
                  </a:lnTo>
                  <a:lnTo>
                    <a:pt x="1697034" y="431630"/>
                  </a:lnTo>
                  <a:lnTo>
                    <a:pt x="1695841" y="441164"/>
                  </a:lnTo>
                  <a:lnTo>
                    <a:pt x="1694250" y="449108"/>
                  </a:lnTo>
                  <a:lnTo>
                    <a:pt x="1692261" y="456259"/>
                  </a:lnTo>
                  <a:lnTo>
                    <a:pt x="1689874" y="461423"/>
                  </a:lnTo>
                  <a:lnTo>
                    <a:pt x="1688681" y="463012"/>
                  </a:lnTo>
                  <a:lnTo>
                    <a:pt x="1687487" y="464998"/>
                  </a:lnTo>
                  <a:lnTo>
                    <a:pt x="1685896" y="465792"/>
                  </a:lnTo>
                  <a:lnTo>
                    <a:pt x="1684703" y="465792"/>
                  </a:lnTo>
                  <a:lnTo>
                    <a:pt x="1683112" y="465792"/>
                  </a:lnTo>
                  <a:lnTo>
                    <a:pt x="1681520" y="464203"/>
                  </a:lnTo>
                  <a:lnTo>
                    <a:pt x="1680327" y="463012"/>
                  </a:lnTo>
                  <a:lnTo>
                    <a:pt x="1679134" y="461025"/>
                  </a:lnTo>
                  <a:lnTo>
                    <a:pt x="1677940" y="458642"/>
                  </a:lnTo>
                  <a:lnTo>
                    <a:pt x="1676349" y="455464"/>
                  </a:lnTo>
                  <a:lnTo>
                    <a:pt x="1674758" y="447917"/>
                  </a:lnTo>
                  <a:lnTo>
                    <a:pt x="1673565" y="457450"/>
                  </a:lnTo>
                  <a:lnTo>
                    <a:pt x="1671973" y="467381"/>
                  </a:lnTo>
                  <a:lnTo>
                    <a:pt x="1669587" y="476518"/>
                  </a:lnTo>
                  <a:lnTo>
                    <a:pt x="1667200" y="485654"/>
                  </a:lnTo>
                  <a:lnTo>
                    <a:pt x="1664813" y="494393"/>
                  </a:lnTo>
                  <a:lnTo>
                    <a:pt x="1661631" y="502735"/>
                  </a:lnTo>
                  <a:lnTo>
                    <a:pt x="1658449" y="511077"/>
                  </a:lnTo>
                  <a:lnTo>
                    <a:pt x="1654869" y="519419"/>
                  </a:lnTo>
                  <a:lnTo>
                    <a:pt x="1651289" y="526966"/>
                  </a:lnTo>
                  <a:lnTo>
                    <a:pt x="1646913" y="534514"/>
                  </a:lnTo>
                  <a:lnTo>
                    <a:pt x="1642537" y="541664"/>
                  </a:lnTo>
                  <a:lnTo>
                    <a:pt x="1638162" y="548417"/>
                  </a:lnTo>
                  <a:lnTo>
                    <a:pt x="1633388" y="555170"/>
                  </a:lnTo>
                  <a:lnTo>
                    <a:pt x="1628217" y="561526"/>
                  </a:lnTo>
                  <a:lnTo>
                    <a:pt x="1623046" y="567485"/>
                  </a:lnTo>
                  <a:lnTo>
                    <a:pt x="1618272" y="573443"/>
                  </a:lnTo>
                  <a:lnTo>
                    <a:pt x="1612703" y="578607"/>
                  </a:lnTo>
                  <a:lnTo>
                    <a:pt x="1607134" y="583771"/>
                  </a:lnTo>
                  <a:lnTo>
                    <a:pt x="1601565" y="588538"/>
                  </a:lnTo>
                  <a:lnTo>
                    <a:pt x="1596394" y="592510"/>
                  </a:lnTo>
                  <a:lnTo>
                    <a:pt x="1590427" y="596880"/>
                  </a:lnTo>
                  <a:lnTo>
                    <a:pt x="1584460" y="600852"/>
                  </a:lnTo>
                  <a:lnTo>
                    <a:pt x="1578891" y="604030"/>
                  </a:lnTo>
                  <a:lnTo>
                    <a:pt x="1572924" y="607605"/>
                  </a:lnTo>
                  <a:lnTo>
                    <a:pt x="1566958" y="609989"/>
                  </a:lnTo>
                  <a:lnTo>
                    <a:pt x="1560991" y="612372"/>
                  </a:lnTo>
                  <a:lnTo>
                    <a:pt x="1555024" y="614756"/>
                  </a:lnTo>
                  <a:lnTo>
                    <a:pt x="1549853" y="616344"/>
                  </a:lnTo>
                  <a:lnTo>
                    <a:pt x="1543886" y="617536"/>
                  </a:lnTo>
                  <a:lnTo>
                    <a:pt x="1538317" y="618331"/>
                  </a:lnTo>
                  <a:lnTo>
                    <a:pt x="1532748" y="618728"/>
                  </a:lnTo>
                  <a:lnTo>
                    <a:pt x="1527179" y="619125"/>
                  </a:lnTo>
                  <a:lnTo>
                    <a:pt x="1523201" y="618728"/>
                  </a:lnTo>
                  <a:lnTo>
                    <a:pt x="1518428" y="618331"/>
                  </a:lnTo>
                  <a:lnTo>
                    <a:pt x="1513654" y="617536"/>
                  </a:lnTo>
                  <a:lnTo>
                    <a:pt x="1508881" y="615947"/>
                  </a:lnTo>
                  <a:lnTo>
                    <a:pt x="1503709" y="614358"/>
                  </a:lnTo>
                  <a:lnTo>
                    <a:pt x="1498538" y="611975"/>
                  </a:lnTo>
                  <a:lnTo>
                    <a:pt x="1492969" y="609592"/>
                  </a:lnTo>
                  <a:lnTo>
                    <a:pt x="1487798" y="606414"/>
                  </a:lnTo>
                  <a:lnTo>
                    <a:pt x="1482229" y="603633"/>
                  </a:lnTo>
                  <a:lnTo>
                    <a:pt x="1476660" y="599661"/>
                  </a:lnTo>
                  <a:lnTo>
                    <a:pt x="1465522" y="591716"/>
                  </a:lnTo>
                  <a:lnTo>
                    <a:pt x="1454384" y="582580"/>
                  </a:lnTo>
                  <a:lnTo>
                    <a:pt x="1443246" y="572251"/>
                  </a:lnTo>
                  <a:lnTo>
                    <a:pt x="1432108" y="560732"/>
                  </a:lnTo>
                  <a:lnTo>
                    <a:pt x="1421765" y="548020"/>
                  </a:lnTo>
                  <a:lnTo>
                    <a:pt x="1416992" y="541664"/>
                  </a:lnTo>
                  <a:lnTo>
                    <a:pt x="1411821" y="534514"/>
                  </a:lnTo>
                  <a:lnTo>
                    <a:pt x="1407445" y="527364"/>
                  </a:lnTo>
                  <a:lnTo>
                    <a:pt x="1402671" y="520213"/>
                  </a:lnTo>
                  <a:lnTo>
                    <a:pt x="1398296" y="512666"/>
                  </a:lnTo>
                  <a:lnTo>
                    <a:pt x="1394318" y="504721"/>
                  </a:lnTo>
                  <a:lnTo>
                    <a:pt x="1390340" y="496777"/>
                  </a:lnTo>
                  <a:lnTo>
                    <a:pt x="1386760" y="488435"/>
                  </a:lnTo>
                  <a:lnTo>
                    <a:pt x="1383180" y="480490"/>
                  </a:lnTo>
                  <a:lnTo>
                    <a:pt x="1380395" y="472148"/>
                  </a:lnTo>
                  <a:lnTo>
                    <a:pt x="1377213" y="463012"/>
                  </a:lnTo>
                  <a:lnTo>
                    <a:pt x="1374826" y="454272"/>
                  </a:lnTo>
                  <a:lnTo>
                    <a:pt x="1373235" y="460231"/>
                  </a:lnTo>
                  <a:lnTo>
                    <a:pt x="1370848" y="464998"/>
                  </a:lnTo>
                  <a:lnTo>
                    <a:pt x="1369655" y="466189"/>
                  </a:lnTo>
                  <a:lnTo>
                    <a:pt x="1368462" y="467381"/>
                  </a:lnTo>
                  <a:lnTo>
                    <a:pt x="1367268" y="468176"/>
                  </a:lnTo>
                  <a:lnTo>
                    <a:pt x="1366075" y="468573"/>
                  </a:lnTo>
                  <a:lnTo>
                    <a:pt x="1364484" y="468176"/>
                  </a:lnTo>
                  <a:lnTo>
                    <a:pt x="1363291" y="467381"/>
                  </a:lnTo>
                  <a:lnTo>
                    <a:pt x="1361699" y="466189"/>
                  </a:lnTo>
                  <a:lnTo>
                    <a:pt x="1360506" y="463806"/>
                  </a:lnTo>
                  <a:lnTo>
                    <a:pt x="1358119" y="459039"/>
                  </a:lnTo>
                  <a:lnTo>
                    <a:pt x="1356130" y="452286"/>
                  </a:lnTo>
                  <a:lnTo>
                    <a:pt x="1354539" y="443547"/>
                  </a:lnTo>
                  <a:lnTo>
                    <a:pt x="1353346" y="434411"/>
                  </a:lnTo>
                  <a:lnTo>
                    <a:pt x="1352550" y="423685"/>
                  </a:lnTo>
                  <a:lnTo>
                    <a:pt x="1352550" y="412563"/>
                  </a:lnTo>
                  <a:lnTo>
                    <a:pt x="1352550" y="401043"/>
                  </a:lnTo>
                  <a:lnTo>
                    <a:pt x="1353346" y="390715"/>
                  </a:lnTo>
                  <a:lnTo>
                    <a:pt x="1354539" y="381181"/>
                  </a:lnTo>
                  <a:lnTo>
                    <a:pt x="1356130" y="372839"/>
                  </a:lnTo>
                  <a:lnTo>
                    <a:pt x="1358119" y="366086"/>
                  </a:lnTo>
                  <a:lnTo>
                    <a:pt x="1360506" y="360922"/>
                  </a:lnTo>
                  <a:lnTo>
                    <a:pt x="1361699" y="358936"/>
                  </a:lnTo>
                  <a:lnTo>
                    <a:pt x="1363291" y="357744"/>
                  </a:lnTo>
                  <a:lnTo>
                    <a:pt x="1364484" y="356950"/>
                  </a:lnTo>
                  <a:lnTo>
                    <a:pt x="1366075" y="356553"/>
                  </a:lnTo>
                  <a:lnTo>
                    <a:pt x="1366871" y="356950"/>
                  </a:lnTo>
                  <a:lnTo>
                    <a:pt x="1367666" y="357347"/>
                  </a:lnTo>
                  <a:lnTo>
                    <a:pt x="1368064" y="349800"/>
                  </a:lnTo>
                  <a:lnTo>
                    <a:pt x="1368462" y="342252"/>
                  </a:lnTo>
                  <a:lnTo>
                    <a:pt x="1369257" y="335499"/>
                  </a:lnTo>
                  <a:lnTo>
                    <a:pt x="1370053" y="329541"/>
                  </a:lnTo>
                  <a:lnTo>
                    <a:pt x="1369655" y="321596"/>
                  </a:lnTo>
                  <a:lnTo>
                    <a:pt x="1369257" y="314049"/>
                  </a:lnTo>
                  <a:lnTo>
                    <a:pt x="1369257" y="307296"/>
                  </a:lnTo>
                  <a:lnTo>
                    <a:pt x="1369655" y="300543"/>
                  </a:lnTo>
                  <a:lnTo>
                    <a:pt x="1370053" y="294584"/>
                  </a:lnTo>
                  <a:lnTo>
                    <a:pt x="1370848" y="289023"/>
                  </a:lnTo>
                  <a:lnTo>
                    <a:pt x="1372440" y="283461"/>
                  </a:lnTo>
                  <a:lnTo>
                    <a:pt x="1374031" y="278297"/>
                  </a:lnTo>
                  <a:lnTo>
                    <a:pt x="1375622" y="273531"/>
                  </a:lnTo>
                  <a:lnTo>
                    <a:pt x="1377213" y="269558"/>
                  </a:lnTo>
                  <a:lnTo>
                    <a:pt x="1379998" y="265189"/>
                  </a:lnTo>
                  <a:lnTo>
                    <a:pt x="1382384" y="262011"/>
                  </a:lnTo>
                  <a:lnTo>
                    <a:pt x="1384771" y="258436"/>
                  </a:lnTo>
                  <a:lnTo>
                    <a:pt x="1387953" y="255655"/>
                  </a:lnTo>
                  <a:lnTo>
                    <a:pt x="1391136" y="252477"/>
                  </a:lnTo>
                  <a:lnTo>
                    <a:pt x="1394716" y="250491"/>
                  </a:lnTo>
                  <a:lnTo>
                    <a:pt x="1379600" y="250491"/>
                  </a:lnTo>
                  <a:lnTo>
                    <a:pt x="1367666" y="250888"/>
                  </a:lnTo>
                  <a:lnTo>
                    <a:pt x="1357324" y="251683"/>
                  </a:lnTo>
                  <a:lnTo>
                    <a:pt x="1364484" y="248108"/>
                  </a:lnTo>
                  <a:lnTo>
                    <a:pt x="1371644" y="243341"/>
                  </a:lnTo>
                  <a:lnTo>
                    <a:pt x="1379202" y="238177"/>
                  </a:lnTo>
                  <a:lnTo>
                    <a:pt x="1386362" y="232615"/>
                  </a:lnTo>
                  <a:lnTo>
                    <a:pt x="1400285" y="222287"/>
                  </a:lnTo>
                  <a:lnTo>
                    <a:pt x="1406649" y="217520"/>
                  </a:lnTo>
                  <a:lnTo>
                    <a:pt x="1412218" y="214343"/>
                  </a:lnTo>
                  <a:lnTo>
                    <a:pt x="1428528" y="206398"/>
                  </a:lnTo>
                  <a:lnTo>
                    <a:pt x="1444041" y="199645"/>
                  </a:lnTo>
                  <a:lnTo>
                    <a:pt x="1459157" y="194481"/>
                  </a:lnTo>
                  <a:lnTo>
                    <a:pt x="1474273" y="189714"/>
                  </a:lnTo>
                  <a:lnTo>
                    <a:pt x="1488594" y="186139"/>
                  </a:lnTo>
                  <a:lnTo>
                    <a:pt x="1502914" y="183756"/>
                  </a:lnTo>
                  <a:lnTo>
                    <a:pt x="1516439" y="182167"/>
                  </a:lnTo>
                  <a:lnTo>
                    <a:pt x="1529566" y="180975"/>
                  </a:lnTo>
                  <a:close/>
                  <a:moveTo>
                    <a:pt x="392103" y="180975"/>
                  </a:moveTo>
                  <a:lnTo>
                    <a:pt x="405170" y="180975"/>
                  </a:lnTo>
                  <a:lnTo>
                    <a:pt x="417445" y="181372"/>
                  </a:lnTo>
                  <a:lnTo>
                    <a:pt x="428532" y="182564"/>
                  </a:lnTo>
                  <a:lnTo>
                    <a:pt x="440015" y="184153"/>
                  </a:lnTo>
                  <a:lnTo>
                    <a:pt x="451102" y="186139"/>
                  </a:lnTo>
                  <a:lnTo>
                    <a:pt x="461001" y="188920"/>
                  </a:lnTo>
                  <a:lnTo>
                    <a:pt x="471296" y="191700"/>
                  </a:lnTo>
                  <a:lnTo>
                    <a:pt x="480404" y="195275"/>
                  </a:lnTo>
                  <a:lnTo>
                    <a:pt x="489115" y="198453"/>
                  </a:lnTo>
                  <a:lnTo>
                    <a:pt x="497430" y="202426"/>
                  </a:lnTo>
                  <a:lnTo>
                    <a:pt x="505349" y="206398"/>
                  </a:lnTo>
                  <a:lnTo>
                    <a:pt x="512873" y="210370"/>
                  </a:lnTo>
                  <a:lnTo>
                    <a:pt x="519604" y="214740"/>
                  </a:lnTo>
                  <a:lnTo>
                    <a:pt x="525543" y="218315"/>
                  </a:lnTo>
                  <a:lnTo>
                    <a:pt x="536234" y="225862"/>
                  </a:lnTo>
                  <a:lnTo>
                    <a:pt x="544550" y="232615"/>
                  </a:lnTo>
                  <a:lnTo>
                    <a:pt x="550489" y="238177"/>
                  </a:lnTo>
                  <a:lnTo>
                    <a:pt x="555637" y="243341"/>
                  </a:lnTo>
                  <a:lnTo>
                    <a:pt x="554053" y="246519"/>
                  </a:lnTo>
                  <a:lnTo>
                    <a:pt x="551677" y="250888"/>
                  </a:lnTo>
                  <a:lnTo>
                    <a:pt x="548905" y="256052"/>
                  </a:lnTo>
                  <a:lnTo>
                    <a:pt x="544946" y="262011"/>
                  </a:lnTo>
                  <a:lnTo>
                    <a:pt x="540194" y="268367"/>
                  </a:lnTo>
                  <a:lnTo>
                    <a:pt x="534255" y="275120"/>
                  </a:lnTo>
                  <a:lnTo>
                    <a:pt x="527523" y="281078"/>
                  </a:lnTo>
                  <a:lnTo>
                    <a:pt x="523564" y="284256"/>
                  </a:lnTo>
                  <a:lnTo>
                    <a:pt x="519604" y="286639"/>
                  </a:lnTo>
                  <a:lnTo>
                    <a:pt x="515248" y="289420"/>
                  </a:lnTo>
                  <a:lnTo>
                    <a:pt x="510497" y="291803"/>
                  </a:lnTo>
                  <a:lnTo>
                    <a:pt x="505745" y="293790"/>
                  </a:lnTo>
                  <a:lnTo>
                    <a:pt x="500598" y="295776"/>
                  </a:lnTo>
                  <a:lnTo>
                    <a:pt x="495054" y="296967"/>
                  </a:lnTo>
                  <a:lnTo>
                    <a:pt x="489511" y="297762"/>
                  </a:lnTo>
                  <a:lnTo>
                    <a:pt x="483175" y="298159"/>
                  </a:lnTo>
                  <a:lnTo>
                    <a:pt x="477236" y="298159"/>
                  </a:lnTo>
                  <a:lnTo>
                    <a:pt x="470504" y="297762"/>
                  </a:lnTo>
                  <a:lnTo>
                    <a:pt x="463773" y="296570"/>
                  </a:lnTo>
                  <a:lnTo>
                    <a:pt x="456646" y="294584"/>
                  </a:lnTo>
                  <a:lnTo>
                    <a:pt x="449122" y="292201"/>
                  </a:lnTo>
                  <a:lnTo>
                    <a:pt x="441599" y="289420"/>
                  </a:lnTo>
                  <a:lnTo>
                    <a:pt x="433680" y="285448"/>
                  </a:lnTo>
                  <a:lnTo>
                    <a:pt x="424572" y="280681"/>
                  </a:lnTo>
                  <a:lnTo>
                    <a:pt x="414673" y="276708"/>
                  </a:lnTo>
                  <a:lnTo>
                    <a:pt x="453082" y="295776"/>
                  </a:lnTo>
                  <a:lnTo>
                    <a:pt x="471296" y="303720"/>
                  </a:lnTo>
                  <a:lnTo>
                    <a:pt x="480008" y="306898"/>
                  </a:lnTo>
                  <a:lnTo>
                    <a:pt x="488323" y="310473"/>
                  </a:lnTo>
                  <a:lnTo>
                    <a:pt x="496242" y="312857"/>
                  </a:lnTo>
                  <a:lnTo>
                    <a:pt x="503765" y="314446"/>
                  </a:lnTo>
                  <a:lnTo>
                    <a:pt x="511289" y="316035"/>
                  </a:lnTo>
                  <a:lnTo>
                    <a:pt x="518020" y="316432"/>
                  </a:lnTo>
                  <a:lnTo>
                    <a:pt x="524751" y="316035"/>
                  </a:lnTo>
                  <a:lnTo>
                    <a:pt x="527919" y="315240"/>
                  </a:lnTo>
                  <a:lnTo>
                    <a:pt x="530691" y="314446"/>
                  </a:lnTo>
                  <a:lnTo>
                    <a:pt x="533859" y="313651"/>
                  </a:lnTo>
                  <a:lnTo>
                    <a:pt x="536234" y="312460"/>
                  </a:lnTo>
                  <a:lnTo>
                    <a:pt x="539402" y="310871"/>
                  </a:lnTo>
                  <a:lnTo>
                    <a:pt x="541382" y="309282"/>
                  </a:lnTo>
                  <a:lnTo>
                    <a:pt x="542966" y="321993"/>
                  </a:lnTo>
                  <a:lnTo>
                    <a:pt x="543362" y="333910"/>
                  </a:lnTo>
                  <a:lnTo>
                    <a:pt x="542966" y="345430"/>
                  </a:lnTo>
                  <a:lnTo>
                    <a:pt x="542570" y="356950"/>
                  </a:lnTo>
                  <a:lnTo>
                    <a:pt x="544550" y="354566"/>
                  </a:lnTo>
                  <a:lnTo>
                    <a:pt x="545738" y="353772"/>
                  </a:lnTo>
                  <a:lnTo>
                    <a:pt x="546925" y="353772"/>
                  </a:lnTo>
                  <a:lnTo>
                    <a:pt x="548113" y="354169"/>
                  </a:lnTo>
                  <a:lnTo>
                    <a:pt x="549301" y="354964"/>
                  </a:lnTo>
                  <a:lnTo>
                    <a:pt x="550489" y="356553"/>
                  </a:lnTo>
                  <a:lnTo>
                    <a:pt x="551677" y="358142"/>
                  </a:lnTo>
                  <a:lnTo>
                    <a:pt x="554449" y="363703"/>
                  </a:lnTo>
                  <a:lnTo>
                    <a:pt x="556429" y="370456"/>
                  </a:lnTo>
                  <a:lnTo>
                    <a:pt x="558012" y="378401"/>
                  </a:lnTo>
                  <a:lnTo>
                    <a:pt x="559596" y="387934"/>
                  </a:lnTo>
                  <a:lnTo>
                    <a:pt x="560388" y="398660"/>
                  </a:lnTo>
                  <a:lnTo>
                    <a:pt x="560388" y="409782"/>
                  </a:lnTo>
                  <a:lnTo>
                    <a:pt x="560388" y="420905"/>
                  </a:lnTo>
                  <a:lnTo>
                    <a:pt x="559596" y="431630"/>
                  </a:lnTo>
                  <a:lnTo>
                    <a:pt x="558012" y="441164"/>
                  </a:lnTo>
                  <a:lnTo>
                    <a:pt x="556429" y="449108"/>
                  </a:lnTo>
                  <a:lnTo>
                    <a:pt x="554449" y="456259"/>
                  </a:lnTo>
                  <a:lnTo>
                    <a:pt x="551677" y="461423"/>
                  </a:lnTo>
                  <a:lnTo>
                    <a:pt x="550489" y="463012"/>
                  </a:lnTo>
                  <a:lnTo>
                    <a:pt x="549301" y="464998"/>
                  </a:lnTo>
                  <a:lnTo>
                    <a:pt x="548113" y="465792"/>
                  </a:lnTo>
                  <a:lnTo>
                    <a:pt x="546925" y="465792"/>
                  </a:lnTo>
                  <a:lnTo>
                    <a:pt x="544946" y="465792"/>
                  </a:lnTo>
                  <a:lnTo>
                    <a:pt x="543758" y="464203"/>
                  </a:lnTo>
                  <a:lnTo>
                    <a:pt x="542570" y="463012"/>
                  </a:lnTo>
                  <a:lnTo>
                    <a:pt x="541382" y="461025"/>
                  </a:lnTo>
                  <a:lnTo>
                    <a:pt x="540194" y="458642"/>
                  </a:lnTo>
                  <a:lnTo>
                    <a:pt x="539006" y="455464"/>
                  </a:lnTo>
                  <a:lnTo>
                    <a:pt x="536630" y="447917"/>
                  </a:lnTo>
                  <a:lnTo>
                    <a:pt x="535442" y="457450"/>
                  </a:lnTo>
                  <a:lnTo>
                    <a:pt x="533859" y="467381"/>
                  </a:lnTo>
                  <a:lnTo>
                    <a:pt x="531483" y="476518"/>
                  </a:lnTo>
                  <a:lnTo>
                    <a:pt x="529503" y="485654"/>
                  </a:lnTo>
                  <a:lnTo>
                    <a:pt x="527127" y="494393"/>
                  </a:lnTo>
                  <a:lnTo>
                    <a:pt x="523564" y="502735"/>
                  </a:lnTo>
                  <a:lnTo>
                    <a:pt x="520792" y="511077"/>
                  </a:lnTo>
                  <a:lnTo>
                    <a:pt x="516832" y="519419"/>
                  </a:lnTo>
                  <a:lnTo>
                    <a:pt x="513269" y="526966"/>
                  </a:lnTo>
                  <a:lnTo>
                    <a:pt x="508913" y="534514"/>
                  </a:lnTo>
                  <a:lnTo>
                    <a:pt x="504557" y="541664"/>
                  </a:lnTo>
                  <a:lnTo>
                    <a:pt x="500598" y="548417"/>
                  </a:lnTo>
                  <a:lnTo>
                    <a:pt x="495450" y="555170"/>
                  </a:lnTo>
                  <a:lnTo>
                    <a:pt x="490699" y="561526"/>
                  </a:lnTo>
                  <a:lnTo>
                    <a:pt x="485947" y="567485"/>
                  </a:lnTo>
                  <a:lnTo>
                    <a:pt x="480404" y="573443"/>
                  </a:lnTo>
                  <a:lnTo>
                    <a:pt x="475256" y="578607"/>
                  </a:lnTo>
                  <a:lnTo>
                    <a:pt x="469713" y="583771"/>
                  </a:lnTo>
                  <a:lnTo>
                    <a:pt x="464565" y="588538"/>
                  </a:lnTo>
                  <a:lnTo>
                    <a:pt x="458625" y="592510"/>
                  </a:lnTo>
                  <a:lnTo>
                    <a:pt x="453082" y="596880"/>
                  </a:lnTo>
                  <a:lnTo>
                    <a:pt x="447142" y="600852"/>
                  </a:lnTo>
                  <a:lnTo>
                    <a:pt x="441203" y="604030"/>
                  </a:lnTo>
                  <a:lnTo>
                    <a:pt x="435263" y="607605"/>
                  </a:lnTo>
                  <a:lnTo>
                    <a:pt x="429720" y="609989"/>
                  </a:lnTo>
                  <a:lnTo>
                    <a:pt x="424177" y="612372"/>
                  </a:lnTo>
                  <a:lnTo>
                    <a:pt x="418237" y="614756"/>
                  </a:lnTo>
                  <a:lnTo>
                    <a:pt x="412298" y="616344"/>
                  </a:lnTo>
                  <a:lnTo>
                    <a:pt x="406754" y="617536"/>
                  </a:lnTo>
                  <a:lnTo>
                    <a:pt x="401211" y="618331"/>
                  </a:lnTo>
                  <a:lnTo>
                    <a:pt x="395667" y="618728"/>
                  </a:lnTo>
                  <a:lnTo>
                    <a:pt x="390520" y="619125"/>
                  </a:lnTo>
                  <a:lnTo>
                    <a:pt x="385768" y="618728"/>
                  </a:lnTo>
                  <a:lnTo>
                    <a:pt x="381017" y="618331"/>
                  </a:lnTo>
                  <a:lnTo>
                    <a:pt x="376265" y="617536"/>
                  </a:lnTo>
                  <a:lnTo>
                    <a:pt x="371909" y="615947"/>
                  </a:lnTo>
                  <a:lnTo>
                    <a:pt x="366762" y="614358"/>
                  </a:lnTo>
                  <a:lnTo>
                    <a:pt x="361218" y="611975"/>
                  </a:lnTo>
                  <a:lnTo>
                    <a:pt x="356467" y="609592"/>
                  </a:lnTo>
                  <a:lnTo>
                    <a:pt x="350923" y="606414"/>
                  </a:lnTo>
                  <a:lnTo>
                    <a:pt x="345380" y="603633"/>
                  </a:lnTo>
                  <a:lnTo>
                    <a:pt x="339836" y="599661"/>
                  </a:lnTo>
                  <a:lnTo>
                    <a:pt x="328353" y="591716"/>
                  </a:lnTo>
                  <a:lnTo>
                    <a:pt x="317662" y="582580"/>
                  </a:lnTo>
                  <a:lnTo>
                    <a:pt x="306575" y="572251"/>
                  </a:lnTo>
                  <a:lnTo>
                    <a:pt x="295884" y="560732"/>
                  </a:lnTo>
                  <a:lnTo>
                    <a:pt x="285193" y="548020"/>
                  </a:lnTo>
                  <a:lnTo>
                    <a:pt x="280046" y="541664"/>
                  </a:lnTo>
                  <a:lnTo>
                    <a:pt x="275690" y="534514"/>
                  </a:lnTo>
                  <a:lnTo>
                    <a:pt x="270543" y="527364"/>
                  </a:lnTo>
                  <a:lnTo>
                    <a:pt x="266187" y="520213"/>
                  </a:lnTo>
                  <a:lnTo>
                    <a:pt x="261832" y="512666"/>
                  </a:lnTo>
                  <a:lnTo>
                    <a:pt x="257872" y="504721"/>
                  </a:lnTo>
                  <a:lnTo>
                    <a:pt x="253516" y="496777"/>
                  </a:lnTo>
                  <a:lnTo>
                    <a:pt x="250349" y="488435"/>
                  </a:lnTo>
                  <a:lnTo>
                    <a:pt x="246785" y="480490"/>
                  </a:lnTo>
                  <a:lnTo>
                    <a:pt x="244013" y="472148"/>
                  </a:lnTo>
                  <a:lnTo>
                    <a:pt x="240846" y="463012"/>
                  </a:lnTo>
                  <a:lnTo>
                    <a:pt x="238470" y="454272"/>
                  </a:lnTo>
                  <a:lnTo>
                    <a:pt x="236490" y="460231"/>
                  </a:lnTo>
                  <a:lnTo>
                    <a:pt x="234114" y="464998"/>
                  </a:lnTo>
                  <a:lnTo>
                    <a:pt x="233322" y="466189"/>
                  </a:lnTo>
                  <a:lnTo>
                    <a:pt x="232134" y="467381"/>
                  </a:lnTo>
                  <a:lnTo>
                    <a:pt x="230946" y="468176"/>
                  </a:lnTo>
                  <a:lnTo>
                    <a:pt x="229759" y="468573"/>
                  </a:lnTo>
                  <a:lnTo>
                    <a:pt x="228175" y="468176"/>
                  </a:lnTo>
                  <a:lnTo>
                    <a:pt x="226591" y="467381"/>
                  </a:lnTo>
                  <a:lnTo>
                    <a:pt x="225403" y="466189"/>
                  </a:lnTo>
                  <a:lnTo>
                    <a:pt x="224215" y="463806"/>
                  </a:lnTo>
                  <a:lnTo>
                    <a:pt x="222235" y="459039"/>
                  </a:lnTo>
                  <a:lnTo>
                    <a:pt x="219860" y="452286"/>
                  </a:lnTo>
                  <a:lnTo>
                    <a:pt x="218276" y="443547"/>
                  </a:lnTo>
                  <a:lnTo>
                    <a:pt x="217088" y="434411"/>
                  </a:lnTo>
                  <a:lnTo>
                    <a:pt x="216296" y="423685"/>
                  </a:lnTo>
                  <a:lnTo>
                    <a:pt x="215900" y="412563"/>
                  </a:lnTo>
                  <a:lnTo>
                    <a:pt x="216296" y="401043"/>
                  </a:lnTo>
                  <a:lnTo>
                    <a:pt x="217088" y="390715"/>
                  </a:lnTo>
                  <a:lnTo>
                    <a:pt x="218276" y="381181"/>
                  </a:lnTo>
                  <a:lnTo>
                    <a:pt x="219860" y="372839"/>
                  </a:lnTo>
                  <a:lnTo>
                    <a:pt x="222235" y="366086"/>
                  </a:lnTo>
                  <a:lnTo>
                    <a:pt x="224215" y="360922"/>
                  </a:lnTo>
                  <a:lnTo>
                    <a:pt x="225403" y="358936"/>
                  </a:lnTo>
                  <a:lnTo>
                    <a:pt x="226591" y="357744"/>
                  </a:lnTo>
                  <a:lnTo>
                    <a:pt x="228175" y="356950"/>
                  </a:lnTo>
                  <a:lnTo>
                    <a:pt x="229759" y="356553"/>
                  </a:lnTo>
                  <a:lnTo>
                    <a:pt x="230551" y="356950"/>
                  </a:lnTo>
                  <a:lnTo>
                    <a:pt x="231342" y="357347"/>
                  </a:lnTo>
                  <a:lnTo>
                    <a:pt x="232134" y="342252"/>
                  </a:lnTo>
                  <a:lnTo>
                    <a:pt x="232530" y="335499"/>
                  </a:lnTo>
                  <a:lnTo>
                    <a:pt x="233718" y="329541"/>
                  </a:lnTo>
                  <a:lnTo>
                    <a:pt x="232926" y="321596"/>
                  </a:lnTo>
                  <a:lnTo>
                    <a:pt x="232926" y="314049"/>
                  </a:lnTo>
                  <a:lnTo>
                    <a:pt x="232926" y="307296"/>
                  </a:lnTo>
                  <a:lnTo>
                    <a:pt x="232926" y="300543"/>
                  </a:lnTo>
                  <a:lnTo>
                    <a:pt x="233718" y="294584"/>
                  </a:lnTo>
                  <a:lnTo>
                    <a:pt x="234906" y="289023"/>
                  </a:lnTo>
                  <a:lnTo>
                    <a:pt x="236094" y="283461"/>
                  </a:lnTo>
                  <a:lnTo>
                    <a:pt x="237282" y="278297"/>
                  </a:lnTo>
                  <a:lnTo>
                    <a:pt x="238866" y="273531"/>
                  </a:lnTo>
                  <a:lnTo>
                    <a:pt x="240846" y="269558"/>
                  </a:lnTo>
                  <a:lnTo>
                    <a:pt x="243617" y="265189"/>
                  </a:lnTo>
                  <a:lnTo>
                    <a:pt x="245597" y="262011"/>
                  </a:lnTo>
                  <a:lnTo>
                    <a:pt x="248765" y="258436"/>
                  </a:lnTo>
                  <a:lnTo>
                    <a:pt x="251537" y="255655"/>
                  </a:lnTo>
                  <a:lnTo>
                    <a:pt x="255100" y="252477"/>
                  </a:lnTo>
                  <a:lnTo>
                    <a:pt x="258268" y="250491"/>
                  </a:lnTo>
                  <a:lnTo>
                    <a:pt x="243221" y="250491"/>
                  </a:lnTo>
                  <a:lnTo>
                    <a:pt x="231342" y="250888"/>
                  </a:lnTo>
                  <a:lnTo>
                    <a:pt x="221443" y="251683"/>
                  </a:lnTo>
                  <a:lnTo>
                    <a:pt x="228175" y="248108"/>
                  </a:lnTo>
                  <a:lnTo>
                    <a:pt x="235302" y="243341"/>
                  </a:lnTo>
                  <a:lnTo>
                    <a:pt x="242825" y="238177"/>
                  </a:lnTo>
                  <a:lnTo>
                    <a:pt x="249953" y="232615"/>
                  </a:lnTo>
                  <a:lnTo>
                    <a:pt x="263811" y="222287"/>
                  </a:lnTo>
                  <a:lnTo>
                    <a:pt x="270147" y="217520"/>
                  </a:lnTo>
                  <a:lnTo>
                    <a:pt x="276086" y="214343"/>
                  </a:lnTo>
                  <a:lnTo>
                    <a:pt x="291925" y="206398"/>
                  </a:lnTo>
                  <a:lnTo>
                    <a:pt x="307367" y="199645"/>
                  </a:lnTo>
                  <a:lnTo>
                    <a:pt x="322810" y="194481"/>
                  </a:lnTo>
                  <a:lnTo>
                    <a:pt x="337461" y="189714"/>
                  </a:lnTo>
                  <a:lnTo>
                    <a:pt x="351715" y="186139"/>
                  </a:lnTo>
                  <a:lnTo>
                    <a:pt x="365574" y="183756"/>
                  </a:lnTo>
                  <a:lnTo>
                    <a:pt x="379037" y="182167"/>
                  </a:lnTo>
                  <a:lnTo>
                    <a:pt x="392103" y="180975"/>
                  </a:lnTo>
                  <a:close/>
                  <a:moveTo>
                    <a:pt x="958250" y="0"/>
                  </a:moveTo>
                  <a:lnTo>
                    <a:pt x="974507" y="0"/>
                  </a:lnTo>
                  <a:lnTo>
                    <a:pt x="989971" y="397"/>
                  </a:lnTo>
                  <a:lnTo>
                    <a:pt x="1004642" y="1986"/>
                  </a:lnTo>
                  <a:lnTo>
                    <a:pt x="1018917" y="4369"/>
                  </a:lnTo>
                  <a:lnTo>
                    <a:pt x="1032795" y="6752"/>
                  </a:lnTo>
                  <a:lnTo>
                    <a:pt x="1045880" y="9929"/>
                  </a:lnTo>
                  <a:lnTo>
                    <a:pt x="1058172" y="13900"/>
                  </a:lnTo>
                  <a:lnTo>
                    <a:pt x="1070067" y="18269"/>
                  </a:lnTo>
                  <a:lnTo>
                    <a:pt x="1081170" y="22241"/>
                  </a:lnTo>
                  <a:lnTo>
                    <a:pt x="1091876" y="27404"/>
                  </a:lnTo>
                  <a:lnTo>
                    <a:pt x="1101392" y="32170"/>
                  </a:lnTo>
                  <a:lnTo>
                    <a:pt x="1110908" y="36936"/>
                  </a:lnTo>
                  <a:lnTo>
                    <a:pt x="1119235" y="42099"/>
                  </a:lnTo>
                  <a:lnTo>
                    <a:pt x="1127166" y="47262"/>
                  </a:lnTo>
                  <a:lnTo>
                    <a:pt x="1134303" y="52425"/>
                  </a:lnTo>
                  <a:lnTo>
                    <a:pt x="1140647" y="56794"/>
                  </a:lnTo>
                  <a:lnTo>
                    <a:pt x="1151353" y="65531"/>
                  </a:lnTo>
                  <a:lnTo>
                    <a:pt x="1159283" y="72680"/>
                  </a:lnTo>
                  <a:lnTo>
                    <a:pt x="1165628" y="78240"/>
                  </a:lnTo>
                  <a:lnTo>
                    <a:pt x="1163645" y="83006"/>
                  </a:lnTo>
                  <a:lnTo>
                    <a:pt x="1160473" y="88567"/>
                  </a:lnTo>
                  <a:lnTo>
                    <a:pt x="1156904" y="94921"/>
                  </a:lnTo>
                  <a:lnTo>
                    <a:pt x="1151749" y="102467"/>
                  </a:lnTo>
                  <a:lnTo>
                    <a:pt x="1145802" y="110410"/>
                  </a:lnTo>
                  <a:lnTo>
                    <a:pt x="1141837" y="114779"/>
                  </a:lnTo>
                  <a:lnTo>
                    <a:pt x="1138268" y="118354"/>
                  </a:lnTo>
                  <a:lnTo>
                    <a:pt x="1133906" y="122722"/>
                  </a:lnTo>
                  <a:lnTo>
                    <a:pt x="1129545" y="126694"/>
                  </a:lnTo>
                  <a:lnTo>
                    <a:pt x="1124786" y="130268"/>
                  </a:lnTo>
                  <a:lnTo>
                    <a:pt x="1119632" y="134240"/>
                  </a:lnTo>
                  <a:lnTo>
                    <a:pt x="1114081" y="137020"/>
                  </a:lnTo>
                  <a:lnTo>
                    <a:pt x="1108133" y="140197"/>
                  </a:lnTo>
                  <a:lnTo>
                    <a:pt x="1101789" y="142580"/>
                  </a:lnTo>
                  <a:lnTo>
                    <a:pt x="1095841" y="144566"/>
                  </a:lnTo>
                  <a:lnTo>
                    <a:pt x="1089100" y="146552"/>
                  </a:lnTo>
                  <a:lnTo>
                    <a:pt x="1081170" y="147743"/>
                  </a:lnTo>
                  <a:lnTo>
                    <a:pt x="1073636" y="148140"/>
                  </a:lnTo>
                  <a:lnTo>
                    <a:pt x="1066102" y="148140"/>
                  </a:lnTo>
                  <a:lnTo>
                    <a:pt x="1057775" y="147743"/>
                  </a:lnTo>
                  <a:lnTo>
                    <a:pt x="1049052" y="145758"/>
                  </a:lnTo>
                  <a:lnTo>
                    <a:pt x="1039932" y="143772"/>
                  </a:lnTo>
                  <a:lnTo>
                    <a:pt x="1030812" y="140992"/>
                  </a:lnTo>
                  <a:lnTo>
                    <a:pt x="1021296" y="136623"/>
                  </a:lnTo>
                  <a:lnTo>
                    <a:pt x="1010590" y="131857"/>
                  </a:lnTo>
                  <a:lnTo>
                    <a:pt x="998695" y="126297"/>
                  </a:lnTo>
                  <a:lnTo>
                    <a:pt x="987196" y="121134"/>
                  </a:lnTo>
                  <a:lnTo>
                    <a:pt x="1011383" y="133446"/>
                  </a:lnTo>
                  <a:lnTo>
                    <a:pt x="1035571" y="144566"/>
                  </a:lnTo>
                  <a:lnTo>
                    <a:pt x="1047070" y="150126"/>
                  </a:lnTo>
                  <a:lnTo>
                    <a:pt x="1058172" y="155289"/>
                  </a:lnTo>
                  <a:lnTo>
                    <a:pt x="1069274" y="159261"/>
                  </a:lnTo>
                  <a:lnTo>
                    <a:pt x="1079980" y="163233"/>
                  </a:lnTo>
                  <a:lnTo>
                    <a:pt x="1090290" y="166807"/>
                  </a:lnTo>
                  <a:lnTo>
                    <a:pt x="1099806" y="169190"/>
                  </a:lnTo>
                  <a:lnTo>
                    <a:pt x="1109322" y="170381"/>
                  </a:lnTo>
                  <a:lnTo>
                    <a:pt x="1118046" y="171176"/>
                  </a:lnTo>
                  <a:lnTo>
                    <a:pt x="1122011" y="171176"/>
                  </a:lnTo>
                  <a:lnTo>
                    <a:pt x="1126373" y="170779"/>
                  </a:lnTo>
                  <a:lnTo>
                    <a:pt x="1130338" y="169984"/>
                  </a:lnTo>
                  <a:lnTo>
                    <a:pt x="1133906" y="169190"/>
                  </a:lnTo>
                  <a:lnTo>
                    <a:pt x="1137475" y="167998"/>
                  </a:lnTo>
                  <a:lnTo>
                    <a:pt x="1141044" y="166013"/>
                  </a:lnTo>
                  <a:lnTo>
                    <a:pt x="1144612" y="164027"/>
                  </a:lnTo>
                  <a:lnTo>
                    <a:pt x="1147388" y="162041"/>
                  </a:lnTo>
                  <a:lnTo>
                    <a:pt x="1148181" y="170381"/>
                  </a:lnTo>
                  <a:lnTo>
                    <a:pt x="1148974" y="178325"/>
                  </a:lnTo>
                  <a:lnTo>
                    <a:pt x="1150163" y="193417"/>
                  </a:lnTo>
                  <a:lnTo>
                    <a:pt x="1149767" y="208112"/>
                  </a:lnTo>
                  <a:lnTo>
                    <a:pt x="1148577" y="222012"/>
                  </a:lnTo>
                  <a:lnTo>
                    <a:pt x="1150163" y="220424"/>
                  </a:lnTo>
                  <a:lnTo>
                    <a:pt x="1151353" y="219232"/>
                  </a:lnTo>
                  <a:lnTo>
                    <a:pt x="1152543" y="218835"/>
                  </a:lnTo>
                  <a:lnTo>
                    <a:pt x="1154129" y="218438"/>
                  </a:lnTo>
                  <a:lnTo>
                    <a:pt x="1155715" y="218835"/>
                  </a:lnTo>
                  <a:lnTo>
                    <a:pt x="1157697" y="219629"/>
                  </a:lnTo>
                  <a:lnTo>
                    <a:pt x="1159283" y="222012"/>
                  </a:lnTo>
                  <a:lnTo>
                    <a:pt x="1160869" y="223998"/>
                  </a:lnTo>
                  <a:lnTo>
                    <a:pt x="1162059" y="226778"/>
                  </a:lnTo>
                  <a:lnTo>
                    <a:pt x="1164041" y="230750"/>
                  </a:lnTo>
                  <a:lnTo>
                    <a:pt x="1166421" y="239090"/>
                  </a:lnTo>
                  <a:lnTo>
                    <a:pt x="1168403" y="249813"/>
                  </a:lnTo>
                  <a:lnTo>
                    <a:pt x="1169989" y="261728"/>
                  </a:lnTo>
                  <a:lnTo>
                    <a:pt x="1171179" y="275232"/>
                  </a:lnTo>
                  <a:lnTo>
                    <a:pt x="1171575" y="289529"/>
                  </a:lnTo>
                  <a:lnTo>
                    <a:pt x="1171179" y="303827"/>
                  </a:lnTo>
                  <a:lnTo>
                    <a:pt x="1169989" y="316933"/>
                  </a:lnTo>
                  <a:lnTo>
                    <a:pt x="1168403" y="328848"/>
                  </a:lnTo>
                  <a:lnTo>
                    <a:pt x="1166421" y="339174"/>
                  </a:lnTo>
                  <a:lnTo>
                    <a:pt x="1164041" y="347912"/>
                  </a:lnTo>
                  <a:lnTo>
                    <a:pt x="1162059" y="351486"/>
                  </a:lnTo>
                  <a:lnTo>
                    <a:pt x="1160869" y="354266"/>
                  </a:lnTo>
                  <a:lnTo>
                    <a:pt x="1159283" y="357047"/>
                  </a:lnTo>
                  <a:lnTo>
                    <a:pt x="1157697" y="358635"/>
                  </a:lnTo>
                  <a:lnTo>
                    <a:pt x="1155715" y="359827"/>
                  </a:lnTo>
                  <a:lnTo>
                    <a:pt x="1154129" y="360224"/>
                  </a:lnTo>
                  <a:lnTo>
                    <a:pt x="1152146" y="359827"/>
                  </a:lnTo>
                  <a:lnTo>
                    <a:pt x="1150560" y="358635"/>
                  </a:lnTo>
                  <a:lnTo>
                    <a:pt x="1148577" y="356649"/>
                  </a:lnTo>
                  <a:lnTo>
                    <a:pt x="1146991" y="353869"/>
                  </a:lnTo>
                  <a:lnTo>
                    <a:pt x="1145405" y="351089"/>
                  </a:lnTo>
                  <a:lnTo>
                    <a:pt x="1144216" y="346720"/>
                  </a:lnTo>
                  <a:lnTo>
                    <a:pt x="1141440" y="337586"/>
                  </a:lnTo>
                  <a:lnTo>
                    <a:pt x="1139854" y="350295"/>
                  </a:lnTo>
                  <a:lnTo>
                    <a:pt x="1137871" y="361812"/>
                  </a:lnTo>
                  <a:lnTo>
                    <a:pt x="1135096" y="373727"/>
                  </a:lnTo>
                  <a:lnTo>
                    <a:pt x="1132320" y="385245"/>
                  </a:lnTo>
                  <a:lnTo>
                    <a:pt x="1128752" y="395968"/>
                  </a:lnTo>
                  <a:lnTo>
                    <a:pt x="1125183" y="407089"/>
                  </a:lnTo>
                  <a:lnTo>
                    <a:pt x="1120821" y="417812"/>
                  </a:lnTo>
                  <a:lnTo>
                    <a:pt x="1116460" y="427741"/>
                  </a:lnTo>
                  <a:lnTo>
                    <a:pt x="1111701" y="437273"/>
                  </a:lnTo>
                  <a:lnTo>
                    <a:pt x="1106547" y="446805"/>
                  </a:lnTo>
                  <a:lnTo>
                    <a:pt x="1100996" y="455939"/>
                  </a:lnTo>
                  <a:lnTo>
                    <a:pt x="1095444" y="464280"/>
                  </a:lnTo>
                  <a:lnTo>
                    <a:pt x="1089497" y="473017"/>
                  </a:lnTo>
                  <a:lnTo>
                    <a:pt x="1083152" y="480960"/>
                  </a:lnTo>
                  <a:lnTo>
                    <a:pt x="1076808" y="488506"/>
                  </a:lnTo>
                  <a:lnTo>
                    <a:pt x="1070464" y="495655"/>
                  </a:lnTo>
                  <a:lnTo>
                    <a:pt x="1063723" y="502407"/>
                  </a:lnTo>
                  <a:lnTo>
                    <a:pt x="1056586" y="509159"/>
                  </a:lnTo>
                  <a:lnTo>
                    <a:pt x="1049845" y="515116"/>
                  </a:lnTo>
                  <a:lnTo>
                    <a:pt x="1042708" y="520676"/>
                  </a:lnTo>
                  <a:lnTo>
                    <a:pt x="1035174" y="525442"/>
                  </a:lnTo>
                  <a:lnTo>
                    <a:pt x="1028037" y="530605"/>
                  </a:lnTo>
                  <a:lnTo>
                    <a:pt x="1020503" y="534974"/>
                  </a:lnTo>
                  <a:lnTo>
                    <a:pt x="1012969" y="538549"/>
                  </a:lnTo>
                  <a:lnTo>
                    <a:pt x="1005832" y="542520"/>
                  </a:lnTo>
                  <a:lnTo>
                    <a:pt x="998298" y="545300"/>
                  </a:lnTo>
                  <a:lnTo>
                    <a:pt x="991161" y="548081"/>
                  </a:lnTo>
                  <a:lnTo>
                    <a:pt x="984024" y="550067"/>
                  </a:lnTo>
                  <a:lnTo>
                    <a:pt x="976886" y="551655"/>
                  </a:lnTo>
                  <a:lnTo>
                    <a:pt x="969749" y="553244"/>
                  </a:lnTo>
                  <a:lnTo>
                    <a:pt x="962612" y="554038"/>
                  </a:lnTo>
                  <a:lnTo>
                    <a:pt x="955871" y="554038"/>
                  </a:lnTo>
                  <a:lnTo>
                    <a:pt x="950320" y="553641"/>
                  </a:lnTo>
                  <a:lnTo>
                    <a:pt x="944372" y="553244"/>
                  </a:lnTo>
                  <a:lnTo>
                    <a:pt x="938424" y="551655"/>
                  </a:lnTo>
                  <a:lnTo>
                    <a:pt x="932080" y="549669"/>
                  </a:lnTo>
                  <a:lnTo>
                    <a:pt x="925736" y="547683"/>
                  </a:lnTo>
                  <a:lnTo>
                    <a:pt x="919788" y="544903"/>
                  </a:lnTo>
                  <a:lnTo>
                    <a:pt x="913047" y="541726"/>
                  </a:lnTo>
                  <a:lnTo>
                    <a:pt x="906307" y="538151"/>
                  </a:lnTo>
                  <a:lnTo>
                    <a:pt x="898773" y="534180"/>
                  </a:lnTo>
                  <a:lnTo>
                    <a:pt x="892429" y="529811"/>
                  </a:lnTo>
                  <a:lnTo>
                    <a:pt x="884895" y="524648"/>
                  </a:lnTo>
                  <a:lnTo>
                    <a:pt x="877758" y="519882"/>
                  </a:lnTo>
                  <a:lnTo>
                    <a:pt x="870620" y="513925"/>
                  </a:lnTo>
                  <a:lnTo>
                    <a:pt x="863880" y="507967"/>
                  </a:lnTo>
                  <a:lnTo>
                    <a:pt x="856742" y="501613"/>
                  </a:lnTo>
                  <a:lnTo>
                    <a:pt x="849605" y="494861"/>
                  </a:lnTo>
                  <a:lnTo>
                    <a:pt x="842864" y="487712"/>
                  </a:lnTo>
                  <a:lnTo>
                    <a:pt x="836124" y="480166"/>
                  </a:lnTo>
                  <a:lnTo>
                    <a:pt x="829383" y="472223"/>
                  </a:lnTo>
                  <a:lnTo>
                    <a:pt x="823039" y="463883"/>
                  </a:lnTo>
                  <a:lnTo>
                    <a:pt x="816694" y="455542"/>
                  </a:lnTo>
                  <a:lnTo>
                    <a:pt x="810350" y="446805"/>
                  </a:lnTo>
                  <a:lnTo>
                    <a:pt x="804799" y="438067"/>
                  </a:lnTo>
                  <a:lnTo>
                    <a:pt x="798851" y="428535"/>
                  </a:lnTo>
                  <a:lnTo>
                    <a:pt x="793300" y="419004"/>
                  </a:lnTo>
                  <a:lnTo>
                    <a:pt x="788145" y="409075"/>
                  </a:lnTo>
                  <a:lnTo>
                    <a:pt x="782991" y="399146"/>
                  </a:lnTo>
                  <a:lnTo>
                    <a:pt x="778629" y="388819"/>
                  </a:lnTo>
                  <a:lnTo>
                    <a:pt x="774267" y="378493"/>
                  </a:lnTo>
                  <a:lnTo>
                    <a:pt x="770699" y="367770"/>
                  </a:lnTo>
                  <a:lnTo>
                    <a:pt x="767130" y="357047"/>
                  </a:lnTo>
                  <a:lnTo>
                    <a:pt x="763958" y="345529"/>
                  </a:lnTo>
                  <a:lnTo>
                    <a:pt x="761579" y="353075"/>
                  </a:lnTo>
                  <a:lnTo>
                    <a:pt x="759993" y="355855"/>
                  </a:lnTo>
                  <a:lnTo>
                    <a:pt x="758803" y="358635"/>
                  </a:lnTo>
                  <a:lnTo>
                    <a:pt x="757614" y="360621"/>
                  </a:lnTo>
                  <a:lnTo>
                    <a:pt x="755631" y="362210"/>
                  </a:lnTo>
                  <a:lnTo>
                    <a:pt x="754045" y="363401"/>
                  </a:lnTo>
                  <a:lnTo>
                    <a:pt x="752459" y="363798"/>
                  </a:lnTo>
                  <a:lnTo>
                    <a:pt x="750873" y="363401"/>
                  </a:lnTo>
                  <a:lnTo>
                    <a:pt x="748890" y="361812"/>
                  </a:lnTo>
                  <a:lnTo>
                    <a:pt x="747304" y="360224"/>
                  </a:lnTo>
                  <a:lnTo>
                    <a:pt x="745718" y="357841"/>
                  </a:lnTo>
                  <a:lnTo>
                    <a:pt x="744528" y="354664"/>
                  </a:lnTo>
                  <a:lnTo>
                    <a:pt x="742546" y="351486"/>
                  </a:lnTo>
                  <a:lnTo>
                    <a:pt x="740167" y="342352"/>
                  </a:lnTo>
                  <a:lnTo>
                    <a:pt x="738184" y="332423"/>
                  </a:lnTo>
                  <a:lnTo>
                    <a:pt x="736202" y="320111"/>
                  </a:lnTo>
                  <a:lnTo>
                    <a:pt x="735409" y="307004"/>
                  </a:lnTo>
                  <a:lnTo>
                    <a:pt x="735012" y="292707"/>
                  </a:lnTo>
                  <a:lnTo>
                    <a:pt x="735409" y="278409"/>
                  </a:lnTo>
                  <a:lnTo>
                    <a:pt x="736202" y="264905"/>
                  </a:lnTo>
                  <a:lnTo>
                    <a:pt x="738184" y="252991"/>
                  </a:lnTo>
                  <a:lnTo>
                    <a:pt x="740167" y="242665"/>
                  </a:lnTo>
                  <a:lnTo>
                    <a:pt x="742546" y="233927"/>
                  </a:lnTo>
                  <a:lnTo>
                    <a:pt x="744528" y="230353"/>
                  </a:lnTo>
                  <a:lnTo>
                    <a:pt x="745718" y="227175"/>
                  </a:lnTo>
                  <a:lnTo>
                    <a:pt x="747304" y="224792"/>
                  </a:lnTo>
                  <a:lnTo>
                    <a:pt x="748890" y="223204"/>
                  </a:lnTo>
                  <a:lnTo>
                    <a:pt x="750873" y="222409"/>
                  </a:lnTo>
                  <a:lnTo>
                    <a:pt x="752459" y="222012"/>
                  </a:lnTo>
                  <a:lnTo>
                    <a:pt x="753648" y="222409"/>
                  </a:lnTo>
                  <a:lnTo>
                    <a:pt x="754441" y="222807"/>
                  </a:lnTo>
                  <a:lnTo>
                    <a:pt x="754838" y="213275"/>
                  </a:lnTo>
                  <a:lnTo>
                    <a:pt x="755631" y="204140"/>
                  </a:lnTo>
                  <a:lnTo>
                    <a:pt x="756424" y="195800"/>
                  </a:lnTo>
                  <a:lnTo>
                    <a:pt x="758010" y="187856"/>
                  </a:lnTo>
                  <a:lnTo>
                    <a:pt x="757217" y="177927"/>
                  </a:lnTo>
                  <a:lnTo>
                    <a:pt x="756424" y="168793"/>
                  </a:lnTo>
                  <a:lnTo>
                    <a:pt x="756424" y="160055"/>
                  </a:lnTo>
                  <a:lnTo>
                    <a:pt x="757217" y="151318"/>
                  </a:lnTo>
                  <a:lnTo>
                    <a:pt x="758010" y="143772"/>
                  </a:lnTo>
                  <a:lnTo>
                    <a:pt x="759200" y="136226"/>
                  </a:lnTo>
                  <a:lnTo>
                    <a:pt x="760389" y="129474"/>
                  </a:lnTo>
                  <a:lnTo>
                    <a:pt x="762372" y="123119"/>
                  </a:lnTo>
                  <a:lnTo>
                    <a:pt x="764751" y="117162"/>
                  </a:lnTo>
                  <a:lnTo>
                    <a:pt x="767130" y="111602"/>
                  </a:lnTo>
                  <a:lnTo>
                    <a:pt x="769906" y="106836"/>
                  </a:lnTo>
                  <a:lnTo>
                    <a:pt x="773078" y="102070"/>
                  </a:lnTo>
                  <a:lnTo>
                    <a:pt x="776646" y="97701"/>
                  </a:lnTo>
                  <a:lnTo>
                    <a:pt x="780215" y="94127"/>
                  </a:lnTo>
                  <a:lnTo>
                    <a:pt x="784577" y="90552"/>
                  </a:lnTo>
                  <a:lnTo>
                    <a:pt x="788542" y="87772"/>
                  </a:lnTo>
                  <a:lnTo>
                    <a:pt x="769113" y="88169"/>
                  </a:lnTo>
                  <a:lnTo>
                    <a:pt x="754441" y="88567"/>
                  </a:lnTo>
                  <a:lnTo>
                    <a:pt x="741753" y="89361"/>
                  </a:lnTo>
                  <a:lnTo>
                    <a:pt x="746115" y="86978"/>
                  </a:lnTo>
                  <a:lnTo>
                    <a:pt x="750873" y="84198"/>
                  </a:lnTo>
                  <a:lnTo>
                    <a:pt x="759993" y="79035"/>
                  </a:lnTo>
                  <a:lnTo>
                    <a:pt x="768716" y="72283"/>
                  </a:lnTo>
                  <a:lnTo>
                    <a:pt x="778232" y="65531"/>
                  </a:lnTo>
                  <a:lnTo>
                    <a:pt x="795283" y="52425"/>
                  </a:lnTo>
                  <a:lnTo>
                    <a:pt x="803609" y="46468"/>
                  </a:lnTo>
                  <a:lnTo>
                    <a:pt x="810747" y="42099"/>
                  </a:lnTo>
                  <a:lnTo>
                    <a:pt x="821453" y="36936"/>
                  </a:lnTo>
                  <a:lnTo>
                    <a:pt x="830969" y="32567"/>
                  </a:lnTo>
                  <a:lnTo>
                    <a:pt x="841278" y="27801"/>
                  </a:lnTo>
                  <a:lnTo>
                    <a:pt x="850795" y="23829"/>
                  </a:lnTo>
                  <a:lnTo>
                    <a:pt x="860707" y="20255"/>
                  </a:lnTo>
                  <a:lnTo>
                    <a:pt x="870224" y="16681"/>
                  </a:lnTo>
                  <a:lnTo>
                    <a:pt x="879740" y="13900"/>
                  </a:lnTo>
                  <a:lnTo>
                    <a:pt x="888860" y="11518"/>
                  </a:lnTo>
                  <a:lnTo>
                    <a:pt x="897980" y="8737"/>
                  </a:lnTo>
                  <a:lnTo>
                    <a:pt x="907100" y="6752"/>
                  </a:lnTo>
                  <a:lnTo>
                    <a:pt x="915823" y="5163"/>
                  </a:lnTo>
                  <a:lnTo>
                    <a:pt x="924546" y="3177"/>
                  </a:lnTo>
                  <a:lnTo>
                    <a:pt x="941993" y="1191"/>
                  </a:lnTo>
                  <a:lnTo>
                    <a:pt x="958250" y="0"/>
                  </a:lnTo>
                  <a:close/>
                </a:path>
              </a:pathLst>
            </a:custGeom>
            <a:blipFill dpi="0" rotWithShape="1">
              <a:blip r:embed="rId3">
                <a:duotone>
                  <a:prstClr val="black"/>
                  <a:schemeClr val="tx2">
                    <a:tint val="45000"/>
                    <a:satMod val="400000"/>
                  </a:schemeClr>
                </a:duotone>
              </a:blip>
              <a:srcRect/>
              <a:stretch>
                <a:fillRect/>
              </a:stretch>
            </a:blipFill>
            <a:ln>
              <a:noFill/>
            </a:ln>
          </p:spPr>
          <p:txBody>
            <a:bodyPr vert="horz" wrap="square" lIns="68580" tIns="34290" rIns="68580" bIns="34290" numCol="1" anchor="t" anchorCtr="0" compatLnSpc="1">
              <a:prstTxWarp prst="textNoShape">
                <a:avLst/>
              </a:prstTxWarp>
            </a:bodyPr>
            <a:lstStyle/>
            <a:p>
              <a:endParaRPr lang="zh-CN" altLang="en-US">
                <a:solidFill>
                  <a:schemeClr val="bg1">
                    <a:lumMod val="85000"/>
                  </a:schemeClr>
                </a:solidFill>
              </a:endParaRPr>
            </a:p>
          </p:txBody>
        </p:sp>
        <p:pic>
          <p:nvPicPr>
            <p:cNvPr id="65" name="Picture 13"/>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5779" y="2596539"/>
              <a:ext cx="443608" cy="479903"/>
            </a:xfrm>
            <a:prstGeom prst="rect">
              <a:avLst/>
            </a:prstGeom>
          </p:spPr>
        </p:pic>
      </p:grpSp>
      <p:grpSp>
        <p:nvGrpSpPr>
          <p:cNvPr id="7" name="组合 6"/>
          <p:cNvGrpSpPr/>
          <p:nvPr/>
        </p:nvGrpSpPr>
        <p:grpSpPr>
          <a:xfrm>
            <a:off x="7589020" y="2596539"/>
            <a:ext cx="1475213" cy="1732703"/>
            <a:chOff x="7565270" y="2596539"/>
            <a:chExt cx="1475213" cy="1732703"/>
          </a:xfrm>
        </p:grpSpPr>
        <p:grpSp>
          <p:nvGrpSpPr>
            <p:cNvPr id="45" name="组合 44"/>
            <p:cNvGrpSpPr/>
            <p:nvPr/>
          </p:nvGrpSpPr>
          <p:grpSpPr>
            <a:xfrm>
              <a:off x="7565270" y="2858477"/>
              <a:ext cx="1475213" cy="1470765"/>
              <a:chOff x="5584906" y="1941148"/>
              <a:chExt cx="1265193" cy="1261378"/>
            </a:xfrm>
          </p:grpSpPr>
          <p:sp>
            <p:nvSpPr>
              <p:cNvPr id="46" name="Freeform 7"/>
              <p:cNvSpPr>
                <a:spLocks/>
              </p:cNvSpPr>
              <p:nvPr/>
            </p:nvSpPr>
            <p:spPr bwMode="auto">
              <a:xfrm flipV="1">
                <a:off x="5584906" y="2571837"/>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sp>
            <p:nvSpPr>
              <p:cNvPr id="47" name="Freeform 7"/>
              <p:cNvSpPr>
                <a:spLocks/>
              </p:cNvSpPr>
              <p:nvPr/>
            </p:nvSpPr>
            <p:spPr bwMode="auto">
              <a:xfrm>
                <a:off x="5584906" y="1941148"/>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grpSp>
        <p:sp>
          <p:nvSpPr>
            <p:cNvPr id="54" name="KSO_Shape"/>
            <p:cNvSpPr>
              <a:spLocks/>
            </p:cNvSpPr>
            <p:nvPr/>
          </p:nvSpPr>
          <p:spPr bwMode="auto">
            <a:xfrm>
              <a:off x="8040261" y="3331130"/>
              <a:ext cx="548385" cy="511825"/>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blipFill dpi="0" rotWithShape="1">
              <a:blip r:embed="rId3">
                <a:duotone>
                  <a:prstClr val="black"/>
                  <a:schemeClr val="accent1">
                    <a:tint val="45000"/>
                    <a:satMod val="400000"/>
                  </a:schemeClr>
                </a:duotone>
              </a:blip>
              <a:srcRect/>
              <a:stretch>
                <a:fillRect/>
              </a:stretch>
            </a:blipFill>
            <a:ln>
              <a:noFill/>
            </a:ln>
          </p:spPr>
          <p:txBody>
            <a:bodyPr vert="horz" wrap="square" lIns="68580" tIns="34290" rIns="68580" bIns="34290" numCol="1" anchor="t" anchorCtr="0" compatLnSpc="1">
              <a:prstTxWarp prst="textNoShape">
                <a:avLst/>
              </a:prstTxWarp>
            </a:bodyPr>
            <a:lstStyle/>
            <a:p>
              <a:endParaRPr lang="zh-CN" altLang="en-US">
                <a:solidFill>
                  <a:schemeClr val="bg1">
                    <a:lumMod val="85000"/>
                  </a:schemeClr>
                </a:solidFill>
              </a:endParaRPr>
            </a:p>
          </p:txBody>
        </p:sp>
        <p:pic>
          <p:nvPicPr>
            <p:cNvPr id="66" name="Picture 13"/>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8050597" y="2596539"/>
              <a:ext cx="443608" cy="479903"/>
            </a:xfrm>
            <a:prstGeom prst="rect">
              <a:avLst/>
            </a:prstGeom>
          </p:spPr>
        </p:pic>
      </p:grpSp>
      <p:grpSp>
        <p:nvGrpSpPr>
          <p:cNvPr id="4" name="组合 3"/>
          <p:cNvGrpSpPr/>
          <p:nvPr/>
        </p:nvGrpSpPr>
        <p:grpSpPr>
          <a:xfrm>
            <a:off x="3105933" y="2858477"/>
            <a:ext cx="1475213" cy="1747099"/>
            <a:chOff x="3082183" y="2858477"/>
            <a:chExt cx="1475213" cy="1747099"/>
          </a:xfrm>
        </p:grpSpPr>
        <p:grpSp>
          <p:nvGrpSpPr>
            <p:cNvPr id="36" name="组合 35"/>
            <p:cNvGrpSpPr/>
            <p:nvPr/>
          </p:nvGrpSpPr>
          <p:grpSpPr>
            <a:xfrm>
              <a:off x="3082183" y="2858477"/>
              <a:ext cx="1475213" cy="1470765"/>
              <a:chOff x="2288635" y="1941148"/>
              <a:chExt cx="1265193" cy="1261378"/>
            </a:xfrm>
          </p:grpSpPr>
          <p:sp>
            <p:nvSpPr>
              <p:cNvPr id="37" name="Freeform 7"/>
              <p:cNvSpPr>
                <a:spLocks/>
              </p:cNvSpPr>
              <p:nvPr/>
            </p:nvSpPr>
            <p:spPr bwMode="auto">
              <a:xfrm>
                <a:off x="2288635" y="1941148"/>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sp>
            <p:nvSpPr>
              <p:cNvPr id="38" name="Freeform 7"/>
              <p:cNvSpPr>
                <a:spLocks/>
              </p:cNvSpPr>
              <p:nvPr/>
            </p:nvSpPr>
            <p:spPr bwMode="auto">
              <a:xfrm flipV="1">
                <a:off x="2288635" y="2571837"/>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grpSp>
        <p:sp>
          <p:nvSpPr>
            <p:cNvPr id="51" name="KSO_Shape"/>
            <p:cNvSpPr>
              <a:spLocks/>
            </p:cNvSpPr>
            <p:nvPr/>
          </p:nvSpPr>
          <p:spPr bwMode="auto">
            <a:xfrm>
              <a:off x="3596032" y="3322997"/>
              <a:ext cx="489584" cy="532229"/>
            </a:xfrm>
            <a:custGeom>
              <a:avLst/>
              <a:gdLst>
                <a:gd name="T0" fmla="*/ 1043490 w 1727200"/>
                <a:gd name="T1" fmla="*/ 1889661 h 2355851"/>
                <a:gd name="T2" fmla="*/ 971954 w 1727200"/>
                <a:gd name="T3" fmla="*/ 1879217 h 2355851"/>
                <a:gd name="T4" fmla="*/ 908642 w 1727200"/>
                <a:gd name="T5" fmla="*/ 1873228 h 2355851"/>
                <a:gd name="T6" fmla="*/ 805395 w 1727200"/>
                <a:gd name="T7" fmla="*/ 1891200 h 2355851"/>
                <a:gd name="T8" fmla="*/ 294377 w 1727200"/>
                <a:gd name="T9" fmla="*/ 1864112 h 2355851"/>
                <a:gd name="T10" fmla="*/ 204319 w 1727200"/>
                <a:gd name="T11" fmla="*/ 1859188 h 2355851"/>
                <a:gd name="T12" fmla="*/ 403037 w 1727200"/>
                <a:gd name="T13" fmla="*/ 1831093 h 2355851"/>
                <a:gd name="T14" fmla="*/ 385153 w 1727200"/>
                <a:gd name="T15" fmla="*/ 1875835 h 2355851"/>
                <a:gd name="T16" fmla="*/ 314255 w 1727200"/>
                <a:gd name="T17" fmla="*/ 1828555 h 2355851"/>
                <a:gd name="T18" fmla="*/ 1396680 w 1727200"/>
                <a:gd name="T19" fmla="*/ 1673890 h 2355851"/>
                <a:gd name="T20" fmla="*/ 1158484 w 1727200"/>
                <a:gd name="T21" fmla="*/ 1682254 h 2355851"/>
                <a:gd name="T22" fmla="*/ 1397000 w 1727200"/>
                <a:gd name="T23" fmla="*/ 1515868 h 2355851"/>
                <a:gd name="T24" fmla="*/ 987568 w 1727200"/>
                <a:gd name="T25" fmla="*/ 1490804 h 2355851"/>
                <a:gd name="T26" fmla="*/ 1253277 w 1727200"/>
                <a:gd name="T27" fmla="*/ 1471432 h 2355851"/>
                <a:gd name="T28" fmla="*/ 1237020 w 1727200"/>
                <a:gd name="T29" fmla="*/ 1450572 h 2355851"/>
                <a:gd name="T30" fmla="*/ 1230964 w 1727200"/>
                <a:gd name="T31" fmla="*/ 1399867 h 2355851"/>
                <a:gd name="T32" fmla="*/ 604919 w 1727200"/>
                <a:gd name="T33" fmla="*/ 1195760 h 2355851"/>
                <a:gd name="T34" fmla="*/ 622850 w 1727200"/>
                <a:gd name="T35" fmla="*/ 1257377 h 2355851"/>
                <a:gd name="T36" fmla="*/ 583786 w 1727200"/>
                <a:gd name="T37" fmla="*/ 1172011 h 2355851"/>
                <a:gd name="T38" fmla="*/ 952240 w 1727200"/>
                <a:gd name="T39" fmla="*/ 984723 h 2355851"/>
                <a:gd name="T40" fmla="*/ 1237109 w 1727200"/>
                <a:gd name="T41" fmla="*/ 829944 h 2355851"/>
                <a:gd name="T42" fmla="*/ 1296524 w 1727200"/>
                <a:gd name="T43" fmla="*/ 1344054 h 2355851"/>
                <a:gd name="T44" fmla="*/ 1222657 w 1727200"/>
                <a:gd name="T45" fmla="*/ 1307767 h 2355851"/>
                <a:gd name="T46" fmla="*/ 1156498 w 1727200"/>
                <a:gd name="T47" fmla="*/ 1377129 h 2355851"/>
                <a:gd name="T48" fmla="*/ 962517 w 1727200"/>
                <a:gd name="T49" fmla="*/ 1487272 h 2355851"/>
                <a:gd name="T50" fmla="*/ 740274 w 1727200"/>
                <a:gd name="T51" fmla="*/ 1122482 h 2355851"/>
                <a:gd name="T52" fmla="*/ 841118 w 1727200"/>
                <a:gd name="T53" fmla="*/ 781135 h 2355851"/>
                <a:gd name="T54" fmla="*/ 430898 w 1727200"/>
                <a:gd name="T55" fmla="*/ 801009 h 2355851"/>
                <a:gd name="T56" fmla="*/ 461998 w 1727200"/>
                <a:gd name="T57" fmla="*/ 1129855 h 2355851"/>
                <a:gd name="T58" fmla="*/ 426089 w 1727200"/>
                <a:gd name="T59" fmla="*/ 1378495 h 2355851"/>
                <a:gd name="T60" fmla="*/ 70855 w 1727200"/>
                <a:gd name="T61" fmla="*/ 1387478 h 2355851"/>
                <a:gd name="T62" fmla="*/ 4488 w 1727200"/>
                <a:gd name="T63" fmla="*/ 1088468 h 2355851"/>
                <a:gd name="T64" fmla="*/ 57068 w 1727200"/>
                <a:gd name="T65" fmla="*/ 810313 h 2355851"/>
                <a:gd name="T66" fmla="*/ 331509 w 1727200"/>
                <a:gd name="T67" fmla="*/ 787534 h 2355851"/>
                <a:gd name="T68" fmla="*/ 125811 w 1727200"/>
                <a:gd name="T69" fmla="*/ 501282 h 2355851"/>
                <a:gd name="T70" fmla="*/ 1024838 w 1727200"/>
                <a:gd name="T71" fmla="*/ 389600 h 2355851"/>
                <a:gd name="T72" fmla="*/ 1138915 w 1727200"/>
                <a:gd name="T73" fmla="*/ 510268 h 2355851"/>
                <a:gd name="T74" fmla="*/ 1127025 w 1727200"/>
                <a:gd name="T75" fmla="*/ 638637 h 2355851"/>
                <a:gd name="T76" fmla="*/ 1059865 w 1727200"/>
                <a:gd name="T77" fmla="*/ 727854 h 2355851"/>
                <a:gd name="T78" fmla="*/ 942253 w 1727200"/>
                <a:gd name="T79" fmla="*/ 763476 h 2355851"/>
                <a:gd name="T80" fmla="*/ 853240 w 1727200"/>
                <a:gd name="T81" fmla="*/ 625158 h 2355851"/>
                <a:gd name="T82" fmla="*/ 861595 w 1727200"/>
                <a:gd name="T83" fmla="*/ 509305 h 2355851"/>
                <a:gd name="T84" fmla="*/ 872842 w 1727200"/>
                <a:gd name="T85" fmla="*/ 486520 h 2355851"/>
                <a:gd name="T86" fmla="*/ 954142 w 1727200"/>
                <a:gd name="T87" fmla="*/ 391205 h 2355851"/>
                <a:gd name="T88" fmla="*/ 400618 w 1727200"/>
                <a:gd name="T89" fmla="*/ 437418 h 2355851"/>
                <a:gd name="T90" fmla="*/ 332958 w 1727200"/>
                <a:gd name="T91" fmla="*/ 478818 h 2355851"/>
                <a:gd name="T92" fmla="*/ 400618 w 1727200"/>
                <a:gd name="T93" fmla="*/ 536583 h 2355851"/>
                <a:gd name="T94" fmla="*/ 341295 w 1727200"/>
                <a:gd name="T95" fmla="*/ 713413 h 2355851"/>
                <a:gd name="T96" fmla="*/ 222971 w 1727200"/>
                <a:gd name="T97" fmla="*/ 739728 h 2355851"/>
                <a:gd name="T98" fmla="*/ 126131 w 1727200"/>
                <a:gd name="T99" fmla="*/ 619061 h 2355851"/>
                <a:gd name="T100" fmla="*/ 120359 w 1727200"/>
                <a:gd name="T101" fmla="*/ 525352 h 2355851"/>
                <a:gd name="T102" fmla="*/ 146013 w 1727200"/>
                <a:gd name="T103" fmla="*/ 392168 h 2355851"/>
                <a:gd name="T104" fmla="*/ 525159 w 1727200"/>
                <a:gd name="T105" fmla="*/ 97743 h 2355851"/>
                <a:gd name="T106" fmla="*/ 539603 w 1727200"/>
                <a:gd name="T107" fmla="*/ 290238 h 2355851"/>
                <a:gd name="T108" fmla="*/ 351817 w 1727200"/>
                <a:gd name="T109" fmla="*/ 148669 h 2355851"/>
                <a:gd name="T110" fmla="*/ 477009 w 1727200"/>
                <a:gd name="T111" fmla="*/ 31763 h 2355851"/>
                <a:gd name="T112" fmla="*/ 941443 w 1727200"/>
                <a:gd name="T113" fmla="*/ 76586 h 2355851"/>
                <a:gd name="T114" fmla="*/ 935336 w 1727200"/>
                <a:gd name="T115" fmla="*/ 277506 h 2355851"/>
                <a:gd name="T116" fmla="*/ 743090 w 1727200"/>
                <a:gd name="T117" fmla="*/ 361463 h 2355851"/>
                <a:gd name="T118" fmla="*/ 549880 w 1727200"/>
                <a:gd name="T119" fmla="*/ 200920 h 2355851"/>
                <a:gd name="T120" fmla="*/ 642145 w 1727200"/>
                <a:gd name="T121" fmla="*/ 29802 h 23558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27200" h="2355851">
                  <a:moveTo>
                    <a:pt x="1251043" y="2284413"/>
                  </a:moveTo>
                  <a:lnTo>
                    <a:pt x="1346200" y="2284413"/>
                  </a:lnTo>
                  <a:lnTo>
                    <a:pt x="1345016" y="2287238"/>
                  </a:lnTo>
                  <a:lnTo>
                    <a:pt x="1345410" y="2288853"/>
                  </a:lnTo>
                  <a:lnTo>
                    <a:pt x="1345410" y="2291275"/>
                  </a:lnTo>
                  <a:lnTo>
                    <a:pt x="1345805" y="2294503"/>
                  </a:lnTo>
                  <a:lnTo>
                    <a:pt x="1345410" y="2299347"/>
                  </a:lnTo>
                  <a:lnTo>
                    <a:pt x="1345016" y="2305804"/>
                  </a:lnTo>
                  <a:lnTo>
                    <a:pt x="1343831" y="2313473"/>
                  </a:lnTo>
                  <a:lnTo>
                    <a:pt x="1341857" y="2322756"/>
                  </a:lnTo>
                  <a:lnTo>
                    <a:pt x="1340278" y="2323159"/>
                  </a:lnTo>
                  <a:lnTo>
                    <a:pt x="1337908" y="2323563"/>
                  </a:lnTo>
                  <a:lnTo>
                    <a:pt x="1331986" y="2324774"/>
                  </a:lnTo>
                  <a:lnTo>
                    <a:pt x="1320930" y="2325177"/>
                  </a:lnTo>
                  <a:lnTo>
                    <a:pt x="1320535" y="2324774"/>
                  </a:lnTo>
                  <a:lnTo>
                    <a:pt x="1319746" y="2324774"/>
                  </a:lnTo>
                  <a:lnTo>
                    <a:pt x="1319351" y="2323159"/>
                  </a:lnTo>
                  <a:lnTo>
                    <a:pt x="1318561" y="2321948"/>
                  </a:lnTo>
                  <a:lnTo>
                    <a:pt x="1318166" y="2321141"/>
                  </a:lnTo>
                  <a:lnTo>
                    <a:pt x="1316982" y="2320334"/>
                  </a:lnTo>
                  <a:lnTo>
                    <a:pt x="1315008" y="2320334"/>
                  </a:lnTo>
                  <a:lnTo>
                    <a:pt x="1312639" y="2321545"/>
                  </a:lnTo>
                  <a:lnTo>
                    <a:pt x="1308295" y="2323966"/>
                  </a:lnTo>
                  <a:lnTo>
                    <a:pt x="1299214" y="2330828"/>
                  </a:lnTo>
                  <a:lnTo>
                    <a:pt x="1290133" y="2336882"/>
                  </a:lnTo>
                  <a:lnTo>
                    <a:pt x="1279867" y="2342936"/>
                  </a:lnTo>
                  <a:lnTo>
                    <a:pt x="1274339" y="2345761"/>
                  </a:lnTo>
                  <a:lnTo>
                    <a:pt x="1269601" y="2347779"/>
                  </a:lnTo>
                  <a:lnTo>
                    <a:pt x="1263678" y="2349797"/>
                  </a:lnTo>
                  <a:lnTo>
                    <a:pt x="1257756" y="2351412"/>
                  </a:lnTo>
                  <a:lnTo>
                    <a:pt x="1251833" y="2353430"/>
                  </a:lnTo>
                  <a:lnTo>
                    <a:pt x="1245516" y="2354237"/>
                  </a:lnTo>
                  <a:lnTo>
                    <a:pt x="1238803" y="2355044"/>
                  </a:lnTo>
                  <a:lnTo>
                    <a:pt x="1231696" y="2355851"/>
                  </a:lnTo>
                  <a:lnTo>
                    <a:pt x="1224589" y="2355851"/>
                  </a:lnTo>
                  <a:lnTo>
                    <a:pt x="1217087" y="2355448"/>
                  </a:lnTo>
                  <a:lnTo>
                    <a:pt x="1210770" y="2354640"/>
                  </a:lnTo>
                  <a:lnTo>
                    <a:pt x="1205637" y="2353833"/>
                  </a:lnTo>
                  <a:lnTo>
                    <a:pt x="1201688" y="2352622"/>
                  </a:lnTo>
                  <a:lnTo>
                    <a:pt x="1198135" y="2350604"/>
                  </a:lnTo>
                  <a:lnTo>
                    <a:pt x="1195766" y="2348990"/>
                  </a:lnTo>
                  <a:lnTo>
                    <a:pt x="1193791" y="2346972"/>
                  </a:lnTo>
                  <a:lnTo>
                    <a:pt x="1192607" y="2344147"/>
                  </a:lnTo>
                  <a:lnTo>
                    <a:pt x="1192212" y="2342129"/>
                  </a:lnTo>
                  <a:lnTo>
                    <a:pt x="1192607" y="2339303"/>
                  </a:lnTo>
                  <a:lnTo>
                    <a:pt x="1193397" y="2336478"/>
                  </a:lnTo>
                  <a:lnTo>
                    <a:pt x="1194976" y="2333653"/>
                  </a:lnTo>
                  <a:lnTo>
                    <a:pt x="1196555" y="2330424"/>
                  </a:lnTo>
                  <a:lnTo>
                    <a:pt x="1198924" y="2327195"/>
                  </a:lnTo>
                  <a:lnTo>
                    <a:pt x="1201688" y="2323966"/>
                  </a:lnTo>
                  <a:lnTo>
                    <a:pt x="1207216" y="2317912"/>
                  </a:lnTo>
                  <a:lnTo>
                    <a:pt x="1213928" y="2311455"/>
                  </a:lnTo>
                  <a:lnTo>
                    <a:pt x="1221825" y="2305401"/>
                  </a:lnTo>
                  <a:lnTo>
                    <a:pt x="1228932" y="2299750"/>
                  </a:lnTo>
                  <a:lnTo>
                    <a:pt x="1235645" y="2294503"/>
                  </a:lnTo>
                  <a:lnTo>
                    <a:pt x="1246305" y="2287238"/>
                  </a:lnTo>
                  <a:lnTo>
                    <a:pt x="1251043" y="2284413"/>
                  </a:lnTo>
                  <a:close/>
                  <a:moveTo>
                    <a:pt x="1054800" y="2279650"/>
                  </a:moveTo>
                  <a:lnTo>
                    <a:pt x="1150937" y="2279650"/>
                  </a:lnTo>
                  <a:lnTo>
                    <a:pt x="1149740" y="2282428"/>
                  </a:lnTo>
                  <a:lnTo>
                    <a:pt x="1150139" y="2284413"/>
                  </a:lnTo>
                  <a:lnTo>
                    <a:pt x="1150139" y="2286397"/>
                  </a:lnTo>
                  <a:lnTo>
                    <a:pt x="1150538" y="2289572"/>
                  </a:lnTo>
                  <a:lnTo>
                    <a:pt x="1150538" y="2294335"/>
                  </a:lnTo>
                  <a:lnTo>
                    <a:pt x="1149740" y="2300288"/>
                  </a:lnTo>
                  <a:lnTo>
                    <a:pt x="1148544" y="2307828"/>
                  </a:lnTo>
                  <a:lnTo>
                    <a:pt x="1146948" y="2316956"/>
                  </a:lnTo>
                  <a:lnTo>
                    <a:pt x="1144953" y="2318147"/>
                  </a:lnTo>
                  <a:lnTo>
                    <a:pt x="1142560" y="2318544"/>
                  </a:lnTo>
                  <a:lnTo>
                    <a:pt x="1136576" y="2318941"/>
                  </a:lnTo>
                  <a:lnTo>
                    <a:pt x="1125407" y="2319338"/>
                  </a:lnTo>
                  <a:lnTo>
                    <a:pt x="1125008" y="2319338"/>
                  </a:lnTo>
                  <a:lnTo>
                    <a:pt x="1124609" y="2319338"/>
                  </a:lnTo>
                  <a:lnTo>
                    <a:pt x="1123811" y="2318147"/>
                  </a:lnTo>
                  <a:lnTo>
                    <a:pt x="1123412" y="2316560"/>
                  </a:lnTo>
                  <a:lnTo>
                    <a:pt x="1122615" y="2315369"/>
                  </a:lnTo>
                  <a:lnTo>
                    <a:pt x="1121418" y="2314972"/>
                  </a:lnTo>
                  <a:lnTo>
                    <a:pt x="1119822" y="2314972"/>
                  </a:lnTo>
                  <a:lnTo>
                    <a:pt x="1117030" y="2315766"/>
                  </a:lnTo>
                  <a:lnTo>
                    <a:pt x="1113041" y="2318941"/>
                  </a:lnTo>
                  <a:lnTo>
                    <a:pt x="1103467" y="2325291"/>
                  </a:lnTo>
                  <a:lnTo>
                    <a:pt x="1094292" y="2331641"/>
                  </a:lnTo>
                  <a:lnTo>
                    <a:pt x="1083920" y="2336800"/>
                  </a:lnTo>
                  <a:lnTo>
                    <a:pt x="1079133" y="2339578"/>
                  </a:lnTo>
                  <a:lnTo>
                    <a:pt x="1073549" y="2341960"/>
                  </a:lnTo>
                  <a:lnTo>
                    <a:pt x="1067565" y="2343944"/>
                  </a:lnTo>
                  <a:lnTo>
                    <a:pt x="1061581" y="2345928"/>
                  </a:lnTo>
                  <a:lnTo>
                    <a:pt x="1055598" y="2347119"/>
                  </a:lnTo>
                  <a:lnTo>
                    <a:pt x="1049215" y="2348310"/>
                  </a:lnTo>
                  <a:lnTo>
                    <a:pt x="1042434" y="2349103"/>
                  </a:lnTo>
                  <a:lnTo>
                    <a:pt x="1035652" y="2349500"/>
                  </a:lnTo>
                  <a:lnTo>
                    <a:pt x="1028073" y="2349500"/>
                  </a:lnTo>
                  <a:lnTo>
                    <a:pt x="1020493" y="2349500"/>
                  </a:lnTo>
                  <a:lnTo>
                    <a:pt x="1014111" y="2348706"/>
                  </a:lnTo>
                  <a:lnTo>
                    <a:pt x="1008925" y="2347913"/>
                  </a:lnTo>
                  <a:lnTo>
                    <a:pt x="1004936" y="2346722"/>
                  </a:lnTo>
                  <a:lnTo>
                    <a:pt x="1001346" y="2345135"/>
                  </a:lnTo>
                  <a:lnTo>
                    <a:pt x="998952" y="2342753"/>
                  </a:lnTo>
                  <a:lnTo>
                    <a:pt x="997357" y="2341166"/>
                  </a:lnTo>
                  <a:lnTo>
                    <a:pt x="995761" y="2338785"/>
                  </a:lnTo>
                  <a:lnTo>
                    <a:pt x="995362" y="2336006"/>
                  </a:lnTo>
                  <a:lnTo>
                    <a:pt x="995761" y="2333625"/>
                  </a:lnTo>
                  <a:lnTo>
                    <a:pt x="996958" y="2330847"/>
                  </a:lnTo>
                  <a:lnTo>
                    <a:pt x="998154" y="2328069"/>
                  </a:lnTo>
                  <a:lnTo>
                    <a:pt x="999750" y="2325291"/>
                  </a:lnTo>
                  <a:lnTo>
                    <a:pt x="1002144" y="2321719"/>
                  </a:lnTo>
                  <a:lnTo>
                    <a:pt x="1004936" y="2318941"/>
                  </a:lnTo>
                  <a:lnTo>
                    <a:pt x="1010920" y="2312591"/>
                  </a:lnTo>
                  <a:lnTo>
                    <a:pt x="1017701" y="2306241"/>
                  </a:lnTo>
                  <a:lnTo>
                    <a:pt x="1025280" y="2300288"/>
                  </a:lnTo>
                  <a:lnTo>
                    <a:pt x="1032461" y="2294731"/>
                  </a:lnTo>
                  <a:lnTo>
                    <a:pt x="1039242" y="2289572"/>
                  </a:lnTo>
                  <a:lnTo>
                    <a:pt x="1050013" y="2282031"/>
                  </a:lnTo>
                  <a:lnTo>
                    <a:pt x="1054800" y="2279650"/>
                  </a:lnTo>
                  <a:close/>
                  <a:moveTo>
                    <a:pt x="214312" y="2259013"/>
                  </a:moveTo>
                  <a:lnTo>
                    <a:pt x="309863" y="2259013"/>
                  </a:lnTo>
                  <a:lnTo>
                    <a:pt x="314207" y="2261449"/>
                  </a:lnTo>
                  <a:lnTo>
                    <a:pt x="324867" y="2269161"/>
                  </a:lnTo>
                  <a:lnTo>
                    <a:pt x="331580" y="2274031"/>
                  </a:lnTo>
                  <a:lnTo>
                    <a:pt x="339082" y="2280120"/>
                  </a:lnTo>
                  <a:lnTo>
                    <a:pt x="346584" y="2286208"/>
                  </a:lnTo>
                  <a:lnTo>
                    <a:pt x="353296" y="2292703"/>
                  </a:lnTo>
                  <a:lnTo>
                    <a:pt x="359219" y="2299197"/>
                  </a:lnTo>
                  <a:lnTo>
                    <a:pt x="361982" y="2302038"/>
                  </a:lnTo>
                  <a:lnTo>
                    <a:pt x="363957" y="2305286"/>
                  </a:lnTo>
                  <a:lnTo>
                    <a:pt x="365536" y="2308127"/>
                  </a:lnTo>
                  <a:lnTo>
                    <a:pt x="367115" y="2311374"/>
                  </a:lnTo>
                  <a:lnTo>
                    <a:pt x="367905" y="2314215"/>
                  </a:lnTo>
                  <a:lnTo>
                    <a:pt x="368300" y="2316651"/>
                  </a:lnTo>
                  <a:lnTo>
                    <a:pt x="367905" y="2319492"/>
                  </a:lnTo>
                  <a:lnTo>
                    <a:pt x="367115" y="2321521"/>
                  </a:lnTo>
                  <a:lnTo>
                    <a:pt x="364746" y="2323551"/>
                  </a:lnTo>
                  <a:lnTo>
                    <a:pt x="362377" y="2325986"/>
                  </a:lnTo>
                  <a:lnTo>
                    <a:pt x="358824" y="2327204"/>
                  </a:lnTo>
                  <a:lnTo>
                    <a:pt x="354875" y="2328422"/>
                  </a:lnTo>
                  <a:lnTo>
                    <a:pt x="349742" y="2329639"/>
                  </a:lnTo>
                  <a:lnTo>
                    <a:pt x="343425" y="2330045"/>
                  </a:lnTo>
                  <a:lnTo>
                    <a:pt x="335923" y="2330451"/>
                  </a:lnTo>
                  <a:lnTo>
                    <a:pt x="328816" y="2330451"/>
                  </a:lnTo>
                  <a:lnTo>
                    <a:pt x="321709" y="2330045"/>
                  </a:lnTo>
                  <a:lnTo>
                    <a:pt x="315391" y="2329234"/>
                  </a:lnTo>
                  <a:lnTo>
                    <a:pt x="308679" y="2328016"/>
                  </a:lnTo>
                  <a:lnTo>
                    <a:pt x="302756" y="2326798"/>
                  </a:lnTo>
                  <a:lnTo>
                    <a:pt x="296834" y="2324363"/>
                  </a:lnTo>
                  <a:lnTo>
                    <a:pt x="291306" y="2322739"/>
                  </a:lnTo>
                  <a:lnTo>
                    <a:pt x="286173" y="2320304"/>
                  </a:lnTo>
                  <a:lnTo>
                    <a:pt x="281040" y="2317463"/>
                  </a:lnTo>
                  <a:lnTo>
                    <a:pt x="270774" y="2312186"/>
                  </a:lnTo>
                  <a:lnTo>
                    <a:pt x="261298" y="2305691"/>
                  </a:lnTo>
                  <a:lnTo>
                    <a:pt x="252612" y="2299197"/>
                  </a:lnTo>
                  <a:lnTo>
                    <a:pt x="248268" y="2295950"/>
                  </a:lnTo>
                  <a:lnTo>
                    <a:pt x="245504" y="2294732"/>
                  </a:lnTo>
                  <a:lnTo>
                    <a:pt x="243530" y="2294732"/>
                  </a:lnTo>
                  <a:lnTo>
                    <a:pt x="242346" y="2295544"/>
                  </a:lnTo>
                  <a:lnTo>
                    <a:pt x="241951" y="2296762"/>
                  </a:lnTo>
                  <a:lnTo>
                    <a:pt x="241556" y="2298385"/>
                  </a:lnTo>
                  <a:lnTo>
                    <a:pt x="240766" y="2299197"/>
                  </a:lnTo>
                  <a:lnTo>
                    <a:pt x="240371" y="2299603"/>
                  </a:lnTo>
                  <a:lnTo>
                    <a:pt x="239582" y="2299603"/>
                  </a:lnTo>
                  <a:lnTo>
                    <a:pt x="228526" y="2299197"/>
                  </a:lnTo>
                  <a:lnTo>
                    <a:pt x="222604" y="2298791"/>
                  </a:lnTo>
                  <a:lnTo>
                    <a:pt x="220629" y="2298385"/>
                  </a:lnTo>
                  <a:lnTo>
                    <a:pt x="219050" y="2297574"/>
                  </a:lnTo>
                  <a:lnTo>
                    <a:pt x="216681" y="2287832"/>
                  </a:lnTo>
                  <a:lnTo>
                    <a:pt x="215496" y="2280120"/>
                  </a:lnTo>
                  <a:lnTo>
                    <a:pt x="215102" y="2274031"/>
                  </a:lnTo>
                  <a:lnTo>
                    <a:pt x="215102" y="2269161"/>
                  </a:lnTo>
                  <a:lnTo>
                    <a:pt x="215102" y="2265914"/>
                  </a:lnTo>
                  <a:lnTo>
                    <a:pt x="215496" y="2263478"/>
                  </a:lnTo>
                  <a:lnTo>
                    <a:pt x="215891" y="2261449"/>
                  </a:lnTo>
                  <a:lnTo>
                    <a:pt x="214312" y="2259013"/>
                  </a:lnTo>
                  <a:close/>
                  <a:moveTo>
                    <a:pt x="387350" y="2254250"/>
                  </a:moveTo>
                  <a:lnTo>
                    <a:pt x="482901" y="2254250"/>
                  </a:lnTo>
                  <a:lnTo>
                    <a:pt x="487245" y="2257390"/>
                  </a:lnTo>
                  <a:lnTo>
                    <a:pt x="498300" y="2264453"/>
                  </a:lnTo>
                  <a:lnTo>
                    <a:pt x="505013" y="2269162"/>
                  </a:lnTo>
                  <a:lnTo>
                    <a:pt x="512120" y="2274656"/>
                  </a:lnTo>
                  <a:lnTo>
                    <a:pt x="519622" y="2280935"/>
                  </a:lnTo>
                  <a:lnTo>
                    <a:pt x="526334" y="2286821"/>
                  </a:lnTo>
                  <a:lnTo>
                    <a:pt x="532257" y="2293099"/>
                  </a:lnTo>
                  <a:lnTo>
                    <a:pt x="534626" y="2296239"/>
                  </a:lnTo>
                  <a:lnTo>
                    <a:pt x="537390" y="2299378"/>
                  </a:lnTo>
                  <a:lnTo>
                    <a:pt x="538969" y="2302125"/>
                  </a:lnTo>
                  <a:lnTo>
                    <a:pt x="540153" y="2305264"/>
                  </a:lnTo>
                  <a:lnTo>
                    <a:pt x="540943" y="2308011"/>
                  </a:lnTo>
                  <a:lnTo>
                    <a:pt x="541338" y="2310758"/>
                  </a:lnTo>
                  <a:lnTo>
                    <a:pt x="540943" y="2313113"/>
                  </a:lnTo>
                  <a:lnTo>
                    <a:pt x="539759" y="2315075"/>
                  </a:lnTo>
                  <a:lnTo>
                    <a:pt x="538179" y="2317429"/>
                  </a:lnTo>
                  <a:lnTo>
                    <a:pt x="535415" y="2318999"/>
                  </a:lnTo>
                  <a:lnTo>
                    <a:pt x="532257" y="2320569"/>
                  </a:lnTo>
                  <a:lnTo>
                    <a:pt x="527913" y="2321746"/>
                  </a:lnTo>
                  <a:lnTo>
                    <a:pt x="523175" y="2322923"/>
                  </a:lnTo>
                  <a:lnTo>
                    <a:pt x="516858" y="2323315"/>
                  </a:lnTo>
                  <a:lnTo>
                    <a:pt x="509356" y="2324100"/>
                  </a:lnTo>
                  <a:lnTo>
                    <a:pt x="501459" y="2324100"/>
                  </a:lnTo>
                  <a:lnTo>
                    <a:pt x="494747" y="2323315"/>
                  </a:lnTo>
                  <a:lnTo>
                    <a:pt x="488034" y="2322531"/>
                  </a:lnTo>
                  <a:lnTo>
                    <a:pt x="481717" y="2321353"/>
                  </a:lnTo>
                  <a:lnTo>
                    <a:pt x="476189" y="2319784"/>
                  </a:lnTo>
                  <a:lnTo>
                    <a:pt x="470267" y="2318214"/>
                  </a:lnTo>
                  <a:lnTo>
                    <a:pt x="464344" y="2315860"/>
                  </a:lnTo>
                  <a:lnTo>
                    <a:pt x="459211" y="2313897"/>
                  </a:lnTo>
                  <a:lnTo>
                    <a:pt x="453683" y="2311543"/>
                  </a:lnTo>
                  <a:lnTo>
                    <a:pt x="443812" y="2306049"/>
                  </a:lnTo>
                  <a:lnTo>
                    <a:pt x="434336" y="2299770"/>
                  </a:lnTo>
                  <a:lnTo>
                    <a:pt x="425255" y="2293099"/>
                  </a:lnTo>
                  <a:lnTo>
                    <a:pt x="420911" y="2290745"/>
                  </a:lnTo>
                  <a:lnTo>
                    <a:pt x="418542" y="2289175"/>
                  </a:lnTo>
                  <a:lnTo>
                    <a:pt x="416963" y="2289175"/>
                  </a:lnTo>
                  <a:lnTo>
                    <a:pt x="415778" y="2289960"/>
                  </a:lnTo>
                  <a:lnTo>
                    <a:pt x="415384" y="2291530"/>
                  </a:lnTo>
                  <a:lnTo>
                    <a:pt x="414199" y="2292707"/>
                  </a:lnTo>
                  <a:lnTo>
                    <a:pt x="413409" y="2293492"/>
                  </a:lnTo>
                  <a:lnTo>
                    <a:pt x="413015" y="2293884"/>
                  </a:lnTo>
                  <a:lnTo>
                    <a:pt x="412620" y="2293884"/>
                  </a:lnTo>
                  <a:lnTo>
                    <a:pt x="401959" y="2293492"/>
                  </a:lnTo>
                  <a:lnTo>
                    <a:pt x="396036" y="2293099"/>
                  </a:lnTo>
                  <a:lnTo>
                    <a:pt x="393273" y="2292315"/>
                  </a:lnTo>
                  <a:lnTo>
                    <a:pt x="391693" y="2291922"/>
                  </a:lnTo>
                  <a:lnTo>
                    <a:pt x="390114" y="2282504"/>
                  </a:lnTo>
                  <a:lnTo>
                    <a:pt x="388929" y="2275048"/>
                  </a:lnTo>
                  <a:lnTo>
                    <a:pt x="388140" y="2269162"/>
                  </a:lnTo>
                  <a:lnTo>
                    <a:pt x="388140" y="2264845"/>
                  </a:lnTo>
                  <a:lnTo>
                    <a:pt x="388534" y="2261314"/>
                  </a:lnTo>
                  <a:lnTo>
                    <a:pt x="388534" y="2258959"/>
                  </a:lnTo>
                  <a:lnTo>
                    <a:pt x="388929" y="2257390"/>
                  </a:lnTo>
                  <a:lnTo>
                    <a:pt x="387350" y="2254250"/>
                  </a:lnTo>
                  <a:close/>
                  <a:moveTo>
                    <a:pt x="1427162" y="1922463"/>
                  </a:moveTo>
                  <a:lnTo>
                    <a:pt x="1564119" y="1922463"/>
                  </a:lnTo>
                  <a:lnTo>
                    <a:pt x="1564119" y="1952298"/>
                  </a:lnTo>
                  <a:lnTo>
                    <a:pt x="1564515" y="1953094"/>
                  </a:lnTo>
                  <a:lnTo>
                    <a:pt x="1565306" y="1953889"/>
                  </a:lnTo>
                  <a:lnTo>
                    <a:pt x="1567285" y="1955083"/>
                  </a:lnTo>
                  <a:lnTo>
                    <a:pt x="1569265" y="1955878"/>
                  </a:lnTo>
                  <a:lnTo>
                    <a:pt x="1571640" y="1956674"/>
                  </a:lnTo>
                  <a:lnTo>
                    <a:pt x="1575994" y="1957071"/>
                  </a:lnTo>
                  <a:lnTo>
                    <a:pt x="1580744" y="1957469"/>
                  </a:lnTo>
                  <a:lnTo>
                    <a:pt x="1585494" y="1957071"/>
                  </a:lnTo>
                  <a:lnTo>
                    <a:pt x="1589452" y="1956674"/>
                  </a:lnTo>
                  <a:lnTo>
                    <a:pt x="1592618" y="1955878"/>
                  </a:lnTo>
                  <a:lnTo>
                    <a:pt x="1594993" y="1955083"/>
                  </a:lnTo>
                  <a:lnTo>
                    <a:pt x="1596577" y="1953889"/>
                  </a:lnTo>
                  <a:lnTo>
                    <a:pt x="1597368" y="1953094"/>
                  </a:lnTo>
                  <a:lnTo>
                    <a:pt x="1598160" y="1952298"/>
                  </a:lnTo>
                  <a:lnTo>
                    <a:pt x="1598160" y="1922463"/>
                  </a:lnTo>
                  <a:lnTo>
                    <a:pt x="1727200" y="1922463"/>
                  </a:lnTo>
                  <a:lnTo>
                    <a:pt x="1727200" y="2064079"/>
                  </a:lnTo>
                  <a:lnTo>
                    <a:pt x="1727200" y="2066863"/>
                  </a:lnTo>
                  <a:lnTo>
                    <a:pt x="1726804" y="2070045"/>
                  </a:lnTo>
                  <a:lnTo>
                    <a:pt x="1726013" y="2072830"/>
                  </a:lnTo>
                  <a:lnTo>
                    <a:pt x="1725221" y="2075615"/>
                  </a:lnTo>
                  <a:lnTo>
                    <a:pt x="1724034" y="2078001"/>
                  </a:lnTo>
                  <a:lnTo>
                    <a:pt x="1722450" y="2080388"/>
                  </a:lnTo>
                  <a:lnTo>
                    <a:pt x="1720471" y="2083173"/>
                  </a:lnTo>
                  <a:lnTo>
                    <a:pt x="1718888" y="2085162"/>
                  </a:lnTo>
                  <a:lnTo>
                    <a:pt x="1716909" y="2086753"/>
                  </a:lnTo>
                  <a:lnTo>
                    <a:pt x="1714138" y="2088742"/>
                  </a:lnTo>
                  <a:lnTo>
                    <a:pt x="1711763" y="2090333"/>
                  </a:lnTo>
                  <a:lnTo>
                    <a:pt x="1709388" y="2091526"/>
                  </a:lnTo>
                  <a:lnTo>
                    <a:pt x="1706617" y="2092322"/>
                  </a:lnTo>
                  <a:lnTo>
                    <a:pt x="1703846" y="2093118"/>
                  </a:lnTo>
                  <a:lnTo>
                    <a:pt x="1700680" y="2093515"/>
                  </a:lnTo>
                  <a:lnTo>
                    <a:pt x="1697513" y="2093913"/>
                  </a:lnTo>
                  <a:lnTo>
                    <a:pt x="1456849" y="2093913"/>
                  </a:lnTo>
                  <a:lnTo>
                    <a:pt x="1454078" y="2093515"/>
                  </a:lnTo>
                  <a:lnTo>
                    <a:pt x="1451308" y="2093118"/>
                  </a:lnTo>
                  <a:lnTo>
                    <a:pt x="1448141" y="2092322"/>
                  </a:lnTo>
                  <a:lnTo>
                    <a:pt x="1445766" y="2091526"/>
                  </a:lnTo>
                  <a:lnTo>
                    <a:pt x="1442995" y="2090333"/>
                  </a:lnTo>
                  <a:lnTo>
                    <a:pt x="1440620" y="2088742"/>
                  </a:lnTo>
                  <a:lnTo>
                    <a:pt x="1438245" y="2086753"/>
                  </a:lnTo>
                  <a:lnTo>
                    <a:pt x="1435870" y="2085162"/>
                  </a:lnTo>
                  <a:lnTo>
                    <a:pt x="1434287" y="2083173"/>
                  </a:lnTo>
                  <a:lnTo>
                    <a:pt x="1432308" y="2080388"/>
                  </a:lnTo>
                  <a:lnTo>
                    <a:pt x="1431120" y="2078001"/>
                  </a:lnTo>
                  <a:lnTo>
                    <a:pt x="1429537" y="2075615"/>
                  </a:lnTo>
                  <a:lnTo>
                    <a:pt x="1428745" y="2072830"/>
                  </a:lnTo>
                  <a:lnTo>
                    <a:pt x="1427954" y="2070045"/>
                  </a:lnTo>
                  <a:lnTo>
                    <a:pt x="1427558" y="2066863"/>
                  </a:lnTo>
                  <a:lnTo>
                    <a:pt x="1427162" y="2064079"/>
                  </a:lnTo>
                  <a:lnTo>
                    <a:pt x="1427162" y="1922463"/>
                  </a:lnTo>
                  <a:close/>
                  <a:moveTo>
                    <a:pt x="1456849" y="1844675"/>
                  </a:moveTo>
                  <a:lnTo>
                    <a:pt x="1697513" y="1844675"/>
                  </a:lnTo>
                  <a:lnTo>
                    <a:pt x="1700680" y="1845074"/>
                  </a:lnTo>
                  <a:lnTo>
                    <a:pt x="1703846" y="1845474"/>
                  </a:lnTo>
                  <a:lnTo>
                    <a:pt x="1706617" y="1845873"/>
                  </a:lnTo>
                  <a:lnTo>
                    <a:pt x="1709388" y="1847071"/>
                  </a:lnTo>
                  <a:lnTo>
                    <a:pt x="1711763" y="1848269"/>
                  </a:lnTo>
                  <a:lnTo>
                    <a:pt x="1714138" y="1849467"/>
                  </a:lnTo>
                  <a:lnTo>
                    <a:pt x="1716909" y="1851463"/>
                  </a:lnTo>
                  <a:lnTo>
                    <a:pt x="1718888" y="1853460"/>
                  </a:lnTo>
                  <a:lnTo>
                    <a:pt x="1720471" y="1855457"/>
                  </a:lnTo>
                  <a:lnTo>
                    <a:pt x="1722450" y="1858252"/>
                  </a:lnTo>
                  <a:lnTo>
                    <a:pt x="1724034" y="1860248"/>
                  </a:lnTo>
                  <a:lnTo>
                    <a:pt x="1725221" y="1863044"/>
                  </a:lnTo>
                  <a:lnTo>
                    <a:pt x="1726013" y="1865839"/>
                  </a:lnTo>
                  <a:lnTo>
                    <a:pt x="1726804" y="1868634"/>
                  </a:lnTo>
                  <a:lnTo>
                    <a:pt x="1727200" y="1871828"/>
                  </a:lnTo>
                  <a:lnTo>
                    <a:pt x="1727200" y="1874624"/>
                  </a:lnTo>
                  <a:lnTo>
                    <a:pt x="1727200" y="1909763"/>
                  </a:lnTo>
                  <a:lnTo>
                    <a:pt x="1427162" y="1909763"/>
                  </a:lnTo>
                  <a:lnTo>
                    <a:pt x="1427162" y="1874624"/>
                  </a:lnTo>
                  <a:lnTo>
                    <a:pt x="1427558" y="1871828"/>
                  </a:lnTo>
                  <a:lnTo>
                    <a:pt x="1427954" y="1868634"/>
                  </a:lnTo>
                  <a:lnTo>
                    <a:pt x="1428745" y="1865839"/>
                  </a:lnTo>
                  <a:lnTo>
                    <a:pt x="1429537" y="1863044"/>
                  </a:lnTo>
                  <a:lnTo>
                    <a:pt x="1431120" y="1860248"/>
                  </a:lnTo>
                  <a:lnTo>
                    <a:pt x="1432308" y="1858252"/>
                  </a:lnTo>
                  <a:lnTo>
                    <a:pt x="1434287" y="1855457"/>
                  </a:lnTo>
                  <a:lnTo>
                    <a:pt x="1435870" y="1853460"/>
                  </a:lnTo>
                  <a:lnTo>
                    <a:pt x="1438245" y="1851463"/>
                  </a:lnTo>
                  <a:lnTo>
                    <a:pt x="1440620" y="1849467"/>
                  </a:lnTo>
                  <a:lnTo>
                    <a:pt x="1442995" y="1848269"/>
                  </a:lnTo>
                  <a:lnTo>
                    <a:pt x="1445766" y="1847071"/>
                  </a:lnTo>
                  <a:lnTo>
                    <a:pt x="1448141" y="1845873"/>
                  </a:lnTo>
                  <a:lnTo>
                    <a:pt x="1451308" y="1845474"/>
                  </a:lnTo>
                  <a:lnTo>
                    <a:pt x="1454078" y="1845074"/>
                  </a:lnTo>
                  <a:lnTo>
                    <a:pt x="1456849" y="1844675"/>
                  </a:lnTo>
                  <a:close/>
                  <a:moveTo>
                    <a:pt x="1220993" y="1843629"/>
                  </a:moveTo>
                  <a:lnTo>
                    <a:pt x="1221192" y="1843629"/>
                  </a:lnTo>
                  <a:lnTo>
                    <a:pt x="1221390" y="1843670"/>
                  </a:lnTo>
                  <a:lnTo>
                    <a:pt x="1221398" y="1844027"/>
                  </a:lnTo>
                  <a:lnTo>
                    <a:pt x="1221390" y="1844026"/>
                  </a:lnTo>
                  <a:lnTo>
                    <a:pt x="1220993" y="1843629"/>
                  </a:lnTo>
                  <a:close/>
                  <a:moveTo>
                    <a:pt x="1620838" y="1724025"/>
                  </a:moveTo>
                  <a:lnTo>
                    <a:pt x="1620444" y="1728788"/>
                  </a:lnTo>
                  <a:lnTo>
                    <a:pt x="1618474" y="1739503"/>
                  </a:lnTo>
                  <a:lnTo>
                    <a:pt x="1615321" y="1755775"/>
                  </a:lnTo>
                  <a:lnTo>
                    <a:pt x="1612956" y="1764903"/>
                  </a:lnTo>
                  <a:lnTo>
                    <a:pt x="1610197" y="1774031"/>
                  </a:lnTo>
                  <a:lnTo>
                    <a:pt x="1607439" y="1783556"/>
                  </a:lnTo>
                  <a:lnTo>
                    <a:pt x="1603498" y="1792685"/>
                  </a:lnTo>
                  <a:lnTo>
                    <a:pt x="1599557" y="1801019"/>
                  </a:lnTo>
                  <a:lnTo>
                    <a:pt x="1595222" y="1808560"/>
                  </a:lnTo>
                  <a:lnTo>
                    <a:pt x="1592857" y="1812528"/>
                  </a:lnTo>
                  <a:lnTo>
                    <a:pt x="1589704" y="1815306"/>
                  </a:lnTo>
                  <a:lnTo>
                    <a:pt x="1587340" y="1818481"/>
                  </a:lnTo>
                  <a:lnTo>
                    <a:pt x="1584187" y="1820466"/>
                  </a:lnTo>
                  <a:lnTo>
                    <a:pt x="1581428" y="1822450"/>
                  </a:lnTo>
                  <a:lnTo>
                    <a:pt x="1577881" y="1824435"/>
                  </a:lnTo>
                  <a:lnTo>
                    <a:pt x="1574728" y="1825228"/>
                  </a:lnTo>
                  <a:lnTo>
                    <a:pt x="1571181" y="1825625"/>
                  </a:lnTo>
                  <a:lnTo>
                    <a:pt x="1567240" y="1825625"/>
                  </a:lnTo>
                  <a:lnTo>
                    <a:pt x="1563299" y="1825625"/>
                  </a:lnTo>
                  <a:lnTo>
                    <a:pt x="1560147" y="1824831"/>
                  </a:lnTo>
                  <a:lnTo>
                    <a:pt x="1556994" y="1824038"/>
                  </a:lnTo>
                  <a:lnTo>
                    <a:pt x="1554235" y="1822450"/>
                  </a:lnTo>
                  <a:lnTo>
                    <a:pt x="1551476" y="1821260"/>
                  </a:lnTo>
                  <a:lnTo>
                    <a:pt x="1549506" y="1819672"/>
                  </a:lnTo>
                  <a:lnTo>
                    <a:pt x="1547929" y="1817688"/>
                  </a:lnTo>
                  <a:lnTo>
                    <a:pt x="1546353" y="1815306"/>
                  </a:lnTo>
                  <a:lnTo>
                    <a:pt x="1544777" y="1812925"/>
                  </a:lnTo>
                  <a:lnTo>
                    <a:pt x="1543988" y="1810544"/>
                  </a:lnTo>
                  <a:lnTo>
                    <a:pt x="1543200" y="1807369"/>
                  </a:lnTo>
                  <a:lnTo>
                    <a:pt x="1542412" y="1800622"/>
                  </a:lnTo>
                  <a:lnTo>
                    <a:pt x="1542018" y="1793478"/>
                  </a:lnTo>
                  <a:lnTo>
                    <a:pt x="1542018" y="1789906"/>
                  </a:lnTo>
                  <a:lnTo>
                    <a:pt x="1542018" y="1786731"/>
                  </a:lnTo>
                  <a:lnTo>
                    <a:pt x="1541624" y="1784350"/>
                  </a:lnTo>
                  <a:lnTo>
                    <a:pt x="1540836" y="1781969"/>
                  </a:lnTo>
                  <a:lnTo>
                    <a:pt x="1540047" y="1780381"/>
                  </a:lnTo>
                  <a:lnTo>
                    <a:pt x="1539259" y="1779191"/>
                  </a:lnTo>
                  <a:lnTo>
                    <a:pt x="1538077" y="1778397"/>
                  </a:lnTo>
                  <a:lnTo>
                    <a:pt x="1536895" y="1778000"/>
                  </a:lnTo>
                  <a:lnTo>
                    <a:pt x="1535712" y="1778000"/>
                  </a:lnTo>
                  <a:lnTo>
                    <a:pt x="1534924" y="1778397"/>
                  </a:lnTo>
                  <a:lnTo>
                    <a:pt x="1534136" y="1778794"/>
                  </a:lnTo>
                  <a:lnTo>
                    <a:pt x="1532954" y="1779985"/>
                  </a:lnTo>
                  <a:lnTo>
                    <a:pt x="1532165" y="1781572"/>
                  </a:lnTo>
                  <a:lnTo>
                    <a:pt x="1531377" y="1783556"/>
                  </a:lnTo>
                  <a:lnTo>
                    <a:pt x="1530983" y="1785541"/>
                  </a:lnTo>
                  <a:lnTo>
                    <a:pt x="1530589" y="1787922"/>
                  </a:lnTo>
                  <a:lnTo>
                    <a:pt x="1530195" y="1790700"/>
                  </a:lnTo>
                  <a:lnTo>
                    <a:pt x="1529407" y="1793875"/>
                  </a:lnTo>
                  <a:lnTo>
                    <a:pt x="1528224" y="1797447"/>
                  </a:lnTo>
                  <a:lnTo>
                    <a:pt x="1526648" y="1801019"/>
                  </a:lnTo>
                  <a:lnTo>
                    <a:pt x="1522313" y="1808163"/>
                  </a:lnTo>
                  <a:lnTo>
                    <a:pt x="1517584" y="1814513"/>
                  </a:lnTo>
                  <a:lnTo>
                    <a:pt x="1515613" y="1817291"/>
                  </a:lnTo>
                  <a:lnTo>
                    <a:pt x="1513643" y="1818878"/>
                  </a:lnTo>
                  <a:lnTo>
                    <a:pt x="1512066" y="1820069"/>
                  </a:lnTo>
                  <a:lnTo>
                    <a:pt x="1510096" y="1820069"/>
                  </a:lnTo>
                  <a:lnTo>
                    <a:pt x="1509307" y="1820069"/>
                  </a:lnTo>
                  <a:lnTo>
                    <a:pt x="1508913" y="1819275"/>
                  </a:lnTo>
                  <a:lnTo>
                    <a:pt x="1508125" y="1817688"/>
                  </a:lnTo>
                  <a:lnTo>
                    <a:pt x="1508125" y="1814116"/>
                  </a:lnTo>
                  <a:lnTo>
                    <a:pt x="1508125" y="1809353"/>
                  </a:lnTo>
                  <a:lnTo>
                    <a:pt x="1509307" y="1797844"/>
                  </a:lnTo>
                  <a:lnTo>
                    <a:pt x="1510096" y="1785144"/>
                  </a:lnTo>
                  <a:lnTo>
                    <a:pt x="1510490" y="1772047"/>
                  </a:lnTo>
                  <a:lnTo>
                    <a:pt x="1511278" y="1759744"/>
                  </a:lnTo>
                  <a:lnTo>
                    <a:pt x="1512854" y="1749028"/>
                  </a:lnTo>
                  <a:lnTo>
                    <a:pt x="1513643" y="1743869"/>
                  </a:lnTo>
                  <a:lnTo>
                    <a:pt x="1514825" y="1739503"/>
                  </a:lnTo>
                  <a:lnTo>
                    <a:pt x="1516401" y="1736328"/>
                  </a:lnTo>
                  <a:lnTo>
                    <a:pt x="1517978" y="1733550"/>
                  </a:lnTo>
                  <a:lnTo>
                    <a:pt x="1519554" y="1732360"/>
                  </a:lnTo>
                  <a:lnTo>
                    <a:pt x="1520736" y="1731963"/>
                  </a:lnTo>
                  <a:lnTo>
                    <a:pt x="1521919" y="1731169"/>
                  </a:lnTo>
                  <a:lnTo>
                    <a:pt x="1523101" y="1731169"/>
                  </a:lnTo>
                  <a:lnTo>
                    <a:pt x="1620838" y="1724025"/>
                  </a:lnTo>
                  <a:close/>
                  <a:moveTo>
                    <a:pt x="741170" y="1477566"/>
                  </a:moveTo>
                  <a:lnTo>
                    <a:pt x="739191" y="1478360"/>
                  </a:lnTo>
                  <a:lnTo>
                    <a:pt x="735628" y="1479154"/>
                  </a:lnTo>
                  <a:lnTo>
                    <a:pt x="731273" y="1478757"/>
                  </a:lnTo>
                  <a:lnTo>
                    <a:pt x="729690" y="1480345"/>
                  </a:lnTo>
                  <a:lnTo>
                    <a:pt x="728898" y="1481535"/>
                  </a:lnTo>
                  <a:lnTo>
                    <a:pt x="728502" y="1483123"/>
                  </a:lnTo>
                  <a:lnTo>
                    <a:pt x="728898" y="1485107"/>
                  </a:lnTo>
                  <a:lnTo>
                    <a:pt x="730086" y="1486695"/>
                  </a:lnTo>
                  <a:lnTo>
                    <a:pt x="731669" y="1487885"/>
                  </a:lnTo>
                  <a:lnTo>
                    <a:pt x="734440" y="1489076"/>
                  </a:lnTo>
                  <a:lnTo>
                    <a:pt x="737607" y="1489870"/>
                  </a:lnTo>
                  <a:lnTo>
                    <a:pt x="740774" y="1489076"/>
                  </a:lnTo>
                  <a:lnTo>
                    <a:pt x="743546" y="1487885"/>
                  </a:lnTo>
                  <a:lnTo>
                    <a:pt x="745525" y="1487091"/>
                  </a:lnTo>
                  <a:lnTo>
                    <a:pt x="747504" y="1485901"/>
                  </a:lnTo>
                  <a:lnTo>
                    <a:pt x="748692" y="1484313"/>
                  </a:lnTo>
                  <a:lnTo>
                    <a:pt x="749088" y="1483123"/>
                  </a:lnTo>
                  <a:lnTo>
                    <a:pt x="749484" y="1481932"/>
                  </a:lnTo>
                  <a:lnTo>
                    <a:pt x="749880" y="1481138"/>
                  </a:lnTo>
                  <a:lnTo>
                    <a:pt x="749484" y="1480345"/>
                  </a:lnTo>
                  <a:lnTo>
                    <a:pt x="748692" y="1479551"/>
                  </a:lnTo>
                  <a:lnTo>
                    <a:pt x="747900" y="1478757"/>
                  </a:lnTo>
                  <a:lnTo>
                    <a:pt x="746713" y="1478360"/>
                  </a:lnTo>
                  <a:lnTo>
                    <a:pt x="744733" y="1477566"/>
                  </a:lnTo>
                  <a:lnTo>
                    <a:pt x="743150" y="1477566"/>
                  </a:lnTo>
                  <a:lnTo>
                    <a:pt x="741170" y="1477566"/>
                  </a:lnTo>
                  <a:close/>
                  <a:moveTo>
                    <a:pt x="770069" y="1446213"/>
                  </a:moveTo>
                  <a:lnTo>
                    <a:pt x="773236" y="1446213"/>
                  </a:lnTo>
                  <a:lnTo>
                    <a:pt x="775612" y="1446213"/>
                  </a:lnTo>
                  <a:lnTo>
                    <a:pt x="777195" y="1446610"/>
                  </a:lnTo>
                  <a:lnTo>
                    <a:pt x="778383" y="1447404"/>
                  </a:lnTo>
                  <a:lnTo>
                    <a:pt x="779175" y="1448198"/>
                  </a:lnTo>
                  <a:lnTo>
                    <a:pt x="779175" y="1448991"/>
                  </a:lnTo>
                  <a:lnTo>
                    <a:pt x="779175" y="1450182"/>
                  </a:lnTo>
                  <a:lnTo>
                    <a:pt x="782342" y="1451373"/>
                  </a:lnTo>
                  <a:lnTo>
                    <a:pt x="784717" y="1452166"/>
                  </a:lnTo>
                  <a:lnTo>
                    <a:pt x="787092" y="1453357"/>
                  </a:lnTo>
                  <a:lnTo>
                    <a:pt x="788280" y="1455341"/>
                  </a:lnTo>
                  <a:lnTo>
                    <a:pt x="822325" y="1543051"/>
                  </a:lnTo>
                  <a:lnTo>
                    <a:pt x="818366" y="1543448"/>
                  </a:lnTo>
                  <a:lnTo>
                    <a:pt x="809261" y="1544639"/>
                  </a:lnTo>
                  <a:lnTo>
                    <a:pt x="795406" y="1546623"/>
                  </a:lnTo>
                  <a:lnTo>
                    <a:pt x="787488" y="1547020"/>
                  </a:lnTo>
                  <a:lnTo>
                    <a:pt x="778779" y="1547417"/>
                  </a:lnTo>
                  <a:lnTo>
                    <a:pt x="776403" y="1549798"/>
                  </a:lnTo>
                  <a:lnTo>
                    <a:pt x="773632" y="1552973"/>
                  </a:lnTo>
                  <a:lnTo>
                    <a:pt x="770069" y="1554957"/>
                  </a:lnTo>
                  <a:lnTo>
                    <a:pt x="766902" y="1557339"/>
                  </a:lnTo>
                  <a:lnTo>
                    <a:pt x="758589" y="1561704"/>
                  </a:lnTo>
                  <a:lnTo>
                    <a:pt x="749880" y="1564879"/>
                  </a:lnTo>
                  <a:lnTo>
                    <a:pt x="741170" y="1568054"/>
                  </a:lnTo>
                  <a:lnTo>
                    <a:pt x="731273" y="1570435"/>
                  </a:lnTo>
                  <a:lnTo>
                    <a:pt x="721772" y="1572420"/>
                  </a:lnTo>
                  <a:lnTo>
                    <a:pt x="712271" y="1574404"/>
                  </a:lnTo>
                  <a:lnTo>
                    <a:pt x="702770" y="1575595"/>
                  </a:lnTo>
                  <a:lnTo>
                    <a:pt x="694061" y="1576389"/>
                  </a:lnTo>
                  <a:lnTo>
                    <a:pt x="679414" y="1577579"/>
                  </a:lnTo>
                  <a:lnTo>
                    <a:pt x="668725" y="1577976"/>
                  </a:lnTo>
                  <a:lnTo>
                    <a:pt x="665162" y="1577976"/>
                  </a:lnTo>
                  <a:lnTo>
                    <a:pt x="672288" y="1466454"/>
                  </a:lnTo>
                  <a:lnTo>
                    <a:pt x="672684" y="1464073"/>
                  </a:lnTo>
                  <a:lnTo>
                    <a:pt x="673079" y="1462485"/>
                  </a:lnTo>
                  <a:lnTo>
                    <a:pt x="673871" y="1460898"/>
                  </a:lnTo>
                  <a:lnTo>
                    <a:pt x="675059" y="1459707"/>
                  </a:lnTo>
                  <a:lnTo>
                    <a:pt x="676642" y="1458516"/>
                  </a:lnTo>
                  <a:lnTo>
                    <a:pt x="678622" y="1456929"/>
                  </a:lnTo>
                  <a:lnTo>
                    <a:pt x="682581" y="1454944"/>
                  </a:lnTo>
                  <a:lnTo>
                    <a:pt x="687727" y="1453357"/>
                  </a:lnTo>
                  <a:lnTo>
                    <a:pt x="693269" y="1452166"/>
                  </a:lnTo>
                  <a:lnTo>
                    <a:pt x="699999" y="1451373"/>
                  </a:lnTo>
                  <a:lnTo>
                    <a:pt x="706729" y="1450182"/>
                  </a:lnTo>
                  <a:lnTo>
                    <a:pt x="721772" y="1449388"/>
                  </a:lnTo>
                  <a:lnTo>
                    <a:pt x="737212" y="1448594"/>
                  </a:lnTo>
                  <a:lnTo>
                    <a:pt x="752255" y="1447801"/>
                  </a:lnTo>
                  <a:lnTo>
                    <a:pt x="759777" y="1447404"/>
                  </a:lnTo>
                  <a:lnTo>
                    <a:pt x="766506" y="1446610"/>
                  </a:lnTo>
                  <a:lnTo>
                    <a:pt x="770069" y="1446213"/>
                  </a:lnTo>
                  <a:close/>
                  <a:moveTo>
                    <a:pt x="59062" y="1431772"/>
                  </a:moveTo>
                  <a:lnTo>
                    <a:pt x="61440" y="1459148"/>
                  </a:lnTo>
                  <a:lnTo>
                    <a:pt x="192645" y="1469067"/>
                  </a:lnTo>
                  <a:lnTo>
                    <a:pt x="59062" y="1431772"/>
                  </a:lnTo>
                  <a:close/>
                  <a:moveTo>
                    <a:pt x="1076062" y="950913"/>
                  </a:moveTo>
                  <a:lnTo>
                    <a:pt x="1080032" y="951310"/>
                  </a:lnTo>
                  <a:lnTo>
                    <a:pt x="1083606" y="951707"/>
                  </a:lnTo>
                  <a:lnTo>
                    <a:pt x="1083606" y="952104"/>
                  </a:lnTo>
                  <a:lnTo>
                    <a:pt x="1084400" y="952502"/>
                  </a:lnTo>
                  <a:lnTo>
                    <a:pt x="1087974" y="954487"/>
                  </a:lnTo>
                  <a:lnTo>
                    <a:pt x="1093136" y="957267"/>
                  </a:lnTo>
                  <a:lnTo>
                    <a:pt x="1100283" y="960444"/>
                  </a:lnTo>
                  <a:lnTo>
                    <a:pt x="1093930" y="1312288"/>
                  </a:lnTo>
                  <a:lnTo>
                    <a:pt x="1134431" y="1020408"/>
                  </a:lnTo>
                  <a:lnTo>
                    <a:pt x="1128078" y="998170"/>
                  </a:lnTo>
                  <a:lnTo>
                    <a:pt x="1141975" y="972357"/>
                  </a:lnTo>
                  <a:lnTo>
                    <a:pt x="1175726" y="972754"/>
                  </a:lnTo>
                  <a:lnTo>
                    <a:pt x="1190418" y="998170"/>
                  </a:lnTo>
                  <a:lnTo>
                    <a:pt x="1182874" y="1017231"/>
                  </a:lnTo>
                  <a:lnTo>
                    <a:pt x="1177315" y="1217775"/>
                  </a:lnTo>
                  <a:lnTo>
                    <a:pt x="1165800" y="1329364"/>
                  </a:lnTo>
                  <a:lnTo>
                    <a:pt x="1283333" y="956076"/>
                  </a:lnTo>
                  <a:lnTo>
                    <a:pt x="1317084" y="953296"/>
                  </a:lnTo>
                  <a:lnTo>
                    <a:pt x="1339717" y="952104"/>
                  </a:lnTo>
                  <a:lnTo>
                    <a:pt x="1347261" y="951707"/>
                  </a:lnTo>
                  <a:lnTo>
                    <a:pt x="1351232" y="951707"/>
                  </a:lnTo>
                  <a:lnTo>
                    <a:pt x="1365129" y="954090"/>
                  </a:lnTo>
                  <a:lnTo>
                    <a:pt x="1378630" y="957664"/>
                  </a:lnTo>
                  <a:lnTo>
                    <a:pt x="1392130" y="960444"/>
                  </a:lnTo>
                  <a:lnTo>
                    <a:pt x="1405234" y="964415"/>
                  </a:lnTo>
                  <a:lnTo>
                    <a:pt x="1418337" y="967592"/>
                  </a:lnTo>
                  <a:lnTo>
                    <a:pt x="1430249" y="971960"/>
                  </a:lnTo>
                  <a:lnTo>
                    <a:pt x="1442558" y="975534"/>
                  </a:lnTo>
                  <a:lnTo>
                    <a:pt x="1454073" y="979903"/>
                  </a:lnTo>
                  <a:lnTo>
                    <a:pt x="1465191" y="984271"/>
                  </a:lnTo>
                  <a:lnTo>
                    <a:pt x="1475118" y="988242"/>
                  </a:lnTo>
                  <a:lnTo>
                    <a:pt x="1484648" y="993007"/>
                  </a:lnTo>
                  <a:lnTo>
                    <a:pt x="1493780" y="997376"/>
                  </a:lnTo>
                  <a:lnTo>
                    <a:pt x="1501722" y="1001347"/>
                  </a:lnTo>
                  <a:lnTo>
                    <a:pt x="1508869" y="1006112"/>
                  </a:lnTo>
                  <a:lnTo>
                    <a:pt x="1514825" y="1010480"/>
                  </a:lnTo>
                  <a:lnTo>
                    <a:pt x="1520384" y="1014452"/>
                  </a:lnTo>
                  <a:lnTo>
                    <a:pt x="1523164" y="1018026"/>
                  </a:lnTo>
                  <a:lnTo>
                    <a:pt x="1526737" y="1021997"/>
                  </a:lnTo>
                  <a:lnTo>
                    <a:pt x="1529517" y="1026365"/>
                  </a:lnTo>
                  <a:lnTo>
                    <a:pt x="1532693" y="1031528"/>
                  </a:lnTo>
                  <a:lnTo>
                    <a:pt x="1535473" y="1037484"/>
                  </a:lnTo>
                  <a:lnTo>
                    <a:pt x="1538252" y="1043441"/>
                  </a:lnTo>
                  <a:lnTo>
                    <a:pt x="1541429" y="1050192"/>
                  </a:lnTo>
                  <a:lnTo>
                    <a:pt x="1544208" y="1057737"/>
                  </a:lnTo>
                  <a:lnTo>
                    <a:pt x="1549370" y="1073622"/>
                  </a:lnTo>
                  <a:lnTo>
                    <a:pt x="1554532" y="1091095"/>
                  </a:lnTo>
                  <a:lnTo>
                    <a:pt x="1558900" y="1110156"/>
                  </a:lnTo>
                  <a:lnTo>
                    <a:pt x="1563665" y="1131204"/>
                  </a:lnTo>
                  <a:lnTo>
                    <a:pt x="1568033" y="1153442"/>
                  </a:lnTo>
                  <a:lnTo>
                    <a:pt x="1572003" y="1176475"/>
                  </a:lnTo>
                  <a:lnTo>
                    <a:pt x="1575577" y="1201096"/>
                  </a:lnTo>
                  <a:lnTo>
                    <a:pt x="1579151" y="1225717"/>
                  </a:lnTo>
                  <a:lnTo>
                    <a:pt x="1582327" y="1251927"/>
                  </a:lnTo>
                  <a:lnTo>
                    <a:pt x="1585107" y="1278136"/>
                  </a:lnTo>
                  <a:lnTo>
                    <a:pt x="1588283" y="1305140"/>
                  </a:lnTo>
                  <a:lnTo>
                    <a:pt x="1590666" y="1332144"/>
                  </a:lnTo>
                  <a:lnTo>
                    <a:pt x="1595034" y="1386152"/>
                  </a:lnTo>
                  <a:lnTo>
                    <a:pt x="1598210" y="1439365"/>
                  </a:lnTo>
                  <a:lnTo>
                    <a:pt x="1601387" y="1490196"/>
                  </a:lnTo>
                  <a:lnTo>
                    <a:pt x="1602975" y="1538644"/>
                  </a:lnTo>
                  <a:lnTo>
                    <a:pt x="1603769" y="1581532"/>
                  </a:lnTo>
                  <a:lnTo>
                    <a:pt x="1603769" y="1618861"/>
                  </a:lnTo>
                  <a:lnTo>
                    <a:pt x="1603372" y="1649836"/>
                  </a:lnTo>
                  <a:lnTo>
                    <a:pt x="1602975" y="1662147"/>
                  </a:lnTo>
                  <a:lnTo>
                    <a:pt x="1602181" y="1671678"/>
                  </a:lnTo>
                  <a:lnTo>
                    <a:pt x="1601784" y="1678031"/>
                  </a:lnTo>
                  <a:lnTo>
                    <a:pt x="1601784" y="1683591"/>
                  </a:lnTo>
                  <a:lnTo>
                    <a:pt x="1602578" y="1688356"/>
                  </a:lnTo>
                  <a:lnTo>
                    <a:pt x="1602975" y="1692328"/>
                  </a:lnTo>
                  <a:lnTo>
                    <a:pt x="1604166" y="1696696"/>
                  </a:lnTo>
                  <a:lnTo>
                    <a:pt x="1605357" y="1699873"/>
                  </a:lnTo>
                  <a:lnTo>
                    <a:pt x="1607740" y="1705432"/>
                  </a:lnTo>
                  <a:lnTo>
                    <a:pt x="1609328" y="1709404"/>
                  </a:lnTo>
                  <a:lnTo>
                    <a:pt x="1609725" y="1710992"/>
                  </a:lnTo>
                  <a:lnTo>
                    <a:pt x="1609725" y="1711786"/>
                  </a:lnTo>
                  <a:lnTo>
                    <a:pt x="1609328" y="1712978"/>
                  </a:lnTo>
                  <a:lnTo>
                    <a:pt x="1608534" y="1713375"/>
                  </a:lnTo>
                  <a:lnTo>
                    <a:pt x="1606549" y="1713772"/>
                  </a:lnTo>
                  <a:lnTo>
                    <a:pt x="1604166" y="1714169"/>
                  </a:lnTo>
                  <a:lnTo>
                    <a:pt x="1599798" y="1714169"/>
                  </a:lnTo>
                  <a:lnTo>
                    <a:pt x="1595431" y="1714169"/>
                  </a:lnTo>
                  <a:lnTo>
                    <a:pt x="1583916" y="1713375"/>
                  </a:lnTo>
                  <a:lnTo>
                    <a:pt x="1571209" y="1711786"/>
                  </a:lnTo>
                  <a:lnTo>
                    <a:pt x="1558106" y="1710198"/>
                  </a:lnTo>
                  <a:lnTo>
                    <a:pt x="1534679" y="1706227"/>
                  </a:lnTo>
                  <a:lnTo>
                    <a:pt x="1521178" y="1704241"/>
                  </a:lnTo>
                  <a:lnTo>
                    <a:pt x="1520384" y="1693519"/>
                  </a:lnTo>
                  <a:lnTo>
                    <a:pt x="1518002" y="1674855"/>
                  </a:lnTo>
                  <a:lnTo>
                    <a:pt x="1511649" y="1617273"/>
                  </a:lnTo>
                  <a:lnTo>
                    <a:pt x="1493383" y="1456044"/>
                  </a:lnTo>
                  <a:lnTo>
                    <a:pt x="1474324" y="1299183"/>
                  </a:lnTo>
                  <a:lnTo>
                    <a:pt x="1467177" y="1245970"/>
                  </a:lnTo>
                  <a:lnTo>
                    <a:pt x="1465191" y="1230482"/>
                  </a:lnTo>
                  <a:lnTo>
                    <a:pt x="1463603" y="1223334"/>
                  </a:lnTo>
                  <a:lnTo>
                    <a:pt x="1462412" y="1218569"/>
                  </a:lnTo>
                  <a:lnTo>
                    <a:pt x="1461221" y="1215789"/>
                  </a:lnTo>
                  <a:lnTo>
                    <a:pt x="1460029" y="1214598"/>
                  </a:lnTo>
                  <a:lnTo>
                    <a:pt x="1459632" y="1214201"/>
                  </a:lnTo>
                  <a:lnTo>
                    <a:pt x="1459235" y="1214201"/>
                  </a:lnTo>
                  <a:lnTo>
                    <a:pt x="1458441" y="1215392"/>
                  </a:lnTo>
                  <a:lnTo>
                    <a:pt x="1457250" y="1216980"/>
                  </a:lnTo>
                  <a:lnTo>
                    <a:pt x="1456456" y="1222937"/>
                  </a:lnTo>
                  <a:lnTo>
                    <a:pt x="1456059" y="1229688"/>
                  </a:lnTo>
                  <a:lnTo>
                    <a:pt x="1455662" y="1236836"/>
                  </a:lnTo>
                  <a:lnTo>
                    <a:pt x="1455662" y="1243984"/>
                  </a:lnTo>
                  <a:lnTo>
                    <a:pt x="1451691" y="1302757"/>
                  </a:lnTo>
                  <a:lnTo>
                    <a:pt x="1447323" y="1369870"/>
                  </a:lnTo>
                  <a:lnTo>
                    <a:pt x="1442955" y="1440556"/>
                  </a:lnTo>
                  <a:lnTo>
                    <a:pt x="1439779" y="1509655"/>
                  </a:lnTo>
                  <a:lnTo>
                    <a:pt x="1434220" y="1624024"/>
                  </a:lnTo>
                  <a:lnTo>
                    <a:pt x="1431837" y="1671678"/>
                  </a:lnTo>
                  <a:lnTo>
                    <a:pt x="1431837" y="1676046"/>
                  </a:lnTo>
                  <a:lnTo>
                    <a:pt x="1431440" y="1687165"/>
                  </a:lnTo>
                  <a:lnTo>
                    <a:pt x="1429852" y="1703050"/>
                  </a:lnTo>
                  <a:lnTo>
                    <a:pt x="1428661" y="1711786"/>
                  </a:lnTo>
                  <a:lnTo>
                    <a:pt x="1427470" y="1720920"/>
                  </a:lnTo>
                  <a:lnTo>
                    <a:pt x="1425484" y="1730451"/>
                  </a:lnTo>
                  <a:lnTo>
                    <a:pt x="1422705" y="1739187"/>
                  </a:lnTo>
                  <a:lnTo>
                    <a:pt x="1419925" y="1747527"/>
                  </a:lnTo>
                  <a:lnTo>
                    <a:pt x="1416352" y="1755469"/>
                  </a:lnTo>
                  <a:lnTo>
                    <a:pt x="1414366" y="1759043"/>
                  </a:lnTo>
                  <a:lnTo>
                    <a:pt x="1412381" y="1762220"/>
                  </a:lnTo>
                  <a:lnTo>
                    <a:pt x="1409998" y="1765000"/>
                  </a:lnTo>
                  <a:lnTo>
                    <a:pt x="1407616" y="1766985"/>
                  </a:lnTo>
                  <a:lnTo>
                    <a:pt x="1404836" y="1769368"/>
                  </a:lnTo>
                  <a:lnTo>
                    <a:pt x="1402057" y="1770956"/>
                  </a:lnTo>
                  <a:lnTo>
                    <a:pt x="1398880" y="1771751"/>
                  </a:lnTo>
                  <a:lnTo>
                    <a:pt x="1395307" y="1772148"/>
                  </a:lnTo>
                  <a:lnTo>
                    <a:pt x="1350041" y="2259805"/>
                  </a:lnTo>
                  <a:lnTo>
                    <a:pt x="1229728" y="2262188"/>
                  </a:lnTo>
                  <a:lnTo>
                    <a:pt x="1221398" y="1844027"/>
                  </a:lnTo>
                  <a:lnTo>
                    <a:pt x="1224169" y="1844423"/>
                  </a:lnTo>
                  <a:lnTo>
                    <a:pt x="1226949" y="1844820"/>
                  </a:lnTo>
                  <a:lnTo>
                    <a:pt x="1221390" y="1843670"/>
                  </a:lnTo>
                  <a:lnTo>
                    <a:pt x="1221390" y="1843629"/>
                  </a:lnTo>
                  <a:lnTo>
                    <a:pt x="1221192" y="1843629"/>
                  </a:lnTo>
                  <a:lnTo>
                    <a:pt x="1215434" y="1842437"/>
                  </a:lnTo>
                  <a:lnTo>
                    <a:pt x="1204316" y="1840849"/>
                  </a:lnTo>
                  <a:lnTo>
                    <a:pt x="1190021" y="1839260"/>
                  </a:lnTo>
                  <a:lnTo>
                    <a:pt x="1160638" y="2260600"/>
                  </a:lnTo>
                  <a:lnTo>
                    <a:pt x="1054620" y="2260600"/>
                  </a:lnTo>
                  <a:lnTo>
                    <a:pt x="1015310" y="1736010"/>
                  </a:lnTo>
                  <a:lnTo>
                    <a:pt x="1010942" y="1729259"/>
                  </a:lnTo>
                  <a:lnTo>
                    <a:pt x="1006574" y="1722508"/>
                  </a:lnTo>
                  <a:lnTo>
                    <a:pt x="1002604" y="1715757"/>
                  </a:lnTo>
                  <a:lnTo>
                    <a:pt x="999030" y="1708609"/>
                  </a:lnTo>
                  <a:lnTo>
                    <a:pt x="995456" y="1701461"/>
                  </a:lnTo>
                  <a:lnTo>
                    <a:pt x="992677" y="1693916"/>
                  </a:lnTo>
                  <a:lnTo>
                    <a:pt x="989500" y="1687165"/>
                  </a:lnTo>
                  <a:lnTo>
                    <a:pt x="987515" y="1679620"/>
                  </a:lnTo>
                  <a:lnTo>
                    <a:pt x="986721" y="1675649"/>
                  </a:lnTo>
                  <a:lnTo>
                    <a:pt x="982353" y="1629583"/>
                  </a:lnTo>
                  <a:lnTo>
                    <a:pt x="977985" y="1578355"/>
                  </a:lnTo>
                  <a:lnTo>
                    <a:pt x="972029" y="1512831"/>
                  </a:lnTo>
                  <a:lnTo>
                    <a:pt x="960514" y="1330555"/>
                  </a:lnTo>
                  <a:lnTo>
                    <a:pt x="955352" y="1372650"/>
                  </a:lnTo>
                  <a:lnTo>
                    <a:pt x="948602" y="1421892"/>
                  </a:lnTo>
                  <a:lnTo>
                    <a:pt x="942249" y="1462795"/>
                  </a:lnTo>
                  <a:lnTo>
                    <a:pt x="939866" y="1479871"/>
                  </a:lnTo>
                  <a:lnTo>
                    <a:pt x="938278" y="1480268"/>
                  </a:lnTo>
                  <a:lnTo>
                    <a:pt x="938675" y="1485430"/>
                  </a:lnTo>
                  <a:lnTo>
                    <a:pt x="849731" y="1541027"/>
                  </a:lnTo>
                  <a:lnTo>
                    <a:pt x="804862" y="1434997"/>
                  </a:lnTo>
                  <a:lnTo>
                    <a:pt x="915248" y="1388137"/>
                  </a:lnTo>
                  <a:lnTo>
                    <a:pt x="915248" y="1370664"/>
                  </a:lnTo>
                  <a:lnTo>
                    <a:pt x="916439" y="1352397"/>
                  </a:lnTo>
                  <a:lnTo>
                    <a:pt x="917630" y="1332541"/>
                  </a:lnTo>
                  <a:lnTo>
                    <a:pt x="919616" y="1312288"/>
                  </a:lnTo>
                  <a:lnTo>
                    <a:pt x="923586" y="1282107"/>
                  </a:lnTo>
                  <a:lnTo>
                    <a:pt x="928351" y="1250735"/>
                  </a:lnTo>
                  <a:lnTo>
                    <a:pt x="934307" y="1218569"/>
                  </a:lnTo>
                  <a:lnTo>
                    <a:pt x="941455" y="1187197"/>
                  </a:lnTo>
                  <a:lnTo>
                    <a:pt x="948999" y="1155428"/>
                  </a:lnTo>
                  <a:lnTo>
                    <a:pt x="953367" y="1139940"/>
                  </a:lnTo>
                  <a:lnTo>
                    <a:pt x="958132" y="1124453"/>
                  </a:lnTo>
                  <a:lnTo>
                    <a:pt x="962499" y="1109759"/>
                  </a:lnTo>
                  <a:lnTo>
                    <a:pt x="967661" y="1095066"/>
                  </a:lnTo>
                  <a:lnTo>
                    <a:pt x="972823" y="1080770"/>
                  </a:lnTo>
                  <a:lnTo>
                    <a:pt x="977985" y="1067268"/>
                  </a:lnTo>
                  <a:lnTo>
                    <a:pt x="983147" y="1053766"/>
                  </a:lnTo>
                  <a:lnTo>
                    <a:pt x="988706" y="1041058"/>
                  </a:lnTo>
                  <a:lnTo>
                    <a:pt x="994662" y="1028748"/>
                  </a:lnTo>
                  <a:lnTo>
                    <a:pt x="1000618" y="1017629"/>
                  </a:lnTo>
                  <a:lnTo>
                    <a:pt x="1006971" y="1006906"/>
                  </a:lnTo>
                  <a:lnTo>
                    <a:pt x="1013324" y="996979"/>
                  </a:lnTo>
                  <a:lnTo>
                    <a:pt x="1019678" y="987845"/>
                  </a:lnTo>
                  <a:lnTo>
                    <a:pt x="1026428" y="979505"/>
                  </a:lnTo>
                  <a:lnTo>
                    <a:pt x="1033178" y="972357"/>
                  </a:lnTo>
                  <a:lnTo>
                    <a:pt x="1039928" y="966004"/>
                  </a:lnTo>
                  <a:lnTo>
                    <a:pt x="1047075" y="960444"/>
                  </a:lnTo>
                  <a:lnTo>
                    <a:pt x="1050252" y="958458"/>
                  </a:lnTo>
                  <a:lnTo>
                    <a:pt x="1054223" y="956870"/>
                  </a:lnTo>
                  <a:lnTo>
                    <a:pt x="1057399" y="954884"/>
                  </a:lnTo>
                  <a:lnTo>
                    <a:pt x="1061370" y="953296"/>
                  </a:lnTo>
                  <a:lnTo>
                    <a:pt x="1064547" y="952502"/>
                  </a:lnTo>
                  <a:lnTo>
                    <a:pt x="1068517" y="951707"/>
                  </a:lnTo>
                  <a:lnTo>
                    <a:pt x="1072488" y="951310"/>
                  </a:lnTo>
                  <a:lnTo>
                    <a:pt x="1076062" y="950913"/>
                  </a:lnTo>
                  <a:close/>
                  <a:moveTo>
                    <a:pt x="460208" y="927100"/>
                  </a:moveTo>
                  <a:lnTo>
                    <a:pt x="466154" y="927100"/>
                  </a:lnTo>
                  <a:lnTo>
                    <a:pt x="472099" y="927497"/>
                  </a:lnTo>
                  <a:lnTo>
                    <a:pt x="477649" y="929084"/>
                  </a:lnTo>
                  <a:lnTo>
                    <a:pt x="483198" y="931068"/>
                  </a:lnTo>
                  <a:lnTo>
                    <a:pt x="488351" y="933845"/>
                  </a:lnTo>
                  <a:lnTo>
                    <a:pt x="493505" y="937416"/>
                  </a:lnTo>
                  <a:lnTo>
                    <a:pt x="498658" y="940987"/>
                  </a:lnTo>
                  <a:lnTo>
                    <a:pt x="503414" y="945351"/>
                  </a:lnTo>
                  <a:lnTo>
                    <a:pt x="508171" y="950509"/>
                  </a:lnTo>
                  <a:lnTo>
                    <a:pt x="512531" y="955666"/>
                  </a:lnTo>
                  <a:lnTo>
                    <a:pt x="516891" y="962015"/>
                  </a:lnTo>
                  <a:lnTo>
                    <a:pt x="520855" y="968363"/>
                  </a:lnTo>
                  <a:lnTo>
                    <a:pt x="525216" y="975504"/>
                  </a:lnTo>
                  <a:lnTo>
                    <a:pt x="528783" y="982646"/>
                  </a:lnTo>
                  <a:lnTo>
                    <a:pt x="532747" y="990581"/>
                  </a:lnTo>
                  <a:lnTo>
                    <a:pt x="535918" y="998913"/>
                  </a:lnTo>
                  <a:lnTo>
                    <a:pt x="539486" y="1007245"/>
                  </a:lnTo>
                  <a:lnTo>
                    <a:pt x="546224" y="1025495"/>
                  </a:lnTo>
                  <a:lnTo>
                    <a:pt x="552170" y="1044539"/>
                  </a:lnTo>
                  <a:lnTo>
                    <a:pt x="557720" y="1064774"/>
                  </a:lnTo>
                  <a:lnTo>
                    <a:pt x="562080" y="1086199"/>
                  </a:lnTo>
                  <a:lnTo>
                    <a:pt x="566837" y="1108020"/>
                  </a:lnTo>
                  <a:lnTo>
                    <a:pt x="570800" y="1129842"/>
                  </a:lnTo>
                  <a:lnTo>
                    <a:pt x="573972" y="1152060"/>
                  </a:lnTo>
                  <a:lnTo>
                    <a:pt x="577539" y="1175072"/>
                  </a:lnTo>
                  <a:lnTo>
                    <a:pt x="579917" y="1197290"/>
                  </a:lnTo>
                  <a:lnTo>
                    <a:pt x="582296" y="1219508"/>
                  </a:lnTo>
                  <a:lnTo>
                    <a:pt x="584674" y="1240933"/>
                  </a:lnTo>
                  <a:lnTo>
                    <a:pt x="587449" y="1282592"/>
                  </a:lnTo>
                  <a:lnTo>
                    <a:pt x="589431" y="1319887"/>
                  </a:lnTo>
                  <a:lnTo>
                    <a:pt x="591016" y="1351628"/>
                  </a:lnTo>
                  <a:lnTo>
                    <a:pt x="591016" y="1376226"/>
                  </a:lnTo>
                  <a:lnTo>
                    <a:pt x="591016" y="1392890"/>
                  </a:lnTo>
                  <a:lnTo>
                    <a:pt x="590620" y="1397651"/>
                  </a:lnTo>
                  <a:lnTo>
                    <a:pt x="589827" y="1399635"/>
                  </a:lnTo>
                  <a:lnTo>
                    <a:pt x="588242" y="1390510"/>
                  </a:lnTo>
                  <a:lnTo>
                    <a:pt x="585070" y="1366308"/>
                  </a:lnTo>
                  <a:lnTo>
                    <a:pt x="580710" y="1336551"/>
                  </a:lnTo>
                  <a:lnTo>
                    <a:pt x="577143" y="1307191"/>
                  </a:lnTo>
                  <a:lnTo>
                    <a:pt x="571197" y="1397254"/>
                  </a:lnTo>
                  <a:lnTo>
                    <a:pt x="204933" y="1299256"/>
                  </a:lnTo>
                  <a:lnTo>
                    <a:pt x="140718" y="1285370"/>
                  </a:lnTo>
                  <a:lnTo>
                    <a:pt x="569611" y="1420266"/>
                  </a:lnTo>
                  <a:lnTo>
                    <a:pt x="569215" y="1425424"/>
                  </a:lnTo>
                  <a:lnTo>
                    <a:pt x="647700" y="1454784"/>
                  </a:lnTo>
                  <a:lnTo>
                    <a:pt x="646511" y="1467083"/>
                  </a:lnTo>
                  <a:lnTo>
                    <a:pt x="644925" y="1480970"/>
                  </a:lnTo>
                  <a:lnTo>
                    <a:pt x="642150" y="1513503"/>
                  </a:lnTo>
                  <a:lnTo>
                    <a:pt x="638979" y="1548418"/>
                  </a:lnTo>
                  <a:lnTo>
                    <a:pt x="636997" y="1565478"/>
                  </a:lnTo>
                  <a:lnTo>
                    <a:pt x="634619" y="1582539"/>
                  </a:lnTo>
                  <a:lnTo>
                    <a:pt x="619160" y="1576587"/>
                  </a:lnTo>
                  <a:lnTo>
                    <a:pt x="601322" y="1570636"/>
                  </a:lnTo>
                  <a:lnTo>
                    <a:pt x="581107" y="1564288"/>
                  </a:lnTo>
                  <a:lnTo>
                    <a:pt x="559305" y="1557940"/>
                  </a:lnTo>
                  <a:lnTo>
                    <a:pt x="553359" y="1625388"/>
                  </a:lnTo>
                  <a:lnTo>
                    <a:pt x="550981" y="1651177"/>
                  </a:lnTo>
                  <a:lnTo>
                    <a:pt x="550188" y="1655542"/>
                  </a:lnTo>
                  <a:lnTo>
                    <a:pt x="547810" y="1662683"/>
                  </a:lnTo>
                  <a:lnTo>
                    <a:pt x="545035" y="1669825"/>
                  </a:lnTo>
                  <a:lnTo>
                    <a:pt x="541864" y="1676966"/>
                  </a:lnTo>
                  <a:lnTo>
                    <a:pt x="538693" y="1684108"/>
                  </a:lnTo>
                  <a:lnTo>
                    <a:pt x="534729" y="1690853"/>
                  </a:lnTo>
                  <a:lnTo>
                    <a:pt x="531161" y="1697994"/>
                  </a:lnTo>
                  <a:lnTo>
                    <a:pt x="526801" y="1704739"/>
                  </a:lnTo>
                  <a:lnTo>
                    <a:pt x="522045" y="1711484"/>
                  </a:lnTo>
                  <a:lnTo>
                    <a:pt x="483198" y="2235200"/>
                  </a:lnTo>
                  <a:lnTo>
                    <a:pt x="377362" y="2235200"/>
                  </a:lnTo>
                  <a:lnTo>
                    <a:pt x="324246" y="1818608"/>
                  </a:lnTo>
                  <a:lnTo>
                    <a:pt x="317508" y="1819401"/>
                  </a:lnTo>
                  <a:lnTo>
                    <a:pt x="310769" y="1819798"/>
                  </a:lnTo>
                  <a:lnTo>
                    <a:pt x="306409" y="1819401"/>
                  </a:lnTo>
                  <a:lnTo>
                    <a:pt x="302049" y="1819005"/>
                  </a:lnTo>
                  <a:lnTo>
                    <a:pt x="316319" y="2229646"/>
                  </a:lnTo>
                  <a:lnTo>
                    <a:pt x="188285" y="2234803"/>
                  </a:lnTo>
                  <a:lnTo>
                    <a:pt x="132790" y="1794803"/>
                  </a:lnTo>
                  <a:lnTo>
                    <a:pt x="128430" y="1793612"/>
                  </a:lnTo>
                  <a:lnTo>
                    <a:pt x="124863" y="1792025"/>
                  </a:lnTo>
                  <a:lnTo>
                    <a:pt x="120899" y="1789248"/>
                  </a:lnTo>
                  <a:lnTo>
                    <a:pt x="117728" y="1786471"/>
                  </a:lnTo>
                  <a:lnTo>
                    <a:pt x="114160" y="1783297"/>
                  </a:lnTo>
                  <a:lnTo>
                    <a:pt x="111385" y="1779329"/>
                  </a:lnTo>
                  <a:lnTo>
                    <a:pt x="108611" y="1775362"/>
                  </a:lnTo>
                  <a:lnTo>
                    <a:pt x="105836" y="1770997"/>
                  </a:lnTo>
                  <a:lnTo>
                    <a:pt x="103458" y="1766236"/>
                  </a:lnTo>
                  <a:lnTo>
                    <a:pt x="101079" y="1761078"/>
                  </a:lnTo>
                  <a:lnTo>
                    <a:pt x="97115" y="1750763"/>
                  </a:lnTo>
                  <a:lnTo>
                    <a:pt x="93151" y="1739257"/>
                  </a:lnTo>
                  <a:lnTo>
                    <a:pt x="90377" y="1727354"/>
                  </a:lnTo>
                  <a:lnTo>
                    <a:pt x="87602" y="1715848"/>
                  </a:lnTo>
                  <a:lnTo>
                    <a:pt x="85224" y="1704342"/>
                  </a:lnTo>
                  <a:lnTo>
                    <a:pt x="81656" y="1683314"/>
                  </a:lnTo>
                  <a:lnTo>
                    <a:pt x="78881" y="1666254"/>
                  </a:lnTo>
                  <a:lnTo>
                    <a:pt x="78089" y="1659906"/>
                  </a:lnTo>
                  <a:lnTo>
                    <a:pt x="76899" y="1655938"/>
                  </a:lnTo>
                  <a:lnTo>
                    <a:pt x="76503" y="1651177"/>
                  </a:lnTo>
                  <a:lnTo>
                    <a:pt x="70557" y="1587300"/>
                  </a:lnTo>
                  <a:lnTo>
                    <a:pt x="63819" y="1517074"/>
                  </a:lnTo>
                  <a:lnTo>
                    <a:pt x="56684" y="1428598"/>
                  </a:lnTo>
                  <a:lnTo>
                    <a:pt x="47567" y="1425424"/>
                  </a:lnTo>
                  <a:lnTo>
                    <a:pt x="39639" y="1421853"/>
                  </a:lnTo>
                  <a:lnTo>
                    <a:pt x="32900" y="1418679"/>
                  </a:lnTo>
                  <a:lnTo>
                    <a:pt x="27351" y="1415505"/>
                  </a:lnTo>
                  <a:lnTo>
                    <a:pt x="23387" y="1412331"/>
                  </a:lnTo>
                  <a:lnTo>
                    <a:pt x="20216" y="1409157"/>
                  </a:lnTo>
                  <a:lnTo>
                    <a:pt x="19423" y="1407967"/>
                  </a:lnTo>
                  <a:lnTo>
                    <a:pt x="18630" y="1406776"/>
                  </a:lnTo>
                  <a:lnTo>
                    <a:pt x="18234" y="1405189"/>
                  </a:lnTo>
                  <a:lnTo>
                    <a:pt x="18630" y="1403999"/>
                  </a:lnTo>
                  <a:lnTo>
                    <a:pt x="16252" y="1398445"/>
                  </a:lnTo>
                  <a:lnTo>
                    <a:pt x="13874" y="1390906"/>
                  </a:lnTo>
                  <a:lnTo>
                    <a:pt x="11892" y="1381781"/>
                  </a:lnTo>
                  <a:lnTo>
                    <a:pt x="9910" y="1371465"/>
                  </a:lnTo>
                  <a:lnTo>
                    <a:pt x="7531" y="1359166"/>
                  </a:lnTo>
                  <a:lnTo>
                    <a:pt x="5549" y="1346073"/>
                  </a:lnTo>
                  <a:lnTo>
                    <a:pt x="3964" y="1331393"/>
                  </a:lnTo>
                  <a:lnTo>
                    <a:pt x="2775" y="1315920"/>
                  </a:lnTo>
                  <a:lnTo>
                    <a:pt x="1189" y="1299256"/>
                  </a:lnTo>
                  <a:lnTo>
                    <a:pt x="396" y="1282196"/>
                  </a:lnTo>
                  <a:lnTo>
                    <a:pt x="0" y="1263945"/>
                  </a:lnTo>
                  <a:lnTo>
                    <a:pt x="396" y="1245297"/>
                  </a:lnTo>
                  <a:lnTo>
                    <a:pt x="793" y="1226253"/>
                  </a:lnTo>
                  <a:lnTo>
                    <a:pt x="2378" y="1206812"/>
                  </a:lnTo>
                  <a:lnTo>
                    <a:pt x="4360" y="1187371"/>
                  </a:lnTo>
                  <a:lnTo>
                    <a:pt x="6739" y="1167533"/>
                  </a:lnTo>
                  <a:lnTo>
                    <a:pt x="10306" y="1147696"/>
                  </a:lnTo>
                  <a:lnTo>
                    <a:pt x="14270" y="1127858"/>
                  </a:lnTo>
                  <a:lnTo>
                    <a:pt x="19423" y="1108417"/>
                  </a:lnTo>
                  <a:lnTo>
                    <a:pt x="22594" y="1098498"/>
                  </a:lnTo>
                  <a:lnTo>
                    <a:pt x="25369" y="1088976"/>
                  </a:lnTo>
                  <a:lnTo>
                    <a:pt x="28540" y="1079851"/>
                  </a:lnTo>
                  <a:lnTo>
                    <a:pt x="32504" y="1070329"/>
                  </a:lnTo>
                  <a:lnTo>
                    <a:pt x="36468" y="1061203"/>
                  </a:lnTo>
                  <a:lnTo>
                    <a:pt x="40035" y="1052475"/>
                  </a:lnTo>
                  <a:lnTo>
                    <a:pt x="44792" y="1043349"/>
                  </a:lnTo>
                  <a:lnTo>
                    <a:pt x="49549" y="1034621"/>
                  </a:lnTo>
                  <a:lnTo>
                    <a:pt x="53909" y="1026289"/>
                  </a:lnTo>
                  <a:lnTo>
                    <a:pt x="59458" y="1018354"/>
                  </a:lnTo>
                  <a:lnTo>
                    <a:pt x="65008" y="1010022"/>
                  </a:lnTo>
                  <a:lnTo>
                    <a:pt x="70557" y="1002087"/>
                  </a:lnTo>
                  <a:lnTo>
                    <a:pt x="76899" y="994548"/>
                  </a:lnTo>
                  <a:lnTo>
                    <a:pt x="83242" y="987407"/>
                  </a:lnTo>
                  <a:lnTo>
                    <a:pt x="89980" y="980662"/>
                  </a:lnTo>
                  <a:lnTo>
                    <a:pt x="97115" y="973917"/>
                  </a:lnTo>
                  <a:lnTo>
                    <a:pt x="104250" y="967569"/>
                  </a:lnTo>
                  <a:lnTo>
                    <a:pt x="112178" y="961618"/>
                  </a:lnTo>
                  <a:lnTo>
                    <a:pt x="120106" y="956063"/>
                  </a:lnTo>
                  <a:lnTo>
                    <a:pt x="128430" y="950905"/>
                  </a:lnTo>
                  <a:lnTo>
                    <a:pt x="137547" y="946144"/>
                  </a:lnTo>
                  <a:lnTo>
                    <a:pt x="146664" y="941383"/>
                  </a:lnTo>
                  <a:lnTo>
                    <a:pt x="155781" y="937416"/>
                  </a:lnTo>
                  <a:lnTo>
                    <a:pt x="166087" y="933845"/>
                  </a:lnTo>
                  <a:lnTo>
                    <a:pt x="175997" y="930671"/>
                  </a:lnTo>
                  <a:lnTo>
                    <a:pt x="187096" y="927894"/>
                  </a:lnTo>
                  <a:lnTo>
                    <a:pt x="190663" y="927497"/>
                  </a:lnTo>
                  <a:lnTo>
                    <a:pt x="198591" y="927894"/>
                  </a:lnTo>
                  <a:lnTo>
                    <a:pt x="221185" y="929084"/>
                  </a:lnTo>
                  <a:lnTo>
                    <a:pt x="254878" y="931861"/>
                  </a:lnTo>
                  <a:lnTo>
                    <a:pt x="371813" y="1304811"/>
                  </a:lnTo>
                  <a:lnTo>
                    <a:pt x="360714" y="1193322"/>
                  </a:lnTo>
                  <a:lnTo>
                    <a:pt x="355165" y="993358"/>
                  </a:lnTo>
                  <a:lnTo>
                    <a:pt x="347633" y="973917"/>
                  </a:lnTo>
                  <a:lnTo>
                    <a:pt x="362300" y="948525"/>
                  </a:lnTo>
                  <a:lnTo>
                    <a:pt x="395993" y="948525"/>
                  </a:lnTo>
                  <a:lnTo>
                    <a:pt x="409866" y="973917"/>
                  </a:lnTo>
                  <a:lnTo>
                    <a:pt x="403524" y="996532"/>
                  </a:lnTo>
                  <a:lnTo>
                    <a:pt x="443956" y="1288147"/>
                  </a:lnTo>
                  <a:lnTo>
                    <a:pt x="437614" y="937019"/>
                  </a:lnTo>
                  <a:lnTo>
                    <a:pt x="444749" y="933448"/>
                  </a:lnTo>
                  <a:lnTo>
                    <a:pt x="449902" y="930671"/>
                  </a:lnTo>
                  <a:lnTo>
                    <a:pt x="453073" y="928687"/>
                  </a:lnTo>
                  <a:lnTo>
                    <a:pt x="453866" y="927894"/>
                  </a:lnTo>
                  <a:lnTo>
                    <a:pt x="460208" y="927100"/>
                  </a:lnTo>
                  <a:close/>
                  <a:moveTo>
                    <a:pt x="1383083" y="640160"/>
                  </a:moveTo>
                  <a:lnTo>
                    <a:pt x="1382686" y="644922"/>
                  </a:lnTo>
                  <a:lnTo>
                    <a:pt x="1384275" y="651669"/>
                  </a:lnTo>
                  <a:lnTo>
                    <a:pt x="1385070" y="658813"/>
                  </a:lnTo>
                  <a:lnTo>
                    <a:pt x="1385467" y="666750"/>
                  </a:lnTo>
                  <a:lnTo>
                    <a:pt x="1385864" y="674688"/>
                  </a:lnTo>
                  <a:lnTo>
                    <a:pt x="1386262" y="674688"/>
                  </a:lnTo>
                  <a:lnTo>
                    <a:pt x="1385467" y="660797"/>
                  </a:lnTo>
                  <a:lnTo>
                    <a:pt x="1383083" y="640160"/>
                  </a:lnTo>
                  <a:close/>
                  <a:moveTo>
                    <a:pt x="153566" y="634207"/>
                  </a:moveTo>
                  <a:lnTo>
                    <a:pt x="152376" y="649288"/>
                  </a:lnTo>
                  <a:lnTo>
                    <a:pt x="152773" y="649685"/>
                  </a:lnTo>
                  <a:lnTo>
                    <a:pt x="153566" y="634207"/>
                  </a:lnTo>
                  <a:close/>
                  <a:moveTo>
                    <a:pt x="155152" y="615157"/>
                  </a:moveTo>
                  <a:lnTo>
                    <a:pt x="153566" y="633810"/>
                  </a:lnTo>
                  <a:lnTo>
                    <a:pt x="154359" y="626666"/>
                  </a:lnTo>
                  <a:lnTo>
                    <a:pt x="155548" y="619919"/>
                  </a:lnTo>
                  <a:lnTo>
                    <a:pt x="155152" y="615157"/>
                  </a:lnTo>
                  <a:close/>
                  <a:moveTo>
                    <a:pt x="1356862" y="559594"/>
                  </a:moveTo>
                  <a:lnTo>
                    <a:pt x="1359643" y="561578"/>
                  </a:lnTo>
                  <a:lnTo>
                    <a:pt x="1362424" y="563960"/>
                  </a:lnTo>
                  <a:lnTo>
                    <a:pt x="1367589" y="569516"/>
                  </a:lnTo>
                  <a:lnTo>
                    <a:pt x="1365205" y="565547"/>
                  </a:lnTo>
                  <a:lnTo>
                    <a:pt x="1362424" y="562372"/>
                  </a:lnTo>
                  <a:lnTo>
                    <a:pt x="1361232" y="561181"/>
                  </a:lnTo>
                  <a:lnTo>
                    <a:pt x="1359643" y="560388"/>
                  </a:lnTo>
                  <a:lnTo>
                    <a:pt x="1358451" y="559991"/>
                  </a:lnTo>
                  <a:lnTo>
                    <a:pt x="1356862" y="559594"/>
                  </a:lnTo>
                  <a:close/>
                  <a:moveTo>
                    <a:pt x="180128" y="534591"/>
                  </a:moveTo>
                  <a:lnTo>
                    <a:pt x="178939" y="535385"/>
                  </a:lnTo>
                  <a:lnTo>
                    <a:pt x="176956" y="536178"/>
                  </a:lnTo>
                  <a:lnTo>
                    <a:pt x="175767" y="536972"/>
                  </a:lnTo>
                  <a:lnTo>
                    <a:pt x="173388" y="540544"/>
                  </a:lnTo>
                  <a:lnTo>
                    <a:pt x="170613" y="544513"/>
                  </a:lnTo>
                  <a:lnTo>
                    <a:pt x="175767" y="539353"/>
                  </a:lnTo>
                  <a:lnTo>
                    <a:pt x="178939" y="536575"/>
                  </a:lnTo>
                  <a:lnTo>
                    <a:pt x="181714" y="534591"/>
                  </a:lnTo>
                  <a:lnTo>
                    <a:pt x="180128" y="534591"/>
                  </a:lnTo>
                  <a:close/>
                  <a:moveTo>
                    <a:pt x="1221780" y="479425"/>
                  </a:moveTo>
                  <a:lnTo>
                    <a:pt x="1236480" y="479425"/>
                  </a:lnTo>
                  <a:lnTo>
                    <a:pt x="1251578" y="480219"/>
                  </a:lnTo>
                  <a:lnTo>
                    <a:pt x="1267072" y="481806"/>
                  </a:lnTo>
                  <a:lnTo>
                    <a:pt x="1282964" y="484585"/>
                  </a:lnTo>
                  <a:lnTo>
                    <a:pt x="1299253" y="488156"/>
                  </a:lnTo>
                  <a:lnTo>
                    <a:pt x="1315940" y="492919"/>
                  </a:lnTo>
                  <a:lnTo>
                    <a:pt x="1323886" y="495300"/>
                  </a:lnTo>
                  <a:lnTo>
                    <a:pt x="1332229" y="498872"/>
                  </a:lnTo>
                  <a:lnTo>
                    <a:pt x="1340970" y="502047"/>
                  </a:lnTo>
                  <a:lnTo>
                    <a:pt x="1349710" y="505619"/>
                  </a:lnTo>
                  <a:lnTo>
                    <a:pt x="1358054" y="509588"/>
                  </a:lnTo>
                  <a:lnTo>
                    <a:pt x="1366794" y="513953"/>
                  </a:lnTo>
                  <a:lnTo>
                    <a:pt x="1368383" y="515144"/>
                  </a:lnTo>
                  <a:lnTo>
                    <a:pt x="1370370" y="516731"/>
                  </a:lnTo>
                  <a:lnTo>
                    <a:pt x="1374343" y="521494"/>
                  </a:lnTo>
                  <a:lnTo>
                    <a:pt x="1378713" y="527844"/>
                  </a:lnTo>
                  <a:lnTo>
                    <a:pt x="1383878" y="536178"/>
                  </a:lnTo>
                  <a:lnTo>
                    <a:pt x="1388646" y="545703"/>
                  </a:lnTo>
                  <a:lnTo>
                    <a:pt x="1393413" y="556022"/>
                  </a:lnTo>
                  <a:lnTo>
                    <a:pt x="1397783" y="567928"/>
                  </a:lnTo>
                  <a:lnTo>
                    <a:pt x="1401756" y="580231"/>
                  </a:lnTo>
                  <a:lnTo>
                    <a:pt x="1404935" y="592931"/>
                  </a:lnTo>
                  <a:lnTo>
                    <a:pt x="1406127" y="599282"/>
                  </a:lnTo>
                  <a:lnTo>
                    <a:pt x="1407319" y="605632"/>
                  </a:lnTo>
                  <a:lnTo>
                    <a:pt x="1407716" y="612378"/>
                  </a:lnTo>
                  <a:lnTo>
                    <a:pt x="1408113" y="618728"/>
                  </a:lnTo>
                  <a:lnTo>
                    <a:pt x="1408113" y="624682"/>
                  </a:lnTo>
                  <a:lnTo>
                    <a:pt x="1408113" y="631032"/>
                  </a:lnTo>
                  <a:lnTo>
                    <a:pt x="1407319" y="637382"/>
                  </a:lnTo>
                  <a:lnTo>
                    <a:pt x="1406524" y="643335"/>
                  </a:lnTo>
                  <a:lnTo>
                    <a:pt x="1404935" y="649288"/>
                  </a:lnTo>
                  <a:lnTo>
                    <a:pt x="1402551" y="654844"/>
                  </a:lnTo>
                  <a:lnTo>
                    <a:pt x="1400167" y="660400"/>
                  </a:lnTo>
                  <a:lnTo>
                    <a:pt x="1397386" y="665163"/>
                  </a:lnTo>
                  <a:lnTo>
                    <a:pt x="1393810" y="670322"/>
                  </a:lnTo>
                  <a:lnTo>
                    <a:pt x="1389440" y="675085"/>
                  </a:lnTo>
                  <a:lnTo>
                    <a:pt x="1391427" y="675878"/>
                  </a:lnTo>
                  <a:lnTo>
                    <a:pt x="1392619" y="677466"/>
                  </a:lnTo>
                  <a:lnTo>
                    <a:pt x="1393413" y="679053"/>
                  </a:lnTo>
                  <a:lnTo>
                    <a:pt x="1394605" y="681832"/>
                  </a:lnTo>
                  <a:lnTo>
                    <a:pt x="1396591" y="687785"/>
                  </a:lnTo>
                  <a:lnTo>
                    <a:pt x="1398975" y="694928"/>
                  </a:lnTo>
                  <a:lnTo>
                    <a:pt x="1400167" y="703263"/>
                  </a:lnTo>
                  <a:lnTo>
                    <a:pt x="1401359" y="712788"/>
                  </a:lnTo>
                  <a:lnTo>
                    <a:pt x="1402154" y="723107"/>
                  </a:lnTo>
                  <a:lnTo>
                    <a:pt x="1402154" y="734616"/>
                  </a:lnTo>
                  <a:lnTo>
                    <a:pt x="1402154" y="746125"/>
                  </a:lnTo>
                  <a:lnTo>
                    <a:pt x="1401359" y="757635"/>
                  </a:lnTo>
                  <a:lnTo>
                    <a:pt x="1399770" y="768350"/>
                  </a:lnTo>
                  <a:lnTo>
                    <a:pt x="1398181" y="777082"/>
                  </a:lnTo>
                  <a:lnTo>
                    <a:pt x="1395797" y="784225"/>
                  </a:lnTo>
                  <a:lnTo>
                    <a:pt x="1394605" y="787004"/>
                  </a:lnTo>
                  <a:lnTo>
                    <a:pt x="1393413" y="789782"/>
                  </a:lnTo>
                  <a:lnTo>
                    <a:pt x="1392221" y="791766"/>
                  </a:lnTo>
                  <a:lnTo>
                    <a:pt x="1390632" y="793354"/>
                  </a:lnTo>
                  <a:lnTo>
                    <a:pt x="1389043" y="794147"/>
                  </a:lnTo>
                  <a:lnTo>
                    <a:pt x="1387454" y="794941"/>
                  </a:lnTo>
                  <a:lnTo>
                    <a:pt x="1386262" y="794147"/>
                  </a:lnTo>
                  <a:lnTo>
                    <a:pt x="1385070" y="793354"/>
                  </a:lnTo>
                  <a:lnTo>
                    <a:pt x="1383878" y="792163"/>
                  </a:lnTo>
                  <a:lnTo>
                    <a:pt x="1382289" y="790575"/>
                  </a:lnTo>
                  <a:lnTo>
                    <a:pt x="1379905" y="785813"/>
                  </a:lnTo>
                  <a:lnTo>
                    <a:pt x="1377918" y="779463"/>
                  </a:lnTo>
                  <a:lnTo>
                    <a:pt x="1375137" y="788988"/>
                  </a:lnTo>
                  <a:lnTo>
                    <a:pt x="1372356" y="798116"/>
                  </a:lnTo>
                  <a:lnTo>
                    <a:pt x="1368781" y="807244"/>
                  </a:lnTo>
                  <a:lnTo>
                    <a:pt x="1365602" y="816372"/>
                  </a:lnTo>
                  <a:lnTo>
                    <a:pt x="1361232" y="825104"/>
                  </a:lnTo>
                  <a:lnTo>
                    <a:pt x="1357259" y="833438"/>
                  </a:lnTo>
                  <a:lnTo>
                    <a:pt x="1352889" y="842169"/>
                  </a:lnTo>
                  <a:lnTo>
                    <a:pt x="1348121" y="850504"/>
                  </a:lnTo>
                  <a:lnTo>
                    <a:pt x="1343354" y="858044"/>
                  </a:lnTo>
                  <a:lnTo>
                    <a:pt x="1338189" y="865585"/>
                  </a:lnTo>
                  <a:lnTo>
                    <a:pt x="1333024" y="873126"/>
                  </a:lnTo>
                  <a:lnTo>
                    <a:pt x="1327462" y="880269"/>
                  </a:lnTo>
                  <a:lnTo>
                    <a:pt x="1321899" y="887413"/>
                  </a:lnTo>
                  <a:lnTo>
                    <a:pt x="1316337" y="893763"/>
                  </a:lnTo>
                  <a:lnTo>
                    <a:pt x="1310378" y="900113"/>
                  </a:lnTo>
                  <a:lnTo>
                    <a:pt x="1304418" y="906463"/>
                  </a:lnTo>
                  <a:lnTo>
                    <a:pt x="1298459" y="912416"/>
                  </a:lnTo>
                  <a:lnTo>
                    <a:pt x="1292499" y="917972"/>
                  </a:lnTo>
                  <a:lnTo>
                    <a:pt x="1286540" y="922735"/>
                  </a:lnTo>
                  <a:lnTo>
                    <a:pt x="1280183" y="927497"/>
                  </a:lnTo>
                  <a:lnTo>
                    <a:pt x="1274224" y="932260"/>
                  </a:lnTo>
                  <a:lnTo>
                    <a:pt x="1268661" y="936229"/>
                  </a:lnTo>
                  <a:lnTo>
                    <a:pt x="1262702" y="940197"/>
                  </a:lnTo>
                  <a:lnTo>
                    <a:pt x="1256743" y="943769"/>
                  </a:lnTo>
                  <a:lnTo>
                    <a:pt x="1250783" y="946548"/>
                  </a:lnTo>
                  <a:lnTo>
                    <a:pt x="1245221" y="949326"/>
                  </a:lnTo>
                  <a:lnTo>
                    <a:pt x="1239261" y="951707"/>
                  </a:lnTo>
                  <a:lnTo>
                    <a:pt x="1233699" y="953691"/>
                  </a:lnTo>
                  <a:lnTo>
                    <a:pt x="1228932" y="954882"/>
                  </a:lnTo>
                  <a:lnTo>
                    <a:pt x="1223767" y="956073"/>
                  </a:lnTo>
                  <a:lnTo>
                    <a:pt x="1218602" y="956469"/>
                  </a:lnTo>
                  <a:lnTo>
                    <a:pt x="1214232" y="957263"/>
                  </a:lnTo>
                  <a:lnTo>
                    <a:pt x="1208272" y="956469"/>
                  </a:lnTo>
                  <a:lnTo>
                    <a:pt x="1202313" y="956073"/>
                  </a:lnTo>
                  <a:lnTo>
                    <a:pt x="1195956" y="954882"/>
                  </a:lnTo>
                  <a:lnTo>
                    <a:pt x="1189996" y="953691"/>
                  </a:lnTo>
                  <a:lnTo>
                    <a:pt x="1183640" y="952104"/>
                  </a:lnTo>
                  <a:lnTo>
                    <a:pt x="1177283" y="949326"/>
                  </a:lnTo>
                  <a:lnTo>
                    <a:pt x="1171323" y="946944"/>
                  </a:lnTo>
                  <a:lnTo>
                    <a:pt x="1164967" y="944166"/>
                  </a:lnTo>
                  <a:lnTo>
                    <a:pt x="1158610" y="940594"/>
                  </a:lnTo>
                  <a:lnTo>
                    <a:pt x="1152253" y="937419"/>
                  </a:lnTo>
                  <a:lnTo>
                    <a:pt x="1146294" y="933054"/>
                  </a:lnTo>
                  <a:lnTo>
                    <a:pt x="1140334" y="928291"/>
                  </a:lnTo>
                  <a:lnTo>
                    <a:pt x="1133977" y="923926"/>
                  </a:lnTo>
                  <a:lnTo>
                    <a:pt x="1128018" y="918766"/>
                  </a:lnTo>
                  <a:lnTo>
                    <a:pt x="1122058" y="913210"/>
                  </a:lnTo>
                  <a:lnTo>
                    <a:pt x="1116099" y="907257"/>
                  </a:lnTo>
                  <a:lnTo>
                    <a:pt x="1110537" y="901304"/>
                  </a:lnTo>
                  <a:lnTo>
                    <a:pt x="1104975" y="894557"/>
                  </a:lnTo>
                  <a:lnTo>
                    <a:pt x="1099810" y="887810"/>
                  </a:lnTo>
                  <a:lnTo>
                    <a:pt x="1094645" y="880666"/>
                  </a:lnTo>
                  <a:lnTo>
                    <a:pt x="1089877" y="873522"/>
                  </a:lnTo>
                  <a:lnTo>
                    <a:pt x="1085507" y="865585"/>
                  </a:lnTo>
                  <a:lnTo>
                    <a:pt x="1080739" y="857647"/>
                  </a:lnTo>
                  <a:lnTo>
                    <a:pt x="1076766" y="849313"/>
                  </a:lnTo>
                  <a:lnTo>
                    <a:pt x="1072793" y="840582"/>
                  </a:lnTo>
                  <a:lnTo>
                    <a:pt x="1069218" y="831851"/>
                  </a:lnTo>
                  <a:lnTo>
                    <a:pt x="1066039" y="822722"/>
                  </a:lnTo>
                  <a:lnTo>
                    <a:pt x="1063258" y="813197"/>
                  </a:lnTo>
                  <a:lnTo>
                    <a:pt x="1060875" y="803672"/>
                  </a:lnTo>
                  <a:lnTo>
                    <a:pt x="1058491" y="793354"/>
                  </a:lnTo>
                  <a:lnTo>
                    <a:pt x="1056504" y="783432"/>
                  </a:lnTo>
                  <a:lnTo>
                    <a:pt x="1055312" y="772716"/>
                  </a:lnTo>
                  <a:lnTo>
                    <a:pt x="1054915" y="773113"/>
                  </a:lnTo>
                  <a:lnTo>
                    <a:pt x="1054518" y="773113"/>
                  </a:lnTo>
                  <a:lnTo>
                    <a:pt x="1053723" y="771525"/>
                  </a:lnTo>
                  <a:lnTo>
                    <a:pt x="1052929" y="767954"/>
                  </a:lnTo>
                  <a:lnTo>
                    <a:pt x="1051737" y="762000"/>
                  </a:lnTo>
                  <a:lnTo>
                    <a:pt x="1048558" y="745729"/>
                  </a:lnTo>
                  <a:lnTo>
                    <a:pt x="1046174" y="726282"/>
                  </a:lnTo>
                  <a:lnTo>
                    <a:pt x="1043393" y="706041"/>
                  </a:lnTo>
                  <a:lnTo>
                    <a:pt x="1042201" y="688578"/>
                  </a:lnTo>
                  <a:lnTo>
                    <a:pt x="1042201" y="681435"/>
                  </a:lnTo>
                  <a:lnTo>
                    <a:pt x="1042599" y="675878"/>
                  </a:lnTo>
                  <a:lnTo>
                    <a:pt x="1043393" y="672307"/>
                  </a:lnTo>
                  <a:lnTo>
                    <a:pt x="1043791" y="671116"/>
                  </a:lnTo>
                  <a:lnTo>
                    <a:pt x="1044585" y="671116"/>
                  </a:lnTo>
                  <a:lnTo>
                    <a:pt x="1045777" y="671116"/>
                  </a:lnTo>
                  <a:lnTo>
                    <a:pt x="1046969" y="671910"/>
                  </a:lnTo>
                  <a:lnTo>
                    <a:pt x="1048956" y="674291"/>
                  </a:lnTo>
                  <a:lnTo>
                    <a:pt x="1048558" y="662385"/>
                  </a:lnTo>
                  <a:lnTo>
                    <a:pt x="1048161" y="649685"/>
                  </a:lnTo>
                  <a:lnTo>
                    <a:pt x="1048558" y="636588"/>
                  </a:lnTo>
                  <a:lnTo>
                    <a:pt x="1050147" y="622697"/>
                  </a:lnTo>
                  <a:lnTo>
                    <a:pt x="1052929" y="624682"/>
                  </a:lnTo>
                  <a:lnTo>
                    <a:pt x="1055710" y="626666"/>
                  </a:lnTo>
                  <a:lnTo>
                    <a:pt x="1058888" y="627857"/>
                  </a:lnTo>
                  <a:lnTo>
                    <a:pt x="1061669" y="629047"/>
                  </a:lnTo>
                  <a:lnTo>
                    <a:pt x="1065245" y="629841"/>
                  </a:lnTo>
                  <a:lnTo>
                    <a:pt x="1068423" y="630238"/>
                  </a:lnTo>
                  <a:lnTo>
                    <a:pt x="1075575" y="630635"/>
                  </a:lnTo>
                  <a:lnTo>
                    <a:pt x="1082726" y="630238"/>
                  </a:lnTo>
                  <a:lnTo>
                    <a:pt x="1090672" y="629047"/>
                  </a:lnTo>
                  <a:lnTo>
                    <a:pt x="1099412" y="627063"/>
                  </a:lnTo>
                  <a:lnTo>
                    <a:pt x="1108153" y="623888"/>
                  </a:lnTo>
                  <a:lnTo>
                    <a:pt x="1116894" y="621110"/>
                  </a:lnTo>
                  <a:lnTo>
                    <a:pt x="1126429" y="617141"/>
                  </a:lnTo>
                  <a:lnTo>
                    <a:pt x="1146294" y="608410"/>
                  </a:lnTo>
                  <a:lnTo>
                    <a:pt x="1187613" y="588169"/>
                  </a:lnTo>
                  <a:lnTo>
                    <a:pt x="1176886" y="592535"/>
                  </a:lnTo>
                  <a:lnTo>
                    <a:pt x="1167350" y="597297"/>
                  </a:lnTo>
                  <a:lnTo>
                    <a:pt x="1158213" y="601663"/>
                  </a:lnTo>
                  <a:lnTo>
                    <a:pt x="1149869" y="605235"/>
                  </a:lnTo>
                  <a:lnTo>
                    <a:pt x="1141923" y="607616"/>
                  </a:lnTo>
                  <a:lnTo>
                    <a:pt x="1134375" y="609203"/>
                  </a:lnTo>
                  <a:lnTo>
                    <a:pt x="1126826" y="610394"/>
                  </a:lnTo>
                  <a:lnTo>
                    <a:pt x="1120072" y="611188"/>
                  </a:lnTo>
                  <a:lnTo>
                    <a:pt x="1113318" y="611188"/>
                  </a:lnTo>
                  <a:lnTo>
                    <a:pt x="1106564" y="610791"/>
                  </a:lnTo>
                  <a:lnTo>
                    <a:pt x="1100604" y="609600"/>
                  </a:lnTo>
                  <a:lnTo>
                    <a:pt x="1094645" y="608410"/>
                  </a:lnTo>
                  <a:lnTo>
                    <a:pt x="1089083" y="606822"/>
                  </a:lnTo>
                  <a:lnTo>
                    <a:pt x="1083521" y="604044"/>
                  </a:lnTo>
                  <a:lnTo>
                    <a:pt x="1079150" y="601663"/>
                  </a:lnTo>
                  <a:lnTo>
                    <a:pt x="1073985" y="599282"/>
                  </a:lnTo>
                  <a:lnTo>
                    <a:pt x="1069615" y="596107"/>
                  </a:lnTo>
                  <a:lnTo>
                    <a:pt x="1065642" y="592931"/>
                  </a:lnTo>
                  <a:lnTo>
                    <a:pt x="1061669" y="589360"/>
                  </a:lnTo>
                  <a:lnTo>
                    <a:pt x="1058491" y="586185"/>
                  </a:lnTo>
                  <a:lnTo>
                    <a:pt x="1052134" y="579041"/>
                  </a:lnTo>
                  <a:lnTo>
                    <a:pt x="1046572" y="572294"/>
                  </a:lnTo>
                  <a:lnTo>
                    <a:pt x="1042201" y="565944"/>
                  </a:lnTo>
                  <a:lnTo>
                    <a:pt x="1039023" y="560388"/>
                  </a:lnTo>
                  <a:lnTo>
                    <a:pt x="1036639" y="555625"/>
                  </a:lnTo>
                  <a:lnTo>
                    <a:pt x="1035050" y="552053"/>
                  </a:lnTo>
                  <a:lnTo>
                    <a:pt x="1041407" y="546497"/>
                  </a:lnTo>
                  <a:lnTo>
                    <a:pt x="1049353" y="540147"/>
                  </a:lnTo>
                  <a:lnTo>
                    <a:pt x="1060477" y="532606"/>
                  </a:lnTo>
                  <a:lnTo>
                    <a:pt x="1074383" y="523478"/>
                  </a:lnTo>
                  <a:lnTo>
                    <a:pt x="1082329" y="519113"/>
                  </a:lnTo>
                  <a:lnTo>
                    <a:pt x="1090672" y="514350"/>
                  </a:lnTo>
                  <a:lnTo>
                    <a:pt x="1100207" y="509588"/>
                  </a:lnTo>
                  <a:lnTo>
                    <a:pt x="1109742" y="505619"/>
                  </a:lnTo>
                  <a:lnTo>
                    <a:pt x="1120072" y="500856"/>
                  </a:lnTo>
                  <a:lnTo>
                    <a:pt x="1130799" y="496888"/>
                  </a:lnTo>
                  <a:lnTo>
                    <a:pt x="1142321" y="492919"/>
                  </a:lnTo>
                  <a:lnTo>
                    <a:pt x="1154637" y="489347"/>
                  </a:lnTo>
                  <a:lnTo>
                    <a:pt x="1166953" y="486172"/>
                  </a:lnTo>
                  <a:lnTo>
                    <a:pt x="1179667" y="483791"/>
                  </a:lnTo>
                  <a:lnTo>
                    <a:pt x="1193175" y="481410"/>
                  </a:lnTo>
                  <a:lnTo>
                    <a:pt x="1207478" y="480219"/>
                  </a:lnTo>
                  <a:lnTo>
                    <a:pt x="1221780" y="479425"/>
                  </a:lnTo>
                  <a:close/>
                  <a:moveTo>
                    <a:pt x="301839" y="454025"/>
                  </a:moveTo>
                  <a:lnTo>
                    <a:pt x="316508" y="454422"/>
                  </a:lnTo>
                  <a:lnTo>
                    <a:pt x="330781" y="454819"/>
                  </a:lnTo>
                  <a:lnTo>
                    <a:pt x="344656" y="456803"/>
                  </a:lnTo>
                  <a:lnTo>
                    <a:pt x="358136" y="458788"/>
                  </a:lnTo>
                  <a:lnTo>
                    <a:pt x="371219" y="461169"/>
                  </a:lnTo>
                  <a:lnTo>
                    <a:pt x="383509" y="464344"/>
                  </a:lnTo>
                  <a:lnTo>
                    <a:pt x="395799" y="467916"/>
                  </a:lnTo>
                  <a:lnTo>
                    <a:pt x="406900" y="471885"/>
                  </a:lnTo>
                  <a:lnTo>
                    <a:pt x="418000" y="475853"/>
                  </a:lnTo>
                  <a:lnTo>
                    <a:pt x="428308" y="480219"/>
                  </a:lnTo>
                  <a:lnTo>
                    <a:pt x="437823" y="484981"/>
                  </a:lnTo>
                  <a:lnTo>
                    <a:pt x="446941" y="489347"/>
                  </a:lnTo>
                  <a:lnTo>
                    <a:pt x="455663" y="494110"/>
                  </a:lnTo>
                  <a:lnTo>
                    <a:pt x="463593" y="498872"/>
                  </a:lnTo>
                  <a:lnTo>
                    <a:pt x="477468" y="507206"/>
                  </a:lnTo>
                  <a:lnTo>
                    <a:pt x="488173" y="515144"/>
                  </a:lnTo>
                  <a:lnTo>
                    <a:pt x="496498" y="521097"/>
                  </a:lnTo>
                  <a:lnTo>
                    <a:pt x="503238" y="527050"/>
                  </a:lnTo>
                  <a:lnTo>
                    <a:pt x="500859" y="531019"/>
                  </a:lnTo>
                  <a:lnTo>
                    <a:pt x="498877" y="534988"/>
                  </a:lnTo>
                  <a:lnTo>
                    <a:pt x="495309" y="540941"/>
                  </a:lnTo>
                  <a:lnTo>
                    <a:pt x="491344" y="547291"/>
                  </a:lnTo>
                  <a:lnTo>
                    <a:pt x="485794" y="554038"/>
                  </a:lnTo>
                  <a:lnTo>
                    <a:pt x="479451" y="561181"/>
                  </a:lnTo>
                  <a:lnTo>
                    <a:pt x="476279" y="564753"/>
                  </a:lnTo>
                  <a:lnTo>
                    <a:pt x="472315" y="567928"/>
                  </a:lnTo>
                  <a:lnTo>
                    <a:pt x="467954" y="570707"/>
                  </a:lnTo>
                  <a:lnTo>
                    <a:pt x="463989" y="573882"/>
                  </a:lnTo>
                  <a:lnTo>
                    <a:pt x="459232" y="576660"/>
                  </a:lnTo>
                  <a:lnTo>
                    <a:pt x="454078" y="579438"/>
                  </a:lnTo>
                  <a:lnTo>
                    <a:pt x="448924" y="581422"/>
                  </a:lnTo>
                  <a:lnTo>
                    <a:pt x="443373" y="583010"/>
                  </a:lnTo>
                  <a:lnTo>
                    <a:pt x="437427" y="584994"/>
                  </a:lnTo>
                  <a:lnTo>
                    <a:pt x="431480" y="585788"/>
                  </a:lnTo>
                  <a:lnTo>
                    <a:pt x="424740" y="586185"/>
                  </a:lnTo>
                  <a:lnTo>
                    <a:pt x="418000" y="586185"/>
                  </a:lnTo>
                  <a:lnTo>
                    <a:pt x="411261" y="585788"/>
                  </a:lnTo>
                  <a:lnTo>
                    <a:pt x="403728" y="584200"/>
                  </a:lnTo>
                  <a:lnTo>
                    <a:pt x="396195" y="582216"/>
                  </a:lnTo>
                  <a:lnTo>
                    <a:pt x="388266" y="579835"/>
                  </a:lnTo>
                  <a:lnTo>
                    <a:pt x="379544" y="576263"/>
                  </a:lnTo>
                  <a:lnTo>
                    <a:pt x="370822" y="572294"/>
                  </a:lnTo>
                  <a:lnTo>
                    <a:pt x="361307" y="567531"/>
                  </a:lnTo>
                  <a:lnTo>
                    <a:pt x="350603" y="563166"/>
                  </a:lnTo>
                  <a:lnTo>
                    <a:pt x="392231" y="583010"/>
                  </a:lnTo>
                  <a:lnTo>
                    <a:pt x="411657" y="592138"/>
                  </a:lnTo>
                  <a:lnTo>
                    <a:pt x="420776" y="595710"/>
                  </a:lnTo>
                  <a:lnTo>
                    <a:pt x="429894" y="599282"/>
                  </a:lnTo>
                  <a:lnTo>
                    <a:pt x="438616" y="601663"/>
                  </a:lnTo>
                  <a:lnTo>
                    <a:pt x="446941" y="603647"/>
                  </a:lnTo>
                  <a:lnTo>
                    <a:pt x="454871" y="605235"/>
                  </a:lnTo>
                  <a:lnTo>
                    <a:pt x="462403" y="606028"/>
                  </a:lnTo>
                  <a:lnTo>
                    <a:pt x="469539" y="605632"/>
                  </a:lnTo>
                  <a:lnTo>
                    <a:pt x="472711" y="604441"/>
                  </a:lnTo>
                  <a:lnTo>
                    <a:pt x="476279" y="603647"/>
                  </a:lnTo>
                  <a:lnTo>
                    <a:pt x="479054" y="602853"/>
                  </a:lnTo>
                  <a:lnTo>
                    <a:pt x="481829" y="601266"/>
                  </a:lnTo>
                  <a:lnTo>
                    <a:pt x="485001" y="599678"/>
                  </a:lnTo>
                  <a:lnTo>
                    <a:pt x="487380" y="597694"/>
                  </a:lnTo>
                  <a:lnTo>
                    <a:pt x="489362" y="611982"/>
                  </a:lnTo>
                  <a:lnTo>
                    <a:pt x="489758" y="624682"/>
                  </a:lnTo>
                  <a:lnTo>
                    <a:pt x="489758" y="636985"/>
                  </a:lnTo>
                  <a:lnTo>
                    <a:pt x="488569" y="648891"/>
                  </a:lnTo>
                  <a:lnTo>
                    <a:pt x="490948" y="646907"/>
                  </a:lnTo>
                  <a:lnTo>
                    <a:pt x="492137" y="646510"/>
                  </a:lnTo>
                  <a:lnTo>
                    <a:pt x="493327" y="646113"/>
                  </a:lnTo>
                  <a:lnTo>
                    <a:pt x="493723" y="646510"/>
                  </a:lnTo>
                  <a:lnTo>
                    <a:pt x="494119" y="647303"/>
                  </a:lnTo>
                  <a:lnTo>
                    <a:pt x="494912" y="650875"/>
                  </a:lnTo>
                  <a:lnTo>
                    <a:pt x="495309" y="656432"/>
                  </a:lnTo>
                  <a:lnTo>
                    <a:pt x="495309" y="663575"/>
                  </a:lnTo>
                  <a:lnTo>
                    <a:pt x="494119" y="681435"/>
                  </a:lnTo>
                  <a:lnTo>
                    <a:pt x="491741" y="701279"/>
                  </a:lnTo>
                  <a:lnTo>
                    <a:pt x="489362" y="720725"/>
                  </a:lnTo>
                  <a:lnTo>
                    <a:pt x="486190" y="736600"/>
                  </a:lnTo>
                  <a:lnTo>
                    <a:pt x="485001" y="742554"/>
                  </a:lnTo>
                  <a:lnTo>
                    <a:pt x="484208" y="746522"/>
                  </a:lnTo>
                  <a:lnTo>
                    <a:pt x="483415" y="748507"/>
                  </a:lnTo>
                  <a:lnTo>
                    <a:pt x="483019" y="748507"/>
                  </a:lnTo>
                  <a:lnTo>
                    <a:pt x="482622" y="747713"/>
                  </a:lnTo>
                  <a:lnTo>
                    <a:pt x="481037" y="758032"/>
                  </a:lnTo>
                  <a:lnTo>
                    <a:pt x="479451" y="768350"/>
                  </a:lnTo>
                  <a:lnTo>
                    <a:pt x="477072" y="778272"/>
                  </a:lnTo>
                  <a:lnTo>
                    <a:pt x="474297" y="788194"/>
                  </a:lnTo>
                  <a:lnTo>
                    <a:pt x="471918" y="797719"/>
                  </a:lnTo>
                  <a:lnTo>
                    <a:pt x="468350" y="806451"/>
                  </a:lnTo>
                  <a:lnTo>
                    <a:pt x="465178" y="815976"/>
                  </a:lnTo>
                  <a:lnTo>
                    <a:pt x="460817" y="824310"/>
                  </a:lnTo>
                  <a:lnTo>
                    <a:pt x="457249" y="832644"/>
                  </a:lnTo>
                  <a:lnTo>
                    <a:pt x="452492" y="840582"/>
                  </a:lnTo>
                  <a:lnTo>
                    <a:pt x="447734" y="848122"/>
                  </a:lnTo>
                  <a:lnTo>
                    <a:pt x="443373" y="856060"/>
                  </a:lnTo>
                  <a:lnTo>
                    <a:pt x="438220" y="863204"/>
                  </a:lnTo>
                  <a:lnTo>
                    <a:pt x="432669" y="869951"/>
                  </a:lnTo>
                  <a:lnTo>
                    <a:pt x="427119" y="876301"/>
                  </a:lnTo>
                  <a:lnTo>
                    <a:pt x="421965" y="882254"/>
                  </a:lnTo>
                  <a:lnTo>
                    <a:pt x="416018" y="887810"/>
                  </a:lnTo>
                  <a:lnTo>
                    <a:pt x="410071" y="893366"/>
                  </a:lnTo>
                  <a:lnTo>
                    <a:pt x="404124" y="898922"/>
                  </a:lnTo>
                  <a:lnTo>
                    <a:pt x="398178" y="903685"/>
                  </a:lnTo>
                  <a:lnTo>
                    <a:pt x="391834" y="907654"/>
                  </a:lnTo>
                  <a:lnTo>
                    <a:pt x="385491" y="912019"/>
                  </a:lnTo>
                  <a:lnTo>
                    <a:pt x="379148" y="915591"/>
                  </a:lnTo>
                  <a:lnTo>
                    <a:pt x="372805" y="919163"/>
                  </a:lnTo>
                  <a:lnTo>
                    <a:pt x="366858" y="921941"/>
                  </a:lnTo>
                  <a:lnTo>
                    <a:pt x="360911" y="924719"/>
                  </a:lnTo>
                  <a:lnTo>
                    <a:pt x="354568" y="926704"/>
                  </a:lnTo>
                  <a:lnTo>
                    <a:pt x="348225" y="928688"/>
                  </a:lnTo>
                  <a:lnTo>
                    <a:pt x="342278" y="930276"/>
                  </a:lnTo>
                  <a:lnTo>
                    <a:pt x="335934" y="931069"/>
                  </a:lnTo>
                  <a:lnTo>
                    <a:pt x="329988" y="931863"/>
                  </a:lnTo>
                  <a:lnTo>
                    <a:pt x="324041" y="931863"/>
                  </a:lnTo>
                  <a:lnTo>
                    <a:pt x="319283" y="931863"/>
                  </a:lnTo>
                  <a:lnTo>
                    <a:pt x="314922" y="931069"/>
                  </a:lnTo>
                  <a:lnTo>
                    <a:pt x="309372" y="930276"/>
                  </a:lnTo>
                  <a:lnTo>
                    <a:pt x="304218" y="928291"/>
                  </a:lnTo>
                  <a:lnTo>
                    <a:pt x="298668" y="926704"/>
                  </a:lnTo>
                  <a:lnTo>
                    <a:pt x="293514" y="924323"/>
                  </a:lnTo>
                  <a:lnTo>
                    <a:pt x="287567" y="921544"/>
                  </a:lnTo>
                  <a:lnTo>
                    <a:pt x="281620" y="918369"/>
                  </a:lnTo>
                  <a:lnTo>
                    <a:pt x="275673" y="914797"/>
                  </a:lnTo>
                  <a:lnTo>
                    <a:pt x="269727" y="911226"/>
                  </a:lnTo>
                  <a:lnTo>
                    <a:pt x="263780" y="906860"/>
                  </a:lnTo>
                  <a:lnTo>
                    <a:pt x="257833" y="902494"/>
                  </a:lnTo>
                  <a:lnTo>
                    <a:pt x="251490" y="897732"/>
                  </a:lnTo>
                  <a:lnTo>
                    <a:pt x="245939" y="892572"/>
                  </a:lnTo>
                  <a:lnTo>
                    <a:pt x="239993" y="887016"/>
                  </a:lnTo>
                  <a:lnTo>
                    <a:pt x="234046" y="881063"/>
                  </a:lnTo>
                  <a:lnTo>
                    <a:pt x="228099" y="875110"/>
                  </a:lnTo>
                  <a:lnTo>
                    <a:pt x="222152" y="868760"/>
                  </a:lnTo>
                  <a:lnTo>
                    <a:pt x="216602" y="862013"/>
                  </a:lnTo>
                  <a:lnTo>
                    <a:pt x="210655" y="855663"/>
                  </a:lnTo>
                  <a:lnTo>
                    <a:pt x="205501" y="848122"/>
                  </a:lnTo>
                  <a:lnTo>
                    <a:pt x="200347" y="840582"/>
                  </a:lnTo>
                  <a:lnTo>
                    <a:pt x="195193" y="833041"/>
                  </a:lnTo>
                  <a:lnTo>
                    <a:pt x="190039" y="825104"/>
                  </a:lnTo>
                  <a:lnTo>
                    <a:pt x="185678" y="817166"/>
                  </a:lnTo>
                  <a:lnTo>
                    <a:pt x="181317" y="808832"/>
                  </a:lnTo>
                  <a:lnTo>
                    <a:pt x="176956" y="800101"/>
                  </a:lnTo>
                  <a:lnTo>
                    <a:pt x="173388" y="791369"/>
                  </a:lnTo>
                  <a:lnTo>
                    <a:pt x="169424" y="782638"/>
                  </a:lnTo>
                  <a:lnTo>
                    <a:pt x="166252" y="773113"/>
                  </a:lnTo>
                  <a:lnTo>
                    <a:pt x="163081" y="763985"/>
                  </a:lnTo>
                  <a:lnTo>
                    <a:pt x="160702" y="754460"/>
                  </a:lnTo>
                  <a:lnTo>
                    <a:pt x="158720" y="760413"/>
                  </a:lnTo>
                  <a:lnTo>
                    <a:pt x="155944" y="765572"/>
                  </a:lnTo>
                  <a:lnTo>
                    <a:pt x="154755" y="767160"/>
                  </a:lnTo>
                  <a:lnTo>
                    <a:pt x="153566" y="768747"/>
                  </a:lnTo>
                  <a:lnTo>
                    <a:pt x="152376" y="769541"/>
                  </a:lnTo>
                  <a:lnTo>
                    <a:pt x="151187" y="769541"/>
                  </a:lnTo>
                  <a:lnTo>
                    <a:pt x="149205" y="769144"/>
                  </a:lnTo>
                  <a:lnTo>
                    <a:pt x="148015" y="768350"/>
                  </a:lnTo>
                  <a:lnTo>
                    <a:pt x="146430" y="766763"/>
                  </a:lnTo>
                  <a:lnTo>
                    <a:pt x="145240" y="764779"/>
                  </a:lnTo>
                  <a:lnTo>
                    <a:pt x="143654" y="762397"/>
                  </a:lnTo>
                  <a:lnTo>
                    <a:pt x="142465" y="759222"/>
                  </a:lnTo>
                  <a:lnTo>
                    <a:pt x="140483" y="751682"/>
                  </a:lnTo>
                  <a:lnTo>
                    <a:pt x="138897" y="742950"/>
                  </a:lnTo>
                  <a:lnTo>
                    <a:pt x="136915" y="732632"/>
                  </a:lnTo>
                  <a:lnTo>
                    <a:pt x="136122" y="721519"/>
                  </a:lnTo>
                  <a:lnTo>
                    <a:pt x="136122" y="709216"/>
                  </a:lnTo>
                  <a:lnTo>
                    <a:pt x="136122" y="698104"/>
                  </a:lnTo>
                  <a:lnTo>
                    <a:pt x="136915" y="687785"/>
                  </a:lnTo>
                  <a:lnTo>
                    <a:pt x="138500" y="678260"/>
                  </a:lnTo>
                  <a:lnTo>
                    <a:pt x="139690" y="669528"/>
                  </a:lnTo>
                  <a:lnTo>
                    <a:pt x="141672" y="662385"/>
                  </a:lnTo>
                  <a:lnTo>
                    <a:pt x="143654" y="656432"/>
                  </a:lnTo>
                  <a:lnTo>
                    <a:pt x="145240" y="654447"/>
                  </a:lnTo>
                  <a:lnTo>
                    <a:pt x="146033" y="652066"/>
                  </a:lnTo>
                  <a:lnTo>
                    <a:pt x="147222" y="650875"/>
                  </a:lnTo>
                  <a:lnTo>
                    <a:pt x="148808" y="649685"/>
                  </a:lnTo>
                  <a:lnTo>
                    <a:pt x="144844" y="644922"/>
                  </a:lnTo>
                  <a:lnTo>
                    <a:pt x="141276" y="640557"/>
                  </a:lnTo>
                  <a:lnTo>
                    <a:pt x="138500" y="635397"/>
                  </a:lnTo>
                  <a:lnTo>
                    <a:pt x="135725" y="629841"/>
                  </a:lnTo>
                  <a:lnTo>
                    <a:pt x="133743" y="623888"/>
                  </a:lnTo>
                  <a:lnTo>
                    <a:pt x="132554" y="618728"/>
                  </a:lnTo>
                  <a:lnTo>
                    <a:pt x="131364" y="612378"/>
                  </a:lnTo>
                  <a:lnTo>
                    <a:pt x="130175" y="606425"/>
                  </a:lnTo>
                  <a:lnTo>
                    <a:pt x="130175" y="600075"/>
                  </a:lnTo>
                  <a:lnTo>
                    <a:pt x="130175" y="593725"/>
                  </a:lnTo>
                  <a:lnTo>
                    <a:pt x="130968" y="586978"/>
                  </a:lnTo>
                  <a:lnTo>
                    <a:pt x="131364" y="580628"/>
                  </a:lnTo>
                  <a:lnTo>
                    <a:pt x="132554" y="574278"/>
                  </a:lnTo>
                  <a:lnTo>
                    <a:pt x="133743" y="567531"/>
                  </a:lnTo>
                  <a:lnTo>
                    <a:pt x="136518" y="554831"/>
                  </a:lnTo>
                  <a:lnTo>
                    <a:pt x="140879" y="542528"/>
                  </a:lnTo>
                  <a:lnTo>
                    <a:pt x="145240" y="531416"/>
                  </a:lnTo>
                  <a:lnTo>
                    <a:pt x="149998" y="520700"/>
                  </a:lnTo>
                  <a:lnTo>
                    <a:pt x="154755" y="511175"/>
                  </a:lnTo>
                  <a:lnTo>
                    <a:pt x="159909" y="502841"/>
                  </a:lnTo>
                  <a:lnTo>
                    <a:pt x="163874" y="496094"/>
                  </a:lnTo>
                  <a:lnTo>
                    <a:pt x="168234" y="491728"/>
                  </a:lnTo>
                  <a:lnTo>
                    <a:pt x="169820" y="490141"/>
                  </a:lnTo>
                  <a:lnTo>
                    <a:pt x="171803" y="488950"/>
                  </a:lnTo>
                  <a:lnTo>
                    <a:pt x="180525" y="484981"/>
                  </a:lnTo>
                  <a:lnTo>
                    <a:pt x="188850" y="480616"/>
                  </a:lnTo>
                  <a:lnTo>
                    <a:pt x="197176" y="477044"/>
                  </a:lnTo>
                  <a:lnTo>
                    <a:pt x="206294" y="473472"/>
                  </a:lnTo>
                  <a:lnTo>
                    <a:pt x="214620" y="470694"/>
                  </a:lnTo>
                  <a:lnTo>
                    <a:pt x="222549" y="467519"/>
                  </a:lnTo>
                  <a:lnTo>
                    <a:pt x="239596" y="463153"/>
                  </a:lnTo>
                  <a:lnTo>
                    <a:pt x="255454" y="459581"/>
                  </a:lnTo>
                  <a:lnTo>
                    <a:pt x="270916" y="456803"/>
                  </a:lnTo>
                  <a:lnTo>
                    <a:pt x="286774" y="454819"/>
                  </a:lnTo>
                  <a:lnTo>
                    <a:pt x="301839" y="454025"/>
                  </a:lnTo>
                  <a:close/>
                  <a:moveTo>
                    <a:pt x="634999" y="33338"/>
                  </a:moveTo>
                  <a:lnTo>
                    <a:pt x="647699" y="33338"/>
                  </a:lnTo>
                  <a:lnTo>
                    <a:pt x="660003" y="33734"/>
                  </a:lnTo>
                  <a:lnTo>
                    <a:pt x="671512" y="34923"/>
                  </a:lnTo>
                  <a:lnTo>
                    <a:pt x="683418" y="36903"/>
                  </a:lnTo>
                  <a:lnTo>
                    <a:pt x="695325" y="39280"/>
                  </a:lnTo>
                  <a:lnTo>
                    <a:pt x="706437" y="42052"/>
                  </a:lnTo>
                  <a:lnTo>
                    <a:pt x="697309" y="50766"/>
                  </a:lnTo>
                  <a:lnTo>
                    <a:pt x="688975" y="59877"/>
                  </a:lnTo>
                  <a:lnTo>
                    <a:pt x="681434" y="69383"/>
                  </a:lnTo>
                  <a:lnTo>
                    <a:pt x="673893" y="79285"/>
                  </a:lnTo>
                  <a:lnTo>
                    <a:pt x="667146" y="89188"/>
                  </a:lnTo>
                  <a:lnTo>
                    <a:pt x="660796" y="99486"/>
                  </a:lnTo>
                  <a:lnTo>
                    <a:pt x="654843" y="109785"/>
                  </a:lnTo>
                  <a:lnTo>
                    <a:pt x="649287" y="120875"/>
                  </a:lnTo>
                  <a:lnTo>
                    <a:pt x="644524" y="131966"/>
                  </a:lnTo>
                  <a:lnTo>
                    <a:pt x="640556" y="143057"/>
                  </a:lnTo>
                  <a:lnTo>
                    <a:pt x="636587" y="154543"/>
                  </a:lnTo>
                  <a:lnTo>
                    <a:pt x="633809" y="166426"/>
                  </a:lnTo>
                  <a:lnTo>
                    <a:pt x="631824" y="177913"/>
                  </a:lnTo>
                  <a:lnTo>
                    <a:pt x="629840" y="189796"/>
                  </a:lnTo>
                  <a:lnTo>
                    <a:pt x="628649" y="202075"/>
                  </a:lnTo>
                  <a:lnTo>
                    <a:pt x="628649" y="214750"/>
                  </a:lnTo>
                  <a:lnTo>
                    <a:pt x="628649" y="224256"/>
                  </a:lnTo>
                  <a:lnTo>
                    <a:pt x="629443" y="233762"/>
                  </a:lnTo>
                  <a:lnTo>
                    <a:pt x="630237" y="243269"/>
                  </a:lnTo>
                  <a:lnTo>
                    <a:pt x="632221" y="252379"/>
                  </a:lnTo>
                  <a:lnTo>
                    <a:pt x="633809" y="261885"/>
                  </a:lnTo>
                  <a:lnTo>
                    <a:pt x="635793" y="270995"/>
                  </a:lnTo>
                  <a:lnTo>
                    <a:pt x="638968" y="280502"/>
                  </a:lnTo>
                  <a:lnTo>
                    <a:pt x="641746" y="289216"/>
                  </a:lnTo>
                  <a:lnTo>
                    <a:pt x="644921" y="297930"/>
                  </a:lnTo>
                  <a:lnTo>
                    <a:pt x="648890" y="306644"/>
                  </a:lnTo>
                  <a:lnTo>
                    <a:pt x="652859" y="315358"/>
                  </a:lnTo>
                  <a:lnTo>
                    <a:pt x="657224" y="323676"/>
                  </a:lnTo>
                  <a:lnTo>
                    <a:pt x="661987" y="331994"/>
                  </a:lnTo>
                  <a:lnTo>
                    <a:pt x="667543" y="340312"/>
                  </a:lnTo>
                  <a:lnTo>
                    <a:pt x="673099" y="348630"/>
                  </a:lnTo>
                  <a:lnTo>
                    <a:pt x="678656" y="356552"/>
                  </a:lnTo>
                  <a:lnTo>
                    <a:pt x="667146" y="358928"/>
                  </a:lnTo>
                  <a:lnTo>
                    <a:pt x="655240" y="360513"/>
                  </a:lnTo>
                  <a:lnTo>
                    <a:pt x="643731" y="362097"/>
                  </a:lnTo>
                  <a:lnTo>
                    <a:pt x="573087" y="436563"/>
                  </a:lnTo>
                  <a:lnTo>
                    <a:pt x="552846" y="352195"/>
                  </a:lnTo>
                  <a:lnTo>
                    <a:pt x="541337" y="348630"/>
                  </a:lnTo>
                  <a:lnTo>
                    <a:pt x="530224" y="343877"/>
                  </a:lnTo>
                  <a:lnTo>
                    <a:pt x="519509" y="338332"/>
                  </a:lnTo>
                  <a:lnTo>
                    <a:pt x="508793" y="332390"/>
                  </a:lnTo>
                  <a:lnTo>
                    <a:pt x="499268" y="326053"/>
                  </a:lnTo>
                  <a:lnTo>
                    <a:pt x="490140" y="319319"/>
                  </a:lnTo>
                  <a:lnTo>
                    <a:pt x="481409" y="311793"/>
                  </a:lnTo>
                  <a:lnTo>
                    <a:pt x="473471" y="303871"/>
                  </a:lnTo>
                  <a:lnTo>
                    <a:pt x="465931" y="295553"/>
                  </a:lnTo>
                  <a:lnTo>
                    <a:pt x="459184" y="286443"/>
                  </a:lnTo>
                  <a:lnTo>
                    <a:pt x="453231" y="277333"/>
                  </a:lnTo>
                  <a:lnTo>
                    <a:pt x="447674" y="267827"/>
                  </a:lnTo>
                  <a:lnTo>
                    <a:pt x="443309" y="257924"/>
                  </a:lnTo>
                  <a:lnTo>
                    <a:pt x="439737" y="247626"/>
                  </a:lnTo>
                  <a:lnTo>
                    <a:pt x="436959" y="236535"/>
                  </a:lnTo>
                  <a:lnTo>
                    <a:pt x="434578" y="225444"/>
                  </a:lnTo>
                  <a:lnTo>
                    <a:pt x="433784" y="217126"/>
                  </a:lnTo>
                  <a:lnTo>
                    <a:pt x="433387" y="208808"/>
                  </a:lnTo>
                  <a:lnTo>
                    <a:pt x="433387" y="200490"/>
                  </a:lnTo>
                  <a:lnTo>
                    <a:pt x="434181" y="192568"/>
                  </a:lnTo>
                  <a:lnTo>
                    <a:pt x="434974" y="183854"/>
                  </a:lnTo>
                  <a:lnTo>
                    <a:pt x="436959" y="175932"/>
                  </a:lnTo>
                  <a:lnTo>
                    <a:pt x="438943" y="168011"/>
                  </a:lnTo>
                  <a:lnTo>
                    <a:pt x="441324" y="160089"/>
                  </a:lnTo>
                  <a:lnTo>
                    <a:pt x="444499" y="152563"/>
                  </a:lnTo>
                  <a:lnTo>
                    <a:pt x="447674" y="145037"/>
                  </a:lnTo>
                  <a:lnTo>
                    <a:pt x="451643" y="137115"/>
                  </a:lnTo>
                  <a:lnTo>
                    <a:pt x="456009" y="129985"/>
                  </a:lnTo>
                  <a:lnTo>
                    <a:pt x="460374" y="122856"/>
                  </a:lnTo>
                  <a:lnTo>
                    <a:pt x="465534" y="115726"/>
                  </a:lnTo>
                  <a:lnTo>
                    <a:pt x="471090" y="108992"/>
                  </a:lnTo>
                  <a:lnTo>
                    <a:pt x="476646" y="102259"/>
                  </a:lnTo>
                  <a:lnTo>
                    <a:pt x="482996" y="95921"/>
                  </a:lnTo>
                  <a:lnTo>
                    <a:pt x="488949" y="89980"/>
                  </a:lnTo>
                  <a:lnTo>
                    <a:pt x="495696" y="84434"/>
                  </a:lnTo>
                  <a:lnTo>
                    <a:pt x="503237" y="78889"/>
                  </a:lnTo>
                  <a:lnTo>
                    <a:pt x="510778" y="73344"/>
                  </a:lnTo>
                  <a:lnTo>
                    <a:pt x="518318" y="68195"/>
                  </a:lnTo>
                  <a:lnTo>
                    <a:pt x="526256" y="63441"/>
                  </a:lnTo>
                  <a:lnTo>
                    <a:pt x="534590" y="59084"/>
                  </a:lnTo>
                  <a:lnTo>
                    <a:pt x="543321" y="54727"/>
                  </a:lnTo>
                  <a:lnTo>
                    <a:pt x="552449" y="51162"/>
                  </a:lnTo>
                  <a:lnTo>
                    <a:pt x="561181" y="47598"/>
                  </a:lnTo>
                  <a:lnTo>
                    <a:pt x="570309" y="44429"/>
                  </a:lnTo>
                  <a:lnTo>
                    <a:pt x="580231" y="41656"/>
                  </a:lnTo>
                  <a:lnTo>
                    <a:pt x="589756" y="39280"/>
                  </a:lnTo>
                  <a:lnTo>
                    <a:pt x="600074" y="37299"/>
                  </a:lnTo>
                  <a:lnTo>
                    <a:pt x="609996" y="35319"/>
                  </a:lnTo>
                  <a:lnTo>
                    <a:pt x="622696" y="34130"/>
                  </a:lnTo>
                  <a:lnTo>
                    <a:pt x="634999" y="33338"/>
                  </a:lnTo>
                  <a:close/>
                  <a:moveTo>
                    <a:pt x="942975" y="0"/>
                  </a:moveTo>
                  <a:lnTo>
                    <a:pt x="956886" y="396"/>
                  </a:lnTo>
                  <a:lnTo>
                    <a:pt x="970400" y="793"/>
                  </a:lnTo>
                  <a:lnTo>
                    <a:pt x="983119" y="2378"/>
                  </a:lnTo>
                  <a:lnTo>
                    <a:pt x="996236" y="4359"/>
                  </a:lnTo>
                  <a:lnTo>
                    <a:pt x="1009352" y="6737"/>
                  </a:lnTo>
                  <a:lnTo>
                    <a:pt x="1022071" y="9907"/>
                  </a:lnTo>
                  <a:lnTo>
                    <a:pt x="1034392" y="13078"/>
                  </a:lnTo>
                  <a:lnTo>
                    <a:pt x="1046714" y="17040"/>
                  </a:lnTo>
                  <a:lnTo>
                    <a:pt x="1058638" y="21003"/>
                  </a:lnTo>
                  <a:lnTo>
                    <a:pt x="1069767" y="25759"/>
                  </a:lnTo>
                  <a:lnTo>
                    <a:pt x="1080896" y="31307"/>
                  </a:lnTo>
                  <a:lnTo>
                    <a:pt x="1091628" y="36855"/>
                  </a:lnTo>
                  <a:lnTo>
                    <a:pt x="1102359" y="42403"/>
                  </a:lnTo>
                  <a:lnTo>
                    <a:pt x="1112693" y="48743"/>
                  </a:lnTo>
                  <a:lnTo>
                    <a:pt x="1121835" y="55480"/>
                  </a:lnTo>
                  <a:lnTo>
                    <a:pt x="1130977" y="62613"/>
                  </a:lnTo>
                  <a:lnTo>
                    <a:pt x="1140119" y="70143"/>
                  </a:lnTo>
                  <a:lnTo>
                    <a:pt x="1148465" y="78465"/>
                  </a:lnTo>
                  <a:lnTo>
                    <a:pt x="1156415" y="86390"/>
                  </a:lnTo>
                  <a:lnTo>
                    <a:pt x="1163966" y="94712"/>
                  </a:lnTo>
                  <a:lnTo>
                    <a:pt x="1170723" y="103431"/>
                  </a:lnTo>
                  <a:lnTo>
                    <a:pt x="1177083" y="112545"/>
                  </a:lnTo>
                  <a:lnTo>
                    <a:pt x="1183045" y="121660"/>
                  </a:lnTo>
                  <a:lnTo>
                    <a:pt x="1188609" y="130774"/>
                  </a:lnTo>
                  <a:lnTo>
                    <a:pt x="1192982" y="141078"/>
                  </a:lnTo>
                  <a:lnTo>
                    <a:pt x="1197354" y="150589"/>
                  </a:lnTo>
                  <a:lnTo>
                    <a:pt x="1201328" y="160892"/>
                  </a:lnTo>
                  <a:lnTo>
                    <a:pt x="1204111" y="171195"/>
                  </a:lnTo>
                  <a:lnTo>
                    <a:pt x="1206098" y="181895"/>
                  </a:lnTo>
                  <a:lnTo>
                    <a:pt x="1208085" y="192991"/>
                  </a:lnTo>
                  <a:lnTo>
                    <a:pt x="1209278" y="203294"/>
                  </a:lnTo>
                  <a:lnTo>
                    <a:pt x="1209675" y="214787"/>
                  </a:lnTo>
                  <a:lnTo>
                    <a:pt x="1209278" y="225486"/>
                  </a:lnTo>
                  <a:lnTo>
                    <a:pt x="1208085" y="236582"/>
                  </a:lnTo>
                  <a:lnTo>
                    <a:pt x="1206098" y="247282"/>
                  </a:lnTo>
                  <a:lnTo>
                    <a:pt x="1204111" y="257586"/>
                  </a:lnTo>
                  <a:lnTo>
                    <a:pt x="1201328" y="268285"/>
                  </a:lnTo>
                  <a:lnTo>
                    <a:pt x="1197354" y="278192"/>
                  </a:lnTo>
                  <a:lnTo>
                    <a:pt x="1192982" y="288496"/>
                  </a:lnTo>
                  <a:lnTo>
                    <a:pt x="1188609" y="298007"/>
                  </a:lnTo>
                  <a:lnTo>
                    <a:pt x="1183045" y="307914"/>
                  </a:lnTo>
                  <a:lnTo>
                    <a:pt x="1177083" y="317028"/>
                  </a:lnTo>
                  <a:lnTo>
                    <a:pt x="1170723" y="325747"/>
                  </a:lnTo>
                  <a:lnTo>
                    <a:pt x="1163966" y="334861"/>
                  </a:lnTo>
                  <a:lnTo>
                    <a:pt x="1156415" y="343183"/>
                  </a:lnTo>
                  <a:lnTo>
                    <a:pt x="1148465" y="351109"/>
                  </a:lnTo>
                  <a:lnTo>
                    <a:pt x="1140119" y="358638"/>
                  </a:lnTo>
                  <a:lnTo>
                    <a:pt x="1130977" y="366168"/>
                  </a:lnTo>
                  <a:lnTo>
                    <a:pt x="1121835" y="373301"/>
                  </a:lnTo>
                  <a:lnTo>
                    <a:pt x="1112693" y="380038"/>
                  </a:lnTo>
                  <a:lnTo>
                    <a:pt x="1102359" y="386378"/>
                  </a:lnTo>
                  <a:lnTo>
                    <a:pt x="1091628" y="392323"/>
                  </a:lnTo>
                  <a:lnTo>
                    <a:pt x="1080896" y="398267"/>
                  </a:lnTo>
                  <a:lnTo>
                    <a:pt x="1069767" y="403419"/>
                  </a:lnTo>
                  <a:lnTo>
                    <a:pt x="1058638" y="407778"/>
                  </a:lnTo>
                  <a:lnTo>
                    <a:pt x="1046714" y="412137"/>
                  </a:lnTo>
                  <a:lnTo>
                    <a:pt x="1034392" y="416496"/>
                  </a:lnTo>
                  <a:lnTo>
                    <a:pt x="1022071" y="419666"/>
                  </a:lnTo>
                  <a:lnTo>
                    <a:pt x="1009352" y="422440"/>
                  </a:lnTo>
                  <a:lnTo>
                    <a:pt x="996236" y="424818"/>
                  </a:lnTo>
                  <a:lnTo>
                    <a:pt x="983119" y="426799"/>
                  </a:lnTo>
                  <a:lnTo>
                    <a:pt x="970400" y="427988"/>
                  </a:lnTo>
                  <a:lnTo>
                    <a:pt x="956886" y="429177"/>
                  </a:lnTo>
                  <a:lnTo>
                    <a:pt x="942975" y="429573"/>
                  </a:lnTo>
                  <a:lnTo>
                    <a:pt x="931051" y="429573"/>
                  </a:lnTo>
                  <a:lnTo>
                    <a:pt x="923897" y="438292"/>
                  </a:lnTo>
                  <a:lnTo>
                    <a:pt x="921512" y="440669"/>
                  </a:lnTo>
                  <a:lnTo>
                    <a:pt x="920320" y="442651"/>
                  </a:lnTo>
                  <a:lnTo>
                    <a:pt x="919525" y="444632"/>
                  </a:lnTo>
                  <a:lnTo>
                    <a:pt x="918730" y="447010"/>
                  </a:lnTo>
                  <a:lnTo>
                    <a:pt x="918332" y="449784"/>
                  </a:lnTo>
                  <a:lnTo>
                    <a:pt x="917935" y="453351"/>
                  </a:lnTo>
                  <a:lnTo>
                    <a:pt x="917537" y="457710"/>
                  </a:lnTo>
                  <a:lnTo>
                    <a:pt x="917935" y="468806"/>
                  </a:lnTo>
                  <a:lnTo>
                    <a:pt x="919127" y="484657"/>
                  </a:lnTo>
                  <a:lnTo>
                    <a:pt x="921512" y="506056"/>
                  </a:lnTo>
                  <a:lnTo>
                    <a:pt x="925487" y="533400"/>
                  </a:lnTo>
                  <a:lnTo>
                    <a:pt x="803862" y="397474"/>
                  </a:lnTo>
                  <a:lnTo>
                    <a:pt x="799490" y="395493"/>
                  </a:lnTo>
                  <a:lnTo>
                    <a:pt x="785578" y="387171"/>
                  </a:lnTo>
                  <a:lnTo>
                    <a:pt x="772064" y="378849"/>
                  </a:lnTo>
                  <a:lnTo>
                    <a:pt x="759346" y="370131"/>
                  </a:lnTo>
                  <a:lnTo>
                    <a:pt x="747819" y="360223"/>
                  </a:lnTo>
                  <a:lnTo>
                    <a:pt x="736690" y="350713"/>
                  </a:lnTo>
                  <a:lnTo>
                    <a:pt x="726753" y="339617"/>
                  </a:lnTo>
                  <a:lnTo>
                    <a:pt x="717214" y="328917"/>
                  </a:lnTo>
                  <a:lnTo>
                    <a:pt x="708867" y="317425"/>
                  </a:lnTo>
                  <a:lnTo>
                    <a:pt x="701713" y="305536"/>
                  </a:lnTo>
                  <a:lnTo>
                    <a:pt x="694956" y="293251"/>
                  </a:lnTo>
                  <a:lnTo>
                    <a:pt x="689391" y="280966"/>
                  </a:lnTo>
                  <a:lnTo>
                    <a:pt x="687007" y="274626"/>
                  </a:lnTo>
                  <a:lnTo>
                    <a:pt x="684622" y="268285"/>
                  </a:lnTo>
                  <a:lnTo>
                    <a:pt x="682635" y="261548"/>
                  </a:lnTo>
                  <a:lnTo>
                    <a:pt x="681045" y="255208"/>
                  </a:lnTo>
                  <a:lnTo>
                    <a:pt x="679852" y="248471"/>
                  </a:lnTo>
                  <a:lnTo>
                    <a:pt x="678660" y="241734"/>
                  </a:lnTo>
                  <a:lnTo>
                    <a:pt x="677467" y="234997"/>
                  </a:lnTo>
                  <a:lnTo>
                    <a:pt x="676673" y="228260"/>
                  </a:lnTo>
                  <a:lnTo>
                    <a:pt x="676275" y="221524"/>
                  </a:lnTo>
                  <a:lnTo>
                    <a:pt x="676275" y="214787"/>
                  </a:lnTo>
                  <a:lnTo>
                    <a:pt x="676673" y="203294"/>
                  </a:lnTo>
                  <a:lnTo>
                    <a:pt x="677467" y="192991"/>
                  </a:lnTo>
                  <a:lnTo>
                    <a:pt x="679455" y="181895"/>
                  </a:lnTo>
                  <a:lnTo>
                    <a:pt x="681840" y="171195"/>
                  </a:lnTo>
                  <a:lnTo>
                    <a:pt x="684622" y="160892"/>
                  </a:lnTo>
                  <a:lnTo>
                    <a:pt x="688199" y="150589"/>
                  </a:lnTo>
                  <a:lnTo>
                    <a:pt x="692571" y="141078"/>
                  </a:lnTo>
                  <a:lnTo>
                    <a:pt x="696943" y="130774"/>
                  </a:lnTo>
                  <a:lnTo>
                    <a:pt x="702508" y="121660"/>
                  </a:lnTo>
                  <a:lnTo>
                    <a:pt x="708470" y="112545"/>
                  </a:lnTo>
                  <a:lnTo>
                    <a:pt x="714829" y="103431"/>
                  </a:lnTo>
                  <a:lnTo>
                    <a:pt x="721984" y="94712"/>
                  </a:lnTo>
                  <a:lnTo>
                    <a:pt x="729138" y="86390"/>
                  </a:lnTo>
                  <a:lnTo>
                    <a:pt x="737087" y="78465"/>
                  </a:lnTo>
                  <a:lnTo>
                    <a:pt x="745434" y="70143"/>
                  </a:lnTo>
                  <a:lnTo>
                    <a:pt x="754576" y="62613"/>
                  </a:lnTo>
                  <a:lnTo>
                    <a:pt x="763718" y="55480"/>
                  </a:lnTo>
                  <a:lnTo>
                    <a:pt x="773654" y="48743"/>
                  </a:lnTo>
                  <a:lnTo>
                    <a:pt x="783591" y="42403"/>
                  </a:lnTo>
                  <a:lnTo>
                    <a:pt x="793925" y="36855"/>
                  </a:lnTo>
                  <a:lnTo>
                    <a:pt x="804657" y="31307"/>
                  </a:lnTo>
                  <a:lnTo>
                    <a:pt x="815786" y="25759"/>
                  </a:lnTo>
                  <a:lnTo>
                    <a:pt x="827710" y="21003"/>
                  </a:lnTo>
                  <a:lnTo>
                    <a:pt x="839236" y="17040"/>
                  </a:lnTo>
                  <a:lnTo>
                    <a:pt x="851160" y="13078"/>
                  </a:lnTo>
                  <a:lnTo>
                    <a:pt x="863879" y="9907"/>
                  </a:lnTo>
                  <a:lnTo>
                    <a:pt x="876598" y="6737"/>
                  </a:lnTo>
                  <a:lnTo>
                    <a:pt x="889317" y="4359"/>
                  </a:lnTo>
                  <a:lnTo>
                    <a:pt x="902434" y="2378"/>
                  </a:lnTo>
                  <a:lnTo>
                    <a:pt x="915947" y="793"/>
                  </a:lnTo>
                  <a:lnTo>
                    <a:pt x="929461" y="396"/>
                  </a:lnTo>
                  <a:lnTo>
                    <a:pt x="942975" y="0"/>
                  </a:lnTo>
                  <a:close/>
                </a:path>
              </a:pathLst>
            </a:custGeom>
            <a:blipFill dpi="0" rotWithShape="1">
              <a:blip r:embed="rId3">
                <a:duotone>
                  <a:prstClr val="black"/>
                  <a:schemeClr val="accent1">
                    <a:tint val="45000"/>
                    <a:satMod val="400000"/>
                  </a:schemeClr>
                </a:duotone>
              </a:blip>
              <a:srcRect/>
              <a:stretch>
                <a:fillRect/>
              </a:stretch>
            </a:blipFill>
            <a:ln>
              <a:noFill/>
            </a:ln>
          </p:spPr>
          <p:txBody>
            <a:bodyPr vert="horz" wrap="square" lIns="68580" tIns="34290" rIns="68580" bIns="34290" numCol="1" anchor="t" anchorCtr="0" compatLnSpc="1">
              <a:prstTxWarp prst="textNoShape">
                <a:avLst/>
              </a:prstTxWarp>
            </a:bodyPr>
            <a:lstStyle/>
            <a:p>
              <a:endParaRPr lang="zh-CN" altLang="en-US">
                <a:solidFill>
                  <a:schemeClr val="bg1">
                    <a:lumMod val="85000"/>
                  </a:schemeClr>
                </a:solidFill>
              </a:endParaRPr>
            </a:p>
          </p:txBody>
        </p:sp>
        <p:pic>
          <p:nvPicPr>
            <p:cNvPr id="67" name="Picture 13"/>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10800000">
              <a:off x="3603442" y="4125673"/>
              <a:ext cx="443608" cy="479903"/>
            </a:xfrm>
            <a:prstGeom prst="rect">
              <a:avLst/>
            </a:prstGeom>
          </p:spPr>
        </p:pic>
      </p:grpSp>
      <p:grpSp>
        <p:nvGrpSpPr>
          <p:cNvPr id="6" name="组合 5"/>
          <p:cNvGrpSpPr/>
          <p:nvPr/>
        </p:nvGrpSpPr>
        <p:grpSpPr>
          <a:xfrm>
            <a:off x="6101180" y="2858477"/>
            <a:ext cx="1475213" cy="1766555"/>
            <a:chOff x="6077430" y="2858477"/>
            <a:chExt cx="1475213" cy="1766555"/>
          </a:xfrm>
        </p:grpSpPr>
        <p:grpSp>
          <p:nvGrpSpPr>
            <p:cNvPr id="42" name="组合 41"/>
            <p:cNvGrpSpPr/>
            <p:nvPr/>
          </p:nvGrpSpPr>
          <p:grpSpPr>
            <a:xfrm>
              <a:off x="6077430" y="2858477"/>
              <a:ext cx="1475213" cy="1470765"/>
              <a:chOff x="4486186" y="1941148"/>
              <a:chExt cx="1265193" cy="1261378"/>
            </a:xfrm>
          </p:grpSpPr>
          <p:sp>
            <p:nvSpPr>
              <p:cNvPr id="43" name="Freeform 7"/>
              <p:cNvSpPr>
                <a:spLocks/>
              </p:cNvSpPr>
              <p:nvPr/>
            </p:nvSpPr>
            <p:spPr bwMode="auto">
              <a:xfrm>
                <a:off x="4486186" y="1941148"/>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sp>
            <p:nvSpPr>
              <p:cNvPr id="44" name="Freeform 7"/>
              <p:cNvSpPr>
                <a:spLocks/>
              </p:cNvSpPr>
              <p:nvPr/>
            </p:nvSpPr>
            <p:spPr bwMode="auto">
              <a:xfrm flipV="1">
                <a:off x="4486186" y="2571837"/>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grpSp>
        <p:sp>
          <p:nvSpPr>
            <p:cNvPr id="55" name="KSO_Shape"/>
            <p:cNvSpPr>
              <a:spLocks/>
            </p:cNvSpPr>
            <p:nvPr/>
          </p:nvSpPr>
          <p:spPr bwMode="auto">
            <a:xfrm>
              <a:off x="6564628" y="3314290"/>
              <a:ext cx="548386" cy="549552"/>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blipFill dpi="0" rotWithShape="1">
              <a:blip r:embed="rId3">
                <a:duotone>
                  <a:prstClr val="black"/>
                  <a:srgbClr val="D9C3A5">
                    <a:tint val="50000"/>
                    <a:satMod val="180000"/>
                  </a:srgbClr>
                </a:duotone>
              </a:blip>
              <a:srcRect/>
              <a:stretch>
                <a:fillRect/>
              </a:stretch>
            </a:blipFill>
            <a:ln>
              <a:noFill/>
            </a:ln>
          </p:spPr>
          <p:txBody>
            <a:bodyPr vert="horz" wrap="square" lIns="68580" tIns="34290" rIns="68580" bIns="34290" numCol="1" anchor="t" anchorCtr="0" compatLnSpc="1">
              <a:prstTxWarp prst="textNoShape">
                <a:avLst/>
              </a:prstTxWarp>
            </a:bodyPr>
            <a:lstStyle/>
            <a:p>
              <a:endParaRPr lang="zh-CN" altLang="en-US">
                <a:solidFill>
                  <a:schemeClr val="bg1">
                    <a:lumMod val="85000"/>
                  </a:schemeClr>
                </a:solidFill>
              </a:endParaRPr>
            </a:p>
          </p:txBody>
        </p:sp>
        <p:pic>
          <p:nvPicPr>
            <p:cNvPr id="68" name="Picture 13"/>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10800000">
              <a:off x="6631126" y="4145129"/>
              <a:ext cx="443608" cy="479903"/>
            </a:xfrm>
            <a:prstGeom prst="rect">
              <a:avLst/>
            </a:prstGeom>
          </p:spPr>
        </p:pic>
      </p:grpSp>
      <p:grpSp>
        <p:nvGrpSpPr>
          <p:cNvPr id="8" name="组合 7"/>
          <p:cNvGrpSpPr/>
          <p:nvPr/>
        </p:nvGrpSpPr>
        <p:grpSpPr>
          <a:xfrm>
            <a:off x="9083213" y="2871291"/>
            <a:ext cx="1475214" cy="1753741"/>
            <a:chOff x="9059463" y="2871291"/>
            <a:chExt cx="1475214" cy="1753741"/>
          </a:xfrm>
        </p:grpSpPr>
        <p:grpSp>
          <p:nvGrpSpPr>
            <p:cNvPr id="48" name="组合 47"/>
            <p:cNvGrpSpPr/>
            <p:nvPr/>
          </p:nvGrpSpPr>
          <p:grpSpPr>
            <a:xfrm>
              <a:off x="9059463" y="2871291"/>
              <a:ext cx="1475214" cy="1457523"/>
              <a:chOff x="6680250" y="1946718"/>
              <a:chExt cx="1265193" cy="1250020"/>
            </a:xfrm>
          </p:grpSpPr>
          <p:sp>
            <p:nvSpPr>
              <p:cNvPr id="49" name="Freeform 7"/>
              <p:cNvSpPr>
                <a:spLocks/>
              </p:cNvSpPr>
              <p:nvPr/>
            </p:nvSpPr>
            <p:spPr bwMode="auto">
              <a:xfrm>
                <a:off x="6680250" y="1946718"/>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sp>
            <p:nvSpPr>
              <p:cNvPr id="50" name="Freeform 7"/>
              <p:cNvSpPr>
                <a:spLocks/>
              </p:cNvSpPr>
              <p:nvPr/>
            </p:nvSpPr>
            <p:spPr bwMode="auto">
              <a:xfrm flipV="1">
                <a:off x="6680250" y="2566049"/>
                <a:ext cx="1265193" cy="630689"/>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blipFill dpi="0" rotWithShape="1">
                <a:blip r:embed="rId3">
                  <a:alphaModFix amt="60000"/>
                </a:blip>
                <a:srcRect/>
                <a:stretch>
                  <a:fillRect/>
                </a:stretch>
              </a:blipFill>
              <a:ln>
                <a:noFill/>
              </a:ln>
            </p:spPr>
            <p:txBody>
              <a:bodyPr vert="horz" wrap="square" lIns="68580" tIns="34290" rIns="68580" bIns="34290" numCol="1" anchor="t" anchorCtr="0" compatLnSpc="1">
                <a:prstTxWarp prst="textNoShape">
                  <a:avLst/>
                </a:prstTxWarp>
              </a:bodyPr>
              <a:lstStyle/>
              <a:p>
                <a:endParaRPr lang="en-US" dirty="0">
                  <a:solidFill>
                    <a:schemeClr val="bg1">
                      <a:lumMod val="85000"/>
                    </a:schemeClr>
                  </a:solidFill>
                </a:endParaRPr>
              </a:p>
            </p:txBody>
          </p:sp>
        </p:grpSp>
        <p:sp>
          <p:nvSpPr>
            <p:cNvPr id="52" name="KSO_Shape"/>
            <p:cNvSpPr>
              <a:spLocks/>
            </p:cNvSpPr>
            <p:nvPr/>
          </p:nvSpPr>
          <p:spPr bwMode="auto">
            <a:xfrm>
              <a:off x="9576556" y="3293533"/>
              <a:ext cx="520752" cy="583735"/>
            </a:xfrm>
            <a:custGeom>
              <a:avLst/>
              <a:gdLst>
                <a:gd name="T0" fmla="*/ 421448 w 1895475"/>
                <a:gd name="T1" fmla="*/ 941065 h 2679701"/>
                <a:gd name="T2" fmla="*/ 442645 w 1895475"/>
                <a:gd name="T3" fmla="*/ 1051600 h 2679701"/>
                <a:gd name="T4" fmla="*/ 1207999 w 1895475"/>
                <a:gd name="T5" fmla="*/ 795180 h 2679701"/>
                <a:gd name="T6" fmla="*/ 1258950 w 1895475"/>
                <a:gd name="T7" fmla="*/ 846907 h 2679701"/>
                <a:gd name="T8" fmla="*/ 1346200 w 1895475"/>
                <a:gd name="T9" fmla="*/ 1122934 h 2679701"/>
                <a:gd name="T10" fmla="*/ 1248129 w 1895475"/>
                <a:gd name="T11" fmla="*/ 959395 h 2679701"/>
                <a:gd name="T12" fmla="*/ 1150734 w 1895475"/>
                <a:gd name="T13" fmla="*/ 861137 h 2679701"/>
                <a:gd name="T14" fmla="*/ 1166290 w 1895475"/>
                <a:gd name="T15" fmla="*/ 810314 h 2679701"/>
                <a:gd name="T16" fmla="*/ 915055 w 1895475"/>
                <a:gd name="T17" fmla="*/ 680744 h 2679701"/>
                <a:gd name="T18" fmla="*/ 1041557 w 1895475"/>
                <a:gd name="T19" fmla="*/ 724958 h 2679701"/>
                <a:gd name="T20" fmla="*/ 1127471 w 1895475"/>
                <a:gd name="T21" fmla="*/ 796467 h 2679701"/>
                <a:gd name="T22" fmla="*/ 1133785 w 1895475"/>
                <a:gd name="T23" fmla="*/ 1027011 h 2679701"/>
                <a:gd name="T24" fmla="*/ 1018106 w 1895475"/>
                <a:gd name="T25" fmla="*/ 917153 h 2679701"/>
                <a:gd name="T26" fmla="*/ 911447 w 1895475"/>
                <a:gd name="T27" fmla="*/ 1060849 h 2679701"/>
                <a:gd name="T28" fmla="*/ 697228 w 1895475"/>
                <a:gd name="T29" fmla="*/ 1038967 h 2679701"/>
                <a:gd name="T30" fmla="*/ 542990 w 1895475"/>
                <a:gd name="T31" fmla="*/ 974676 h 2679701"/>
                <a:gd name="T32" fmla="*/ 210837 w 1895475"/>
                <a:gd name="T33" fmla="*/ 1030395 h 2679701"/>
                <a:gd name="T34" fmla="*/ 224817 w 1895475"/>
                <a:gd name="T35" fmla="*/ 976030 h 2679701"/>
                <a:gd name="T36" fmla="*/ 326290 w 1895475"/>
                <a:gd name="T37" fmla="*/ 841132 h 2679701"/>
                <a:gd name="T38" fmla="*/ 419644 w 1895475"/>
                <a:gd name="T39" fmla="*/ 736011 h 2679701"/>
                <a:gd name="T40" fmla="*/ 533293 w 1895475"/>
                <a:gd name="T41" fmla="*/ 694505 h 2679701"/>
                <a:gd name="T42" fmla="*/ 786073 w 1895475"/>
                <a:gd name="T43" fmla="*/ 739621 h 2679701"/>
                <a:gd name="T44" fmla="*/ 92762 w 1895475"/>
                <a:gd name="T45" fmla="*/ 254507 h 2679701"/>
                <a:gd name="T46" fmla="*/ 91182 w 1895475"/>
                <a:gd name="T47" fmla="*/ 271895 h 2679701"/>
                <a:gd name="T48" fmla="*/ 301983 w 1895475"/>
                <a:gd name="T49" fmla="*/ 259926 h 2679701"/>
                <a:gd name="T50" fmla="*/ 794555 w 1895475"/>
                <a:gd name="T51" fmla="*/ 223228 h 2679701"/>
                <a:gd name="T52" fmla="*/ 908952 w 1895475"/>
                <a:gd name="T53" fmla="*/ 269047 h 2679701"/>
                <a:gd name="T54" fmla="*/ 906921 w 1895475"/>
                <a:gd name="T55" fmla="*/ 320961 h 2679701"/>
                <a:gd name="T56" fmla="*/ 839231 w 1895475"/>
                <a:gd name="T57" fmla="*/ 345112 h 2679701"/>
                <a:gd name="T58" fmla="*/ 857733 w 1895475"/>
                <a:gd name="T59" fmla="*/ 358429 h 2679701"/>
                <a:gd name="T60" fmla="*/ 911885 w 1895475"/>
                <a:gd name="T61" fmla="*/ 359106 h 2679701"/>
                <a:gd name="T62" fmla="*/ 922941 w 1895475"/>
                <a:gd name="T63" fmla="*/ 406054 h 2679701"/>
                <a:gd name="T64" fmla="*/ 933546 w 1895475"/>
                <a:gd name="T65" fmla="*/ 487310 h 2679701"/>
                <a:gd name="T66" fmla="*/ 918654 w 1895475"/>
                <a:gd name="T67" fmla="*/ 522972 h 2679701"/>
                <a:gd name="T68" fmla="*/ 895639 w 1895475"/>
                <a:gd name="T69" fmla="*/ 562923 h 2679701"/>
                <a:gd name="T70" fmla="*/ 832236 w 1895475"/>
                <a:gd name="T71" fmla="*/ 653433 h 2679701"/>
                <a:gd name="T72" fmla="*/ 753716 w 1895475"/>
                <a:gd name="T73" fmla="*/ 686161 h 2679701"/>
                <a:gd name="T74" fmla="*/ 682190 w 1895475"/>
                <a:gd name="T75" fmla="*/ 652530 h 2679701"/>
                <a:gd name="T76" fmla="*/ 612695 w 1895475"/>
                <a:gd name="T77" fmla="*/ 564728 h 2679701"/>
                <a:gd name="T78" fmla="*/ 584266 w 1895475"/>
                <a:gd name="T79" fmla="*/ 525906 h 2679701"/>
                <a:gd name="T80" fmla="*/ 568471 w 1895475"/>
                <a:gd name="T81" fmla="*/ 478958 h 2679701"/>
                <a:gd name="T82" fmla="*/ 581332 w 1895475"/>
                <a:gd name="T83" fmla="*/ 407860 h 2679701"/>
                <a:gd name="T84" fmla="*/ 588327 w 1895475"/>
                <a:gd name="T85" fmla="*/ 335858 h 2679701"/>
                <a:gd name="T86" fmla="*/ 573886 w 1895475"/>
                <a:gd name="T87" fmla="*/ 296359 h 2679701"/>
                <a:gd name="T88" fmla="*/ 657145 w 1895475"/>
                <a:gd name="T89" fmla="*/ 244897 h 2679701"/>
                <a:gd name="T90" fmla="*/ 755746 w 1895475"/>
                <a:gd name="T91" fmla="*/ 221648 h 2679701"/>
                <a:gd name="T92" fmla="*/ 87120 w 1895475"/>
                <a:gd name="T93" fmla="*/ 198727 h 2679701"/>
                <a:gd name="T94" fmla="*/ 423859 w 1895475"/>
                <a:gd name="T95" fmla="*/ 195566 h 2679701"/>
                <a:gd name="T96" fmla="*/ 91182 w 1895475"/>
                <a:gd name="T97" fmla="*/ 119914 h 2679701"/>
                <a:gd name="T98" fmla="*/ 92762 w 1895475"/>
                <a:gd name="T99" fmla="*/ 137303 h 2679701"/>
                <a:gd name="T100" fmla="*/ 422505 w 1895475"/>
                <a:gd name="T101" fmla="*/ 123075 h 2679701"/>
                <a:gd name="T102" fmla="*/ 406706 w 1895475"/>
                <a:gd name="T103" fmla="*/ 4065 h 2679701"/>
                <a:gd name="T104" fmla="*/ 472836 w 1895475"/>
                <a:gd name="T105" fmla="*/ 46068 h 2679701"/>
                <a:gd name="T106" fmla="*/ 501499 w 1895475"/>
                <a:gd name="T107" fmla="*/ 120140 h 2679701"/>
                <a:gd name="T108" fmla="*/ 483218 w 1895475"/>
                <a:gd name="T109" fmla="*/ 314577 h 2679701"/>
                <a:gd name="T110" fmla="*/ 424536 w 1895475"/>
                <a:gd name="T111" fmla="*/ 365388 h 2679701"/>
                <a:gd name="T112" fmla="*/ 120071 w 1895475"/>
                <a:gd name="T113" fmla="*/ 375324 h 2679701"/>
                <a:gd name="T114" fmla="*/ 46268 w 1895475"/>
                <a:gd name="T115" fmla="*/ 346418 h 2679701"/>
                <a:gd name="T116" fmla="*/ 4062 w 1895475"/>
                <a:gd name="T117" fmla="*/ 280476 h 2679701"/>
                <a:gd name="T118" fmla="*/ 7674 w 1895475"/>
                <a:gd name="T119" fmla="*/ 82878 h 2679701"/>
                <a:gd name="T120" fmla="*/ 55747 w 1895475"/>
                <a:gd name="T121" fmla="*/ 21680 h 26797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5475" h="2679701">
                  <a:moveTo>
                    <a:pt x="742950" y="1773238"/>
                  </a:moveTo>
                  <a:lnTo>
                    <a:pt x="1381125" y="1773238"/>
                  </a:lnTo>
                  <a:lnTo>
                    <a:pt x="1381125" y="2679701"/>
                  </a:lnTo>
                  <a:lnTo>
                    <a:pt x="742950" y="2679701"/>
                  </a:lnTo>
                  <a:lnTo>
                    <a:pt x="742950" y="1773238"/>
                  </a:lnTo>
                  <a:close/>
                  <a:moveTo>
                    <a:pt x="643572" y="1271090"/>
                  </a:moveTo>
                  <a:lnTo>
                    <a:pt x="641985" y="1271725"/>
                  </a:lnTo>
                  <a:lnTo>
                    <a:pt x="638492" y="1274263"/>
                  </a:lnTo>
                  <a:lnTo>
                    <a:pt x="634365" y="1278071"/>
                  </a:lnTo>
                  <a:lnTo>
                    <a:pt x="629602" y="1283148"/>
                  </a:lnTo>
                  <a:lnTo>
                    <a:pt x="623570" y="1289177"/>
                  </a:lnTo>
                  <a:lnTo>
                    <a:pt x="609917" y="1304409"/>
                  </a:lnTo>
                  <a:lnTo>
                    <a:pt x="593407" y="1323765"/>
                  </a:lnTo>
                  <a:lnTo>
                    <a:pt x="574675" y="1346294"/>
                  </a:lnTo>
                  <a:lnTo>
                    <a:pt x="553720" y="1371363"/>
                  </a:lnTo>
                  <a:lnTo>
                    <a:pt x="530225" y="1398335"/>
                  </a:lnTo>
                  <a:lnTo>
                    <a:pt x="548957" y="1421816"/>
                  </a:lnTo>
                  <a:lnTo>
                    <a:pt x="556895" y="1430701"/>
                  </a:lnTo>
                  <a:lnTo>
                    <a:pt x="564197" y="1438634"/>
                  </a:lnTo>
                  <a:lnTo>
                    <a:pt x="570865" y="1445298"/>
                  </a:lnTo>
                  <a:lnTo>
                    <a:pt x="577215" y="1451009"/>
                  </a:lnTo>
                  <a:lnTo>
                    <a:pt x="583565" y="1456404"/>
                  </a:lnTo>
                  <a:lnTo>
                    <a:pt x="589915" y="1460846"/>
                  </a:lnTo>
                  <a:lnTo>
                    <a:pt x="597217" y="1465289"/>
                  </a:lnTo>
                  <a:lnTo>
                    <a:pt x="604837" y="1469731"/>
                  </a:lnTo>
                  <a:lnTo>
                    <a:pt x="623252" y="1479251"/>
                  </a:lnTo>
                  <a:lnTo>
                    <a:pt x="647065" y="1491309"/>
                  </a:lnTo>
                  <a:lnTo>
                    <a:pt x="678815" y="1507492"/>
                  </a:lnTo>
                  <a:lnTo>
                    <a:pt x="664210" y="1288225"/>
                  </a:lnTo>
                  <a:lnTo>
                    <a:pt x="659765" y="1284418"/>
                  </a:lnTo>
                  <a:lnTo>
                    <a:pt x="655320" y="1280292"/>
                  </a:lnTo>
                  <a:lnTo>
                    <a:pt x="646112" y="1271408"/>
                  </a:lnTo>
                  <a:lnTo>
                    <a:pt x="645477" y="1271090"/>
                  </a:lnTo>
                  <a:lnTo>
                    <a:pt x="644525" y="1271090"/>
                  </a:lnTo>
                  <a:lnTo>
                    <a:pt x="643572" y="1271090"/>
                  </a:lnTo>
                  <a:close/>
                  <a:moveTo>
                    <a:pt x="1691044" y="1117600"/>
                  </a:moveTo>
                  <a:lnTo>
                    <a:pt x="1693901" y="1117600"/>
                  </a:lnTo>
                  <a:lnTo>
                    <a:pt x="1697393" y="1117918"/>
                  </a:lnTo>
                  <a:lnTo>
                    <a:pt x="1700885" y="1118553"/>
                  </a:lnTo>
                  <a:lnTo>
                    <a:pt x="1704059" y="1119507"/>
                  </a:lnTo>
                  <a:lnTo>
                    <a:pt x="1707868" y="1120777"/>
                  </a:lnTo>
                  <a:lnTo>
                    <a:pt x="1711360" y="1122684"/>
                  </a:lnTo>
                  <a:lnTo>
                    <a:pt x="1714535" y="1124590"/>
                  </a:lnTo>
                  <a:lnTo>
                    <a:pt x="1718344" y="1126815"/>
                  </a:lnTo>
                  <a:lnTo>
                    <a:pt x="1721836" y="1129674"/>
                  </a:lnTo>
                  <a:lnTo>
                    <a:pt x="1728819" y="1136029"/>
                  </a:lnTo>
                  <a:lnTo>
                    <a:pt x="1736438" y="1143019"/>
                  </a:lnTo>
                  <a:lnTo>
                    <a:pt x="1743739" y="1151280"/>
                  </a:lnTo>
                  <a:lnTo>
                    <a:pt x="1750723" y="1160177"/>
                  </a:lnTo>
                  <a:lnTo>
                    <a:pt x="1758341" y="1169709"/>
                  </a:lnTo>
                  <a:lnTo>
                    <a:pt x="1765325" y="1180513"/>
                  </a:lnTo>
                  <a:lnTo>
                    <a:pt x="1772626" y="1191316"/>
                  </a:lnTo>
                  <a:lnTo>
                    <a:pt x="1779292" y="1202437"/>
                  </a:lnTo>
                  <a:lnTo>
                    <a:pt x="1786593" y="1214193"/>
                  </a:lnTo>
                  <a:lnTo>
                    <a:pt x="1793260" y="1226267"/>
                  </a:lnTo>
                  <a:lnTo>
                    <a:pt x="1799608" y="1238341"/>
                  </a:lnTo>
                  <a:lnTo>
                    <a:pt x="1812306" y="1262807"/>
                  </a:lnTo>
                  <a:lnTo>
                    <a:pt x="1823734" y="1286638"/>
                  </a:lnTo>
                  <a:lnTo>
                    <a:pt x="1833892" y="1308562"/>
                  </a:lnTo>
                  <a:lnTo>
                    <a:pt x="1842780" y="1328579"/>
                  </a:lnTo>
                  <a:lnTo>
                    <a:pt x="1855478" y="1358447"/>
                  </a:lnTo>
                  <a:lnTo>
                    <a:pt x="1860239" y="1369885"/>
                  </a:lnTo>
                  <a:lnTo>
                    <a:pt x="1824051" y="1509691"/>
                  </a:lnTo>
                  <a:lnTo>
                    <a:pt x="1805640" y="1579594"/>
                  </a:lnTo>
                  <a:lnTo>
                    <a:pt x="1895475" y="1579594"/>
                  </a:lnTo>
                  <a:lnTo>
                    <a:pt x="1688187" y="1958975"/>
                  </a:lnTo>
                  <a:lnTo>
                    <a:pt x="1452330" y="1958975"/>
                  </a:lnTo>
                  <a:lnTo>
                    <a:pt x="1452330" y="1701924"/>
                  </a:lnTo>
                  <a:lnTo>
                    <a:pt x="671428" y="1701924"/>
                  </a:lnTo>
                  <a:lnTo>
                    <a:pt x="671428" y="1958975"/>
                  </a:lnTo>
                  <a:lnTo>
                    <a:pt x="435571" y="1958975"/>
                  </a:lnTo>
                  <a:lnTo>
                    <a:pt x="228600" y="1579594"/>
                  </a:lnTo>
                  <a:lnTo>
                    <a:pt x="1763420" y="1579594"/>
                  </a:lnTo>
                  <a:lnTo>
                    <a:pt x="1787546" y="1509691"/>
                  </a:lnTo>
                  <a:lnTo>
                    <a:pt x="1825638" y="1399435"/>
                  </a:lnTo>
                  <a:lnTo>
                    <a:pt x="1820242" y="1395940"/>
                  </a:lnTo>
                  <a:lnTo>
                    <a:pt x="1799608" y="1381006"/>
                  </a:lnTo>
                  <a:lnTo>
                    <a:pt x="1757389" y="1349550"/>
                  </a:lnTo>
                  <a:lnTo>
                    <a:pt x="1726597" y="1326037"/>
                  </a:lnTo>
                  <a:lnTo>
                    <a:pt x="1687552" y="1295852"/>
                  </a:lnTo>
                  <a:lnTo>
                    <a:pt x="1677077" y="1287591"/>
                  </a:lnTo>
                  <a:lnTo>
                    <a:pt x="1667554" y="1279330"/>
                  </a:lnTo>
                  <a:lnTo>
                    <a:pt x="1659300" y="1271386"/>
                  </a:lnTo>
                  <a:lnTo>
                    <a:pt x="1651364" y="1263443"/>
                  </a:lnTo>
                  <a:lnTo>
                    <a:pt x="1644698" y="1255499"/>
                  </a:lnTo>
                  <a:lnTo>
                    <a:pt x="1638667" y="1247873"/>
                  </a:lnTo>
                  <a:lnTo>
                    <a:pt x="1633905" y="1240248"/>
                  </a:lnTo>
                  <a:lnTo>
                    <a:pt x="1629461" y="1232622"/>
                  </a:lnTo>
                  <a:lnTo>
                    <a:pt x="1625652" y="1225632"/>
                  </a:lnTo>
                  <a:lnTo>
                    <a:pt x="1622477" y="1218324"/>
                  </a:lnTo>
                  <a:lnTo>
                    <a:pt x="1620255" y="1211333"/>
                  </a:lnTo>
                  <a:lnTo>
                    <a:pt x="1618668" y="1204343"/>
                  </a:lnTo>
                  <a:lnTo>
                    <a:pt x="1617716" y="1197988"/>
                  </a:lnTo>
                  <a:lnTo>
                    <a:pt x="1617398" y="1191316"/>
                  </a:lnTo>
                  <a:lnTo>
                    <a:pt x="1617716" y="1185279"/>
                  </a:lnTo>
                  <a:lnTo>
                    <a:pt x="1618350" y="1179242"/>
                  </a:lnTo>
                  <a:lnTo>
                    <a:pt x="1619938" y="1173522"/>
                  </a:lnTo>
                  <a:lnTo>
                    <a:pt x="1621842" y="1168121"/>
                  </a:lnTo>
                  <a:lnTo>
                    <a:pt x="1624064" y="1162719"/>
                  </a:lnTo>
                  <a:lnTo>
                    <a:pt x="1626604" y="1157318"/>
                  </a:lnTo>
                  <a:lnTo>
                    <a:pt x="1630096" y="1152551"/>
                  </a:lnTo>
                  <a:lnTo>
                    <a:pt x="1633905" y="1148103"/>
                  </a:lnTo>
                  <a:lnTo>
                    <a:pt x="1638032" y="1143972"/>
                  </a:lnTo>
                  <a:lnTo>
                    <a:pt x="1642158" y="1139842"/>
                  </a:lnTo>
                  <a:lnTo>
                    <a:pt x="1646920" y="1136029"/>
                  </a:lnTo>
                  <a:lnTo>
                    <a:pt x="1651999" y="1132534"/>
                  </a:lnTo>
                  <a:lnTo>
                    <a:pt x="1657396" y="1129356"/>
                  </a:lnTo>
                  <a:lnTo>
                    <a:pt x="1663109" y="1126497"/>
                  </a:lnTo>
                  <a:lnTo>
                    <a:pt x="1668823" y="1123955"/>
                  </a:lnTo>
                  <a:lnTo>
                    <a:pt x="1674855" y="1121731"/>
                  </a:lnTo>
                  <a:lnTo>
                    <a:pt x="1681204" y="1119824"/>
                  </a:lnTo>
                  <a:lnTo>
                    <a:pt x="1687552" y="1118236"/>
                  </a:lnTo>
                  <a:lnTo>
                    <a:pt x="1691044" y="1117600"/>
                  </a:lnTo>
                  <a:close/>
                  <a:moveTo>
                    <a:pt x="1264285" y="957263"/>
                  </a:moveTo>
                  <a:lnTo>
                    <a:pt x="1272222" y="957263"/>
                  </a:lnTo>
                  <a:lnTo>
                    <a:pt x="1280160" y="957263"/>
                  </a:lnTo>
                  <a:lnTo>
                    <a:pt x="1288415" y="957580"/>
                  </a:lnTo>
                  <a:lnTo>
                    <a:pt x="1296035" y="958215"/>
                  </a:lnTo>
                  <a:lnTo>
                    <a:pt x="1303972" y="959167"/>
                  </a:lnTo>
                  <a:lnTo>
                    <a:pt x="1319847" y="961388"/>
                  </a:lnTo>
                  <a:lnTo>
                    <a:pt x="1335722" y="964244"/>
                  </a:lnTo>
                  <a:lnTo>
                    <a:pt x="1350962" y="968052"/>
                  </a:lnTo>
                  <a:lnTo>
                    <a:pt x="1366520" y="972494"/>
                  </a:lnTo>
                  <a:lnTo>
                    <a:pt x="1381442" y="977889"/>
                  </a:lnTo>
                  <a:lnTo>
                    <a:pt x="1396682" y="983918"/>
                  </a:lnTo>
                  <a:lnTo>
                    <a:pt x="1411287" y="989947"/>
                  </a:lnTo>
                  <a:lnTo>
                    <a:pt x="1425575" y="996928"/>
                  </a:lnTo>
                  <a:lnTo>
                    <a:pt x="1439862" y="1004226"/>
                  </a:lnTo>
                  <a:lnTo>
                    <a:pt x="1453515" y="1011842"/>
                  </a:lnTo>
                  <a:lnTo>
                    <a:pt x="1466532" y="1019775"/>
                  </a:lnTo>
                  <a:lnTo>
                    <a:pt x="1479232" y="1027390"/>
                  </a:lnTo>
                  <a:lnTo>
                    <a:pt x="1491615" y="1035641"/>
                  </a:lnTo>
                  <a:lnTo>
                    <a:pt x="1503680" y="1044208"/>
                  </a:lnTo>
                  <a:lnTo>
                    <a:pt x="1515110" y="1052458"/>
                  </a:lnTo>
                  <a:lnTo>
                    <a:pt x="1525905" y="1061026"/>
                  </a:lnTo>
                  <a:lnTo>
                    <a:pt x="1536065" y="1069276"/>
                  </a:lnTo>
                  <a:lnTo>
                    <a:pt x="1545590" y="1077526"/>
                  </a:lnTo>
                  <a:lnTo>
                    <a:pt x="1554480" y="1085459"/>
                  </a:lnTo>
                  <a:lnTo>
                    <a:pt x="1562417" y="1093392"/>
                  </a:lnTo>
                  <a:lnTo>
                    <a:pt x="1570037" y="1100373"/>
                  </a:lnTo>
                  <a:lnTo>
                    <a:pt x="1576705" y="1107672"/>
                  </a:lnTo>
                  <a:lnTo>
                    <a:pt x="1582737" y="1114335"/>
                  </a:lnTo>
                  <a:lnTo>
                    <a:pt x="1587500" y="1120364"/>
                  </a:lnTo>
                  <a:lnTo>
                    <a:pt x="1591627" y="1126076"/>
                  </a:lnTo>
                  <a:lnTo>
                    <a:pt x="1595120" y="1131153"/>
                  </a:lnTo>
                  <a:lnTo>
                    <a:pt x="1597342" y="1135278"/>
                  </a:lnTo>
                  <a:lnTo>
                    <a:pt x="1598930" y="1139086"/>
                  </a:lnTo>
                  <a:lnTo>
                    <a:pt x="1599882" y="1146384"/>
                  </a:lnTo>
                  <a:lnTo>
                    <a:pt x="1600835" y="1155904"/>
                  </a:lnTo>
                  <a:lnTo>
                    <a:pt x="1601152" y="1168914"/>
                  </a:lnTo>
                  <a:lnTo>
                    <a:pt x="1601470" y="1184462"/>
                  </a:lnTo>
                  <a:lnTo>
                    <a:pt x="1601787" y="1222858"/>
                  </a:lnTo>
                  <a:lnTo>
                    <a:pt x="1601152" y="1269504"/>
                  </a:lnTo>
                  <a:lnTo>
                    <a:pt x="1599882" y="1323130"/>
                  </a:lnTo>
                  <a:lnTo>
                    <a:pt x="1598612" y="1381834"/>
                  </a:lnTo>
                  <a:lnTo>
                    <a:pt x="1596390" y="1444663"/>
                  </a:lnTo>
                  <a:lnTo>
                    <a:pt x="1593532" y="1509713"/>
                  </a:lnTo>
                  <a:lnTo>
                    <a:pt x="1435417" y="1509713"/>
                  </a:lnTo>
                  <a:lnTo>
                    <a:pt x="1436370" y="1463385"/>
                  </a:lnTo>
                  <a:lnTo>
                    <a:pt x="1437640" y="1420547"/>
                  </a:lnTo>
                  <a:lnTo>
                    <a:pt x="1437957" y="1381834"/>
                  </a:lnTo>
                  <a:lnTo>
                    <a:pt x="1437957" y="1348833"/>
                  </a:lnTo>
                  <a:lnTo>
                    <a:pt x="1437640" y="1322178"/>
                  </a:lnTo>
                  <a:lnTo>
                    <a:pt x="1437322" y="1311707"/>
                  </a:lnTo>
                  <a:lnTo>
                    <a:pt x="1436370" y="1302822"/>
                  </a:lnTo>
                  <a:lnTo>
                    <a:pt x="1435735" y="1296476"/>
                  </a:lnTo>
                  <a:lnTo>
                    <a:pt x="1434465" y="1292033"/>
                  </a:lnTo>
                  <a:lnTo>
                    <a:pt x="1433830" y="1291081"/>
                  </a:lnTo>
                  <a:lnTo>
                    <a:pt x="1433512" y="1290129"/>
                  </a:lnTo>
                  <a:lnTo>
                    <a:pt x="1432560" y="1290129"/>
                  </a:lnTo>
                  <a:lnTo>
                    <a:pt x="1431925" y="1290447"/>
                  </a:lnTo>
                  <a:lnTo>
                    <a:pt x="1429385" y="1293620"/>
                  </a:lnTo>
                  <a:lnTo>
                    <a:pt x="1429385" y="1292668"/>
                  </a:lnTo>
                  <a:lnTo>
                    <a:pt x="1427162" y="1296158"/>
                  </a:lnTo>
                  <a:lnTo>
                    <a:pt x="1424622" y="1299966"/>
                  </a:lnTo>
                  <a:lnTo>
                    <a:pt x="1410335" y="1509713"/>
                  </a:lnTo>
                  <a:lnTo>
                    <a:pt x="1332230" y="1509713"/>
                  </a:lnTo>
                  <a:lnTo>
                    <a:pt x="1332230" y="1489722"/>
                  </a:lnTo>
                  <a:lnTo>
                    <a:pt x="1326197" y="1490357"/>
                  </a:lnTo>
                  <a:lnTo>
                    <a:pt x="1309687" y="1491626"/>
                  </a:lnTo>
                  <a:lnTo>
                    <a:pt x="1297622" y="1491943"/>
                  </a:lnTo>
                  <a:lnTo>
                    <a:pt x="1283335" y="1492261"/>
                  </a:lnTo>
                  <a:lnTo>
                    <a:pt x="1266507" y="1492895"/>
                  </a:lnTo>
                  <a:lnTo>
                    <a:pt x="1247775" y="1492895"/>
                  </a:lnTo>
                  <a:lnTo>
                    <a:pt x="1226502" y="1492261"/>
                  </a:lnTo>
                  <a:lnTo>
                    <a:pt x="1203642" y="1491626"/>
                  </a:lnTo>
                  <a:lnTo>
                    <a:pt x="1178877" y="1490039"/>
                  </a:lnTo>
                  <a:lnTo>
                    <a:pt x="1152207" y="1488135"/>
                  </a:lnTo>
                  <a:lnTo>
                    <a:pt x="1123950" y="1485280"/>
                  </a:lnTo>
                  <a:lnTo>
                    <a:pt x="1093787" y="1481789"/>
                  </a:lnTo>
                  <a:lnTo>
                    <a:pt x="1062672" y="1477347"/>
                  </a:lnTo>
                  <a:lnTo>
                    <a:pt x="1029970" y="1471635"/>
                  </a:lnTo>
                  <a:lnTo>
                    <a:pt x="1013777" y="1468779"/>
                  </a:lnTo>
                  <a:lnTo>
                    <a:pt x="997585" y="1465289"/>
                  </a:lnTo>
                  <a:lnTo>
                    <a:pt x="981710" y="1461481"/>
                  </a:lnTo>
                  <a:lnTo>
                    <a:pt x="966470" y="1457356"/>
                  </a:lnTo>
                  <a:lnTo>
                    <a:pt x="951547" y="1453231"/>
                  </a:lnTo>
                  <a:lnTo>
                    <a:pt x="936625" y="1448788"/>
                  </a:lnTo>
                  <a:lnTo>
                    <a:pt x="922337" y="1444028"/>
                  </a:lnTo>
                  <a:lnTo>
                    <a:pt x="908367" y="1439269"/>
                  </a:lnTo>
                  <a:lnTo>
                    <a:pt x="895032" y="1434191"/>
                  </a:lnTo>
                  <a:lnTo>
                    <a:pt x="882332" y="1429114"/>
                  </a:lnTo>
                  <a:lnTo>
                    <a:pt x="857250" y="1418960"/>
                  </a:lnTo>
                  <a:lnTo>
                    <a:pt x="834707" y="1408489"/>
                  </a:lnTo>
                  <a:lnTo>
                    <a:pt x="813752" y="1398335"/>
                  </a:lnTo>
                  <a:lnTo>
                    <a:pt x="795020" y="1388498"/>
                  </a:lnTo>
                  <a:lnTo>
                    <a:pt x="778510" y="1379296"/>
                  </a:lnTo>
                  <a:lnTo>
                    <a:pt x="764540" y="1371045"/>
                  </a:lnTo>
                  <a:lnTo>
                    <a:pt x="752475" y="1363430"/>
                  </a:lnTo>
                  <a:lnTo>
                    <a:pt x="742950" y="1357401"/>
                  </a:lnTo>
                  <a:lnTo>
                    <a:pt x="736282" y="1352958"/>
                  </a:lnTo>
                  <a:lnTo>
                    <a:pt x="730567" y="1348833"/>
                  </a:lnTo>
                  <a:lnTo>
                    <a:pt x="752157" y="1509713"/>
                  </a:lnTo>
                  <a:lnTo>
                    <a:pt x="679132" y="1509713"/>
                  </a:lnTo>
                  <a:lnTo>
                    <a:pt x="679132" y="1508444"/>
                  </a:lnTo>
                  <a:lnTo>
                    <a:pt x="671195" y="1509713"/>
                  </a:lnTo>
                  <a:lnTo>
                    <a:pt x="307340" y="1509713"/>
                  </a:lnTo>
                  <a:lnTo>
                    <a:pt x="301942" y="1483376"/>
                  </a:lnTo>
                  <a:lnTo>
                    <a:pt x="299720" y="1471318"/>
                  </a:lnTo>
                  <a:lnTo>
                    <a:pt x="297815" y="1460529"/>
                  </a:lnTo>
                  <a:lnTo>
                    <a:pt x="296862" y="1449423"/>
                  </a:lnTo>
                  <a:lnTo>
                    <a:pt x="296862" y="1438951"/>
                  </a:lnTo>
                  <a:lnTo>
                    <a:pt x="296862" y="1433874"/>
                  </a:lnTo>
                  <a:lnTo>
                    <a:pt x="297180" y="1428797"/>
                  </a:lnTo>
                  <a:lnTo>
                    <a:pt x="297815" y="1423720"/>
                  </a:lnTo>
                  <a:lnTo>
                    <a:pt x="298767" y="1418326"/>
                  </a:lnTo>
                  <a:lnTo>
                    <a:pt x="299720" y="1412931"/>
                  </a:lnTo>
                  <a:lnTo>
                    <a:pt x="301307" y="1407854"/>
                  </a:lnTo>
                  <a:lnTo>
                    <a:pt x="302895" y="1402460"/>
                  </a:lnTo>
                  <a:lnTo>
                    <a:pt x="305117" y="1397065"/>
                  </a:lnTo>
                  <a:lnTo>
                    <a:pt x="307340" y="1391354"/>
                  </a:lnTo>
                  <a:lnTo>
                    <a:pt x="309880" y="1385325"/>
                  </a:lnTo>
                  <a:lnTo>
                    <a:pt x="313372" y="1379296"/>
                  </a:lnTo>
                  <a:lnTo>
                    <a:pt x="316547" y="1372949"/>
                  </a:lnTo>
                  <a:lnTo>
                    <a:pt x="324485" y="1359622"/>
                  </a:lnTo>
                  <a:lnTo>
                    <a:pt x="334645" y="1345660"/>
                  </a:lnTo>
                  <a:lnTo>
                    <a:pt x="346075" y="1330429"/>
                  </a:lnTo>
                  <a:lnTo>
                    <a:pt x="359410" y="1313611"/>
                  </a:lnTo>
                  <a:lnTo>
                    <a:pt x="368300" y="1302822"/>
                  </a:lnTo>
                  <a:lnTo>
                    <a:pt x="376237" y="1292668"/>
                  </a:lnTo>
                  <a:lnTo>
                    <a:pt x="390525" y="1273629"/>
                  </a:lnTo>
                  <a:lnTo>
                    <a:pt x="415607" y="1238407"/>
                  </a:lnTo>
                  <a:lnTo>
                    <a:pt x="428307" y="1220637"/>
                  </a:lnTo>
                  <a:lnTo>
                    <a:pt x="435610" y="1211752"/>
                  </a:lnTo>
                  <a:lnTo>
                    <a:pt x="442912" y="1202550"/>
                  </a:lnTo>
                  <a:lnTo>
                    <a:pt x="450850" y="1192713"/>
                  </a:lnTo>
                  <a:lnTo>
                    <a:pt x="459422" y="1183193"/>
                  </a:lnTo>
                  <a:lnTo>
                    <a:pt x="469265" y="1172722"/>
                  </a:lnTo>
                  <a:lnTo>
                    <a:pt x="479742" y="1161616"/>
                  </a:lnTo>
                  <a:lnTo>
                    <a:pt x="489267" y="1145750"/>
                  </a:lnTo>
                  <a:lnTo>
                    <a:pt x="498792" y="1131153"/>
                  </a:lnTo>
                  <a:lnTo>
                    <a:pt x="508000" y="1117826"/>
                  </a:lnTo>
                  <a:lnTo>
                    <a:pt x="517842" y="1104498"/>
                  </a:lnTo>
                  <a:lnTo>
                    <a:pt x="528002" y="1092440"/>
                  </a:lnTo>
                  <a:lnTo>
                    <a:pt x="537845" y="1081334"/>
                  </a:lnTo>
                  <a:lnTo>
                    <a:pt x="548322" y="1070863"/>
                  </a:lnTo>
                  <a:lnTo>
                    <a:pt x="558482" y="1061026"/>
                  </a:lnTo>
                  <a:lnTo>
                    <a:pt x="568960" y="1051824"/>
                  </a:lnTo>
                  <a:lnTo>
                    <a:pt x="579755" y="1043256"/>
                  </a:lnTo>
                  <a:lnTo>
                    <a:pt x="590867" y="1035323"/>
                  </a:lnTo>
                  <a:lnTo>
                    <a:pt x="601662" y="1028342"/>
                  </a:lnTo>
                  <a:lnTo>
                    <a:pt x="613092" y="1021996"/>
                  </a:lnTo>
                  <a:lnTo>
                    <a:pt x="624205" y="1015650"/>
                  </a:lnTo>
                  <a:lnTo>
                    <a:pt x="635952" y="1010255"/>
                  </a:lnTo>
                  <a:lnTo>
                    <a:pt x="648017" y="1004861"/>
                  </a:lnTo>
                  <a:lnTo>
                    <a:pt x="660082" y="1000418"/>
                  </a:lnTo>
                  <a:lnTo>
                    <a:pt x="672465" y="995976"/>
                  </a:lnTo>
                  <a:lnTo>
                    <a:pt x="684847" y="992168"/>
                  </a:lnTo>
                  <a:lnTo>
                    <a:pt x="697547" y="988360"/>
                  </a:lnTo>
                  <a:lnTo>
                    <a:pt x="710247" y="985187"/>
                  </a:lnTo>
                  <a:lnTo>
                    <a:pt x="723582" y="982014"/>
                  </a:lnTo>
                  <a:lnTo>
                    <a:pt x="736917" y="979475"/>
                  </a:lnTo>
                  <a:lnTo>
                    <a:pt x="750887" y="976937"/>
                  </a:lnTo>
                  <a:lnTo>
                    <a:pt x="779145" y="972177"/>
                  </a:lnTo>
                  <a:lnTo>
                    <a:pt x="808037" y="967735"/>
                  </a:lnTo>
                  <a:lnTo>
                    <a:pt x="870267" y="959484"/>
                  </a:lnTo>
                  <a:lnTo>
                    <a:pt x="874077" y="958850"/>
                  </a:lnTo>
                  <a:lnTo>
                    <a:pt x="878205" y="958850"/>
                  </a:lnTo>
                  <a:lnTo>
                    <a:pt x="885507" y="959167"/>
                  </a:lnTo>
                  <a:lnTo>
                    <a:pt x="991870" y="1351372"/>
                  </a:lnTo>
                  <a:lnTo>
                    <a:pt x="993775" y="1336140"/>
                  </a:lnTo>
                  <a:lnTo>
                    <a:pt x="1030605" y="1066738"/>
                  </a:lnTo>
                  <a:lnTo>
                    <a:pt x="1020127" y="1040400"/>
                  </a:lnTo>
                  <a:lnTo>
                    <a:pt x="1040765" y="1005495"/>
                  </a:lnTo>
                  <a:lnTo>
                    <a:pt x="1087120" y="1004861"/>
                  </a:lnTo>
                  <a:lnTo>
                    <a:pt x="1106805" y="1040400"/>
                  </a:lnTo>
                  <a:lnTo>
                    <a:pt x="1097597" y="1071497"/>
                  </a:lnTo>
                  <a:lnTo>
                    <a:pt x="1130300" y="1355814"/>
                  </a:lnTo>
                  <a:lnTo>
                    <a:pt x="1217612" y="971542"/>
                  </a:lnTo>
                  <a:lnTo>
                    <a:pt x="1227455" y="967100"/>
                  </a:lnTo>
                  <a:lnTo>
                    <a:pt x="1234757" y="963292"/>
                  </a:lnTo>
                  <a:lnTo>
                    <a:pt x="1239520" y="960754"/>
                  </a:lnTo>
                  <a:lnTo>
                    <a:pt x="1240155" y="959802"/>
                  </a:lnTo>
                  <a:lnTo>
                    <a:pt x="1240472" y="959484"/>
                  </a:lnTo>
                  <a:lnTo>
                    <a:pt x="1248410" y="958215"/>
                  </a:lnTo>
                  <a:lnTo>
                    <a:pt x="1256347" y="957580"/>
                  </a:lnTo>
                  <a:lnTo>
                    <a:pt x="1264285" y="957263"/>
                  </a:lnTo>
                  <a:close/>
                  <a:moveTo>
                    <a:pt x="132835" y="357689"/>
                  </a:moveTo>
                  <a:lnTo>
                    <a:pt x="130610" y="358006"/>
                  </a:lnTo>
                  <a:lnTo>
                    <a:pt x="128386" y="358959"/>
                  </a:lnTo>
                  <a:lnTo>
                    <a:pt x="126161" y="359912"/>
                  </a:lnTo>
                  <a:lnTo>
                    <a:pt x="124255" y="361501"/>
                  </a:lnTo>
                  <a:lnTo>
                    <a:pt x="122666" y="363406"/>
                  </a:lnTo>
                  <a:lnTo>
                    <a:pt x="121394" y="365630"/>
                  </a:lnTo>
                  <a:lnTo>
                    <a:pt x="120759" y="368171"/>
                  </a:lnTo>
                  <a:lnTo>
                    <a:pt x="120441" y="370395"/>
                  </a:lnTo>
                  <a:lnTo>
                    <a:pt x="120759" y="373254"/>
                  </a:lnTo>
                  <a:lnTo>
                    <a:pt x="121394" y="375795"/>
                  </a:lnTo>
                  <a:lnTo>
                    <a:pt x="122666" y="378019"/>
                  </a:lnTo>
                  <a:lnTo>
                    <a:pt x="124255" y="379925"/>
                  </a:lnTo>
                  <a:lnTo>
                    <a:pt x="126161" y="381513"/>
                  </a:lnTo>
                  <a:lnTo>
                    <a:pt x="128386" y="382466"/>
                  </a:lnTo>
                  <a:lnTo>
                    <a:pt x="130610" y="383419"/>
                  </a:lnTo>
                  <a:lnTo>
                    <a:pt x="132835" y="383737"/>
                  </a:lnTo>
                  <a:lnTo>
                    <a:pt x="414075" y="383737"/>
                  </a:lnTo>
                  <a:lnTo>
                    <a:pt x="416300" y="383419"/>
                  </a:lnTo>
                  <a:lnTo>
                    <a:pt x="418842" y="382466"/>
                  </a:lnTo>
                  <a:lnTo>
                    <a:pt x="420749" y="381513"/>
                  </a:lnTo>
                  <a:lnTo>
                    <a:pt x="422655" y="379925"/>
                  </a:lnTo>
                  <a:lnTo>
                    <a:pt x="424244" y="378019"/>
                  </a:lnTo>
                  <a:lnTo>
                    <a:pt x="425198" y="375795"/>
                  </a:lnTo>
                  <a:lnTo>
                    <a:pt x="426151" y="373254"/>
                  </a:lnTo>
                  <a:lnTo>
                    <a:pt x="426469" y="370395"/>
                  </a:lnTo>
                  <a:lnTo>
                    <a:pt x="426151" y="368171"/>
                  </a:lnTo>
                  <a:lnTo>
                    <a:pt x="425198" y="365630"/>
                  </a:lnTo>
                  <a:lnTo>
                    <a:pt x="424244" y="363406"/>
                  </a:lnTo>
                  <a:lnTo>
                    <a:pt x="422655" y="361501"/>
                  </a:lnTo>
                  <a:lnTo>
                    <a:pt x="420749" y="359912"/>
                  </a:lnTo>
                  <a:lnTo>
                    <a:pt x="418842" y="358959"/>
                  </a:lnTo>
                  <a:lnTo>
                    <a:pt x="416300" y="358006"/>
                  </a:lnTo>
                  <a:lnTo>
                    <a:pt x="414075" y="357689"/>
                  </a:lnTo>
                  <a:lnTo>
                    <a:pt x="132835" y="357689"/>
                  </a:lnTo>
                  <a:close/>
                  <a:moveTo>
                    <a:pt x="1073636" y="311150"/>
                  </a:moveTo>
                  <a:lnTo>
                    <a:pt x="1083167" y="311150"/>
                  </a:lnTo>
                  <a:lnTo>
                    <a:pt x="1092063" y="311785"/>
                  </a:lnTo>
                  <a:lnTo>
                    <a:pt x="1101594" y="312103"/>
                  </a:lnTo>
                  <a:lnTo>
                    <a:pt x="1110171" y="312738"/>
                  </a:lnTo>
                  <a:lnTo>
                    <a:pt x="1118749" y="314008"/>
                  </a:lnTo>
                  <a:lnTo>
                    <a:pt x="1135587" y="316230"/>
                  </a:lnTo>
                  <a:lnTo>
                    <a:pt x="1151789" y="319405"/>
                  </a:lnTo>
                  <a:lnTo>
                    <a:pt x="1167357" y="323215"/>
                  </a:lnTo>
                  <a:lnTo>
                    <a:pt x="1181971" y="327660"/>
                  </a:lnTo>
                  <a:lnTo>
                    <a:pt x="1195949" y="332740"/>
                  </a:lnTo>
                  <a:lnTo>
                    <a:pt x="1208975" y="337820"/>
                  </a:lnTo>
                  <a:lnTo>
                    <a:pt x="1222000" y="343535"/>
                  </a:lnTo>
                  <a:lnTo>
                    <a:pt x="1233437" y="349568"/>
                  </a:lnTo>
                  <a:lnTo>
                    <a:pt x="1244557" y="355283"/>
                  </a:lnTo>
                  <a:lnTo>
                    <a:pt x="1254088" y="361315"/>
                  </a:lnTo>
                  <a:lnTo>
                    <a:pt x="1263618" y="367348"/>
                  </a:lnTo>
                  <a:lnTo>
                    <a:pt x="1271879" y="373380"/>
                  </a:lnTo>
                  <a:lnTo>
                    <a:pt x="1279821" y="378460"/>
                  </a:lnTo>
                  <a:lnTo>
                    <a:pt x="1286175" y="383858"/>
                  </a:lnTo>
                  <a:lnTo>
                    <a:pt x="1292211" y="388620"/>
                  </a:lnTo>
                  <a:lnTo>
                    <a:pt x="1301424" y="396875"/>
                  </a:lnTo>
                  <a:lnTo>
                    <a:pt x="1306825" y="402273"/>
                  </a:lnTo>
                  <a:lnTo>
                    <a:pt x="1308731" y="404178"/>
                  </a:lnTo>
                  <a:lnTo>
                    <a:pt x="1306507" y="409893"/>
                  </a:lnTo>
                  <a:lnTo>
                    <a:pt x="1303013" y="415925"/>
                  </a:lnTo>
                  <a:lnTo>
                    <a:pt x="1298565" y="423545"/>
                  </a:lnTo>
                  <a:lnTo>
                    <a:pt x="1292529" y="432435"/>
                  </a:lnTo>
                  <a:lnTo>
                    <a:pt x="1289352" y="437198"/>
                  </a:lnTo>
                  <a:lnTo>
                    <a:pt x="1285539" y="441643"/>
                  </a:lnTo>
                  <a:lnTo>
                    <a:pt x="1281409" y="446723"/>
                  </a:lnTo>
                  <a:lnTo>
                    <a:pt x="1276962" y="451485"/>
                  </a:lnTo>
                  <a:lnTo>
                    <a:pt x="1271561" y="456565"/>
                  </a:lnTo>
                  <a:lnTo>
                    <a:pt x="1266160" y="461010"/>
                  </a:lnTo>
                  <a:lnTo>
                    <a:pt x="1260759" y="465455"/>
                  </a:lnTo>
                  <a:lnTo>
                    <a:pt x="1254723" y="469583"/>
                  </a:lnTo>
                  <a:lnTo>
                    <a:pt x="1248369" y="473393"/>
                  </a:lnTo>
                  <a:lnTo>
                    <a:pt x="1241062" y="476568"/>
                  </a:lnTo>
                  <a:lnTo>
                    <a:pt x="1234073" y="479743"/>
                  </a:lnTo>
                  <a:lnTo>
                    <a:pt x="1226448" y="482283"/>
                  </a:lnTo>
                  <a:lnTo>
                    <a:pt x="1218188" y="484188"/>
                  </a:lnTo>
                  <a:lnTo>
                    <a:pt x="1209610" y="485775"/>
                  </a:lnTo>
                  <a:lnTo>
                    <a:pt x="1200715" y="486410"/>
                  </a:lnTo>
                  <a:lnTo>
                    <a:pt x="1191501" y="486410"/>
                  </a:lnTo>
                  <a:lnTo>
                    <a:pt x="1181653" y="485458"/>
                  </a:lnTo>
                  <a:lnTo>
                    <a:pt x="1171487" y="483870"/>
                  </a:lnTo>
                  <a:lnTo>
                    <a:pt x="1160685" y="481330"/>
                  </a:lnTo>
                  <a:lnTo>
                    <a:pt x="1149566" y="477520"/>
                  </a:lnTo>
                  <a:lnTo>
                    <a:pt x="1138129" y="473075"/>
                  </a:lnTo>
                  <a:lnTo>
                    <a:pt x="1126056" y="467360"/>
                  </a:lnTo>
                  <a:lnTo>
                    <a:pt x="1112078" y="460693"/>
                  </a:lnTo>
                  <a:lnTo>
                    <a:pt x="1097781" y="454660"/>
                  </a:lnTo>
                  <a:lnTo>
                    <a:pt x="1127009" y="468313"/>
                  </a:lnTo>
                  <a:lnTo>
                    <a:pt x="1155284" y="482283"/>
                  </a:lnTo>
                  <a:lnTo>
                    <a:pt x="1168945" y="488633"/>
                  </a:lnTo>
                  <a:lnTo>
                    <a:pt x="1182288" y="494348"/>
                  </a:lnTo>
                  <a:lnTo>
                    <a:pt x="1195314" y="499745"/>
                  </a:lnTo>
                  <a:lnTo>
                    <a:pt x="1207704" y="504190"/>
                  </a:lnTo>
                  <a:lnTo>
                    <a:pt x="1219776" y="508318"/>
                  </a:lnTo>
                  <a:lnTo>
                    <a:pt x="1231213" y="510858"/>
                  </a:lnTo>
                  <a:lnTo>
                    <a:pt x="1236932" y="512128"/>
                  </a:lnTo>
                  <a:lnTo>
                    <a:pt x="1242333" y="512763"/>
                  </a:lnTo>
                  <a:lnTo>
                    <a:pt x="1247416" y="513080"/>
                  </a:lnTo>
                  <a:lnTo>
                    <a:pt x="1252817" y="513715"/>
                  </a:lnTo>
                  <a:lnTo>
                    <a:pt x="1257582" y="513080"/>
                  </a:lnTo>
                  <a:lnTo>
                    <a:pt x="1262665" y="512763"/>
                  </a:lnTo>
                  <a:lnTo>
                    <a:pt x="1267113" y="512128"/>
                  </a:lnTo>
                  <a:lnTo>
                    <a:pt x="1271561" y="510858"/>
                  </a:lnTo>
                  <a:lnTo>
                    <a:pt x="1276009" y="509270"/>
                  </a:lnTo>
                  <a:lnTo>
                    <a:pt x="1279821" y="507683"/>
                  </a:lnTo>
                  <a:lnTo>
                    <a:pt x="1283951" y="505143"/>
                  </a:lnTo>
                  <a:lnTo>
                    <a:pt x="1287763" y="502285"/>
                  </a:lnTo>
                  <a:lnTo>
                    <a:pt x="1288716" y="512445"/>
                  </a:lnTo>
                  <a:lnTo>
                    <a:pt x="1289669" y="521970"/>
                  </a:lnTo>
                  <a:lnTo>
                    <a:pt x="1289987" y="531178"/>
                  </a:lnTo>
                  <a:lnTo>
                    <a:pt x="1290305" y="539750"/>
                  </a:lnTo>
                  <a:lnTo>
                    <a:pt x="1289987" y="557213"/>
                  </a:lnTo>
                  <a:lnTo>
                    <a:pt x="1289352" y="573405"/>
                  </a:lnTo>
                  <a:lnTo>
                    <a:pt x="1290623" y="571818"/>
                  </a:lnTo>
                  <a:lnTo>
                    <a:pt x="1292211" y="570230"/>
                  </a:lnTo>
                  <a:lnTo>
                    <a:pt x="1293800" y="569595"/>
                  </a:lnTo>
                  <a:lnTo>
                    <a:pt x="1295388" y="569278"/>
                  </a:lnTo>
                  <a:lnTo>
                    <a:pt x="1297612" y="569595"/>
                  </a:lnTo>
                  <a:lnTo>
                    <a:pt x="1299518" y="571183"/>
                  </a:lnTo>
                  <a:lnTo>
                    <a:pt x="1301742" y="573088"/>
                  </a:lnTo>
                  <a:lnTo>
                    <a:pt x="1303648" y="575945"/>
                  </a:lnTo>
                  <a:lnTo>
                    <a:pt x="1304919" y="579438"/>
                  </a:lnTo>
                  <a:lnTo>
                    <a:pt x="1306825" y="583565"/>
                  </a:lnTo>
                  <a:lnTo>
                    <a:pt x="1308414" y="588328"/>
                  </a:lnTo>
                  <a:lnTo>
                    <a:pt x="1310002" y="593725"/>
                  </a:lnTo>
                  <a:lnTo>
                    <a:pt x="1310955" y="599758"/>
                  </a:lnTo>
                  <a:lnTo>
                    <a:pt x="1312226" y="606108"/>
                  </a:lnTo>
                  <a:lnTo>
                    <a:pt x="1314450" y="620395"/>
                  </a:lnTo>
                  <a:lnTo>
                    <a:pt x="1315721" y="636270"/>
                  </a:lnTo>
                  <a:lnTo>
                    <a:pt x="1316038" y="652780"/>
                  </a:lnTo>
                  <a:lnTo>
                    <a:pt x="1315721" y="669608"/>
                  </a:lnTo>
                  <a:lnTo>
                    <a:pt x="1314450" y="685483"/>
                  </a:lnTo>
                  <a:lnTo>
                    <a:pt x="1312226" y="699770"/>
                  </a:lnTo>
                  <a:lnTo>
                    <a:pt x="1310955" y="706120"/>
                  </a:lnTo>
                  <a:lnTo>
                    <a:pt x="1310002" y="711835"/>
                  </a:lnTo>
                  <a:lnTo>
                    <a:pt x="1308414" y="717233"/>
                  </a:lnTo>
                  <a:lnTo>
                    <a:pt x="1306825" y="722313"/>
                  </a:lnTo>
                  <a:lnTo>
                    <a:pt x="1304919" y="726440"/>
                  </a:lnTo>
                  <a:lnTo>
                    <a:pt x="1303648" y="729615"/>
                  </a:lnTo>
                  <a:lnTo>
                    <a:pt x="1301742" y="732790"/>
                  </a:lnTo>
                  <a:lnTo>
                    <a:pt x="1299518" y="734695"/>
                  </a:lnTo>
                  <a:lnTo>
                    <a:pt x="1297612" y="735648"/>
                  </a:lnTo>
                  <a:lnTo>
                    <a:pt x="1295388" y="736283"/>
                  </a:lnTo>
                  <a:lnTo>
                    <a:pt x="1294117" y="736283"/>
                  </a:lnTo>
                  <a:lnTo>
                    <a:pt x="1293482" y="735648"/>
                  </a:lnTo>
                  <a:lnTo>
                    <a:pt x="1291258" y="734695"/>
                  </a:lnTo>
                  <a:lnTo>
                    <a:pt x="1289352" y="732473"/>
                  </a:lnTo>
                  <a:lnTo>
                    <a:pt x="1287446" y="728980"/>
                  </a:lnTo>
                  <a:lnTo>
                    <a:pt x="1285539" y="725170"/>
                  </a:lnTo>
                  <a:lnTo>
                    <a:pt x="1283633" y="720725"/>
                  </a:lnTo>
                  <a:lnTo>
                    <a:pt x="1282045" y="715328"/>
                  </a:lnTo>
                  <a:lnTo>
                    <a:pt x="1280456" y="709930"/>
                  </a:lnTo>
                  <a:lnTo>
                    <a:pt x="1278550" y="724535"/>
                  </a:lnTo>
                  <a:lnTo>
                    <a:pt x="1276009" y="738823"/>
                  </a:lnTo>
                  <a:lnTo>
                    <a:pt x="1273149" y="752475"/>
                  </a:lnTo>
                  <a:lnTo>
                    <a:pt x="1269655" y="765810"/>
                  </a:lnTo>
                  <a:lnTo>
                    <a:pt x="1265525" y="779145"/>
                  </a:lnTo>
                  <a:lnTo>
                    <a:pt x="1261077" y="791845"/>
                  </a:lnTo>
                  <a:lnTo>
                    <a:pt x="1255994" y="804228"/>
                  </a:lnTo>
                  <a:lnTo>
                    <a:pt x="1250911" y="815975"/>
                  </a:lnTo>
                  <a:lnTo>
                    <a:pt x="1245192" y="827405"/>
                  </a:lnTo>
                  <a:lnTo>
                    <a:pt x="1239156" y="838835"/>
                  </a:lnTo>
                  <a:lnTo>
                    <a:pt x="1232802" y="849313"/>
                  </a:lnTo>
                  <a:lnTo>
                    <a:pt x="1226130" y="859790"/>
                  </a:lnTo>
                  <a:lnTo>
                    <a:pt x="1218823" y="869633"/>
                  </a:lnTo>
                  <a:lnTo>
                    <a:pt x="1211834" y="879158"/>
                  </a:lnTo>
                  <a:lnTo>
                    <a:pt x="1204209" y="888048"/>
                  </a:lnTo>
                  <a:lnTo>
                    <a:pt x="1196267" y="896303"/>
                  </a:lnTo>
                  <a:lnTo>
                    <a:pt x="1188325" y="904558"/>
                  </a:lnTo>
                  <a:lnTo>
                    <a:pt x="1180064" y="912178"/>
                  </a:lnTo>
                  <a:lnTo>
                    <a:pt x="1171804" y="919163"/>
                  </a:lnTo>
                  <a:lnTo>
                    <a:pt x="1163544" y="925513"/>
                  </a:lnTo>
                  <a:lnTo>
                    <a:pt x="1154966" y="932180"/>
                  </a:lnTo>
                  <a:lnTo>
                    <a:pt x="1146389" y="937578"/>
                  </a:lnTo>
                  <a:lnTo>
                    <a:pt x="1137493" y="942658"/>
                  </a:lnTo>
                  <a:lnTo>
                    <a:pt x="1128915" y="947420"/>
                  </a:lnTo>
                  <a:lnTo>
                    <a:pt x="1120338" y="951230"/>
                  </a:lnTo>
                  <a:lnTo>
                    <a:pt x="1111760" y="955040"/>
                  </a:lnTo>
                  <a:lnTo>
                    <a:pt x="1102864" y="957898"/>
                  </a:lnTo>
                  <a:lnTo>
                    <a:pt x="1094287" y="960755"/>
                  </a:lnTo>
                  <a:lnTo>
                    <a:pt x="1085709" y="962660"/>
                  </a:lnTo>
                  <a:lnTo>
                    <a:pt x="1077449" y="963930"/>
                  </a:lnTo>
                  <a:lnTo>
                    <a:pt x="1069189" y="964883"/>
                  </a:lnTo>
                  <a:lnTo>
                    <a:pt x="1061246" y="965200"/>
                  </a:lnTo>
                  <a:lnTo>
                    <a:pt x="1054575" y="964883"/>
                  </a:lnTo>
                  <a:lnTo>
                    <a:pt x="1047585" y="963930"/>
                  </a:lnTo>
                  <a:lnTo>
                    <a:pt x="1040596" y="962660"/>
                  </a:lnTo>
                  <a:lnTo>
                    <a:pt x="1033289" y="960120"/>
                  </a:lnTo>
                  <a:lnTo>
                    <a:pt x="1025982" y="957580"/>
                  </a:lnTo>
                  <a:lnTo>
                    <a:pt x="1018040" y="954723"/>
                  </a:lnTo>
                  <a:lnTo>
                    <a:pt x="1010097" y="950913"/>
                  </a:lnTo>
                  <a:lnTo>
                    <a:pt x="1002155" y="946468"/>
                  </a:lnTo>
                  <a:lnTo>
                    <a:pt x="993895" y="941705"/>
                  </a:lnTo>
                  <a:lnTo>
                    <a:pt x="985635" y="936625"/>
                  </a:lnTo>
                  <a:lnTo>
                    <a:pt x="977375" y="930593"/>
                  </a:lnTo>
                  <a:lnTo>
                    <a:pt x="969114" y="924560"/>
                  </a:lnTo>
                  <a:lnTo>
                    <a:pt x="960537" y="917893"/>
                  </a:lnTo>
                  <a:lnTo>
                    <a:pt x="952277" y="910590"/>
                  </a:lnTo>
                  <a:lnTo>
                    <a:pt x="943699" y="902970"/>
                  </a:lnTo>
                  <a:lnTo>
                    <a:pt x="935439" y="895350"/>
                  </a:lnTo>
                  <a:lnTo>
                    <a:pt x="927814" y="886460"/>
                  </a:lnTo>
                  <a:lnTo>
                    <a:pt x="919236" y="877888"/>
                  </a:lnTo>
                  <a:lnTo>
                    <a:pt x="911611" y="868363"/>
                  </a:lnTo>
                  <a:lnTo>
                    <a:pt x="903987" y="859155"/>
                  </a:lnTo>
                  <a:lnTo>
                    <a:pt x="896362" y="848995"/>
                  </a:lnTo>
                  <a:lnTo>
                    <a:pt x="889373" y="838835"/>
                  </a:lnTo>
                  <a:lnTo>
                    <a:pt x="882066" y="828358"/>
                  </a:lnTo>
                  <a:lnTo>
                    <a:pt x="875394" y="817245"/>
                  </a:lnTo>
                  <a:lnTo>
                    <a:pt x="869040" y="806133"/>
                  </a:lnTo>
                  <a:lnTo>
                    <a:pt x="862686" y="794385"/>
                  </a:lnTo>
                  <a:lnTo>
                    <a:pt x="856968" y="782320"/>
                  </a:lnTo>
                  <a:lnTo>
                    <a:pt x="851567" y="770255"/>
                  </a:lnTo>
                  <a:lnTo>
                    <a:pt x="846484" y="757873"/>
                  </a:lnTo>
                  <a:lnTo>
                    <a:pt x="842036" y="745173"/>
                  </a:lnTo>
                  <a:lnTo>
                    <a:pt x="837588" y="732473"/>
                  </a:lnTo>
                  <a:lnTo>
                    <a:pt x="834094" y="719138"/>
                  </a:lnTo>
                  <a:lnTo>
                    <a:pt x="832823" y="724218"/>
                  </a:lnTo>
                  <a:lnTo>
                    <a:pt x="831234" y="728028"/>
                  </a:lnTo>
                  <a:lnTo>
                    <a:pt x="829328" y="731520"/>
                  </a:lnTo>
                  <a:lnTo>
                    <a:pt x="828057" y="734695"/>
                  </a:lnTo>
                  <a:lnTo>
                    <a:pt x="826151" y="736918"/>
                  </a:lnTo>
                  <a:lnTo>
                    <a:pt x="824563" y="738823"/>
                  </a:lnTo>
                  <a:lnTo>
                    <a:pt x="822657" y="739775"/>
                  </a:lnTo>
                  <a:lnTo>
                    <a:pt x="820750" y="740410"/>
                  </a:lnTo>
                  <a:lnTo>
                    <a:pt x="818527" y="739775"/>
                  </a:lnTo>
                  <a:lnTo>
                    <a:pt x="816620" y="738823"/>
                  </a:lnTo>
                  <a:lnTo>
                    <a:pt x="814397" y="736600"/>
                  </a:lnTo>
                  <a:lnTo>
                    <a:pt x="812490" y="733743"/>
                  </a:lnTo>
                  <a:lnTo>
                    <a:pt x="810902" y="730250"/>
                  </a:lnTo>
                  <a:lnTo>
                    <a:pt x="808996" y="726123"/>
                  </a:lnTo>
                  <a:lnTo>
                    <a:pt x="807725" y="721043"/>
                  </a:lnTo>
                  <a:lnTo>
                    <a:pt x="806136" y="715963"/>
                  </a:lnTo>
                  <a:lnTo>
                    <a:pt x="804866" y="709930"/>
                  </a:lnTo>
                  <a:lnTo>
                    <a:pt x="803595" y="703580"/>
                  </a:lnTo>
                  <a:lnTo>
                    <a:pt x="801689" y="689293"/>
                  </a:lnTo>
                  <a:lnTo>
                    <a:pt x="800418" y="673735"/>
                  </a:lnTo>
                  <a:lnTo>
                    <a:pt x="800100" y="656908"/>
                  </a:lnTo>
                  <a:lnTo>
                    <a:pt x="800418" y="639763"/>
                  </a:lnTo>
                  <a:lnTo>
                    <a:pt x="801689" y="624205"/>
                  </a:lnTo>
                  <a:lnTo>
                    <a:pt x="803595" y="610235"/>
                  </a:lnTo>
                  <a:lnTo>
                    <a:pt x="804866" y="603885"/>
                  </a:lnTo>
                  <a:lnTo>
                    <a:pt x="806136" y="597853"/>
                  </a:lnTo>
                  <a:lnTo>
                    <a:pt x="807725" y="592138"/>
                  </a:lnTo>
                  <a:lnTo>
                    <a:pt x="808996" y="587693"/>
                  </a:lnTo>
                  <a:lnTo>
                    <a:pt x="810902" y="583565"/>
                  </a:lnTo>
                  <a:lnTo>
                    <a:pt x="812490" y="579755"/>
                  </a:lnTo>
                  <a:lnTo>
                    <a:pt x="814397" y="577215"/>
                  </a:lnTo>
                  <a:lnTo>
                    <a:pt x="816620" y="574993"/>
                  </a:lnTo>
                  <a:lnTo>
                    <a:pt x="818527" y="573723"/>
                  </a:lnTo>
                  <a:lnTo>
                    <a:pt x="820750" y="573405"/>
                  </a:lnTo>
                  <a:lnTo>
                    <a:pt x="822021" y="573723"/>
                  </a:lnTo>
                  <a:lnTo>
                    <a:pt x="822974" y="574040"/>
                  </a:lnTo>
                  <a:lnTo>
                    <a:pt x="823292" y="563245"/>
                  </a:lnTo>
                  <a:lnTo>
                    <a:pt x="824245" y="552133"/>
                  </a:lnTo>
                  <a:lnTo>
                    <a:pt x="825198" y="542290"/>
                  </a:lnTo>
                  <a:lnTo>
                    <a:pt x="827104" y="533083"/>
                  </a:lnTo>
                  <a:lnTo>
                    <a:pt x="826151" y="521335"/>
                  </a:lnTo>
                  <a:lnTo>
                    <a:pt x="825834" y="510540"/>
                  </a:lnTo>
                  <a:lnTo>
                    <a:pt x="825834" y="500063"/>
                  </a:lnTo>
                  <a:lnTo>
                    <a:pt x="826151" y="490220"/>
                  </a:lnTo>
                  <a:lnTo>
                    <a:pt x="826787" y="481330"/>
                  </a:lnTo>
                  <a:lnTo>
                    <a:pt x="828375" y="472440"/>
                  </a:lnTo>
                  <a:lnTo>
                    <a:pt x="830281" y="464185"/>
                  </a:lnTo>
                  <a:lnTo>
                    <a:pt x="832188" y="456883"/>
                  </a:lnTo>
                  <a:lnTo>
                    <a:pt x="834729" y="449898"/>
                  </a:lnTo>
                  <a:lnTo>
                    <a:pt x="837588" y="443230"/>
                  </a:lnTo>
                  <a:lnTo>
                    <a:pt x="841083" y="437515"/>
                  </a:lnTo>
                  <a:lnTo>
                    <a:pt x="844895" y="432118"/>
                  </a:lnTo>
                  <a:lnTo>
                    <a:pt x="849025" y="427038"/>
                  </a:lnTo>
                  <a:lnTo>
                    <a:pt x="853473" y="422593"/>
                  </a:lnTo>
                  <a:lnTo>
                    <a:pt x="858556" y="418465"/>
                  </a:lnTo>
                  <a:lnTo>
                    <a:pt x="863322" y="414973"/>
                  </a:lnTo>
                  <a:lnTo>
                    <a:pt x="840765" y="415290"/>
                  </a:lnTo>
                  <a:lnTo>
                    <a:pt x="822974" y="415925"/>
                  </a:lnTo>
                  <a:lnTo>
                    <a:pt x="808043" y="416878"/>
                  </a:lnTo>
                  <a:lnTo>
                    <a:pt x="813443" y="414338"/>
                  </a:lnTo>
                  <a:lnTo>
                    <a:pt x="818527" y="411163"/>
                  </a:lnTo>
                  <a:lnTo>
                    <a:pt x="829011" y="404495"/>
                  </a:lnTo>
                  <a:lnTo>
                    <a:pt x="840130" y="396558"/>
                  </a:lnTo>
                  <a:lnTo>
                    <a:pt x="850932" y="388620"/>
                  </a:lnTo>
                  <a:lnTo>
                    <a:pt x="861416" y="380365"/>
                  </a:lnTo>
                  <a:lnTo>
                    <a:pt x="871582" y="373063"/>
                  </a:lnTo>
                  <a:lnTo>
                    <a:pt x="881113" y="366395"/>
                  </a:lnTo>
                  <a:lnTo>
                    <a:pt x="885560" y="363538"/>
                  </a:lnTo>
                  <a:lnTo>
                    <a:pt x="890008" y="361315"/>
                  </a:lnTo>
                  <a:lnTo>
                    <a:pt x="902081" y="355283"/>
                  </a:lnTo>
                  <a:lnTo>
                    <a:pt x="913835" y="349568"/>
                  </a:lnTo>
                  <a:lnTo>
                    <a:pt x="925272" y="344488"/>
                  </a:lnTo>
                  <a:lnTo>
                    <a:pt x="937027" y="339725"/>
                  </a:lnTo>
                  <a:lnTo>
                    <a:pt x="948464" y="335280"/>
                  </a:lnTo>
                  <a:lnTo>
                    <a:pt x="959584" y="331470"/>
                  </a:lnTo>
                  <a:lnTo>
                    <a:pt x="971021" y="327660"/>
                  </a:lnTo>
                  <a:lnTo>
                    <a:pt x="981822" y="324803"/>
                  </a:lnTo>
                  <a:lnTo>
                    <a:pt x="992624" y="322263"/>
                  </a:lnTo>
                  <a:lnTo>
                    <a:pt x="1003426" y="319405"/>
                  </a:lnTo>
                  <a:lnTo>
                    <a:pt x="1013910" y="317183"/>
                  </a:lnTo>
                  <a:lnTo>
                    <a:pt x="1024393" y="315913"/>
                  </a:lnTo>
                  <a:lnTo>
                    <a:pt x="1034560" y="314325"/>
                  </a:lnTo>
                  <a:lnTo>
                    <a:pt x="1044726" y="313055"/>
                  </a:lnTo>
                  <a:lnTo>
                    <a:pt x="1054575" y="312420"/>
                  </a:lnTo>
                  <a:lnTo>
                    <a:pt x="1064105" y="311785"/>
                  </a:lnTo>
                  <a:lnTo>
                    <a:pt x="1073636" y="311150"/>
                  </a:lnTo>
                  <a:close/>
                  <a:moveTo>
                    <a:pt x="132835" y="259531"/>
                  </a:moveTo>
                  <a:lnTo>
                    <a:pt x="130610" y="259848"/>
                  </a:lnTo>
                  <a:lnTo>
                    <a:pt x="128386" y="260484"/>
                  </a:lnTo>
                  <a:lnTo>
                    <a:pt x="126161" y="261754"/>
                  </a:lnTo>
                  <a:lnTo>
                    <a:pt x="124255" y="263343"/>
                  </a:lnTo>
                  <a:lnTo>
                    <a:pt x="122666" y="265249"/>
                  </a:lnTo>
                  <a:lnTo>
                    <a:pt x="121394" y="267472"/>
                  </a:lnTo>
                  <a:lnTo>
                    <a:pt x="120759" y="269696"/>
                  </a:lnTo>
                  <a:lnTo>
                    <a:pt x="120441" y="272237"/>
                  </a:lnTo>
                  <a:lnTo>
                    <a:pt x="120759" y="275096"/>
                  </a:lnTo>
                  <a:lnTo>
                    <a:pt x="121394" y="277320"/>
                  </a:lnTo>
                  <a:lnTo>
                    <a:pt x="122666" y="279543"/>
                  </a:lnTo>
                  <a:lnTo>
                    <a:pt x="124255" y="281449"/>
                  </a:lnTo>
                  <a:lnTo>
                    <a:pt x="126161" y="283038"/>
                  </a:lnTo>
                  <a:lnTo>
                    <a:pt x="128386" y="283991"/>
                  </a:lnTo>
                  <a:lnTo>
                    <a:pt x="130610" y="284626"/>
                  </a:lnTo>
                  <a:lnTo>
                    <a:pt x="132835" y="285261"/>
                  </a:lnTo>
                  <a:lnTo>
                    <a:pt x="584408" y="285261"/>
                  </a:lnTo>
                  <a:lnTo>
                    <a:pt x="586951" y="284626"/>
                  </a:lnTo>
                  <a:lnTo>
                    <a:pt x="589175" y="283991"/>
                  </a:lnTo>
                  <a:lnTo>
                    <a:pt x="591718" y="283038"/>
                  </a:lnTo>
                  <a:lnTo>
                    <a:pt x="593624" y="281449"/>
                  </a:lnTo>
                  <a:lnTo>
                    <a:pt x="594895" y="279543"/>
                  </a:lnTo>
                  <a:lnTo>
                    <a:pt x="596167" y="277320"/>
                  </a:lnTo>
                  <a:lnTo>
                    <a:pt x="596802" y="275096"/>
                  </a:lnTo>
                  <a:lnTo>
                    <a:pt x="596802" y="272237"/>
                  </a:lnTo>
                  <a:lnTo>
                    <a:pt x="596802" y="269696"/>
                  </a:lnTo>
                  <a:lnTo>
                    <a:pt x="596167" y="267472"/>
                  </a:lnTo>
                  <a:lnTo>
                    <a:pt x="594895" y="265249"/>
                  </a:lnTo>
                  <a:lnTo>
                    <a:pt x="593624" y="263343"/>
                  </a:lnTo>
                  <a:lnTo>
                    <a:pt x="591718" y="261754"/>
                  </a:lnTo>
                  <a:lnTo>
                    <a:pt x="589175" y="260484"/>
                  </a:lnTo>
                  <a:lnTo>
                    <a:pt x="586951" y="259848"/>
                  </a:lnTo>
                  <a:lnTo>
                    <a:pt x="584408" y="259531"/>
                  </a:lnTo>
                  <a:lnTo>
                    <a:pt x="132835" y="259531"/>
                  </a:lnTo>
                  <a:close/>
                  <a:moveTo>
                    <a:pt x="132835" y="167408"/>
                  </a:moveTo>
                  <a:lnTo>
                    <a:pt x="130610" y="167726"/>
                  </a:lnTo>
                  <a:lnTo>
                    <a:pt x="128386" y="168679"/>
                  </a:lnTo>
                  <a:lnTo>
                    <a:pt x="126161" y="169632"/>
                  </a:lnTo>
                  <a:lnTo>
                    <a:pt x="124255" y="171220"/>
                  </a:lnTo>
                  <a:lnTo>
                    <a:pt x="122666" y="173126"/>
                  </a:lnTo>
                  <a:lnTo>
                    <a:pt x="121394" y="175350"/>
                  </a:lnTo>
                  <a:lnTo>
                    <a:pt x="120759" y="177891"/>
                  </a:lnTo>
                  <a:lnTo>
                    <a:pt x="120441" y="180115"/>
                  </a:lnTo>
                  <a:lnTo>
                    <a:pt x="120759" y="182974"/>
                  </a:lnTo>
                  <a:lnTo>
                    <a:pt x="121394" y="185515"/>
                  </a:lnTo>
                  <a:lnTo>
                    <a:pt x="122666" y="187739"/>
                  </a:lnTo>
                  <a:lnTo>
                    <a:pt x="124255" y="189645"/>
                  </a:lnTo>
                  <a:lnTo>
                    <a:pt x="126161" y="191233"/>
                  </a:lnTo>
                  <a:lnTo>
                    <a:pt x="128386" y="192186"/>
                  </a:lnTo>
                  <a:lnTo>
                    <a:pt x="130610" y="193139"/>
                  </a:lnTo>
                  <a:lnTo>
                    <a:pt x="132835" y="193457"/>
                  </a:lnTo>
                  <a:lnTo>
                    <a:pt x="584408" y="193457"/>
                  </a:lnTo>
                  <a:lnTo>
                    <a:pt x="586951" y="193139"/>
                  </a:lnTo>
                  <a:lnTo>
                    <a:pt x="589175" y="192186"/>
                  </a:lnTo>
                  <a:lnTo>
                    <a:pt x="591718" y="191233"/>
                  </a:lnTo>
                  <a:lnTo>
                    <a:pt x="593624" y="189645"/>
                  </a:lnTo>
                  <a:lnTo>
                    <a:pt x="594895" y="187739"/>
                  </a:lnTo>
                  <a:lnTo>
                    <a:pt x="596167" y="185515"/>
                  </a:lnTo>
                  <a:lnTo>
                    <a:pt x="596802" y="182974"/>
                  </a:lnTo>
                  <a:lnTo>
                    <a:pt x="596802" y="180115"/>
                  </a:lnTo>
                  <a:lnTo>
                    <a:pt x="596802" y="177891"/>
                  </a:lnTo>
                  <a:lnTo>
                    <a:pt x="596167" y="175350"/>
                  </a:lnTo>
                  <a:lnTo>
                    <a:pt x="594895" y="173126"/>
                  </a:lnTo>
                  <a:lnTo>
                    <a:pt x="593624" y="171220"/>
                  </a:lnTo>
                  <a:lnTo>
                    <a:pt x="591718" y="169632"/>
                  </a:lnTo>
                  <a:lnTo>
                    <a:pt x="589175" y="168679"/>
                  </a:lnTo>
                  <a:lnTo>
                    <a:pt x="586951" y="167726"/>
                  </a:lnTo>
                  <a:lnTo>
                    <a:pt x="584408" y="167408"/>
                  </a:lnTo>
                  <a:lnTo>
                    <a:pt x="132835" y="167408"/>
                  </a:lnTo>
                  <a:close/>
                  <a:moveTo>
                    <a:pt x="177960" y="0"/>
                  </a:moveTo>
                  <a:lnTo>
                    <a:pt x="528478" y="0"/>
                  </a:lnTo>
                  <a:lnTo>
                    <a:pt x="537376" y="318"/>
                  </a:lnTo>
                  <a:lnTo>
                    <a:pt x="546274" y="635"/>
                  </a:lnTo>
                  <a:lnTo>
                    <a:pt x="555490" y="2224"/>
                  </a:lnTo>
                  <a:lnTo>
                    <a:pt x="564070" y="3812"/>
                  </a:lnTo>
                  <a:lnTo>
                    <a:pt x="572650" y="5718"/>
                  </a:lnTo>
                  <a:lnTo>
                    <a:pt x="580913" y="7942"/>
                  </a:lnTo>
                  <a:lnTo>
                    <a:pt x="589175" y="10801"/>
                  </a:lnTo>
                  <a:lnTo>
                    <a:pt x="597755" y="13977"/>
                  </a:lnTo>
                  <a:lnTo>
                    <a:pt x="605382" y="17789"/>
                  </a:lnTo>
                  <a:lnTo>
                    <a:pt x="613009" y="21601"/>
                  </a:lnTo>
                  <a:lnTo>
                    <a:pt x="620636" y="26048"/>
                  </a:lnTo>
                  <a:lnTo>
                    <a:pt x="627627" y="30496"/>
                  </a:lnTo>
                  <a:lnTo>
                    <a:pt x="634936" y="35261"/>
                  </a:lnTo>
                  <a:lnTo>
                    <a:pt x="641610" y="40661"/>
                  </a:lnTo>
                  <a:lnTo>
                    <a:pt x="647966" y="46379"/>
                  </a:lnTo>
                  <a:lnTo>
                    <a:pt x="654004" y="52414"/>
                  </a:lnTo>
                  <a:lnTo>
                    <a:pt x="660041" y="58450"/>
                  </a:lnTo>
                  <a:lnTo>
                    <a:pt x="665762" y="64803"/>
                  </a:lnTo>
                  <a:lnTo>
                    <a:pt x="670846" y="71474"/>
                  </a:lnTo>
                  <a:lnTo>
                    <a:pt x="675931" y="78781"/>
                  </a:lnTo>
                  <a:lnTo>
                    <a:pt x="680380" y="85769"/>
                  </a:lnTo>
                  <a:lnTo>
                    <a:pt x="684829" y="93393"/>
                  </a:lnTo>
                  <a:lnTo>
                    <a:pt x="688642" y="100699"/>
                  </a:lnTo>
                  <a:lnTo>
                    <a:pt x="692456" y="108641"/>
                  </a:lnTo>
                  <a:lnTo>
                    <a:pt x="695316" y="116582"/>
                  </a:lnTo>
                  <a:lnTo>
                    <a:pt x="698494" y="124842"/>
                  </a:lnTo>
                  <a:lnTo>
                    <a:pt x="700718" y="133419"/>
                  </a:lnTo>
                  <a:lnTo>
                    <a:pt x="702625" y="142313"/>
                  </a:lnTo>
                  <a:lnTo>
                    <a:pt x="704214" y="150890"/>
                  </a:lnTo>
                  <a:lnTo>
                    <a:pt x="705167" y="159785"/>
                  </a:lnTo>
                  <a:lnTo>
                    <a:pt x="706120" y="168997"/>
                  </a:lnTo>
                  <a:lnTo>
                    <a:pt x="706438" y="177891"/>
                  </a:lnTo>
                  <a:lnTo>
                    <a:pt x="706438" y="349747"/>
                  </a:lnTo>
                  <a:lnTo>
                    <a:pt x="706120" y="359277"/>
                  </a:lnTo>
                  <a:lnTo>
                    <a:pt x="705167" y="368171"/>
                  </a:lnTo>
                  <a:lnTo>
                    <a:pt x="704214" y="377066"/>
                  </a:lnTo>
                  <a:lnTo>
                    <a:pt x="702625" y="385961"/>
                  </a:lnTo>
                  <a:lnTo>
                    <a:pt x="700718" y="394537"/>
                  </a:lnTo>
                  <a:lnTo>
                    <a:pt x="698494" y="402797"/>
                  </a:lnTo>
                  <a:lnTo>
                    <a:pt x="695316" y="411056"/>
                  </a:lnTo>
                  <a:lnTo>
                    <a:pt x="692456" y="419315"/>
                  </a:lnTo>
                  <a:lnTo>
                    <a:pt x="688642" y="426939"/>
                  </a:lnTo>
                  <a:lnTo>
                    <a:pt x="684829" y="434881"/>
                  </a:lnTo>
                  <a:lnTo>
                    <a:pt x="680380" y="442505"/>
                  </a:lnTo>
                  <a:lnTo>
                    <a:pt x="675931" y="449493"/>
                  </a:lnTo>
                  <a:lnTo>
                    <a:pt x="670846" y="456482"/>
                  </a:lnTo>
                  <a:lnTo>
                    <a:pt x="665762" y="463153"/>
                  </a:lnTo>
                  <a:lnTo>
                    <a:pt x="660041" y="469506"/>
                  </a:lnTo>
                  <a:lnTo>
                    <a:pt x="654004" y="475859"/>
                  </a:lnTo>
                  <a:lnTo>
                    <a:pt x="647966" y="481895"/>
                  </a:lnTo>
                  <a:lnTo>
                    <a:pt x="641610" y="487295"/>
                  </a:lnTo>
                  <a:lnTo>
                    <a:pt x="634936" y="492378"/>
                  </a:lnTo>
                  <a:lnTo>
                    <a:pt x="627627" y="497778"/>
                  </a:lnTo>
                  <a:lnTo>
                    <a:pt x="620636" y="502225"/>
                  </a:lnTo>
                  <a:lnTo>
                    <a:pt x="613009" y="506355"/>
                  </a:lnTo>
                  <a:lnTo>
                    <a:pt x="605382" y="510484"/>
                  </a:lnTo>
                  <a:lnTo>
                    <a:pt x="597755" y="513979"/>
                  </a:lnTo>
                  <a:lnTo>
                    <a:pt x="589175" y="517155"/>
                  </a:lnTo>
                  <a:lnTo>
                    <a:pt x="580913" y="520014"/>
                  </a:lnTo>
                  <a:lnTo>
                    <a:pt x="572650" y="522556"/>
                  </a:lnTo>
                  <a:lnTo>
                    <a:pt x="564070" y="524462"/>
                  </a:lnTo>
                  <a:lnTo>
                    <a:pt x="555490" y="526050"/>
                  </a:lnTo>
                  <a:lnTo>
                    <a:pt x="546274" y="527003"/>
                  </a:lnTo>
                  <a:lnTo>
                    <a:pt x="537376" y="527956"/>
                  </a:lnTo>
                  <a:lnTo>
                    <a:pt x="528478" y="527956"/>
                  </a:lnTo>
                  <a:lnTo>
                    <a:pt x="498606" y="527956"/>
                  </a:lnTo>
                  <a:lnTo>
                    <a:pt x="526571" y="619125"/>
                  </a:lnTo>
                  <a:lnTo>
                    <a:pt x="363229" y="527956"/>
                  </a:lnTo>
                  <a:lnTo>
                    <a:pt x="177960" y="527956"/>
                  </a:lnTo>
                  <a:lnTo>
                    <a:pt x="169062" y="527956"/>
                  </a:lnTo>
                  <a:lnTo>
                    <a:pt x="159847" y="527003"/>
                  </a:lnTo>
                  <a:lnTo>
                    <a:pt x="150949" y="526050"/>
                  </a:lnTo>
                  <a:lnTo>
                    <a:pt x="142368" y="524462"/>
                  </a:lnTo>
                  <a:lnTo>
                    <a:pt x="133470" y="522556"/>
                  </a:lnTo>
                  <a:lnTo>
                    <a:pt x="125208" y="520014"/>
                  </a:lnTo>
                  <a:lnTo>
                    <a:pt x="116945" y="517155"/>
                  </a:lnTo>
                  <a:lnTo>
                    <a:pt x="108683" y="513979"/>
                  </a:lnTo>
                  <a:lnTo>
                    <a:pt x="100738" y="510484"/>
                  </a:lnTo>
                  <a:lnTo>
                    <a:pt x="93429" y="506355"/>
                  </a:lnTo>
                  <a:lnTo>
                    <a:pt x="85802" y="502225"/>
                  </a:lnTo>
                  <a:lnTo>
                    <a:pt x="78493" y="497778"/>
                  </a:lnTo>
                  <a:lnTo>
                    <a:pt x="71502" y="492378"/>
                  </a:lnTo>
                  <a:lnTo>
                    <a:pt x="65146" y="487295"/>
                  </a:lnTo>
                  <a:lnTo>
                    <a:pt x="58155" y="481895"/>
                  </a:lnTo>
                  <a:lnTo>
                    <a:pt x="52435" y="475859"/>
                  </a:lnTo>
                  <a:lnTo>
                    <a:pt x="46397" y="469506"/>
                  </a:lnTo>
                  <a:lnTo>
                    <a:pt x="40677" y="463153"/>
                  </a:lnTo>
                  <a:lnTo>
                    <a:pt x="35274" y="456482"/>
                  </a:lnTo>
                  <a:lnTo>
                    <a:pt x="30508" y="449493"/>
                  </a:lnTo>
                  <a:lnTo>
                    <a:pt x="26059" y="442505"/>
                  </a:lnTo>
                  <a:lnTo>
                    <a:pt x="21292" y="434881"/>
                  </a:lnTo>
                  <a:lnTo>
                    <a:pt x="17796" y="426939"/>
                  </a:lnTo>
                  <a:lnTo>
                    <a:pt x="14301" y="419315"/>
                  </a:lnTo>
                  <a:lnTo>
                    <a:pt x="10805" y="411056"/>
                  </a:lnTo>
                  <a:lnTo>
                    <a:pt x="8263" y="402797"/>
                  </a:lnTo>
                  <a:lnTo>
                    <a:pt x="5720" y="394537"/>
                  </a:lnTo>
                  <a:lnTo>
                    <a:pt x="3814" y="385961"/>
                  </a:lnTo>
                  <a:lnTo>
                    <a:pt x="2225" y="377066"/>
                  </a:lnTo>
                  <a:lnTo>
                    <a:pt x="954" y="368171"/>
                  </a:lnTo>
                  <a:lnTo>
                    <a:pt x="318" y="359277"/>
                  </a:lnTo>
                  <a:lnTo>
                    <a:pt x="0" y="349747"/>
                  </a:lnTo>
                  <a:lnTo>
                    <a:pt x="0" y="177891"/>
                  </a:lnTo>
                  <a:lnTo>
                    <a:pt x="318" y="168997"/>
                  </a:lnTo>
                  <a:lnTo>
                    <a:pt x="954" y="159785"/>
                  </a:lnTo>
                  <a:lnTo>
                    <a:pt x="2225" y="150890"/>
                  </a:lnTo>
                  <a:lnTo>
                    <a:pt x="3814" y="142313"/>
                  </a:lnTo>
                  <a:lnTo>
                    <a:pt x="5720" y="133419"/>
                  </a:lnTo>
                  <a:lnTo>
                    <a:pt x="8263" y="124842"/>
                  </a:lnTo>
                  <a:lnTo>
                    <a:pt x="10805" y="116582"/>
                  </a:lnTo>
                  <a:lnTo>
                    <a:pt x="14301" y="108641"/>
                  </a:lnTo>
                  <a:lnTo>
                    <a:pt x="17796" y="100699"/>
                  </a:lnTo>
                  <a:lnTo>
                    <a:pt x="21292" y="93393"/>
                  </a:lnTo>
                  <a:lnTo>
                    <a:pt x="26059" y="85769"/>
                  </a:lnTo>
                  <a:lnTo>
                    <a:pt x="30508" y="78781"/>
                  </a:lnTo>
                  <a:lnTo>
                    <a:pt x="35274" y="71474"/>
                  </a:lnTo>
                  <a:lnTo>
                    <a:pt x="40677" y="64803"/>
                  </a:lnTo>
                  <a:lnTo>
                    <a:pt x="46397" y="58450"/>
                  </a:lnTo>
                  <a:lnTo>
                    <a:pt x="52435" y="52414"/>
                  </a:lnTo>
                  <a:lnTo>
                    <a:pt x="58155" y="46379"/>
                  </a:lnTo>
                  <a:lnTo>
                    <a:pt x="65146" y="40661"/>
                  </a:lnTo>
                  <a:lnTo>
                    <a:pt x="71502" y="35261"/>
                  </a:lnTo>
                  <a:lnTo>
                    <a:pt x="78493" y="30496"/>
                  </a:lnTo>
                  <a:lnTo>
                    <a:pt x="85802" y="26048"/>
                  </a:lnTo>
                  <a:lnTo>
                    <a:pt x="93429" y="21601"/>
                  </a:lnTo>
                  <a:lnTo>
                    <a:pt x="100738" y="17789"/>
                  </a:lnTo>
                  <a:lnTo>
                    <a:pt x="108683" y="13977"/>
                  </a:lnTo>
                  <a:lnTo>
                    <a:pt x="116945" y="10801"/>
                  </a:lnTo>
                  <a:lnTo>
                    <a:pt x="125208" y="7942"/>
                  </a:lnTo>
                  <a:lnTo>
                    <a:pt x="133470" y="5718"/>
                  </a:lnTo>
                  <a:lnTo>
                    <a:pt x="142368" y="3812"/>
                  </a:lnTo>
                  <a:lnTo>
                    <a:pt x="150949" y="2224"/>
                  </a:lnTo>
                  <a:lnTo>
                    <a:pt x="159847" y="635"/>
                  </a:lnTo>
                  <a:lnTo>
                    <a:pt x="169062" y="318"/>
                  </a:lnTo>
                  <a:lnTo>
                    <a:pt x="177960" y="0"/>
                  </a:lnTo>
                  <a:close/>
                </a:path>
              </a:pathLst>
            </a:custGeom>
            <a:blipFill dpi="0" rotWithShape="1">
              <a:blip r:embed="rId3">
                <a:duotone>
                  <a:prstClr val="black"/>
                  <a:schemeClr val="tx2">
                    <a:tint val="45000"/>
                    <a:satMod val="400000"/>
                  </a:schemeClr>
                </a:duotone>
              </a:blip>
              <a:srcRect/>
              <a:stretch>
                <a:fillRect/>
              </a:stretch>
            </a:blipFill>
            <a:ln>
              <a:noFill/>
            </a:ln>
          </p:spPr>
          <p:txBody>
            <a:bodyPr vert="horz" wrap="square" lIns="68580" tIns="34290" rIns="68580" bIns="34290" numCol="1" anchor="t" anchorCtr="0" compatLnSpc="1">
              <a:prstTxWarp prst="textNoShape">
                <a:avLst/>
              </a:prstTxWarp>
            </a:bodyPr>
            <a:lstStyle/>
            <a:p>
              <a:endParaRPr lang="zh-CN" altLang="en-US">
                <a:solidFill>
                  <a:schemeClr val="bg1">
                    <a:lumMod val="85000"/>
                  </a:schemeClr>
                </a:solidFill>
              </a:endParaRPr>
            </a:p>
          </p:txBody>
        </p:sp>
        <p:pic>
          <p:nvPicPr>
            <p:cNvPr id="69" name="Picture 13"/>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rot="10800000">
              <a:off x="9585944" y="4145129"/>
              <a:ext cx="443608" cy="479903"/>
            </a:xfrm>
            <a:prstGeom prst="rect">
              <a:avLst/>
            </a:prstGeom>
          </p:spPr>
        </p:pic>
      </p:grpSp>
    </p:spTree>
    <p:extLst>
      <p:ext uri="{BB962C8B-B14F-4D97-AF65-F5344CB8AC3E}">
        <p14:creationId xmlns:p14="http://schemas.microsoft.com/office/powerpoint/2010/main" val="160519185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 presetClass="entr" presetSubtype="4"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800" fill="hold"/>
                                        <p:tgtEl>
                                          <p:spTgt spid="3"/>
                                        </p:tgtEl>
                                        <p:attrNameLst>
                                          <p:attrName>ppt_x</p:attrName>
                                        </p:attrNameLst>
                                      </p:cBhvr>
                                      <p:tavLst>
                                        <p:tav tm="0">
                                          <p:val>
                                            <p:strVal val="#ppt_x"/>
                                          </p:val>
                                        </p:tav>
                                        <p:tav tm="100000">
                                          <p:val>
                                            <p:strVal val="#ppt_x"/>
                                          </p:val>
                                        </p:tav>
                                      </p:tavLst>
                                    </p:anim>
                                    <p:anim calcmode="lin" valueType="num">
                                      <p:cBhvr additive="base">
                                        <p:cTn id="17" dur="8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1" decel="100000" fill="hold" nodeType="withEffect">
                                  <p:stCondLst>
                                    <p:cond delay="2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800" fill="hold"/>
                                        <p:tgtEl>
                                          <p:spTgt spid="4"/>
                                        </p:tgtEl>
                                        <p:attrNameLst>
                                          <p:attrName>ppt_x</p:attrName>
                                        </p:attrNameLst>
                                      </p:cBhvr>
                                      <p:tavLst>
                                        <p:tav tm="0">
                                          <p:val>
                                            <p:strVal val="#ppt_x"/>
                                          </p:val>
                                        </p:tav>
                                        <p:tav tm="100000">
                                          <p:val>
                                            <p:strVal val="#ppt_x"/>
                                          </p:val>
                                        </p:tav>
                                      </p:tavLst>
                                    </p:anim>
                                    <p:anim calcmode="lin" valueType="num">
                                      <p:cBhvr additive="base">
                                        <p:cTn id="21" dur="800" fill="hold"/>
                                        <p:tgtEl>
                                          <p:spTgt spid="4"/>
                                        </p:tgtEl>
                                        <p:attrNameLst>
                                          <p:attrName>ppt_y</p:attrName>
                                        </p:attrNameLst>
                                      </p:cBhvr>
                                      <p:tavLst>
                                        <p:tav tm="0">
                                          <p:val>
                                            <p:strVal val="0-#ppt_h/2"/>
                                          </p:val>
                                        </p:tav>
                                        <p:tav tm="100000">
                                          <p:val>
                                            <p:strVal val="#ppt_y"/>
                                          </p:val>
                                        </p:tav>
                                      </p:tavLst>
                                    </p:anim>
                                  </p:childTnLst>
                                </p:cTn>
                              </p:par>
                              <p:par>
                                <p:cTn id="22" presetID="2" presetClass="entr" presetSubtype="4" decel="100000" fill="hold" nodeType="withEffect">
                                  <p:stCondLst>
                                    <p:cond delay="4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800" fill="hold"/>
                                        <p:tgtEl>
                                          <p:spTgt spid="5"/>
                                        </p:tgtEl>
                                        <p:attrNameLst>
                                          <p:attrName>ppt_x</p:attrName>
                                        </p:attrNameLst>
                                      </p:cBhvr>
                                      <p:tavLst>
                                        <p:tav tm="0">
                                          <p:val>
                                            <p:strVal val="#ppt_x"/>
                                          </p:val>
                                        </p:tav>
                                        <p:tav tm="100000">
                                          <p:val>
                                            <p:strVal val="#ppt_x"/>
                                          </p:val>
                                        </p:tav>
                                      </p:tavLst>
                                    </p:anim>
                                    <p:anim calcmode="lin" valueType="num">
                                      <p:cBhvr additive="base">
                                        <p:cTn id="25" dur="8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1" decel="100000" fill="hold" nodeType="withEffect">
                                  <p:stCondLst>
                                    <p:cond delay="6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800" fill="hold"/>
                                        <p:tgtEl>
                                          <p:spTgt spid="6"/>
                                        </p:tgtEl>
                                        <p:attrNameLst>
                                          <p:attrName>ppt_x</p:attrName>
                                        </p:attrNameLst>
                                      </p:cBhvr>
                                      <p:tavLst>
                                        <p:tav tm="0">
                                          <p:val>
                                            <p:strVal val="#ppt_x"/>
                                          </p:val>
                                        </p:tav>
                                        <p:tav tm="100000">
                                          <p:val>
                                            <p:strVal val="#ppt_x"/>
                                          </p:val>
                                        </p:tav>
                                      </p:tavLst>
                                    </p:anim>
                                    <p:anim calcmode="lin" valueType="num">
                                      <p:cBhvr additive="base">
                                        <p:cTn id="29" dur="8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4" decel="100000" fill="hold" nodeType="withEffect">
                                  <p:stCondLst>
                                    <p:cond delay="8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800" fill="hold"/>
                                        <p:tgtEl>
                                          <p:spTgt spid="7"/>
                                        </p:tgtEl>
                                        <p:attrNameLst>
                                          <p:attrName>ppt_x</p:attrName>
                                        </p:attrNameLst>
                                      </p:cBhvr>
                                      <p:tavLst>
                                        <p:tav tm="0">
                                          <p:val>
                                            <p:strVal val="#ppt_x"/>
                                          </p:val>
                                        </p:tav>
                                        <p:tav tm="100000">
                                          <p:val>
                                            <p:strVal val="#ppt_x"/>
                                          </p:val>
                                        </p:tav>
                                      </p:tavLst>
                                    </p:anim>
                                    <p:anim calcmode="lin" valueType="num">
                                      <p:cBhvr additive="base">
                                        <p:cTn id="33" dur="8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1" decel="100000" fill="hold" nodeType="withEffect">
                                  <p:stCondLst>
                                    <p:cond delay="10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800" fill="hold"/>
                                        <p:tgtEl>
                                          <p:spTgt spid="8"/>
                                        </p:tgtEl>
                                        <p:attrNameLst>
                                          <p:attrName>ppt_x</p:attrName>
                                        </p:attrNameLst>
                                      </p:cBhvr>
                                      <p:tavLst>
                                        <p:tav tm="0">
                                          <p:val>
                                            <p:strVal val="#ppt_x"/>
                                          </p:val>
                                        </p:tav>
                                        <p:tav tm="100000">
                                          <p:val>
                                            <p:strVal val="#ppt_x"/>
                                          </p:val>
                                        </p:tav>
                                      </p:tavLst>
                                    </p:anim>
                                    <p:anim calcmode="lin" valueType="num">
                                      <p:cBhvr additive="base">
                                        <p:cTn id="37" dur="800" fill="hold"/>
                                        <p:tgtEl>
                                          <p:spTgt spid="8"/>
                                        </p:tgtEl>
                                        <p:attrNameLst>
                                          <p:attrName>ppt_y</p:attrName>
                                        </p:attrNameLst>
                                      </p:cBhvr>
                                      <p:tavLst>
                                        <p:tav tm="0">
                                          <p:val>
                                            <p:strVal val="0-#ppt_h/2"/>
                                          </p:val>
                                        </p:tav>
                                        <p:tav tm="100000">
                                          <p:val>
                                            <p:strVal val="#ppt_y"/>
                                          </p:val>
                                        </p:tav>
                                      </p:tavLst>
                                    </p:anim>
                                  </p:childTnLst>
                                </p:cTn>
                              </p:par>
                            </p:childTnLst>
                          </p:cTn>
                        </p:par>
                        <p:par>
                          <p:cTn id="38" fill="hold">
                            <p:stCondLst>
                              <p:cond delay="26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par>
                                <p:cTn id="42" presetID="22" presetClass="entr" presetSubtype="8" fill="hold" grpId="0" nodeType="withEffect">
                                  <p:stCondLst>
                                    <p:cond delay="200"/>
                                  </p:stCondLst>
                                  <p:childTnLst>
                                    <p:set>
                                      <p:cBhvr>
                                        <p:cTn id="43" dur="1" fill="hold">
                                          <p:stCondLst>
                                            <p:cond delay="0"/>
                                          </p:stCondLst>
                                        </p:cTn>
                                        <p:tgtEl>
                                          <p:spTgt spid="60"/>
                                        </p:tgtEl>
                                        <p:attrNameLst>
                                          <p:attrName>style.visibility</p:attrName>
                                        </p:attrNameLst>
                                      </p:cBhvr>
                                      <p:to>
                                        <p:strVal val="visible"/>
                                      </p:to>
                                    </p:set>
                                    <p:animEffect transition="in" filter="wipe(left)">
                                      <p:cBhvr>
                                        <p:cTn id="44" dur="500"/>
                                        <p:tgtEl>
                                          <p:spTgt spid="60"/>
                                        </p:tgtEl>
                                      </p:cBhvr>
                                    </p:animEffect>
                                  </p:childTnLst>
                                </p:cTn>
                              </p:par>
                              <p:par>
                                <p:cTn id="45" presetID="22" presetClass="entr" presetSubtype="8" fill="hold" grpId="0" nodeType="withEffect">
                                  <p:stCondLst>
                                    <p:cond delay="40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par>
                                <p:cTn id="48" presetID="22" presetClass="entr" presetSubtype="8" fill="hold" grpId="0" nodeType="withEffect">
                                  <p:stCondLst>
                                    <p:cond delay="60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par>
                                <p:cTn id="51" presetID="22" presetClass="entr" presetSubtype="8" fill="hold" grpId="0" nodeType="withEffect">
                                  <p:stCondLst>
                                    <p:cond delay="800"/>
                                  </p:stCondLst>
                                  <p:childTnLst>
                                    <p:set>
                                      <p:cBhvr>
                                        <p:cTn id="52" dur="1" fill="hold">
                                          <p:stCondLst>
                                            <p:cond delay="0"/>
                                          </p:stCondLst>
                                        </p:cTn>
                                        <p:tgtEl>
                                          <p:spTgt spid="59"/>
                                        </p:tgtEl>
                                        <p:attrNameLst>
                                          <p:attrName>style.visibility</p:attrName>
                                        </p:attrNameLst>
                                      </p:cBhvr>
                                      <p:to>
                                        <p:strVal val="visible"/>
                                      </p:to>
                                    </p:set>
                                    <p:animEffect transition="in" filter="wipe(left)">
                                      <p:cBhvr>
                                        <p:cTn id="53" dur="500"/>
                                        <p:tgtEl>
                                          <p:spTgt spid="59"/>
                                        </p:tgtEl>
                                      </p:cBhvr>
                                    </p:animEffect>
                                  </p:childTnLst>
                                </p:cTn>
                              </p:par>
                              <p:par>
                                <p:cTn id="54" presetID="22" presetClass="entr" presetSubtype="8" fill="hold" grpId="0" nodeType="withEffect">
                                  <p:stCondLst>
                                    <p:cond delay="100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7" grpId="0"/>
      <p:bldP spid="58" grpId="0"/>
      <p:bldP spid="59" grpId="0"/>
      <p:bldP spid="60" grpId="0"/>
      <p:bldP spid="61"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7398896" cy="378536"/>
          </a:xfrm>
        </p:spPr>
        <p:txBody>
          <a:bodyPr/>
          <a:lstStyle/>
          <a:p>
            <a:pPr lvl="0">
              <a:lnSpc>
                <a:spcPct val="130000"/>
              </a:lnSpc>
              <a:defRPr/>
            </a:pPr>
            <a:r>
              <a:rPr lang="zh-CN" altLang="en-US" sz="2500" dirty="0">
                <a:latin typeface="方正兰亭纤黑简体" pitchFamily="65" charset="-122"/>
                <a:ea typeface="方正兰亭纤黑简体" pitchFamily="65" charset="-122"/>
              </a:rPr>
              <a:t>Overview of the annual work</a:t>
            </a:r>
            <a:endParaRPr lang="ko-KR" altLang="en-US" sz="2500" dirty="0">
              <a:latin typeface="方正兰亭纤黑简体" pitchFamily="65" charset="-122"/>
              <a:ea typeface="맑은 고딕" panose="020B0503020000020004" pitchFamily="50" charset="-127"/>
            </a:endParaRPr>
          </a:p>
        </p:txBody>
      </p:sp>
      <p:sp>
        <p:nvSpPr>
          <p:cNvPr id="4" name="TextBox 3"/>
          <p:cNvSpPr txBox="1"/>
          <p:nvPr/>
        </p:nvSpPr>
        <p:spPr>
          <a:xfrm>
            <a:off x="970661" y="1321209"/>
            <a:ext cx="10255003" cy="274755"/>
          </a:xfrm>
          <a:prstGeom prst="rect">
            <a:avLst/>
          </a:prstGeom>
          <a:noFill/>
        </p:spPr>
        <p:txBody>
          <a:bodyPr wrap="square" lIns="0" tIns="0" rIns="0" bIns="0" rtlCol="0">
            <a:spAutoFit/>
          </a:bodyPr>
          <a:lstStyle/>
          <a:p>
            <a:pPr algn="ctr">
              <a:lnSpc>
                <a:spcPct val="130000"/>
              </a:lnSpc>
            </a:pPr>
            <a:r>
              <a:rPr lang="zh-CN" altLang="en-US" sz="1500" dirty="0">
                <a:solidFill>
                  <a:schemeClr val="bg1"/>
                </a:solidFill>
                <a:effectLst>
                  <a:outerShdw blurRad="38100" dist="38100" dir="2700000" algn="tl">
                    <a:srgbClr val="000000">
                      <a:alpha val="43137"/>
                    </a:srgbClr>
                  </a:outerShdw>
                </a:effectLst>
                <a:latin typeface="方正兰亭纤黑简体" pitchFamily="65" charset="-122"/>
                <a:ea typeface="方正兰亭纤黑简体" pitchFamily="65" charset="-122"/>
              </a:rPr>
              <a:t>        You can enter your description description by clicking on the text box, or by copying and pasting, enter your description description here.</a:t>
            </a:r>
            <a:endParaRPr lang="en-US" sz="1500" dirty="0">
              <a:solidFill>
                <a:schemeClr val="bg1"/>
              </a:solidFill>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11</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tx1"/>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49" name="직사각형 63"/>
          <p:cNvSpPr>
            <a:spLocks noChangeAspect="1"/>
          </p:cNvSpPr>
          <p:nvPr/>
        </p:nvSpPr>
        <p:spPr>
          <a:xfrm flipH="1">
            <a:off x="687712" y="2254219"/>
            <a:ext cx="2070805" cy="1080000"/>
          </a:xfrm>
          <a:prstGeom prst="rect">
            <a:avLst/>
          </a:prstGeom>
          <a:blipFill>
            <a:blip r:embed="rId3"/>
            <a:srcRect/>
            <a:stretch>
              <a:fillRect b="-427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64"/>
          <p:cNvSpPr>
            <a:spLocks noChangeAspect="1"/>
          </p:cNvSpPr>
          <p:nvPr/>
        </p:nvSpPr>
        <p:spPr>
          <a:xfrm>
            <a:off x="2878896" y="2254220"/>
            <a:ext cx="2078069" cy="1080000"/>
          </a:xfrm>
          <a:prstGeom prst="rect">
            <a:avLst/>
          </a:prstGeom>
          <a:blipFill dpi="0" rotWithShape="1">
            <a:blip r:embed="rId4"/>
            <a:srcRect/>
            <a:stretch>
              <a:fillRect t="-22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65"/>
          <p:cNvSpPr>
            <a:spLocks noChangeAspect="1"/>
          </p:cNvSpPr>
          <p:nvPr/>
        </p:nvSpPr>
        <p:spPr>
          <a:xfrm>
            <a:off x="5058341" y="2254220"/>
            <a:ext cx="2078069" cy="1080000"/>
          </a:xfrm>
          <a:prstGeom prst="rect">
            <a:avLst/>
          </a:prstGeom>
          <a:blipFill dpi="0" rotWithShape="1">
            <a:blip r:embed="rId5"/>
            <a:srcRect/>
            <a:stretch>
              <a:fillRect t="-20000" b="-4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직사각형 64"/>
          <p:cNvSpPr>
            <a:spLocks noChangeAspect="1"/>
          </p:cNvSpPr>
          <p:nvPr/>
        </p:nvSpPr>
        <p:spPr>
          <a:xfrm>
            <a:off x="7240534" y="2254220"/>
            <a:ext cx="2078069" cy="1080000"/>
          </a:xfrm>
          <a:prstGeom prst="rect">
            <a:avLst/>
          </a:prstGeom>
          <a:blipFill>
            <a:blip r:embed="rId6"/>
            <a:srcRect/>
            <a:stretch>
              <a:fillRect t="-21603" b="-216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직사각형 65"/>
          <p:cNvSpPr>
            <a:spLocks noChangeAspect="1"/>
          </p:cNvSpPr>
          <p:nvPr/>
        </p:nvSpPr>
        <p:spPr>
          <a:xfrm>
            <a:off x="9419979" y="2254220"/>
            <a:ext cx="2078069" cy="1080000"/>
          </a:xfrm>
          <a:prstGeom prst="rect">
            <a:avLst/>
          </a:prstGeom>
          <a:blipFill dpi="0" rotWithShape="1">
            <a:blip r:embed="rId7"/>
            <a:srcRect/>
            <a:stretch>
              <a:fillRect t="-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Rectangle 3"/>
          <p:cNvSpPr txBox="1">
            <a:spLocks noChangeArrowheads="1"/>
          </p:cNvSpPr>
          <p:nvPr/>
        </p:nvSpPr>
        <p:spPr bwMode="auto">
          <a:xfrm>
            <a:off x="691422" y="4250692"/>
            <a:ext cx="2067095"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grpSp>
        <p:nvGrpSpPr>
          <p:cNvPr id="3" name="组合 2"/>
          <p:cNvGrpSpPr/>
          <p:nvPr/>
        </p:nvGrpSpPr>
        <p:grpSpPr>
          <a:xfrm>
            <a:off x="691422" y="3548441"/>
            <a:ext cx="2302728" cy="532518"/>
            <a:chOff x="691422" y="3548441"/>
            <a:chExt cx="2302728" cy="532518"/>
          </a:xfrm>
        </p:grpSpPr>
        <p:sp>
          <p:nvSpPr>
            <p:cNvPr id="43" name="Freeform 7"/>
            <p:cNvSpPr/>
            <p:nvPr/>
          </p:nvSpPr>
          <p:spPr>
            <a:xfrm>
              <a:off x="691422" y="3548441"/>
              <a:ext cx="2302728" cy="532518"/>
            </a:xfrm>
            <a:custGeom>
              <a:avLst/>
              <a:gdLst>
                <a:gd name="connsiteX0" fmla="*/ 0 w 2596355"/>
                <a:gd name="connsiteY0" fmla="*/ 0 h 532518"/>
                <a:gd name="connsiteX1" fmla="*/ 2330096 w 2596355"/>
                <a:gd name="connsiteY1" fmla="*/ 0 h 532518"/>
                <a:gd name="connsiteX2" fmla="*/ 2596355 w 2596355"/>
                <a:gd name="connsiteY2" fmla="*/ 266259 h 532518"/>
                <a:gd name="connsiteX3" fmla="*/ 2330096 w 2596355"/>
                <a:gd name="connsiteY3" fmla="*/ 532518 h 532518"/>
                <a:gd name="connsiteX4" fmla="*/ 0 w 2596355"/>
                <a:gd name="connsiteY4" fmla="*/ 532518 h 532518"/>
                <a:gd name="connsiteX5" fmla="*/ 266259 w 2596355"/>
                <a:gd name="connsiteY5" fmla="*/ 266259 h 532518"/>
                <a:gd name="connsiteX6" fmla="*/ 0 w 2596355"/>
                <a:gd name="connsiteY6" fmla="*/ 0 h 53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355" h="532518">
                  <a:moveTo>
                    <a:pt x="0" y="0"/>
                  </a:moveTo>
                  <a:lnTo>
                    <a:pt x="2330096" y="0"/>
                  </a:lnTo>
                  <a:lnTo>
                    <a:pt x="2596355" y="266259"/>
                  </a:lnTo>
                  <a:lnTo>
                    <a:pt x="2330096" y="532518"/>
                  </a:lnTo>
                  <a:lnTo>
                    <a:pt x="0" y="532518"/>
                  </a:lnTo>
                  <a:lnTo>
                    <a:pt x="266259" y="266259"/>
                  </a:lnTo>
                  <a:lnTo>
                    <a:pt x="0" y="0"/>
                  </a:lnTo>
                  <a:close/>
                </a:path>
              </a:pathLst>
            </a:custGeom>
            <a:blipFill dpi="0" rotWithShape="1">
              <a:blip r:embed="rId8" cstate="print">
                <a:duotone>
                  <a:schemeClr val="accent1">
                    <a:shade val="45000"/>
                    <a:satMod val="135000"/>
                  </a:schemeClr>
                  <a:prstClr val="white"/>
                </a:duotone>
                <a:alphaModFix amt="7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accent4">
                    <a:lumMod val="20000"/>
                    <a:lumOff val="80000"/>
                  </a:schemeClr>
                </a:solidFill>
                <a:latin typeface="方正兰亭纤黑简体" pitchFamily="65" charset="-122"/>
                <a:ea typeface="方正兰亭纤黑简体" pitchFamily="65" charset="-122"/>
              </a:endParaRPr>
            </a:p>
          </p:txBody>
        </p:sp>
        <p:sp>
          <p:nvSpPr>
            <p:cNvPr id="61" name="speed"/>
            <p:cNvSpPr txBox="1">
              <a:spLocks noChangeArrowheads="1"/>
            </p:cNvSpPr>
            <p:nvPr/>
          </p:nvSpPr>
          <p:spPr bwMode="auto">
            <a:xfrm>
              <a:off x="903387" y="3633471"/>
              <a:ext cx="1855130"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Birthday Party</a:t>
              </a:r>
              <a:endParaRPr lang="en-US" altLang="ko-KR"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62" name="Rectangle 3"/>
          <p:cNvSpPr txBox="1">
            <a:spLocks noChangeArrowheads="1"/>
          </p:cNvSpPr>
          <p:nvPr/>
        </p:nvSpPr>
        <p:spPr bwMode="auto">
          <a:xfrm>
            <a:off x="2878896" y="4250692"/>
            <a:ext cx="2067095"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grpSp>
        <p:nvGrpSpPr>
          <p:cNvPr id="5" name="组合 4"/>
          <p:cNvGrpSpPr/>
          <p:nvPr/>
        </p:nvGrpSpPr>
        <p:grpSpPr>
          <a:xfrm>
            <a:off x="2878896" y="3548441"/>
            <a:ext cx="2383774" cy="532518"/>
            <a:chOff x="2878896" y="3548441"/>
            <a:chExt cx="2383774" cy="532518"/>
          </a:xfrm>
        </p:grpSpPr>
        <p:sp>
          <p:nvSpPr>
            <p:cNvPr id="42" name="직사각형 20"/>
            <p:cNvSpPr/>
            <p:nvPr/>
          </p:nvSpPr>
          <p:spPr>
            <a:xfrm>
              <a:off x="2878896" y="3548441"/>
              <a:ext cx="2383774" cy="532518"/>
            </a:xfrm>
            <a:prstGeom prst="homePlate">
              <a:avLst/>
            </a:prstGeom>
            <a:blipFill dpi="0" rotWithShape="1">
              <a:blip r:embed="rId8" cstate="print">
                <a:duotone>
                  <a:schemeClr val="bg2">
                    <a:shade val="45000"/>
                    <a:satMod val="135000"/>
                  </a:schemeClr>
                  <a:prstClr val="white"/>
                </a:duotone>
                <a:alphaModFix amt="7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accent4">
                    <a:lumMod val="20000"/>
                    <a:lumOff val="80000"/>
                  </a:schemeClr>
                </a:solidFill>
                <a:latin typeface="方正兰亭纤黑简体" pitchFamily="65" charset="-122"/>
                <a:ea typeface="方正兰亭纤黑简体" pitchFamily="65" charset="-122"/>
              </a:endParaRPr>
            </a:p>
          </p:txBody>
        </p:sp>
        <p:sp>
          <p:nvSpPr>
            <p:cNvPr id="63" name="speed"/>
            <p:cNvSpPr txBox="1">
              <a:spLocks noChangeArrowheads="1"/>
            </p:cNvSpPr>
            <p:nvPr/>
          </p:nvSpPr>
          <p:spPr bwMode="auto">
            <a:xfrm>
              <a:off x="2994150" y="3623532"/>
              <a:ext cx="195184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Family Day</a:t>
              </a:r>
              <a:endParaRPr lang="en-US" altLang="ko-KR"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64" name="Rectangle 3"/>
          <p:cNvSpPr txBox="1">
            <a:spLocks noChangeArrowheads="1"/>
          </p:cNvSpPr>
          <p:nvPr/>
        </p:nvSpPr>
        <p:spPr bwMode="auto">
          <a:xfrm>
            <a:off x="5058546" y="4250692"/>
            <a:ext cx="2067095"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grpSp>
        <p:nvGrpSpPr>
          <p:cNvPr id="6" name="组合 5"/>
          <p:cNvGrpSpPr/>
          <p:nvPr/>
        </p:nvGrpSpPr>
        <p:grpSpPr>
          <a:xfrm>
            <a:off x="5058546" y="3548441"/>
            <a:ext cx="2363663" cy="532518"/>
            <a:chOff x="5058546" y="3548441"/>
            <a:chExt cx="2363663" cy="532518"/>
          </a:xfrm>
        </p:grpSpPr>
        <p:sp>
          <p:nvSpPr>
            <p:cNvPr id="40" name="직사각형 20"/>
            <p:cNvSpPr/>
            <p:nvPr/>
          </p:nvSpPr>
          <p:spPr>
            <a:xfrm>
              <a:off x="5058546" y="3548441"/>
              <a:ext cx="2363663" cy="532518"/>
            </a:xfrm>
            <a:prstGeom prst="homePlate">
              <a:avLst/>
            </a:prstGeom>
            <a:blipFill dpi="0" rotWithShape="1">
              <a:blip r:embed="rId8" cstate="print">
                <a:duotone>
                  <a:schemeClr val="accent2">
                    <a:shade val="45000"/>
                    <a:satMod val="135000"/>
                  </a:schemeClr>
                  <a:prstClr val="white"/>
                </a:duotone>
                <a:alphaModFix amt="7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accent4">
                    <a:lumMod val="20000"/>
                    <a:lumOff val="80000"/>
                  </a:schemeClr>
                </a:solidFill>
                <a:latin typeface="方正兰亭纤黑简体" pitchFamily="65" charset="-122"/>
                <a:ea typeface="方正兰亭纤黑简体" pitchFamily="65" charset="-122"/>
              </a:endParaRPr>
            </a:p>
          </p:txBody>
        </p:sp>
        <p:sp>
          <p:nvSpPr>
            <p:cNvPr id="65" name="speed"/>
            <p:cNvSpPr txBox="1">
              <a:spLocks noChangeArrowheads="1"/>
            </p:cNvSpPr>
            <p:nvPr/>
          </p:nvSpPr>
          <p:spPr bwMode="auto">
            <a:xfrm>
              <a:off x="5270511" y="3633471"/>
              <a:ext cx="1855130"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Athletics</a:t>
              </a:r>
              <a:endParaRPr lang="en-US" altLang="ko-KR"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66" name="Rectangle 3"/>
          <p:cNvSpPr txBox="1">
            <a:spLocks noChangeArrowheads="1"/>
          </p:cNvSpPr>
          <p:nvPr/>
        </p:nvSpPr>
        <p:spPr bwMode="auto">
          <a:xfrm>
            <a:off x="7246020" y="4240964"/>
            <a:ext cx="2067095"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grpSp>
        <p:nvGrpSpPr>
          <p:cNvPr id="7" name="组合 6"/>
          <p:cNvGrpSpPr/>
          <p:nvPr/>
        </p:nvGrpSpPr>
        <p:grpSpPr>
          <a:xfrm>
            <a:off x="7246020" y="3548441"/>
            <a:ext cx="2294186" cy="532518"/>
            <a:chOff x="7246020" y="3548441"/>
            <a:chExt cx="2294186" cy="532518"/>
          </a:xfrm>
        </p:grpSpPr>
        <p:sp>
          <p:nvSpPr>
            <p:cNvPr id="54" name="직사각형 20"/>
            <p:cNvSpPr/>
            <p:nvPr/>
          </p:nvSpPr>
          <p:spPr>
            <a:xfrm>
              <a:off x="7246020" y="3548441"/>
              <a:ext cx="2294186" cy="532518"/>
            </a:xfrm>
            <a:prstGeom prst="homePlate">
              <a:avLst/>
            </a:prstGeom>
            <a:blipFill dpi="0" rotWithShape="1">
              <a:blip r:embed="rId8" cstate="print">
                <a:duotone>
                  <a:schemeClr val="accent6">
                    <a:shade val="45000"/>
                    <a:satMod val="135000"/>
                  </a:schemeClr>
                  <a:prstClr val="white"/>
                </a:duotone>
                <a:alphaModFix amt="7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accent4">
                    <a:lumMod val="20000"/>
                    <a:lumOff val="80000"/>
                  </a:schemeClr>
                </a:solidFill>
                <a:latin typeface="方正兰亭纤黑简体" pitchFamily="65" charset="-122"/>
                <a:ea typeface="方正兰亭纤黑简体" pitchFamily="65" charset="-122"/>
              </a:endParaRPr>
            </a:p>
          </p:txBody>
        </p:sp>
        <p:sp>
          <p:nvSpPr>
            <p:cNvPr id="67" name="speed"/>
            <p:cNvSpPr txBox="1">
              <a:spLocks noChangeArrowheads="1"/>
            </p:cNvSpPr>
            <p:nvPr/>
          </p:nvSpPr>
          <p:spPr bwMode="auto">
            <a:xfrm>
              <a:off x="7457985" y="3663499"/>
              <a:ext cx="1855130" cy="307777"/>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a:solidFill>
                    <a:schemeClr val="bg1">
                      <a:lumMod val="85000"/>
                    </a:schemeClr>
                  </a:solidFill>
                  <a:latin typeface="方正兰亭纤黑简体" pitchFamily="65" charset="-122"/>
                  <a:ea typeface="方正兰亭纤黑简体" pitchFamily="65"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kumimoji="1" lang="zh-CN" altLang="en-US" b="1" dirty="0">
                  <a:solidFill>
                    <a:schemeClr val="accent4">
                      <a:lumMod val="20000"/>
                      <a:lumOff val="80000"/>
                    </a:schemeClr>
                  </a:solidFill>
                  <a:cs typeface="Arial" panose="020B0604020202020204" pitchFamily="34" charset="0"/>
                </a:rPr>
                <a:t>Expand training</a:t>
              </a:r>
              <a:endParaRPr kumimoji="1" lang="en-US" altLang="ko-KR" b="1" dirty="0">
                <a:solidFill>
                  <a:schemeClr val="accent4">
                    <a:lumMod val="20000"/>
                    <a:lumOff val="80000"/>
                  </a:schemeClr>
                </a:solidFill>
                <a:cs typeface="Arial" panose="020B0604020202020204" pitchFamily="34" charset="0"/>
              </a:endParaRPr>
            </a:p>
          </p:txBody>
        </p:sp>
      </p:grpSp>
      <p:sp>
        <p:nvSpPr>
          <p:cNvPr id="68" name="Rectangle 3"/>
          <p:cNvSpPr txBox="1">
            <a:spLocks noChangeArrowheads="1"/>
          </p:cNvSpPr>
          <p:nvPr/>
        </p:nvSpPr>
        <p:spPr bwMode="auto">
          <a:xfrm>
            <a:off x="9419979" y="4253214"/>
            <a:ext cx="2067095"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grpSp>
        <p:nvGrpSpPr>
          <p:cNvPr id="8" name="组合 7"/>
          <p:cNvGrpSpPr/>
          <p:nvPr/>
        </p:nvGrpSpPr>
        <p:grpSpPr>
          <a:xfrm>
            <a:off x="9419979" y="3548441"/>
            <a:ext cx="2248144" cy="532518"/>
            <a:chOff x="9419979" y="3548441"/>
            <a:chExt cx="2248144" cy="532518"/>
          </a:xfrm>
        </p:grpSpPr>
        <p:sp>
          <p:nvSpPr>
            <p:cNvPr id="52" name="직사각형 20"/>
            <p:cNvSpPr/>
            <p:nvPr/>
          </p:nvSpPr>
          <p:spPr>
            <a:xfrm>
              <a:off x="9419979" y="3548441"/>
              <a:ext cx="2248144" cy="532518"/>
            </a:xfrm>
            <a:prstGeom prst="homePlate">
              <a:avLst/>
            </a:prstGeom>
            <a:blipFill dpi="0" rotWithShape="1">
              <a:blip r:embed="rId8" cstate="print">
                <a:duotone>
                  <a:schemeClr val="accent5">
                    <a:shade val="45000"/>
                    <a:satMod val="135000"/>
                  </a:schemeClr>
                  <a:prstClr val="white"/>
                </a:duotone>
                <a:alphaModFix amt="7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a:solidFill>
                  <a:schemeClr val="accent4">
                    <a:lumMod val="20000"/>
                    <a:lumOff val="80000"/>
                  </a:schemeClr>
                </a:solidFill>
                <a:latin typeface="方正兰亭纤黑简体" pitchFamily="65" charset="-122"/>
                <a:ea typeface="方正兰亭纤黑简体" pitchFamily="65" charset="-122"/>
              </a:endParaRPr>
            </a:p>
          </p:txBody>
        </p:sp>
        <p:sp>
          <p:nvSpPr>
            <p:cNvPr id="69" name="speed"/>
            <p:cNvSpPr txBox="1">
              <a:spLocks noChangeArrowheads="1"/>
            </p:cNvSpPr>
            <p:nvPr/>
          </p:nvSpPr>
          <p:spPr bwMode="auto">
            <a:xfrm>
              <a:off x="9540206" y="3635993"/>
              <a:ext cx="1946868"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Anniversary Celebration</a:t>
              </a:r>
              <a:endParaRPr lang="en-US" altLang="ko-KR"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Tree>
    <p:extLst>
      <p:ext uri="{BB962C8B-B14F-4D97-AF65-F5344CB8AC3E}">
        <p14:creationId xmlns:p14="http://schemas.microsoft.com/office/powerpoint/2010/main" val="18806132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Effect transition="in" filter="fade">
                                      <p:cBhvr>
                                        <p:cTn id="18" dur="300"/>
                                        <p:tgtEl>
                                          <p:spTgt spid="4"/>
                                        </p:tgtEl>
                                      </p:cBhvr>
                                    </p:animEffect>
                                  </p:childTnLst>
                                </p:cTn>
                              </p:par>
                            </p:childTnLst>
                          </p:cTn>
                        </p:par>
                        <p:par>
                          <p:cTn id="19" fill="hold">
                            <p:stCondLst>
                              <p:cond delay="2180"/>
                            </p:stCondLst>
                            <p:childTnLst>
                              <p:par>
                                <p:cTn id="20" presetID="10" presetClass="entr" presetSubtype="0"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800"/>
                                        <p:tgtEl>
                                          <p:spTgt spid="50"/>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800"/>
                                        <p:tgtEl>
                                          <p:spTgt spid="58"/>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800"/>
                                        <p:tgtEl>
                                          <p:spTgt spid="49"/>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800"/>
                                        <p:tgtEl>
                                          <p:spTgt spid="51"/>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800"/>
                                        <p:tgtEl>
                                          <p:spTgt spid="59"/>
                                        </p:tgtEl>
                                      </p:cBhvr>
                                    </p:animEffect>
                                  </p:childTnLst>
                                </p:cTn>
                              </p:par>
                            </p:childTnLst>
                          </p:cTn>
                        </p:par>
                        <p:par>
                          <p:cTn id="35" fill="hold">
                            <p:stCondLst>
                              <p:cond delay="3780"/>
                            </p:stCondLst>
                            <p:childTnLst>
                              <p:par>
                                <p:cTn id="36" presetID="2" presetClass="entr" presetSubtype="8" accel="20000" decel="6800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2" presetClass="entr" presetSubtype="8" accel="20000" decel="68000" fill="hold" nodeType="withEffect">
                                  <p:stCondLst>
                                    <p:cond delay="20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0-#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par>
                                <p:cTn id="44" presetID="2" presetClass="entr" presetSubtype="8" accel="20000" decel="68000" fill="hold" nodeType="withEffect">
                                  <p:stCondLst>
                                    <p:cond delay="40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0-#ppt_w/2"/>
                                          </p:val>
                                        </p:tav>
                                        <p:tav tm="100000">
                                          <p:val>
                                            <p:strVal val="#ppt_x"/>
                                          </p:val>
                                        </p:tav>
                                      </p:tavLst>
                                    </p:anim>
                                    <p:anim calcmode="lin" valueType="num">
                                      <p:cBhvr additive="base">
                                        <p:cTn id="47" dur="500" fill="hold"/>
                                        <p:tgtEl>
                                          <p:spTgt spid="6"/>
                                        </p:tgtEl>
                                        <p:attrNameLst>
                                          <p:attrName>ppt_y</p:attrName>
                                        </p:attrNameLst>
                                      </p:cBhvr>
                                      <p:tavLst>
                                        <p:tav tm="0">
                                          <p:val>
                                            <p:strVal val="#ppt_y"/>
                                          </p:val>
                                        </p:tav>
                                        <p:tav tm="100000">
                                          <p:val>
                                            <p:strVal val="#ppt_y"/>
                                          </p:val>
                                        </p:tav>
                                      </p:tavLst>
                                    </p:anim>
                                  </p:childTnLst>
                                </p:cTn>
                              </p:par>
                              <p:par>
                                <p:cTn id="48" presetID="2" presetClass="entr" presetSubtype="8" accel="20000" decel="68000" fill="hold" nodeType="withEffect">
                                  <p:stCondLst>
                                    <p:cond delay="60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0-#ppt_w/2"/>
                                          </p:val>
                                        </p:tav>
                                        <p:tav tm="100000">
                                          <p:val>
                                            <p:strVal val="#ppt_x"/>
                                          </p:val>
                                        </p:tav>
                                      </p:tavLst>
                                    </p:anim>
                                    <p:anim calcmode="lin" valueType="num">
                                      <p:cBhvr additive="base">
                                        <p:cTn id="51" dur="500" fill="hold"/>
                                        <p:tgtEl>
                                          <p:spTgt spid="5"/>
                                        </p:tgtEl>
                                        <p:attrNameLst>
                                          <p:attrName>ppt_y</p:attrName>
                                        </p:attrNameLst>
                                      </p:cBhvr>
                                      <p:tavLst>
                                        <p:tav tm="0">
                                          <p:val>
                                            <p:strVal val="#ppt_y"/>
                                          </p:val>
                                        </p:tav>
                                        <p:tav tm="100000">
                                          <p:val>
                                            <p:strVal val="#ppt_y"/>
                                          </p:val>
                                        </p:tav>
                                      </p:tavLst>
                                    </p:anim>
                                  </p:childTnLst>
                                </p:cTn>
                              </p:par>
                              <p:par>
                                <p:cTn id="52" presetID="2" presetClass="entr" presetSubtype="8" accel="20000" decel="68000" fill="hold" nodeType="withEffect">
                                  <p:stCondLst>
                                    <p:cond delay="80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0-#ppt_w/2"/>
                                          </p:val>
                                        </p:tav>
                                        <p:tav tm="100000">
                                          <p:val>
                                            <p:strVal val="#ppt_x"/>
                                          </p:val>
                                        </p:tav>
                                      </p:tavLst>
                                    </p:anim>
                                    <p:anim calcmode="lin" valueType="num">
                                      <p:cBhvr additive="base">
                                        <p:cTn id="55" dur="500" fill="hold"/>
                                        <p:tgtEl>
                                          <p:spTgt spid="3"/>
                                        </p:tgtEl>
                                        <p:attrNameLst>
                                          <p:attrName>ppt_y</p:attrName>
                                        </p:attrNameLst>
                                      </p:cBhvr>
                                      <p:tavLst>
                                        <p:tav tm="0">
                                          <p:val>
                                            <p:strVal val="#ppt_y"/>
                                          </p:val>
                                        </p:tav>
                                        <p:tav tm="100000">
                                          <p:val>
                                            <p:strVal val="#ppt_y"/>
                                          </p:val>
                                        </p:tav>
                                      </p:tavLst>
                                    </p:anim>
                                  </p:childTnLst>
                                </p:cTn>
                              </p:par>
                            </p:childTnLst>
                          </p:cTn>
                        </p:par>
                        <p:par>
                          <p:cTn id="56" fill="hold">
                            <p:stCondLst>
                              <p:cond delay="5080"/>
                            </p:stCondLst>
                            <p:childTnLst>
                              <p:par>
                                <p:cTn id="57" presetID="22" presetClass="entr" presetSubtype="1" fill="hold" grpId="0"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up)">
                                      <p:cBhvr>
                                        <p:cTn id="59" dur="500"/>
                                        <p:tgtEl>
                                          <p:spTgt spid="60"/>
                                        </p:tgtEl>
                                      </p:cBhvr>
                                    </p:animEffect>
                                  </p:childTnLst>
                                </p:cTn>
                              </p:par>
                              <p:par>
                                <p:cTn id="60" presetID="22" presetClass="entr" presetSubtype="1" fill="hold" grpId="0" nodeType="withEffect">
                                  <p:stCondLst>
                                    <p:cond delay="20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par>
                                <p:cTn id="63" presetID="22" presetClass="entr" presetSubtype="1" fill="hold" grpId="0" nodeType="withEffect">
                                  <p:stCondLst>
                                    <p:cond delay="400"/>
                                  </p:stCondLst>
                                  <p:childTnLst>
                                    <p:set>
                                      <p:cBhvr>
                                        <p:cTn id="64" dur="1" fill="hold">
                                          <p:stCondLst>
                                            <p:cond delay="0"/>
                                          </p:stCondLst>
                                        </p:cTn>
                                        <p:tgtEl>
                                          <p:spTgt spid="64"/>
                                        </p:tgtEl>
                                        <p:attrNameLst>
                                          <p:attrName>style.visibility</p:attrName>
                                        </p:attrNameLst>
                                      </p:cBhvr>
                                      <p:to>
                                        <p:strVal val="visible"/>
                                      </p:to>
                                    </p:set>
                                    <p:animEffect transition="in" filter="wipe(up)">
                                      <p:cBhvr>
                                        <p:cTn id="65" dur="500"/>
                                        <p:tgtEl>
                                          <p:spTgt spid="64"/>
                                        </p:tgtEl>
                                      </p:cBhvr>
                                    </p:animEffect>
                                  </p:childTnLst>
                                </p:cTn>
                              </p:par>
                              <p:par>
                                <p:cTn id="66" presetID="22" presetClass="entr" presetSubtype="1" fill="hold" grpId="0" nodeType="withEffect">
                                  <p:stCondLst>
                                    <p:cond delay="600"/>
                                  </p:stCondLst>
                                  <p:childTnLst>
                                    <p:set>
                                      <p:cBhvr>
                                        <p:cTn id="67" dur="1" fill="hold">
                                          <p:stCondLst>
                                            <p:cond delay="0"/>
                                          </p:stCondLst>
                                        </p:cTn>
                                        <p:tgtEl>
                                          <p:spTgt spid="66"/>
                                        </p:tgtEl>
                                        <p:attrNameLst>
                                          <p:attrName>style.visibility</p:attrName>
                                        </p:attrNameLst>
                                      </p:cBhvr>
                                      <p:to>
                                        <p:strVal val="visible"/>
                                      </p:to>
                                    </p:set>
                                    <p:animEffect transition="in" filter="wipe(up)">
                                      <p:cBhvr>
                                        <p:cTn id="68" dur="500"/>
                                        <p:tgtEl>
                                          <p:spTgt spid="66"/>
                                        </p:tgtEl>
                                      </p:cBhvr>
                                    </p:animEffect>
                                  </p:childTnLst>
                                </p:cTn>
                              </p:par>
                              <p:par>
                                <p:cTn id="69" presetID="22" presetClass="entr" presetSubtype="1" fill="hold" grpId="0" nodeType="withEffect">
                                  <p:stCondLst>
                                    <p:cond delay="800"/>
                                  </p:stCondLst>
                                  <p:childTnLst>
                                    <p:set>
                                      <p:cBhvr>
                                        <p:cTn id="70" dur="1" fill="hold">
                                          <p:stCondLst>
                                            <p:cond delay="0"/>
                                          </p:stCondLst>
                                        </p:cTn>
                                        <p:tgtEl>
                                          <p:spTgt spid="68"/>
                                        </p:tgtEl>
                                        <p:attrNameLst>
                                          <p:attrName>style.visibility</p:attrName>
                                        </p:attrNameLst>
                                      </p:cBhvr>
                                      <p:to>
                                        <p:strVal val="visible"/>
                                      </p:to>
                                    </p:set>
                                    <p:animEffect transition="in" filter="wipe(up)">
                                      <p:cBhvr>
                                        <p:cTn id="7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49" grpId="0" animBg="1"/>
      <p:bldP spid="50" grpId="0" animBg="1"/>
      <p:bldP spid="51" grpId="0" animBg="1"/>
      <p:bldP spid="58" grpId="0" animBg="1"/>
      <p:bldP spid="59" grpId="0" animBg="1"/>
      <p:bldP spid="60" grpId="0"/>
      <p:bldP spid="62" grpId="0"/>
      <p:bldP spid="64" grpId="0"/>
      <p:bldP spid="66"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5041948"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Annual plan completed</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12</a:t>
            </a:fld>
            <a:endParaRPr lang="en-US" dirty="0"/>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125" name="Rectangle 3"/>
          <p:cNvSpPr txBox="1">
            <a:spLocks noChangeArrowheads="1"/>
          </p:cNvSpPr>
          <p:nvPr/>
        </p:nvSpPr>
        <p:spPr bwMode="auto">
          <a:xfrm>
            <a:off x="6320445" y="1810648"/>
            <a:ext cx="4702051"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126" name="speed"/>
          <p:cNvSpPr txBox="1">
            <a:spLocks noChangeArrowheads="1"/>
          </p:cNvSpPr>
          <p:nvPr/>
        </p:nvSpPr>
        <p:spPr bwMode="auto">
          <a:xfrm>
            <a:off x="6320445" y="1385240"/>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Planned sales</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grpSp>
        <p:nvGrpSpPr>
          <p:cNvPr id="5" name="组合 4"/>
          <p:cNvGrpSpPr/>
          <p:nvPr/>
        </p:nvGrpSpPr>
        <p:grpSpPr>
          <a:xfrm>
            <a:off x="2093343" y="2340515"/>
            <a:ext cx="621097" cy="3275839"/>
            <a:chOff x="2093343" y="2340515"/>
            <a:chExt cx="621097" cy="3275839"/>
          </a:xfrm>
        </p:grpSpPr>
        <p:grpSp>
          <p:nvGrpSpPr>
            <p:cNvPr id="269" name="组合 268"/>
            <p:cNvGrpSpPr/>
            <p:nvPr/>
          </p:nvGrpSpPr>
          <p:grpSpPr>
            <a:xfrm rot="16200000">
              <a:off x="593935" y="3936154"/>
              <a:ext cx="3083376" cy="84560"/>
              <a:chOff x="1377915" y="1296988"/>
              <a:chExt cx="4202428" cy="152400"/>
            </a:xfrm>
          </p:grpSpPr>
          <p:cxnSp>
            <p:nvCxnSpPr>
              <p:cNvPr id="310" name="直接连接符 309"/>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1" name="直接连接符 310"/>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2" name="直接连接符 311"/>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4" name="直接连接符 313"/>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5" name="直接连接符 314"/>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6" name="直接连接符 315"/>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7" name="直接连接符 316"/>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0" name="直接连接符 319"/>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3" name="直接连接符 322"/>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5" name="直接连接符 324"/>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6" name="直接连接符 325"/>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8" name="直接连接符 327"/>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29" name="直接连接符 328"/>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1" name="直接连接符 330"/>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2" name="直接连接符 331"/>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3" name="直接连接符 332"/>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4" name="直接连接符 333"/>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6" name="直接连接符 335"/>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7" name="直接连接符 336"/>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270" name="组合 269"/>
            <p:cNvGrpSpPr/>
            <p:nvPr/>
          </p:nvGrpSpPr>
          <p:grpSpPr>
            <a:xfrm rot="5400000">
              <a:off x="1130472" y="3936154"/>
              <a:ext cx="3083376" cy="84560"/>
              <a:chOff x="1377915" y="1296988"/>
              <a:chExt cx="4202428" cy="152400"/>
            </a:xfrm>
          </p:grpSpPr>
          <p:cxnSp>
            <p:nvCxnSpPr>
              <p:cNvPr id="279" name="直接连接符 278"/>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6" name="直接连接符 285"/>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0" name="直接连接符 289"/>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1" name="直接连接符 290"/>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2" name="直接连接符 291"/>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3" name="直接连接符 292"/>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4" name="直接连接符 293"/>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6" name="直接连接符 295"/>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7" name="直接连接符 296"/>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99" name="直接连接符 298"/>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0" name="直接连接符 299"/>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1" name="直接连接符 300"/>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3" name="直接连接符 302"/>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5" name="直接连接符 304"/>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6" name="直接连接符 305"/>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7" name="直接连接符 306"/>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8" name="直接连接符 307"/>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9" name="直接连接符 308"/>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sp>
          <p:nvSpPr>
            <p:cNvPr id="271" name="Freeform 325"/>
            <p:cNvSpPr>
              <a:spLocks/>
            </p:cNvSpPr>
            <p:nvPr/>
          </p:nvSpPr>
          <p:spPr bwMode="auto">
            <a:xfrm>
              <a:off x="2247074" y="2340515"/>
              <a:ext cx="319118" cy="3275839"/>
            </a:xfrm>
            <a:custGeom>
              <a:avLst/>
              <a:gdLst>
                <a:gd name="T0" fmla="*/ 62 w 62"/>
                <a:gd name="T1" fmla="*/ 606 h 637"/>
                <a:gd name="T2" fmla="*/ 31 w 62"/>
                <a:gd name="T3" fmla="*/ 637 h 637"/>
                <a:gd name="T4" fmla="*/ 0 w 62"/>
                <a:gd name="T5" fmla="*/ 606 h 637"/>
                <a:gd name="T6" fmla="*/ 0 w 62"/>
                <a:gd name="T7" fmla="*/ 31 h 637"/>
                <a:gd name="T8" fmla="*/ 31 w 62"/>
                <a:gd name="T9" fmla="*/ 0 h 637"/>
                <a:gd name="T10" fmla="*/ 62 w 62"/>
                <a:gd name="T11" fmla="*/ 31 h 637"/>
                <a:gd name="T12" fmla="*/ 62 w 62"/>
                <a:gd name="T13" fmla="*/ 606 h 637"/>
              </a:gdLst>
              <a:ahLst/>
              <a:cxnLst>
                <a:cxn ang="0">
                  <a:pos x="T0" y="T1"/>
                </a:cxn>
                <a:cxn ang="0">
                  <a:pos x="T2" y="T3"/>
                </a:cxn>
                <a:cxn ang="0">
                  <a:pos x="T4" y="T5"/>
                </a:cxn>
                <a:cxn ang="0">
                  <a:pos x="T6" y="T7"/>
                </a:cxn>
                <a:cxn ang="0">
                  <a:pos x="T8" y="T9"/>
                </a:cxn>
                <a:cxn ang="0">
                  <a:pos x="T10" y="T11"/>
                </a:cxn>
                <a:cxn ang="0">
                  <a:pos x="T12" y="T13"/>
                </a:cxn>
              </a:cxnLst>
              <a:rect l="0" t="0" r="r" b="b"/>
              <a:pathLst>
                <a:path w="62" h="637">
                  <a:moveTo>
                    <a:pt x="62" y="606"/>
                  </a:moveTo>
                  <a:cubicBezTo>
                    <a:pt x="62" y="623"/>
                    <a:pt x="48" y="637"/>
                    <a:pt x="31" y="637"/>
                  </a:cubicBezTo>
                  <a:cubicBezTo>
                    <a:pt x="14" y="637"/>
                    <a:pt x="0" y="623"/>
                    <a:pt x="0" y="606"/>
                  </a:cubicBezTo>
                  <a:cubicBezTo>
                    <a:pt x="0" y="31"/>
                    <a:pt x="0" y="31"/>
                    <a:pt x="0" y="31"/>
                  </a:cubicBezTo>
                  <a:cubicBezTo>
                    <a:pt x="0" y="14"/>
                    <a:pt x="14" y="0"/>
                    <a:pt x="31" y="0"/>
                  </a:cubicBezTo>
                  <a:cubicBezTo>
                    <a:pt x="48" y="0"/>
                    <a:pt x="62" y="14"/>
                    <a:pt x="62" y="31"/>
                  </a:cubicBezTo>
                  <a:cubicBezTo>
                    <a:pt x="62" y="606"/>
                    <a:pt x="62" y="606"/>
                    <a:pt x="62" y="606"/>
                  </a:cubicBezTo>
                </a:path>
              </a:pathLst>
            </a:custGeom>
            <a:blipFill dpi="0" rotWithShape="1">
              <a:blip r:embed="rId3">
                <a:alphaModFix amt="50000"/>
                <a:duotone>
                  <a:schemeClr val="bg2">
                    <a:shade val="45000"/>
                    <a:satMod val="135000"/>
                  </a:schemeClr>
                  <a:prstClr val="white"/>
                </a:duotone>
              </a:blip>
              <a:srcRect/>
              <a:stretch>
                <a:fillRect/>
              </a:stretch>
            </a:blipFill>
            <a:ln w="44450">
              <a:gradFill flip="none" rotWithShape="1">
                <a:gsLst>
                  <a:gs pos="0">
                    <a:schemeClr val="accent1">
                      <a:lumMod val="5000"/>
                      <a:lumOff val="95000"/>
                    </a:schemeClr>
                  </a:gs>
                  <a:gs pos="100000">
                    <a:schemeClr val="bg1">
                      <a:lumMod val="75000"/>
                    </a:schemeClr>
                  </a:gs>
                </a:gsLst>
                <a:lin ang="16200000" scaled="1"/>
                <a:tileRect/>
              </a:gradFill>
            </a:ln>
            <a:effectLst>
              <a:innerShdw blurRad="190500">
                <a:prstClr val="black">
                  <a:alpha val="85000"/>
                </a:prstClr>
              </a:innerShdw>
            </a:effectLst>
          </p:spPr>
          <p:txBody>
            <a:bodyPr vert="horz" wrap="square" lIns="91440" tIns="45720" rIns="91440" bIns="45720" numCol="1" anchor="t" anchorCtr="0" compatLnSpc="1">
              <a:prstTxWarp prst="textNoShape">
                <a:avLst/>
              </a:prstTxWarp>
            </a:bodyPr>
            <a:lstStyle/>
            <a:p>
              <a:endParaRPr lang="zh-CN" altLang="en-US">
                <a:solidFill>
                  <a:srgbClr val="B81D2B"/>
                </a:solidFill>
              </a:endParaRPr>
            </a:p>
          </p:txBody>
        </p:sp>
      </p:grpSp>
      <p:grpSp>
        <p:nvGrpSpPr>
          <p:cNvPr id="3" name="组合 2"/>
          <p:cNvGrpSpPr/>
          <p:nvPr/>
        </p:nvGrpSpPr>
        <p:grpSpPr>
          <a:xfrm>
            <a:off x="2052049" y="2980073"/>
            <a:ext cx="740143" cy="711501"/>
            <a:chOff x="2052049" y="2980073"/>
            <a:chExt cx="740143" cy="711501"/>
          </a:xfrm>
        </p:grpSpPr>
        <p:grpSp>
          <p:nvGrpSpPr>
            <p:cNvPr id="272" name="组合 271"/>
            <p:cNvGrpSpPr/>
            <p:nvPr/>
          </p:nvGrpSpPr>
          <p:grpSpPr>
            <a:xfrm>
              <a:off x="2052049" y="2980073"/>
              <a:ext cx="709168" cy="711501"/>
              <a:chOff x="2961736" y="1750007"/>
              <a:chExt cx="966547" cy="969727"/>
            </a:xfrm>
            <a:effectLst>
              <a:outerShdw blurRad="127000" dist="63500" dir="2700000" algn="tl" rotWithShape="0">
                <a:prstClr val="black">
                  <a:alpha val="28000"/>
                </a:prstClr>
              </a:outerShdw>
            </a:effectLst>
          </p:grpSpPr>
          <p:grpSp>
            <p:nvGrpSpPr>
              <p:cNvPr id="274" name="组合 273"/>
              <p:cNvGrpSpPr/>
              <p:nvPr/>
            </p:nvGrpSpPr>
            <p:grpSpPr>
              <a:xfrm>
                <a:off x="2961736" y="1750007"/>
                <a:ext cx="966547" cy="969727"/>
                <a:chOff x="4379543" y="1491533"/>
                <a:chExt cx="966547" cy="969727"/>
              </a:xfrm>
            </p:grpSpPr>
            <p:sp>
              <p:nvSpPr>
                <p:cNvPr id="276" name="Oval 360"/>
                <p:cNvSpPr>
                  <a:spLocks noChangeArrowheads="1"/>
                </p:cNvSpPr>
                <p:nvPr/>
              </p:nvSpPr>
              <p:spPr bwMode="auto">
                <a:xfrm>
                  <a:off x="4379543" y="1491533"/>
                  <a:ext cx="966547" cy="969727"/>
                </a:xfrm>
                <a:prstGeom prst="ellipse">
                  <a:avLst/>
                </a:prstGeom>
                <a:gradFill flip="none" rotWithShape="1">
                  <a:gsLst>
                    <a:gs pos="50400">
                      <a:srgbClr val="E5E6E7"/>
                    </a:gs>
                    <a:gs pos="0">
                      <a:schemeClr val="bg1">
                        <a:lumMod val="95000"/>
                      </a:schemeClr>
                    </a:gs>
                    <a:gs pos="100000">
                      <a:srgbClr val="BABABA"/>
                    </a:gs>
                  </a:gsLst>
                  <a:lin ang="2700000" scaled="1"/>
                  <a:tileRect/>
                </a:gradFill>
                <a:ln>
                  <a:noFill/>
                </a:ln>
              </p:spPr>
              <p:txBody>
                <a:bodyPr vert="horz" wrap="square" lIns="91440" tIns="45720" rIns="91440" bIns="45720" numCol="1" anchor="t" anchorCtr="0" compatLnSpc="1">
                  <a:prstTxWarp prst="textNoShape">
                    <a:avLst/>
                  </a:prstTxWarp>
                </a:bodyPr>
                <a:lstStyle/>
                <a:p>
                  <a:endParaRPr lang="zh-CN" altLang="en-US" sz="2000">
                    <a:solidFill>
                      <a:srgbClr val="B81D2B"/>
                    </a:solidFill>
                    <a:latin typeface="Hakuu" pitchFamily="49" charset="-128"/>
                    <a:ea typeface="Hakuu" pitchFamily="49" charset="-128"/>
                  </a:endParaRPr>
                </a:p>
              </p:txBody>
            </p:sp>
            <p:sp>
              <p:nvSpPr>
                <p:cNvPr id="277" name="Oval 360"/>
                <p:cNvSpPr>
                  <a:spLocks noChangeArrowheads="1"/>
                </p:cNvSpPr>
                <p:nvPr/>
              </p:nvSpPr>
              <p:spPr bwMode="auto">
                <a:xfrm>
                  <a:off x="4413087" y="1527705"/>
                  <a:ext cx="899458" cy="902417"/>
                </a:xfrm>
                <a:prstGeom prst="ellipse">
                  <a:avLst/>
                </a:prstGeom>
                <a:gradFill flip="none" rotWithShape="1">
                  <a:gsLst>
                    <a:gs pos="53000">
                      <a:srgbClr val="E5E6E7"/>
                    </a:gs>
                    <a:gs pos="0">
                      <a:schemeClr val="bg1"/>
                    </a:gs>
                    <a:gs pos="100000">
                      <a:srgbClr val="BABABA"/>
                    </a:gs>
                  </a:gsLst>
                  <a:lin ang="13500000" scaled="1"/>
                  <a:tileRect/>
                </a:gradFill>
                <a:ln>
                  <a:noFill/>
                </a:ln>
                <a:effectLst/>
              </p:spPr>
              <p:txBody>
                <a:bodyPr vert="horz" wrap="square" lIns="91440" tIns="45720" rIns="91440" bIns="45720" numCol="1" anchor="t" anchorCtr="0" compatLnSpc="1">
                  <a:prstTxWarp prst="textNoShape">
                    <a:avLst/>
                  </a:prstTxWarp>
                </a:bodyPr>
                <a:lstStyle/>
                <a:p>
                  <a:endParaRPr lang="zh-CN" altLang="en-US" sz="2000">
                    <a:solidFill>
                      <a:srgbClr val="B81D2B"/>
                    </a:solidFill>
                    <a:latin typeface="Hakuu" pitchFamily="49" charset="-128"/>
                    <a:ea typeface="Hakuu" pitchFamily="49" charset="-128"/>
                  </a:endParaRPr>
                </a:p>
              </p:txBody>
            </p:sp>
            <p:sp>
              <p:nvSpPr>
                <p:cNvPr id="278" name="Freeform 364"/>
                <p:cNvSpPr>
                  <a:spLocks/>
                </p:cNvSpPr>
                <p:nvPr/>
              </p:nvSpPr>
              <p:spPr bwMode="auto">
                <a:xfrm>
                  <a:off x="5137978" y="1791474"/>
                  <a:ext cx="174567" cy="369844"/>
                </a:xfrm>
                <a:custGeom>
                  <a:avLst/>
                  <a:gdLst>
                    <a:gd name="T0" fmla="*/ 0 w 25"/>
                    <a:gd name="T1" fmla="*/ 26 h 53"/>
                    <a:gd name="T2" fmla="*/ 19 w 25"/>
                    <a:gd name="T3" fmla="*/ 53 h 53"/>
                    <a:gd name="T4" fmla="*/ 25 w 25"/>
                    <a:gd name="T5" fmla="*/ 26 h 53"/>
                    <a:gd name="T6" fmla="*/ 19 w 25"/>
                    <a:gd name="T7" fmla="*/ 0 h 53"/>
                    <a:gd name="T8" fmla="*/ 0 w 25"/>
                    <a:gd name="T9" fmla="*/ 26 h 53"/>
                  </a:gdLst>
                  <a:ahLst/>
                  <a:cxnLst>
                    <a:cxn ang="0">
                      <a:pos x="T0" y="T1"/>
                    </a:cxn>
                    <a:cxn ang="0">
                      <a:pos x="T2" y="T3"/>
                    </a:cxn>
                    <a:cxn ang="0">
                      <a:pos x="T4" y="T5"/>
                    </a:cxn>
                    <a:cxn ang="0">
                      <a:pos x="T6" y="T7"/>
                    </a:cxn>
                    <a:cxn ang="0">
                      <a:pos x="T8" y="T9"/>
                    </a:cxn>
                  </a:cxnLst>
                  <a:rect l="0" t="0" r="r" b="b"/>
                  <a:pathLst>
                    <a:path w="25" h="53">
                      <a:moveTo>
                        <a:pt x="0" y="26"/>
                      </a:moveTo>
                      <a:cubicBezTo>
                        <a:pt x="0" y="37"/>
                        <a:pt x="7" y="46"/>
                        <a:pt x="19" y="53"/>
                      </a:cubicBezTo>
                      <a:cubicBezTo>
                        <a:pt x="23" y="45"/>
                        <a:pt x="25" y="36"/>
                        <a:pt x="25" y="26"/>
                      </a:cubicBezTo>
                      <a:cubicBezTo>
                        <a:pt x="25" y="17"/>
                        <a:pt x="23" y="8"/>
                        <a:pt x="19" y="0"/>
                      </a:cubicBezTo>
                      <a:cubicBezTo>
                        <a:pt x="7" y="7"/>
                        <a:pt x="0" y="16"/>
                        <a:pt x="0" y="26"/>
                      </a:cubicBezTo>
                    </a:path>
                  </a:pathLst>
                </a:custGeom>
                <a:solidFill>
                  <a:schemeClr val="tx1">
                    <a:lumMod val="50000"/>
                    <a:lumOff val="50000"/>
                  </a:schemeClr>
                </a:solidFill>
                <a:ln>
                  <a:solidFill>
                    <a:srgbClr val="514560"/>
                  </a:solidFill>
                </a:ln>
                <a:effectLst>
                  <a:innerShdw blurRad="63500" dist="50800" dir="10800000">
                    <a:prstClr val="black">
                      <a:alpha val="20000"/>
                    </a:prstClr>
                  </a:innerShdw>
                </a:effectLst>
              </p:spPr>
              <p:txBody>
                <a:bodyPr vert="horz" wrap="square" lIns="91440" tIns="45720" rIns="91440" bIns="45720" numCol="1" anchor="t" anchorCtr="0" compatLnSpc="1">
                  <a:prstTxWarp prst="textNoShape">
                    <a:avLst/>
                  </a:prstTxWarp>
                </a:bodyPr>
                <a:lstStyle/>
                <a:p>
                  <a:r>
                    <a:rPr lang="en-US" altLang="zh-CN" sz="2000">
                      <a:solidFill>
                        <a:srgbClr val="B81D2B"/>
                      </a:solidFill>
                      <a:latin typeface="Hakuu" pitchFamily="49" charset="-128"/>
                      <a:ea typeface="Hakuu" pitchFamily="49" charset="-128"/>
                    </a:rPr>
                    <a:t> </a:t>
                  </a:r>
                  <a:endParaRPr lang="zh-CN" altLang="en-US" sz="2000">
                    <a:solidFill>
                      <a:srgbClr val="B81D2B"/>
                    </a:solidFill>
                    <a:latin typeface="Hakuu" pitchFamily="49" charset="-128"/>
                    <a:ea typeface="Hakuu" pitchFamily="49" charset="-128"/>
                  </a:endParaRPr>
                </a:p>
              </p:txBody>
            </p:sp>
          </p:grpSp>
          <p:sp>
            <p:nvSpPr>
              <p:cNvPr id="275" name="椭圆 274"/>
              <p:cNvSpPr/>
              <p:nvPr/>
            </p:nvSpPr>
            <p:spPr>
              <a:xfrm>
                <a:off x="3156001" y="1951782"/>
                <a:ext cx="54769" cy="54769"/>
              </a:xfrm>
              <a:prstGeom prst="ellipse">
                <a:avLst/>
              </a:prstGeom>
              <a:solidFill>
                <a:srgbClr val="EEEEEE">
                  <a:alpha val="1000"/>
                </a:srgbClr>
              </a:solidFill>
              <a:ln>
                <a:noFill/>
              </a:ln>
              <a:effectLst>
                <a:glow rad="7874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B81D2B"/>
                  </a:solidFill>
                  <a:latin typeface="Hakuu" pitchFamily="49" charset="-128"/>
                  <a:ea typeface="Hakuu" pitchFamily="49" charset="-128"/>
                </a:endParaRPr>
              </a:p>
            </p:txBody>
          </p:sp>
        </p:grpSp>
        <p:sp>
          <p:nvSpPr>
            <p:cNvPr id="273" name="文本框 1551"/>
            <p:cNvSpPr txBox="1"/>
            <p:nvPr/>
          </p:nvSpPr>
          <p:spPr>
            <a:xfrm>
              <a:off x="2076571" y="3132091"/>
              <a:ext cx="715621" cy="400110"/>
            </a:xfrm>
            <a:prstGeom prst="rect">
              <a:avLst/>
            </a:prstGeom>
            <a:noFill/>
          </p:spPr>
          <p:txBody>
            <a:bodyPr wrap="square" rtlCol="0">
              <a:spAutoFit/>
            </a:bodyPr>
            <a:lstStyle/>
            <a:p>
              <a:r>
                <a:rPr lang="en-US" altLang="zh-CN" sz="2000" b="1" dirty="0">
                  <a:solidFill>
                    <a:schemeClr val="tx1">
                      <a:lumMod val="65000"/>
                      <a:lumOff val="35000"/>
                    </a:schemeClr>
                  </a:solidFill>
                  <a:latin typeface="Hakuu" pitchFamily="49" charset="-128"/>
                  <a:ea typeface="Hakuu" pitchFamily="49" charset="-128"/>
                </a:rPr>
                <a:t>75%</a:t>
              </a:r>
              <a:endParaRPr lang="zh-CN" altLang="en-US" sz="2000" b="1" dirty="0">
                <a:solidFill>
                  <a:schemeClr val="tx1">
                    <a:lumMod val="65000"/>
                    <a:lumOff val="35000"/>
                  </a:schemeClr>
                </a:solidFill>
                <a:latin typeface="Hakuu" pitchFamily="49" charset="-128"/>
                <a:ea typeface="Hakuu" pitchFamily="49" charset="-128"/>
              </a:endParaRPr>
            </a:p>
          </p:txBody>
        </p:sp>
      </p:grpSp>
      <p:grpSp>
        <p:nvGrpSpPr>
          <p:cNvPr id="4" name="组合 3"/>
          <p:cNvGrpSpPr/>
          <p:nvPr/>
        </p:nvGrpSpPr>
        <p:grpSpPr>
          <a:xfrm>
            <a:off x="1027684" y="2341859"/>
            <a:ext cx="621098" cy="3275839"/>
            <a:chOff x="1027684" y="2341859"/>
            <a:chExt cx="621098" cy="3275839"/>
          </a:xfrm>
        </p:grpSpPr>
        <p:grpSp>
          <p:nvGrpSpPr>
            <p:cNvPr id="46" name="组合 45"/>
            <p:cNvGrpSpPr/>
            <p:nvPr/>
          </p:nvGrpSpPr>
          <p:grpSpPr>
            <a:xfrm rot="16200000">
              <a:off x="-471724" y="3937498"/>
              <a:ext cx="3083376" cy="84560"/>
              <a:chOff x="1377915" y="1296988"/>
              <a:chExt cx="4202428" cy="152400"/>
            </a:xfrm>
          </p:grpSpPr>
          <p:cxnSp>
            <p:nvCxnSpPr>
              <p:cNvPr id="236" name="直接连接符 235"/>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rot="5400000">
              <a:off x="64814" y="3937498"/>
              <a:ext cx="3083376" cy="84560"/>
              <a:chOff x="1377915" y="1296988"/>
              <a:chExt cx="4202428" cy="152400"/>
            </a:xfrm>
          </p:grpSpPr>
          <p:cxnSp>
            <p:nvCxnSpPr>
              <p:cNvPr id="205" name="直接连接符 204"/>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sp>
          <p:nvSpPr>
            <p:cNvPr id="48" name="Freeform 325"/>
            <p:cNvSpPr>
              <a:spLocks/>
            </p:cNvSpPr>
            <p:nvPr/>
          </p:nvSpPr>
          <p:spPr bwMode="auto">
            <a:xfrm>
              <a:off x="1181415" y="2341859"/>
              <a:ext cx="319118" cy="3275839"/>
            </a:xfrm>
            <a:custGeom>
              <a:avLst/>
              <a:gdLst>
                <a:gd name="T0" fmla="*/ 62 w 62"/>
                <a:gd name="T1" fmla="*/ 606 h 637"/>
                <a:gd name="T2" fmla="*/ 31 w 62"/>
                <a:gd name="T3" fmla="*/ 637 h 637"/>
                <a:gd name="T4" fmla="*/ 0 w 62"/>
                <a:gd name="T5" fmla="*/ 606 h 637"/>
                <a:gd name="T6" fmla="*/ 0 w 62"/>
                <a:gd name="T7" fmla="*/ 31 h 637"/>
                <a:gd name="T8" fmla="*/ 31 w 62"/>
                <a:gd name="T9" fmla="*/ 0 h 637"/>
                <a:gd name="T10" fmla="*/ 62 w 62"/>
                <a:gd name="T11" fmla="*/ 31 h 637"/>
                <a:gd name="T12" fmla="*/ 62 w 62"/>
                <a:gd name="T13" fmla="*/ 606 h 637"/>
              </a:gdLst>
              <a:ahLst/>
              <a:cxnLst>
                <a:cxn ang="0">
                  <a:pos x="T0" y="T1"/>
                </a:cxn>
                <a:cxn ang="0">
                  <a:pos x="T2" y="T3"/>
                </a:cxn>
                <a:cxn ang="0">
                  <a:pos x="T4" y="T5"/>
                </a:cxn>
                <a:cxn ang="0">
                  <a:pos x="T6" y="T7"/>
                </a:cxn>
                <a:cxn ang="0">
                  <a:pos x="T8" y="T9"/>
                </a:cxn>
                <a:cxn ang="0">
                  <a:pos x="T10" y="T11"/>
                </a:cxn>
                <a:cxn ang="0">
                  <a:pos x="T12" y="T13"/>
                </a:cxn>
              </a:cxnLst>
              <a:rect l="0" t="0" r="r" b="b"/>
              <a:pathLst>
                <a:path w="62" h="637">
                  <a:moveTo>
                    <a:pt x="62" y="606"/>
                  </a:moveTo>
                  <a:cubicBezTo>
                    <a:pt x="62" y="623"/>
                    <a:pt x="48" y="637"/>
                    <a:pt x="31" y="637"/>
                  </a:cubicBezTo>
                  <a:cubicBezTo>
                    <a:pt x="14" y="637"/>
                    <a:pt x="0" y="623"/>
                    <a:pt x="0" y="606"/>
                  </a:cubicBezTo>
                  <a:cubicBezTo>
                    <a:pt x="0" y="31"/>
                    <a:pt x="0" y="31"/>
                    <a:pt x="0" y="31"/>
                  </a:cubicBezTo>
                  <a:cubicBezTo>
                    <a:pt x="0" y="14"/>
                    <a:pt x="14" y="0"/>
                    <a:pt x="31" y="0"/>
                  </a:cubicBezTo>
                  <a:cubicBezTo>
                    <a:pt x="48" y="0"/>
                    <a:pt x="62" y="14"/>
                    <a:pt x="62" y="31"/>
                  </a:cubicBezTo>
                  <a:cubicBezTo>
                    <a:pt x="62" y="606"/>
                    <a:pt x="62" y="606"/>
                    <a:pt x="62" y="606"/>
                  </a:cubicBezTo>
                </a:path>
              </a:pathLst>
            </a:custGeom>
            <a:blipFill dpi="0" rotWithShape="1">
              <a:blip r:embed="rId4">
                <a:alphaModFix amt="50000"/>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a:stretch>
                <a:fillRect/>
              </a:stretch>
            </a:blipFill>
            <a:ln w="44450">
              <a:gradFill flip="none" rotWithShape="1">
                <a:gsLst>
                  <a:gs pos="0">
                    <a:schemeClr val="accent1">
                      <a:lumMod val="5000"/>
                      <a:lumOff val="95000"/>
                    </a:schemeClr>
                  </a:gs>
                  <a:gs pos="100000">
                    <a:schemeClr val="bg1">
                      <a:lumMod val="75000"/>
                    </a:schemeClr>
                  </a:gs>
                </a:gsLst>
                <a:lin ang="16200000" scaled="1"/>
                <a:tileRect/>
              </a:gradFill>
            </a:ln>
            <a:effectLst>
              <a:innerShdw blurRad="190500">
                <a:prstClr val="black">
                  <a:alpha val="85000"/>
                </a:prstClr>
              </a:innerShdw>
            </a:effectLst>
          </p:spPr>
          <p:txBody>
            <a:bodyPr vert="horz" wrap="square" lIns="91440" tIns="45720" rIns="91440" bIns="45720" numCol="1" anchor="t" anchorCtr="0" compatLnSpc="1">
              <a:prstTxWarp prst="textNoShape">
                <a:avLst/>
              </a:prstTxWarp>
            </a:bodyPr>
            <a:lstStyle/>
            <a:p>
              <a:endParaRPr lang="zh-CN" altLang="en-US">
                <a:solidFill>
                  <a:srgbClr val="B81D2B"/>
                </a:solidFill>
              </a:endParaRPr>
            </a:p>
          </p:txBody>
        </p:sp>
      </p:grpSp>
      <p:grpSp>
        <p:nvGrpSpPr>
          <p:cNvPr id="49" name="组合 48"/>
          <p:cNvGrpSpPr/>
          <p:nvPr/>
        </p:nvGrpSpPr>
        <p:grpSpPr>
          <a:xfrm>
            <a:off x="986390" y="4473717"/>
            <a:ext cx="818497" cy="711500"/>
            <a:chOff x="1288212" y="1699131"/>
            <a:chExt cx="1115555" cy="969727"/>
          </a:xfrm>
        </p:grpSpPr>
        <p:grpSp>
          <p:nvGrpSpPr>
            <p:cNvPr id="198" name="组合 197"/>
            <p:cNvGrpSpPr/>
            <p:nvPr/>
          </p:nvGrpSpPr>
          <p:grpSpPr>
            <a:xfrm>
              <a:off x="1288212" y="1699131"/>
              <a:ext cx="966547" cy="969727"/>
              <a:chOff x="2961736" y="1750007"/>
              <a:chExt cx="966547" cy="969727"/>
            </a:xfrm>
            <a:effectLst>
              <a:outerShdw blurRad="127000" dist="63500" dir="2700000" algn="tl" rotWithShape="0">
                <a:prstClr val="black">
                  <a:alpha val="28000"/>
                </a:prstClr>
              </a:outerShdw>
            </a:effectLst>
          </p:grpSpPr>
          <p:grpSp>
            <p:nvGrpSpPr>
              <p:cNvPr id="200" name="组合 199"/>
              <p:cNvGrpSpPr/>
              <p:nvPr/>
            </p:nvGrpSpPr>
            <p:grpSpPr>
              <a:xfrm>
                <a:off x="2961736" y="1750007"/>
                <a:ext cx="966547" cy="969727"/>
                <a:chOff x="4379543" y="1491533"/>
                <a:chExt cx="966547" cy="969727"/>
              </a:xfrm>
            </p:grpSpPr>
            <p:sp>
              <p:nvSpPr>
                <p:cNvPr id="202" name="Oval 360"/>
                <p:cNvSpPr>
                  <a:spLocks noChangeArrowheads="1"/>
                </p:cNvSpPr>
                <p:nvPr/>
              </p:nvSpPr>
              <p:spPr bwMode="auto">
                <a:xfrm>
                  <a:off x="4379543" y="1491533"/>
                  <a:ext cx="966547" cy="969727"/>
                </a:xfrm>
                <a:prstGeom prst="ellipse">
                  <a:avLst/>
                </a:prstGeom>
                <a:gradFill flip="none" rotWithShape="1">
                  <a:gsLst>
                    <a:gs pos="50400">
                      <a:srgbClr val="E5E6E7"/>
                    </a:gs>
                    <a:gs pos="0">
                      <a:schemeClr val="bg1">
                        <a:lumMod val="95000"/>
                      </a:schemeClr>
                    </a:gs>
                    <a:gs pos="100000">
                      <a:srgbClr val="BABABA"/>
                    </a:gs>
                  </a:gsLst>
                  <a:lin ang="2700000" scaled="1"/>
                  <a:tileRect/>
                </a:gradFill>
                <a:ln>
                  <a:noFill/>
                </a:ln>
              </p:spPr>
              <p:txBody>
                <a:bodyPr vert="horz" wrap="square" lIns="91440" tIns="45720" rIns="91440" bIns="45720" numCol="1" anchor="t" anchorCtr="0" compatLnSpc="1">
                  <a:prstTxWarp prst="textNoShape">
                    <a:avLst/>
                  </a:prstTxWarp>
                </a:bodyPr>
                <a:lstStyle/>
                <a:p>
                  <a:endParaRPr lang="zh-CN" altLang="en-US" sz="2000">
                    <a:solidFill>
                      <a:srgbClr val="B81D2B"/>
                    </a:solidFill>
                    <a:latin typeface="Hakuu" pitchFamily="49" charset="-128"/>
                    <a:ea typeface="Hakuu" pitchFamily="49" charset="-128"/>
                  </a:endParaRPr>
                </a:p>
              </p:txBody>
            </p:sp>
            <p:sp>
              <p:nvSpPr>
                <p:cNvPr id="203" name="Oval 360"/>
                <p:cNvSpPr>
                  <a:spLocks noChangeArrowheads="1"/>
                </p:cNvSpPr>
                <p:nvPr/>
              </p:nvSpPr>
              <p:spPr bwMode="auto">
                <a:xfrm>
                  <a:off x="4413087" y="1527705"/>
                  <a:ext cx="899458" cy="902417"/>
                </a:xfrm>
                <a:prstGeom prst="ellipse">
                  <a:avLst/>
                </a:prstGeom>
                <a:gradFill flip="none" rotWithShape="1">
                  <a:gsLst>
                    <a:gs pos="53000">
                      <a:srgbClr val="E5E6E7"/>
                    </a:gs>
                    <a:gs pos="0">
                      <a:schemeClr val="bg1"/>
                    </a:gs>
                    <a:gs pos="100000">
                      <a:srgbClr val="BABABA"/>
                    </a:gs>
                  </a:gsLst>
                  <a:lin ang="13500000" scaled="1"/>
                  <a:tileRect/>
                </a:gradFill>
                <a:ln>
                  <a:noFill/>
                </a:ln>
                <a:effectLst/>
              </p:spPr>
              <p:txBody>
                <a:bodyPr vert="horz" wrap="square" lIns="91440" tIns="45720" rIns="91440" bIns="45720" numCol="1" anchor="t" anchorCtr="0" compatLnSpc="1">
                  <a:prstTxWarp prst="textNoShape">
                    <a:avLst/>
                  </a:prstTxWarp>
                </a:bodyPr>
                <a:lstStyle/>
                <a:p>
                  <a:endParaRPr lang="zh-CN" altLang="en-US" sz="2000">
                    <a:solidFill>
                      <a:srgbClr val="B81D2B"/>
                    </a:solidFill>
                    <a:latin typeface="Hakuu" pitchFamily="49" charset="-128"/>
                    <a:ea typeface="Hakuu" pitchFamily="49" charset="-128"/>
                  </a:endParaRPr>
                </a:p>
              </p:txBody>
            </p:sp>
            <p:sp>
              <p:nvSpPr>
                <p:cNvPr id="204" name="Freeform 364"/>
                <p:cNvSpPr>
                  <a:spLocks/>
                </p:cNvSpPr>
                <p:nvPr/>
              </p:nvSpPr>
              <p:spPr bwMode="auto">
                <a:xfrm>
                  <a:off x="5137978" y="1791474"/>
                  <a:ext cx="174567" cy="369844"/>
                </a:xfrm>
                <a:custGeom>
                  <a:avLst/>
                  <a:gdLst>
                    <a:gd name="T0" fmla="*/ 0 w 25"/>
                    <a:gd name="T1" fmla="*/ 26 h 53"/>
                    <a:gd name="T2" fmla="*/ 19 w 25"/>
                    <a:gd name="T3" fmla="*/ 53 h 53"/>
                    <a:gd name="T4" fmla="*/ 25 w 25"/>
                    <a:gd name="T5" fmla="*/ 26 h 53"/>
                    <a:gd name="T6" fmla="*/ 19 w 25"/>
                    <a:gd name="T7" fmla="*/ 0 h 53"/>
                    <a:gd name="T8" fmla="*/ 0 w 25"/>
                    <a:gd name="T9" fmla="*/ 26 h 53"/>
                  </a:gdLst>
                  <a:ahLst/>
                  <a:cxnLst>
                    <a:cxn ang="0">
                      <a:pos x="T0" y="T1"/>
                    </a:cxn>
                    <a:cxn ang="0">
                      <a:pos x="T2" y="T3"/>
                    </a:cxn>
                    <a:cxn ang="0">
                      <a:pos x="T4" y="T5"/>
                    </a:cxn>
                    <a:cxn ang="0">
                      <a:pos x="T6" y="T7"/>
                    </a:cxn>
                    <a:cxn ang="0">
                      <a:pos x="T8" y="T9"/>
                    </a:cxn>
                  </a:cxnLst>
                  <a:rect l="0" t="0" r="r" b="b"/>
                  <a:pathLst>
                    <a:path w="25" h="53">
                      <a:moveTo>
                        <a:pt x="0" y="26"/>
                      </a:moveTo>
                      <a:cubicBezTo>
                        <a:pt x="0" y="37"/>
                        <a:pt x="7" y="46"/>
                        <a:pt x="19" y="53"/>
                      </a:cubicBezTo>
                      <a:cubicBezTo>
                        <a:pt x="23" y="45"/>
                        <a:pt x="25" y="36"/>
                        <a:pt x="25" y="26"/>
                      </a:cubicBezTo>
                      <a:cubicBezTo>
                        <a:pt x="25" y="17"/>
                        <a:pt x="23" y="8"/>
                        <a:pt x="19" y="0"/>
                      </a:cubicBezTo>
                      <a:cubicBezTo>
                        <a:pt x="7" y="7"/>
                        <a:pt x="0" y="16"/>
                        <a:pt x="0" y="26"/>
                      </a:cubicBezTo>
                    </a:path>
                  </a:pathLst>
                </a:custGeom>
                <a:solidFill>
                  <a:srgbClr val="9CDCFF"/>
                </a:solidFill>
                <a:ln>
                  <a:noFill/>
                </a:ln>
                <a:effectLst>
                  <a:innerShdw blurRad="63500" dist="50800" dir="10800000">
                    <a:prstClr val="black">
                      <a:alpha val="20000"/>
                    </a:prstClr>
                  </a:innerShdw>
                </a:effectLst>
              </p:spPr>
              <p:txBody>
                <a:bodyPr vert="horz" wrap="square" lIns="91440" tIns="45720" rIns="91440" bIns="45720" numCol="1" anchor="t" anchorCtr="0" compatLnSpc="1">
                  <a:prstTxWarp prst="textNoShape">
                    <a:avLst/>
                  </a:prstTxWarp>
                </a:bodyPr>
                <a:lstStyle/>
                <a:p>
                  <a:r>
                    <a:rPr lang="en-US" altLang="zh-CN" sz="2000">
                      <a:solidFill>
                        <a:srgbClr val="B81D2B"/>
                      </a:solidFill>
                      <a:latin typeface="Hakuu" pitchFamily="49" charset="-128"/>
                      <a:ea typeface="Hakuu" pitchFamily="49" charset="-128"/>
                    </a:rPr>
                    <a:t> </a:t>
                  </a:r>
                  <a:endParaRPr lang="zh-CN" altLang="en-US" sz="2000">
                    <a:solidFill>
                      <a:srgbClr val="B81D2B"/>
                    </a:solidFill>
                    <a:latin typeface="Hakuu" pitchFamily="49" charset="-128"/>
                    <a:ea typeface="Hakuu" pitchFamily="49" charset="-128"/>
                  </a:endParaRPr>
                </a:p>
              </p:txBody>
            </p:sp>
          </p:grpSp>
          <p:sp>
            <p:nvSpPr>
              <p:cNvPr id="201" name="椭圆 200"/>
              <p:cNvSpPr/>
              <p:nvPr/>
            </p:nvSpPr>
            <p:spPr>
              <a:xfrm>
                <a:off x="3156001" y="1951782"/>
                <a:ext cx="54769" cy="54769"/>
              </a:xfrm>
              <a:prstGeom prst="ellipse">
                <a:avLst/>
              </a:prstGeom>
              <a:solidFill>
                <a:srgbClr val="EEEEEE">
                  <a:alpha val="1000"/>
                </a:srgbClr>
              </a:solidFill>
              <a:ln>
                <a:noFill/>
              </a:ln>
              <a:effectLst>
                <a:glow rad="7874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B81D2B"/>
                  </a:solidFill>
                  <a:latin typeface="Hakuu" pitchFamily="49" charset="-128"/>
                  <a:ea typeface="Hakuu" pitchFamily="49" charset="-128"/>
                </a:endParaRPr>
              </a:p>
            </p:txBody>
          </p:sp>
        </p:grpSp>
        <p:sp>
          <p:nvSpPr>
            <p:cNvPr id="199" name="文本框 7787"/>
            <p:cNvSpPr txBox="1"/>
            <p:nvPr/>
          </p:nvSpPr>
          <p:spPr>
            <a:xfrm>
              <a:off x="1321634" y="1906323"/>
              <a:ext cx="1082133" cy="545323"/>
            </a:xfrm>
            <a:prstGeom prst="rect">
              <a:avLst/>
            </a:prstGeom>
            <a:noFill/>
          </p:spPr>
          <p:txBody>
            <a:bodyPr wrap="square" rtlCol="0">
              <a:spAutoFit/>
            </a:bodyPr>
            <a:lstStyle/>
            <a:p>
              <a:r>
                <a:rPr lang="en-US" altLang="zh-CN" sz="2000" b="1" dirty="0">
                  <a:solidFill>
                    <a:schemeClr val="tx1">
                      <a:lumMod val="65000"/>
                      <a:lumOff val="35000"/>
                    </a:schemeClr>
                  </a:solidFill>
                  <a:latin typeface="Hakuu" pitchFamily="49" charset="-128"/>
                  <a:ea typeface="Hakuu" pitchFamily="49" charset="-128"/>
                </a:rPr>
                <a:t>20%</a:t>
              </a:r>
              <a:endParaRPr lang="zh-CN" altLang="en-US" sz="2000" b="1" dirty="0">
                <a:solidFill>
                  <a:schemeClr val="tx1">
                    <a:lumMod val="65000"/>
                    <a:lumOff val="35000"/>
                  </a:schemeClr>
                </a:solidFill>
                <a:latin typeface="Hakuu" pitchFamily="49" charset="-128"/>
                <a:ea typeface="Hakuu" pitchFamily="49" charset="-128"/>
              </a:endParaRPr>
            </a:p>
          </p:txBody>
        </p:sp>
      </p:grpSp>
      <p:grpSp>
        <p:nvGrpSpPr>
          <p:cNvPr id="6" name="组合 5"/>
          <p:cNvGrpSpPr/>
          <p:nvPr/>
        </p:nvGrpSpPr>
        <p:grpSpPr>
          <a:xfrm>
            <a:off x="3144190" y="2339816"/>
            <a:ext cx="621098" cy="3275839"/>
            <a:chOff x="3144190" y="2339816"/>
            <a:chExt cx="621098" cy="3275839"/>
          </a:xfrm>
        </p:grpSpPr>
        <p:grpSp>
          <p:nvGrpSpPr>
            <p:cNvPr id="50" name="组合 49"/>
            <p:cNvGrpSpPr/>
            <p:nvPr/>
          </p:nvGrpSpPr>
          <p:grpSpPr>
            <a:xfrm rot="16200000">
              <a:off x="1644782" y="3935455"/>
              <a:ext cx="3083376" cy="84560"/>
              <a:chOff x="1377915" y="1296988"/>
              <a:chExt cx="4202428" cy="152400"/>
            </a:xfrm>
          </p:grpSpPr>
          <p:cxnSp>
            <p:nvCxnSpPr>
              <p:cNvPr id="167" name="直接连接符 166"/>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rot="5400000">
              <a:off x="2181320" y="3935455"/>
              <a:ext cx="3083376" cy="84560"/>
              <a:chOff x="1377915" y="1296988"/>
              <a:chExt cx="4202428" cy="152400"/>
            </a:xfrm>
          </p:grpSpPr>
          <p:cxnSp>
            <p:nvCxnSpPr>
              <p:cNvPr id="136" name="直接连接符 135"/>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sp>
          <p:nvSpPr>
            <p:cNvPr id="52" name="Freeform 325"/>
            <p:cNvSpPr>
              <a:spLocks/>
            </p:cNvSpPr>
            <p:nvPr/>
          </p:nvSpPr>
          <p:spPr bwMode="auto">
            <a:xfrm>
              <a:off x="3297922" y="2339816"/>
              <a:ext cx="319118" cy="3275839"/>
            </a:xfrm>
            <a:custGeom>
              <a:avLst/>
              <a:gdLst>
                <a:gd name="T0" fmla="*/ 62 w 62"/>
                <a:gd name="T1" fmla="*/ 606 h 637"/>
                <a:gd name="T2" fmla="*/ 31 w 62"/>
                <a:gd name="T3" fmla="*/ 637 h 637"/>
                <a:gd name="T4" fmla="*/ 0 w 62"/>
                <a:gd name="T5" fmla="*/ 606 h 637"/>
                <a:gd name="T6" fmla="*/ 0 w 62"/>
                <a:gd name="T7" fmla="*/ 31 h 637"/>
                <a:gd name="T8" fmla="*/ 31 w 62"/>
                <a:gd name="T9" fmla="*/ 0 h 637"/>
                <a:gd name="T10" fmla="*/ 62 w 62"/>
                <a:gd name="T11" fmla="*/ 31 h 637"/>
                <a:gd name="T12" fmla="*/ 62 w 62"/>
                <a:gd name="T13" fmla="*/ 606 h 637"/>
              </a:gdLst>
              <a:ahLst/>
              <a:cxnLst>
                <a:cxn ang="0">
                  <a:pos x="T0" y="T1"/>
                </a:cxn>
                <a:cxn ang="0">
                  <a:pos x="T2" y="T3"/>
                </a:cxn>
                <a:cxn ang="0">
                  <a:pos x="T4" y="T5"/>
                </a:cxn>
                <a:cxn ang="0">
                  <a:pos x="T6" y="T7"/>
                </a:cxn>
                <a:cxn ang="0">
                  <a:pos x="T8" y="T9"/>
                </a:cxn>
                <a:cxn ang="0">
                  <a:pos x="T10" y="T11"/>
                </a:cxn>
                <a:cxn ang="0">
                  <a:pos x="T12" y="T13"/>
                </a:cxn>
              </a:cxnLst>
              <a:rect l="0" t="0" r="r" b="b"/>
              <a:pathLst>
                <a:path w="62" h="637">
                  <a:moveTo>
                    <a:pt x="62" y="606"/>
                  </a:moveTo>
                  <a:cubicBezTo>
                    <a:pt x="62" y="623"/>
                    <a:pt x="48" y="637"/>
                    <a:pt x="31" y="637"/>
                  </a:cubicBezTo>
                  <a:cubicBezTo>
                    <a:pt x="14" y="637"/>
                    <a:pt x="0" y="623"/>
                    <a:pt x="0" y="606"/>
                  </a:cubicBezTo>
                  <a:cubicBezTo>
                    <a:pt x="0" y="31"/>
                    <a:pt x="0" y="31"/>
                    <a:pt x="0" y="31"/>
                  </a:cubicBezTo>
                  <a:cubicBezTo>
                    <a:pt x="0" y="14"/>
                    <a:pt x="14" y="0"/>
                    <a:pt x="31" y="0"/>
                  </a:cubicBezTo>
                  <a:cubicBezTo>
                    <a:pt x="48" y="0"/>
                    <a:pt x="62" y="14"/>
                    <a:pt x="62" y="31"/>
                  </a:cubicBezTo>
                  <a:cubicBezTo>
                    <a:pt x="62" y="606"/>
                    <a:pt x="62" y="606"/>
                    <a:pt x="62" y="606"/>
                  </a:cubicBezTo>
                </a:path>
              </a:pathLst>
            </a:custGeom>
            <a:blipFill dpi="0" rotWithShape="1">
              <a:blip r:embed="rId6">
                <a:alphaModFix amt="50000"/>
                <a:duotone>
                  <a:schemeClr val="accent4">
                    <a:shade val="45000"/>
                    <a:satMod val="135000"/>
                  </a:schemeClr>
                  <a:prstClr val="white"/>
                </a:duotone>
              </a:blip>
              <a:srcRect/>
              <a:stretch>
                <a:fillRect/>
              </a:stretch>
            </a:blipFill>
            <a:ln w="44450">
              <a:gradFill flip="none" rotWithShape="1">
                <a:gsLst>
                  <a:gs pos="0">
                    <a:schemeClr val="accent1">
                      <a:lumMod val="5000"/>
                      <a:lumOff val="95000"/>
                    </a:schemeClr>
                  </a:gs>
                  <a:gs pos="100000">
                    <a:schemeClr val="bg1">
                      <a:lumMod val="75000"/>
                    </a:schemeClr>
                  </a:gs>
                </a:gsLst>
                <a:lin ang="16200000" scaled="1"/>
                <a:tileRect/>
              </a:gradFill>
            </a:ln>
            <a:effectLst>
              <a:innerShdw blurRad="190500">
                <a:prstClr val="black">
                  <a:alpha val="85000"/>
                </a:prstClr>
              </a:innerShdw>
            </a:effectLst>
          </p:spPr>
          <p:txBody>
            <a:bodyPr vert="horz" wrap="square" lIns="91440" tIns="45720" rIns="91440" bIns="45720" numCol="1" anchor="t" anchorCtr="0" compatLnSpc="1">
              <a:prstTxWarp prst="textNoShape">
                <a:avLst/>
              </a:prstTxWarp>
            </a:bodyPr>
            <a:lstStyle/>
            <a:p>
              <a:endParaRPr lang="zh-CN" altLang="en-US">
                <a:solidFill>
                  <a:srgbClr val="B81D2B"/>
                </a:solidFill>
              </a:endParaRPr>
            </a:p>
          </p:txBody>
        </p:sp>
      </p:grpSp>
      <p:grpSp>
        <p:nvGrpSpPr>
          <p:cNvPr id="53" name="组合 52"/>
          <p:cNvGrpSpPr/>
          <p:nvPr/>
        </p:nvGrpSpPr>
        <p:grpSpPr>
          <a:xfrm>
            <a:off x="3102898" y="3995876"/>
            <a:ext cx="791879" cy="711500"/>
            <a:chOff x="4172864" y="1696346"/>
            <a:chExt cx="1079276" cy="969727"/>
          </a:xfrm>
        </p:grpSpPr>
        <p:grpSp>
          <p:nvGrpSpPr>
            <p:cNvPr id="129" name="组合 128"/>
            <p:cNvGrpSpPr/>
            <p:nvPr/>
          </p:nvGrpSpPr>
          <p:grpSpPr>
            <a:xfrm>
              <a:off x="4172864" y="1696346"/>
              <a:ext cx="966547" cy="969727"/>
              <a:chOff x="2961736" y="1750007"/>
              <a:chExt cx="966547" cy="969727"/>
            </a:xfrm>
            <a:effectLst>
              <a:outerShdw blurRad="127000" dist="63500" dir="2700000" algn="tl" rotWithShape="0">
                <a:prstClr val="black">
                  <a:alpha val="28000"/>
                </a:prstClr>
              </a:outerShdw>
            </a:effectLst>
          </p:grpSpPr>
          <p:grpSp>
            <p:nvGrpSpPr>
              <p:cNvPr id="131" name="组合 130"/>
              <p:cNvGrpSpPr/>
              <p:nvPr/>
            </p:nvGrpSpPr>
            <p:grpSpPr>
              <a:xfrm>
                <a:off x="2961736" y="1750007"/>
                <a:ext cx="966547" cy="969727"/>
                <a:chOff x="4379543" y="1491533"/>
                <a:chExt cx="966547" cy="969727"/>
              </a:xfrm>
            </p:grpSpPr>
            <p:sp>
              <p:nvSpPr>
                <p:cNvPr id="133" name="Oval 360"/>
                <p:cNvSpPr>
                  <a:spLocks noChangeArrowheads="1"/>
                </p:cNvSpPr>
                <p:nvPr/>
              </p:nvSpPr>
              <p:spPr bwMode="auto">
                <a:xfrm>
                  <a:off x="4379543" y="1491533"/>
                  <a:ext cx="966547" cy="969727"/>
                </a:xfrm>
                <a:prstGeom prst="ellipse">
                  <a:avLst/>
                </a:prstGeom>
                <a:gradFill flip="none" rotWithShape="1">
                  <a:gsLst>
                    <a:gs pos="50400">
                      <a:srgbClr val="E5E6E7"/>
                    </a:gs>
                    <a:gs pos="0">
                      <a:schemeClr val="bg1">
                        <a:lumMod val="95000"/>
                      </a:schemeClr>
                    </a:gs>
                    <a:gs pos="100000">
                      <a:srgbClr val="BABABA"/>
                    </a:gs>
                  </a:gsLst>
                  <a:lin ang="2700000" scaled="1"/>
                  <a:tileRect/>
                </a:gradFill>
                <a:ln>
                  <a:noFill/>
                </a:ln>
              </p:spPr>
              <p:txBody>
                <a:bodyPr vert="horz" wrap="square" lIns="91440" tIns="45720" rIns="91440" bIns="45720" numCol="1" anchor="t" anchorCtr="0" compatLnSpc="1">
                  <a:prstTxWarp prst="textNoShape">
                    <a:avLst/>
                  </a:prstTxWarp>
                </a:bodyPr>
                <a:lstStyle/>
                <a:p>
                  <a:endParaRPr lang="zh-CN" altLang="en-US" sz="2000">
                    <a:solidFill>
                      <a:schemeClr val="tx1">
                        <a:lumMod val="65000"/>
                        <a:lumOff val="35000"/>
                      </a:schemeClr>
                    </a:solidFill>
                    <a:latin typeface="Hakuu" pitchFamily="49" charset="-128"/>
                    <a:ea typeface="Hakuu" pitchFamily="49" charset="-128"/>
                  </a:endParaRPr>
                </a:p>
              </p:txBody>
            </p:sp>
            <p:sp>
              <p:nvSpPr>
                <p:cNvPr id="134" name="Oval 360"/>
                <p:cNvSpPr>
                  <a:spLocks noChangeArrowheads="1"/>
                </p:cNvSpPr>
                <p:nvPr/>
              </p:nvSpPr>
              <p:spPr bwMode="auto">
                <a:xfrm>
                  <a:off x="4413087" y="1527705"/>
                  <a:ext cx="899458" cy="902417"/>
                </a:xfrm>
                <a:prstGeom prst="ellipse">
                  <a:avLst/>
                </a:prstGeom>
                <a:gradFill flip="none" rotWithShape="1">
                  <a:gsLst>
                    <a:gs pos="53000">
                      <a:srgbClr val="E5E6E7"/>
                    </a:gs>
                    <a:gs pos="0">
                      <a:schemeClr val="bg1"/>
                    </a:gs>
                    <a:gs pos="100000">
                      <a:srgbClr val="BABABA"/>
                    </a:gs>
                  </a:gsLst>
                  <a:lin ang="13500000" scaled="1"/>
                  <a:tileRect/>
                </a:gradFill>
                <a:ln>
                  <a:noFill/>
                </a:ln>
                <a:effectLst/>
              </p:spPr>
              <p:txBody>
                <a:bodyPr vert="horz" wrap="square" lIns="91440" tIns="45720" rIns="91440" bIns="45720" numCol="1" anchor="t" anchorCtr="0" compatLnSpc="1">
                  <a:prstTxWarp prst="textNoShape">
                    <a:avLst/>
                  </a:prstTxWarp>
                </a:bodyPr>
                <a:lstStyle/>
                <a:p>
                  <a:endParaRPr lang="zh-CN" altLang="en-US" sz="2000">
                    <a:solidFill>
                      <a:schemeClr val="tx1">
                        <a:lumMod val="65000"/>
                        <a:lumOff val="35000"/>
                      </a:schemeClr>
                    </a:solidFill>
                    <a:latin typeface="Hakuu" pitchFamily="49" charset="-128"/>
                    <a:ea typeface="Hakuu" pitchFamily="49" charset="-128"/>
                  </a:endParaRPr>
                </a:p>
              </p:txBody>
            </p:sp>
            <p:sp>
              <p:nvSpPr>
                <p:cNvPr id="135" name="Freeform 364"/>
                <p:cNvSpPr>
                  <a:spLocks/>
                </p:cNvSpPr>
                <p:nvPr/>
              </p:nvSpPr>
              <p:spPr bwMode="auto">
                <a:xfrm>
                  <a:off x="5137978" y="1791474"/>
                  <a:ext cx="174567" cy="369844"/>
                </a:xfrm>
                <a:custGeom>
                  <a:avLst/>
                  <a:gdLst>
                    <a:gd name="T0" fmla="*/ 0 w 25"/>
                    <a:gd name="T1" fmla="*/ 26 h 53"/>
                    <a:gd name="T2" fmla="*/ 19 w 25"/>
                    <a:gd name="T3" fmla="*/ 53 h 53"/>
                    <a:gd name="T4" fmla="*/ 25 w 25"/>
                    <a:gd name="T5" fmla="*/ 26 h 53"/>
                    <a:gd name="T6" fmla="*/ 19 w 25"/>
                    <a:gd name="T7" fmla="*/ 0 h 53"/>
                    <a:gd name="T8" fmla="*/ 0 w 25"/>
                    <a:gd name="T9" fmla="*/ 26 h 53"/>
                  </a:gdLst>
                  <a:ahLst/>
                  <a:cxnLst>
                    <a:cxn ang="0">
                      <a:pos x="T0" y="T1"/>
                    </a:cxn>
                    <a:cxn ang="0">
                      <a:pos x="T2" y="T3"/>
                    </a:cxn>
                    <a:cxn ang="0">
                      <a:pos x="T4" y="T5"/>
                    </a:cxn>
                    <a:cxn ang="0">
                      <a:pos x="T6" y="T7"/>
                    </a:cxn>
                    <a:cxn ang="0">
                      <a:pos x="T8" y="T9"/>
                    </a:cxn>
                  </a:cxnLst>
                  <a:rect l="0" t="0" r="r" b="b"/>
                  <a:pathLst>
                    <a:path w="25" h="53">
                      <a:moveTo>
                        <a:pt x="0" y="26"/>
                      </a:moveTo>
                      <a:cubicBezTo>
                        <a:pt x="0" y="37"/>
                        <a:pt x="7" y="46"/>
                        <a:pt x="19" y="53"/>
                      </a:cubicBezTo>
                      <a:cubicBezTo>
                        <a:pt x="23" y="45"/>
                        <a:pt x="25" y="36"/>
                        <a:pt x="25" y="26"/>
                      </a:cubicBezTo>
                      <a:cubicBezTo>
                        <a:pt x="25" y="17"/>
                        <a:pt x="23" y="8"/>
                        <a:pt x="19" y="0"/>
                      </a:cubicBezTo>
                      <a:cubicBezTo>
                        <a:pt x="7" y="7"/>
                        <a:pt x="0" y="16"/>
                        <a:pt x="0" y="26"/>
                      </a:cubicBezTo>
                    </a:path>
                  </a:pathLst>
                </a:custGeom>
                <a:solidFill>
                  <a:srgbClr val="F4B486"/>
                </a:solidFill>
                <a:ln>
                  <a:noFill/>
                </a:ln>
                <a:effectLst>
                  <a:innerShdw blurRad="63500" dist="50800" dir="10800000">
                    <a:prstClr val="black">
                      <a:alpha val="20000"/>
                    </a:prstClr>
                  </a:innerShdw>
                </a:effectLst>
              </p:spPr>
              <p:txBody>
                <a:bodyPr vert="horz" wrap="square" lIns="91440" tIns="45720" rIns="91440" bIns="45720" numCol="1" anchor="t" anchorCtr="0" compatLnSpc="1">
                  <a:prstTxWarp prst="textNoShape">
                    <a:avLst/>
                  </a:prstTxWarp>
                </a:bodyPr>
                <a:lstStyle/>
                <a:p>
                  <a:r>
                    <a:rPr lang="en-US" altLang="zh-CN" sz="2000">
                      <a:solidFill>
                        <a:schemeClr val="tx1">
                          <a:lumMod val="65000"/>
                          <a:lumOff val="35000"/>
                        </a:schemeClr>
                      </a:solidFill>
                      <a:latin typeface="Hakuu" pitchFamily="49" charset="-128"/>
                      <a:ea typeface="Hakuu" pitchFamily="49" charset="-128"/>
                    </a:rPr>
                    <a:t> </a:t>
                  </a:r>
                  <a:endParaRPr lang="zh-CN" altLang="en-US" sz="2000">
                    <a:solidFill>
                      <a:schemeClr val="tx1">
                        <a:lumMod val="65000"/>
                        <a:lumOff val="35000"/>
                      </a:schemeClr>
                    </a:solidFill>
                    <a:latin typeface="Hakuu" pitchFamily="49" charset="-128"/>
                    <a:ea typeface="Hakuu" pitchFamily="49" charset="-128"/>
                  </a:endParaRPr>
                </a:p>
              </p:txBody>
            </p:sp>
          </p:grpSp>
          <p:sp>
            <p:nvSpPr>
              <p:cNvPr id="132" name="椭圆 131"/>
              <p:cNvSpPr/>
              <p:nvPr/>
            </p:nvSpPr>
            <p:spPr>
              <a:xfrm>
                <a:off x="3156001" y="1951782"/>
                <a:ext cx="54769" cy="54769"/>
              </a:xfrm>
              <a:prstGeom prst="ellipse">
                <a:avLst/>
              </a:prstGeom>
              <a:solidFill>
                <a:srgbClr val="EEEEEE">
                  <a:alpha val="1000"/>
                </a:srgbClr>
              </a:solidFill>
              <a:ln>
                <a:noFill/>
              </a:ln>
              <a:effectLst>
                <a:glow rad="7874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65000"/>
                      <a:lumOff val="35000"/>
                    </a:schemeClr>
                  </a:solidFill>
                  <a:latin typeface="Hakuu" pitchFamily="49" charset="-128"/>
                  <a:ea typeface="Hakuu" pitchFamily="49" charset="-128"/>
                </a:endParaRPr>
              </a:p>
            </p:txBody>
          </p:sp>
        </p:grpSp>
        <p:sp>
          <p:nvSpPr>
            <p:cNvPr id="130" name="文本框 7933"/>
            <p:cNvSpPr txBox="1"/>
            <p:nvPr/>
          </p:nvSpPr>
          <p:spPr>
            <a:xfrm>
              <a:off x="4206287" y="1917084"/>
              <a:ext cx="1045853" cy="545323"/>
            </a:xfrm>
            <a:prstGeom prst="rect">
              <a:avLst/>
            </a:prstGeom>
            <a:noFill/>
          </p:spPr>
          <p:txBody>
            <a:bodyPr wrap="square" rtlCol="0">
              <a:spAutoFit/>
            </a:bodyPr>
            <a:lstStyle/>
            <a:p>
              <a:r>
                <a:rPr lang="en-US" altLang="zh-CN" sz="2000" b="1" dirty="0">
                  <a:solidFill>
                    <a:schemeClr val="tx1">
                      <a:lumMod val="65000"/>
                      <a:lumOff val="35000"/>
                    </a:schemeClr>
                  </a:solidFill>
                  <a:latin typeface="Hakuu" pitchFamily="49" charset="-128"/>
                  <a:ea typeface="Hakuu" pitchFamily="49" charset="-128"/>
                </a:rPr>
                <a:t>40%</a:t>
              </a:r>
              <a:endParaRPr lang="zh-CN" altLang="en-US" sz="2000" b="1" dirty="0">
                <a:solidFill>
                  <a:schemeClr val="tx1">
                    <a:lumMod val="65000"/>
                    <a:lumOff val="35000"/>
                  </a:schemeClr>
                </a:solidFill>
                <a:latin typeface="Hakuu" pitchFamily="49" charset="-128"/>
                <a:ea typeface="Hakuu" pitchFamily="49" charset="-128"/>
              </a:endParaRPr>
            </a:p>
          </p:txBody>
        </p:sp>
      </p:grpSp>
      <p:grpSp>
        <p:nvGrpSpPr>
          <p:cNvPr id="7" name="组合 6"/>
          <p:cNvGrpSpPr/>
          <p:nvPr/>
        </p:nvGrpSpPr>
        <p:grpSpPr>
          <a:xfrm>
            <a:off x="4192718" y="2338908"/>
            <a:ext cx="621097" cy="3275839"/>
            <a:chOff x="4192718" y="2338908"/>
            <a:chExt cx="621097" cy="3275839"/>
          </a:xfrm>
        </p:grpSpPr>
        <p:grpSp>
          <p:nvGrpSpPr>
            <p:cNvPr id="54" name="组合 53"/>
            <p:cNvGrpSpPr/>
            <p:nvPr/>
          </p:nvGrpSpPr>
          <p:grpSpPr>
            <a:xfrm rot="16200000">
              <a:off x="2693310" y="3934547"/>
              <a:ext cx="3083376" cy="84560"/>
              <a:chOff x="1377915" y="1296988"/>
              <a:chExt cx="4202428" cy="152400"/>
            </a:xfrm>
          </p:grpSpPr>
          <p:cxnSp>
            <p:nvCxnSpPr>
              <p:cNvPr id="96" name="直接连接符 95"/>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rot="5400000">
              <a:off x="3229847" y="3934547"/>
              <a:ext cx="3083376" cy="84560"/>
              <a:chOff x="1377915" y="1296988"/>
              <a:chExt cx="4202428" cy="152400"/>
            </a:xfrm>
          </p:grpSpPr>
          <p:cxnSp>
            <p:nvCxnSpPr>
              <p:cNvPr id="65" name="直接连接符 64"/>
              <p:cNvCxnSpPr/>
              <p:nvPr/>
            </p:nvCxnSpPr>
            <p:spPr>
              <a:xfrm>
                <a:off x="1377915"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52793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66366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79939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93513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2078002"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222802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2363753"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249948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263521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2778089"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292810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063840"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19957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333530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3478176"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628195"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3763927"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3899659"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4035391"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417826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432828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446401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459974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473547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487930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5029322"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165054"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300786"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436518" y="1351757"/>
                <a:ext cx="0" cy="97631"/>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5580343" y="1296988"/>
                <a:ext cx="0" cy="152400"/>
              </a:xfrm>
              <a:prstGeom prst="line">
                <a:avLst/>
              </a:prstGeom>
              <a:ln w="15875">
                <a:solidFill>
                  <a:schemeClr val="bg1">
                    <a:lumMod val="65000"/>
                    <a:alpha val="30000"/>
                  </a:schemeClr>
                </a:solidFill>
              </a:ln>
            </p:spPr>
            <p:style>
              <a:lnRef idx="1">
                <a:schemeClr val="accent1"/>
              </a:lnRef>
              <a:fillRef idx="0">
                <a:schemeClr val="accent1"/>
              </a:fillRef>
              <a:effectRef idx="0">
                <a:schemeClr val="accent1"/>
              </a:effectRef>
              <a:fontRef idx="minor">
                <a:schemeClr val="tx1"/>
              </a:fontRef>
            </p:style>
          </p:cxnSp>
        </p:grpSp>
        <p:sp>
          <p:nvSpPr>
            <p:cNvPr id="56" name="Freeform 325"/>
            <p:cNvSpPr>
              <a:spLocks/>
            </p:cNvSpPr>
            <p:nvPr/>
          </p:nvSpPr>
          <p:spPr bwMode="auto">
            <a:xfrm>
              <a:off x="4346449" y="2338908"/>
              <a:ext cx="319118" cy="3275839"/>
            </a:xfrm>
            <a:custGeom>
              <a:avLst/>
              <a:gdLst>
                <a:gd name="T0" fmla="*/ 62 w 62"/>
                <a:gd name="T1" fmla="*/ 606 h 637"/>
                <a:gd name="T2" fmla="*/ 31 w 62"/>
                <a:gd name="T3" fmla="*/ 637 h 637"/>
                <a:gd name="T4" fmla="*/ 0 w 62"/>
                <a:gd name="T5" fmla="*/ 606 h 637"/>
                <a:gd name="T6" fmla="*/ 0 w 62"/>
                <a:gd name="T7" fmla="*/ 31 h 637"/>
                <a:gd name="T8" fmla="*/ 31 w 62"/>
                <a:gd name="T9" fmla="*/ 0 h 637"/>
                <a:gd name="T10" fmla="*/ 62 w 62"/>
                <a:gd name="T11" fmla="*/ 31 h 637"/>
                <a:gd name="T12" fmla="*/ 62 w 62"/>
                <a:gd name="T13" fmla="*/ 606 h 637"/>
              </a:gdLst>
              <a:ahLst/>
              <a:cxnLst>
                <a:cxn ang="0">
                  <a:pos x="T0" y="T1"/>
                </a:cxn>
                <a:cxn ang="0">
                  <a:pos x="T2" y="T3"/>
                </a:cxn>
                <a:cxn ang="0">
                  <a:pos x="T4" y="T5"/>
                </a:cxn>
                <a:cxn ang="0">
                  <a:pos x="T6" y="T7"/>
                </a:cxn>
                <a:cxn ang="0">
                  <a:pos x="T8" y="T9"/>
                </a:cxn>
                <a:cxn ang="0">
                  <a:pos x="T10" y="T11"/>
                </a:cxn>
                <a:cxn ang="0">
                  <a:pos x="T12" y="T13"/>
                </a:cxn>
              </a:cxnLst>
              <a:rect l="0" t="0" r="r" b="b"/>
              <a:pathLst>
                <a:path w="62" h="637">
                  <a:moveTo>
                    <a:pt x="62" y="606"/>
                  </a:moveTo>
                  <a:cubicBezTo>
                    <a:pt x="62" y="623"/>
                    <a:pt x="48" y="637"/>
                    <a:pt x="31" y="637"/>
                  </a:cubicBezTo>
                  <a:cubicBezTo>
                    <a:pt x="14" y="637"/>
                    <a:pt x="0" y="623"/>
                    <a:pt x="0" y="606"/>
                  </a:cubicBezTo>
                  <a:cubicBezTo>
                    <a:pt x="0" y="31"/>
                    <a:pt x="0" y="31"/>
                    <a:pt x="0" y="31"/>
                  </a:cubicBezTo>
                  <a:cubicBezTo>
                    <a:pt x="0" y="14"/>
                    <a:pt x="14" y="0"/>
                    <a:pt x="31" y="0"/>
                  </a:cubicBezTo>
                  <a:cubicBezTo>
                    <a:pt x="48" y="0"/>
                    <a:pt x="62" y="14"/>
                    <a:pt x="62" y="31"/>
                  </a:cubicBezTo>
                  <a:cubicBezTo>
                    <a:pt x="62" y="606"/>
                    <a:pt x="62" y="606"/>
                    <a:pt x="62" y="606"/>
                  </a:cubicBezTo>
                </a:path>
              </a:pathLst>
            </a:custGeom>
            <a:blipFill dpi="0" rotWithShape="1">
              <a:blip r:embed="rId7">
                <a:alphaModFix amt="50000"/>
                <a:extLst>
                  <a:ext uri="{BEBA8EAE-BF5A-486C-A8C5-ECC9F3942E4B}">
                    <a14:imgProps xmlns:a14="http://schemas.microsoft.com/office/drawing/2010/main">
                      <a14:imgLayer r:embed="rId8">
                        <a14:imgEffect>
                          <a14:saturation sat="33000"/>
                        </a14:imgEffect>
                      </a14:imgLayer>
                    </a14:imgProps>
                  </a:ext>
                </a:extLst>
              </a:blip>
              <a:srcRect/>
              <a:stretch>
                <a:fillRect/>
              </a:stretch>
            </a:blipFill>
            <a:ln w="44450">
              <a:gradFill flip="none" rotWithShape="1">
                <a:gsLst>
                  <a:gs pos="0">
                    <a:schemeClr val="accent1">
                      <a:lumMod val="5000"/>
                      <a:lumOff val="95000"/>
                    </a:schemeClr>
                  </a:gs>
                  <a:gs pos="100000">
                    <a:schemeClr val="bg1">
                      <a:lumMod val="75000"/>
                    </a:schemeClr>
                  </a:gs>
                </a:gsLst>
                <a:lin ang="16200000" scaled="1"/>
                <a:tileRect/>
              </a:gradFill>
            </a:ln>
            <a:effectLst>
              <a:innerShdw blurRad="190500">
                <a:prstClr val="black">
                  <a:alpha val="85000"/>
                </a:prstClr>
              </a:innerShdw>
            </a:effectLst>
          </p:spPr>
          <p:txBody>
            <a:bodyPr vert="horz" wrap="square" lIns="91440" tIns="45720" rIns="91440" bIns="45720" numCol="1" anchor="t" anchorCtr="0" compatLnSpc="1">
              <a:prstTxWarp prst="textNoShape">
                <a:avLst/>
              </a:prstTxWarp>
            </a:bodyPr>
            <a:lstStyle/>
            <a:p>
              <a:endParaRPr lang="zh-CN" altLang="en-US" dirty="0">
                <a:solidFill>
                  <a:srgbClr val="B81D2B"/>
                </a:solidFill>
              </a:endParaRPr>
            </a:p>
          </p:txBody>
        </p:sp>
      </p:grpSp>
      <p:grpSp>
        <p:nvGrpSpPr>
          <p:cNvPr id="57" name="组合 56"/>
          <p:cNvGrpSpPr/>
          <p:nvPr/>
        </p:nvGrpSpPr>
        <p:grpSpPr>
          <a:xfrm>
            <a:off x="4151425" y="2861942"/>
            <a:ext cx="810455" cy="711501"/>
            <a:chOff x="5601934" y="1695109"/>
            <a:chExt cx="1104594" cy="969727"/>
          </a:xfrm>
        </p:grpSpPr>
        <p:grpSp>
          <p:nvGrpSpPr>
            <p:cNvPr id="58" name="组合 57"/>
            <p:cNvGrpSpPr/>
            <p:nvPr/>
          </p:nvGrpSpPr>
          <p:grpSpPr>
            <a:xfrm>
              <a:off x="5601934" y="1695109"/>
              <a:ext cx="966547" cy="969727"/>
              <a:chOff x="2961736" y="1750007"/>
              <a:chExt cx="966547" cy="969727"/>
            </a:xfrm>
            <a:effectLst>
              <a:outerShdw blurRad="127000" dist="63500" dir="2700000" algn="tl" rotWithShape="0">
                <a:prstClr val="black">
                  <a:alpha val="28000"/>
                </a:prstClr>
              </a:outerShdw>
            </a:effectLst>
          </p:grpSpPr>
          <p:grpSp>
            <p:nvGrpSpPr>
              <p:cNvPr id="60" name="组合 59"/>
              <p:cNvGrpSpPr/>
              <p:nvPr/>
            </p:nvGrpSpPr>
            <p:grpSpPr>
              <a:xfrm>
                <a:off x="2961736" y="1750007"/>
                <a:ext cx="966547" cy="969727"/>
                <a:chOff x="4379543" y="1491533"/>
                <a:chExt cx="966547" cy="969727"/>
              </a:xfrm>
            </p:grpSpPr>
            <p:sp>
              <p:nvSpPr>
                <p:cNvPr id="62" name="Oval 360"/>
                <p:cNvSpPr>
                  <a:spLocks noChangeArrowheads="1"/>
                </p:cNvSpPr>
                <p:nvPr/>
              </p:nvSpPr>
              <p:spPr bwMode="auto">
                <a:xfrm>
                  <a:off x="4379543" y="1491533"/>
                  <a:ext cx="966547" cy="969727"/>
                </a:xfrm>
                <a:prstGeom prst="ellipse">
                  <a:avLst/>
                </a:prstGeom>
                <a:gradFill flip="none" rotWithShape="1">
                  <a:gsLst>
                    <a:gs pos="50400">
                      <a:srgbClr val="E5E6E7"/>
                    </a:gs>
                    <a:gs pos="0">
                      <a:schemeClr val="bg1">
                        <a:lumMod val="95000"/>
                      </a:schemeClr>
                    </a:gs>
                    <a:gs pos="100000">
                      <a:srgbClr val="BABABA"/>
                    </a:gs>
                  </a:gsLst>
                  <a:lin ang="2700000" scaled="1"/>
                  <a:tileRect/>
                </a:gradFill>
                <a:ln>
                  <a:noFill/>
                </a:ln>
              </p:spPr>
              <p:txBody>
                <a:bodyPr vert="horz" wrap="square" lIns="91440" tIns="45720" rIns="91440" bIns="45720" numCol="1" anchor="t" anchorCtr="0" compatLnSpc="1">
                  <a:prstTxWarp prst="textNoShape">
                    <a:avLst/>
                  </a:prstTxWarp>
                </a:bodyPr>
                <a:lstStyle/>
                <a:p>
                  <a:endParaRPr lang="zh-CN" altLang="en-US" sz="2000">
                    <a:solidFill>
                      <a:schemeClr val="tx1">
                        <a:lumMod val="65000"/>
                        <a:lumOff val="35000"/>
                      </a:schemeClr>
                    </a:solidFill>
                    <a:latin typeface="Hakuu" pitchFamily="49" charset="-128"/>
                    <a:ea typeface="Hakuu" pitchFamily="49" charset="-128"/>
                  </a:endParaRPr>
                </a:p>
              </p:txBody>
            </p:sp>
            <p:sp>
              <p:nvSpPr>
                <p:cNvPr id="63" name="Oval 360"/>
                <p:cNvSpPr>
                  <a:spLocks noChangeArrowheads="1"/>
                </p:cNvSpPr>
                <p:nvPr/>
              </p:nvSpPr>
              <p:spPr bwMode="auto">
                <a:xfrm>
                  <a:off x="4413087" y="1528941"/>
                  <a:ext cx="899458" cy="902417"/>
                </a:xfrm>
                <a:prstGeom prst="ellipse">
                  <a:avLst/>
                </a:prstGeom>
                <a:gradFill flip="none" rotWithShape="1">
                  <a:gsLst>
                    <a:gs pos="53000">
                      <a:srgbClr val="E5E6E7"/>
                    </a:gs>
                    <a:gs pos="0">
                      <a:schemeClr val="bg1"/>
                    </a:gs>
                    <a:gs pos="100000">
                      <a:srgbClr val="BABABA"/>
                    </a:gs>
                  </a:gsLst>
                  <a:lin ang="13500000" scaled="1"/>
                  <a:tileRect/>
                </a:gradFill>
                <a:ln>
                  <a:noFill/>
                </a:ln>
                <a:effectLst/>
              </p:spPr>
              <p:txBody>
                <a:bodyPr vert="horz" wrap="square" lIns="91440" tIns="45720" rIns="91440" bIns="45720" numCol="1" anchor="t" anchorCtr="0" compatLnSpc="1">
                  <a:prstTxWarp prst="textNoShape">
                    <a:avLst/>
                  </a:prstTxWarp>
                </a:bodyPr>
                <a:lstStyle/>
                <a:p>
                  <a:endParaRPr lang="zh-CN" altLang="en-US" sz="2000">
                    <a:solidFill>
                      <a:schemeClr val="tx1">
                        <a:lumMod val="65000"/>
                        <a:lumOff val="35000"/>
                      </a:schemeClr>
                    </a:solidFill>
                    <a:latin typeface="Hakuu" pitchFamily="49" charset="-128"/>
                    <a:ea typeface="Hakuu" pitchFamily="49" charset="-128"/>
                  </a:endParaRPr>
                </a:p>
              </p:txBody>
            </p:sp>
            <p:sp>
              <p:nvSpPr>
                <p:cNvPr id="64" name="Freeform 364"/>
                <p:cNvSpPr>
                  <a:spLocks/>
                </p:cNvSpPr>
                <p:nvPr/>
              </p:nvSpPr>
              <p:spPr bwMode="auto">
                <a:xfrm>
                  <a:off x="5137978" y="1791474"/>
                  <a:ext cx="174567" cy="369844"/>
                </a:xfrm>
                <a:custGeom>
                  <a:avLst/>
                  <a:gdLst>
                    <a:gd name="T0" fmla="*/ 0 w 25"/>
                    <a:gd name="T1" fmla="*/ 26 h 53"/>
                    <a:gd name="T2" fmla="*/ 19 w 25"/>
                    <a:gd name="T3" fmla="*/ 53 h 53"/>
                    <a:gd name="T4" fmla="*/ 25 w 25"/>
                    <a:gd name="T5" fmla="*/ 26 h 53"/>
                    <a:gd name="T6" fmla="*/ 19 w 25"/>
                    <a:gd name="T7" fmla="*/ 0 h 53"/>
                    <a:gd name="T8" fmla="*/ 0 w 25"/>
                    <a:gd name="T9" fmla="*/ 26 h 53"/>
                  </a:gdLst>
                  <a:ahLst/>
                  <a:cxnLst>
                    <a:cxn ang="0">
                      <a:pos x="T0" y="T1"/>
                    </a:cxn>
                    <a:cxn ang="0">
                      <a:pos x="T2" y="T3"/>
                    </a:cxn>
                    <a:cxn ang="0">
                      <a:pos x="T4" y="T5"/>
                    </a:cxn>
                    <a:cxn ang="0">
                      <a:pos x="T6" y="T7"/>
                    </a:cxn>
                    <a:cxn ang="0">
                      <a:pos x="T8" y="T9"/>
                    </a:cxn>
                  </a:cxnLst>
                  <a:rect l="0" t="0" r="r" b="b"/>
                  <a:pathLst>
                    <a:path w="25" h="53">
                      <a:moveTo>
                        <a:pt x="0" y="26"/>
                      </a:moveTo>
                      <a:cubicBezTo>
                        <a:pt x="0" y="37"/>
                        <a:pt x="7" y="46"/>
                        <a:pt x="19" y="53"/>
                      </a:cubicBezTo>
                      <a:cubicBezTo>
                        <a:pt x="23" y="45"/>
                        <a:pt x="25" y="36"/>
                        <a:pt x="25" y="26"/>
                      </a:cubicBezTo>
                      <a:cubicBezTo>
                        <a:pt x="25" y="17"/>
                        <a:pt x="23" y="8"/>
                        <a:pt x="19" y="0"/>
                      </a:cubicBezTo>
                      <a:cubicBezTo>
                        <a:pt x="7" y="7"/>
                        <a:pt x="0" y="16"/>
                        <a:pt x="0" y="26"/>
                      </a:cubicBezTo>
                    </a:path>
                  </a:pathLst>
                </a:custGeom>
                <a:solidFill>
                  <a:srgbClr val="C3E1CD"/>
                </a:solidFill>
                <a:ln>
                  <a:noFill/>
                </a:ln>
                <a:effectLst>
                  <a:innerShdw blurRad="63500" dist="50800" dir="10800000">
                    <a:prstClr val="black">
                      <a:alpha val="20000"/>
                    </a:prstClr>
                  </a:innerShdw>
                </a:effectLst>
              </p:spPr>
              <p:txBody>
                <a:bodyPr vert="horz" wrap="square" lIns="91440" tIns="45720" rIns="91440" bIns="45720" numCol="1" anchor="t" anchorCtr="0" compatLnSpc="1">
                  <a:prstTxWarp prst="textNoShape">
                    <a:avLst/>
                  </a:prstTxWarp>
                </a:bodyPr>
                <a:lstStyle/>
                <a:p>
                  <a:r>
                    <a:rPr lang="en-US" altLang="zh-CN" sz="2000">
                      <a:solidFill>
                        <a:schemeClr val="tx1">
                          <a:lumMod val="65000"/>
                          <a:lumOff val="35000"/>
                        </a:schemeClr>
                      </a:solidFill>
                      <a:latin typeface="Hakuu" pitchFamily="49" charset="-128"/>
                      <a:ea typeface="Hakuu" pitchFamily="49" charset="-128"/>
                    </a:rPr>
                    <a:t> </a:t>
                  </a:r>
                  <a:endParaRPr lang="zh-CN" altLang="en-US" sz="2000">
                    <a:solidFill>
                      <a:schemeClr val="tx1">
                        <a:lumMod val="65000"/>
                        <a:lumOff val="35000"/>
                      </a:schemeClr>
                    </a:solidFill>
                    <a:latin typeface="Hakuu" pitchFamily="49" charset="-128"/>
                    <a:ea typeface="Hakuu" pitchFamily="49" charset="-128"/>
                  </a:endParaRPr>
                </a:p>
              </p:txBody>
            </p:sp>
          </p:grpSp>
          <p:sp>
            <p:nvSpPr>
              <p:cNvPr id="61" name="椭圆 60"/>
              <p:cNvSpPr/>
              <p:nvPr/>
            </p:nvSpPr>
            <p:spPr>
              <a:xfrm>
                <a:off x="3156001" y="1951782"/>
                <a:ext cx="54769" cy="54769"/>
              </a:xfrm>
              <a:prstGeom prst="ellipse">
                <a:avLst/>
              </a:prstGeom>
              <a:solidFill>
                <a:srgbClr val="EEEEEE">
                  <a:alpha val="1000"/>
                </a:srgbClr>
              </a:solidFill>
              <a:ln>
                <a:noFill/>
              </a:ln>
              <a:effectLst>
                <a:glow rad="7874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65000"/>
                      <a:lumOff val="35000"/>
                    </a:schemeClr>
                  </a:solidFill>
                  <a:latin typeface="Hakuu" pitchFamily="49" charset="-128"/>
                  <a:ea typeface="Hakuu" pitchFamily="49" charset="-128"/>
                </a:endParaRPr>
              </a:p>
            </p:txBody>
          </p:sp>
        </p:grpSp>
        <p:sp>
          <p:nvSpPr>
            <p:cNvPr id="59" name="文本框 8006"/>
            <p:cNvSpPr txBox="1"/>
            <p:nvPr/>
          </p:nvSpPr>
          <p:spPr>
            <a:xfrm>
              <a:off x="5635357" y="1903537"/>
              <a:ext cx="1071171" cy="545322"/>
            </a:xfrm>
            <a:prstGeom prst="rect">
              <a:avLst/>
            </a:prstGeom>
            <a:noFill/>
          </p:spPr>
          <p:txBody>
            <a:bodyPr wrap="square" rtlCol="0">
              <a:spAutoFit/>
            </a:bodyPr>
            <a:lstStyle/>
            <a:p>
              <a:r>
                <a:rPr lang="en-US" altLang="zh-CN" sz="2000" b="1" dirty="0">
                  <a:solidFill>
                    <a:schemeClr val="tx1">
                      <a:lumMod val="65000"/>
                      <a:lumOff val="35000"/>
                    </a:schemeClr>
                  </a:solidFill>
                  <a:latin typeface="Hakuu" pitchFamily="49" charset="-128"/>
                  <a:ea typeface="Hakuu" pitchFamily="49" charset="-128"/>
                </a:rPr>
                <a:t>80%</a:t>
              </a:r>
              <a:endParaRPr lang="zh-CN" altLang="en-US" sz="2000" b="1" dirty="0">
                <a:solidFill>
                  <a:schemeClr val="tx1">
                    <a:lumMod val="65000"/>
                    <a:lumOff val="35000"/>
                  </a:schemeClr>
                </a:solidFill>
                <a:latin typeface="Hakuu" pitchFamily="49" charset="-128"/>
                <a:ea typeface="Hakuu" pitchFamily="49" charset="-128"/>
              </a:endParaRPr>
            </a:p>
          </p:txBody>
        </p:sp>
      </p:grpSp>
      <p:sp>
        <p:nvSpPr>
          <p:cNvPr id="341" name="speed"/>
          <p:cNvSpPr txBox="1">
            <a:spLocks noChangeArrowheads="1"/>
          </p:cNvSpPr>
          <p:nvPr/>
        </p:nvSpPr>
        <p:spPr bwMode="auto">
          <a:xfrm>
            <a:off x="874172" y="1804585"/>
            <a:ext cx="930716"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Item 1</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342" name="speed"/>
          <p:cNvSpPr txBox="1">
            <a:spLocks noChangeArrowheads="1"/>
          </p:cNvSpPr>
          <p:nvPr/>
        </p:nvSpPr>
        <p:spPr bwMode="auto">
          <a:xfrm>
            <a:off x="1941275" y="1804585"/>
            <a:ext cx="930716"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Item 2</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343" name="speed"/>
          <p:cNvSpPr txBox="1">
            <a:spLocks noChangeArrowheads="1"/>
          </p:cNvSpPr>
          <p:nvPr/>
        </p:nvSpPr>
        <p:spPr bwMode="auto">
          <a:xfrm>
            <a:off x="2964060" y="1824463"/>
            <a:ext cx="930716"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Item 3</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344" name="speed"/>
          <p:cNvSpPr txBox="1">
            <a:spLocks noChangeArrowheads="1"/>
          </p:cNvSpPr>
          <p:nvPr/>
        </p:nvSpPr>
        <p:spPr bwMode="auto">
          <a:xfrm>
            <a:off x="4031163" y="1824463"/>
            <a:ext cx="930716"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Item 4</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grpSp>
        <p:nvGrpSpPr>
          <p:cNvPr id="345" name="组合 344"/>
          <p:cNvGrpSpPr/>
          <p:nvPr/>
        </p:nvGrpSpPr>
        <p:grpSpPr>
          <a:xfrm>
            <a:off x="5554102" y="3000409"/>
            <a:ext cx="636196" cy="636164"/>
            <a:chOff x="3357554" y="2500312"/>
            <a:chExt cx="636196" cy="636164"/>
          </a:xfrm>
        </p:grpSpPr>
        <p:sp>
          <p:nvSpPr>
            <p:cNvPr id="346" name="Rectangle 22"/>
            <p:cNvSpPr/>
            <p:nvPr/>
          </p:nvSpPr>
          <p:spPr>
            <a:xfrm>
              <a:off x="3357554" y="2500312"/>
              <a:ext cx="636196" cy="6361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latin typeface="Lao UI" panose="020B0502040204020203" pitchFamily="34" charset="0"/>
                <a:cs typeface="Lao UI" panose="020B0502040204020203" pitchFamily="34" charset="0"/>
              </a:endParaRPr>
            </a:p>
          </p:txBody>
        </p:sp>
        <p:sp>
          <p:nvSpPr>
            <p:cNvPr id="347" name="Freeform 23"/>
            <p:cNvSpPr>
              <a:spLocks noEditPoints="1"/>
            </p:cNvSpPr>
            <p:nvPr/>
          </p:nvSpPr>
          <p:spPr bwMode="auto">
            <a:xfrm>
              <a:off x="3477620" y="2660940"/>
              <a:ext cx="389082" cy="322810"/>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85000"/>
                  </a:schemeClr>
                </a:solidFill>
                <a:latin typeface="Lao UI" panose="020B0502040204020203" pitchFamily="34" charset="0"/>
                <a:cs typeface="Lao UI" panose="020B0502040204020203" pitchFamily="34" charset="0"/>
              </a:endParaRPr>
            </a:p>
          </p:txBody>
        </p:sp>
      </p:grpSp>
      <p:grpSp>
        <p:nvGrpSpPr>
          <p:cNvPr id="348" name="组合 347"/>
          <p:cNvGrpSpPr/>
          <p:nvPr/>
        </p:nvGrpSpPr>
        <p:grpSpPr>
          <a:xfrm>
            <a:off x="5554102" y="1342438"/>
            <a:ext cx="636196" cy="636164"/>
            <a:chOff x="3357554" y="1428742"/>
            <a:chExt cx="636196" cy="636164"/>
          </a:xfrm>
        </p:grpSpPr>
        <p:sp>
          <p:nvSpPr>
            <p:cNvPr id="349" name="Rectangle 13"/>
            <p:cNvSpPr/>
            <p:nvPr/>
          </p:nvSpPr>
          <p:spPr>
            <a:xfrm>
              <a:off x="3357554" y="1428742"/>
              <a:ext cx="636196" cy="6361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latin typeface="Lao UI" panose="020B0502040204020203" pitchFamily="34" charset="0"/>
                <a:cs typeface="Lao UI" panose="020B0502040204020203" pitchFamily="34" charset="0"/>
              </a:endParaRPr>
            </a:p>
          </p:txBody>
        </p:sp>
        <p:sp>
          <p:nvSpPr>
            <p:cNvPr id="350" name="Freeform 100"/>
            <p:cNvSpPr>
              <a:spLocks/>
            </p:cNvSpPr>
            <p:nvPr/>
          </p:nvSpPr>
          <p:spPr bwMode="auto">
            <a:xfrm>
              <a:off x="3500430" y="1571618"/>
              <a:ext cx="303570" cy="342050"/>
            </a:xfrm>
            <a:custGeom>
              <a:avLst/>
              <a:gdLst/>
              <a:ahLst/>
              <a:cxnLst>
                <a:cxn ang="0">
                  <a:pos x="230" y="212"/>
                </a:cxn>
                <a:cxn ang="0">
                  <a:pos x="212" y="216"/>
                </a:cxn>
                <a:cxn ang="0">
                  <a:pos x="197" y="223"/>
                </a:cxn>
                <a:cxn ang="0">
                  <a:pos x="105" y="169"/>
                </a:cxn>
                <a:cxn ang="0">
                  <a:pos x="105" y="160"/>
                </a:cxn>
                <a:cxn ang="0">
                  <a:pos x="197" y="96"/>
                </a:cxn>
                <a:cxn ang="0">
                  <a:pos x="204" y="100"/>
                </a:cxn>
                <a:cxn ang="0">
                  <a:pos x="221" y="105"/>
                </a:cxn>
                <a:cxn ang="0">
                  <a:pos x="230" y="107"/>
                </a:cxn>
                <a:cxn ang="0">
                  <a:pos x="250" y="102"/>
                </a:cxn>
                <a:cxn ang="0">
                  <a:pos x="266" y="91"/>
                </a:cxn>
                <a:cxn ang="0">
                  <a:pos x="277" y="75"/>
                </a:cxn>
                <a:cxn ang="0">
                  <a:pos x="282" y="53"/>
                </a:cxn>
                <a:cxn ang="0">
                  <a:pos x="281" y="44"/>
                </a:cxn>
                <a:cxn ang="0">
                  <a:pos x="273" y="24"/>
                </a:cxn>
                <a:cxn ang="0">
                  <a:pos x="259" y="9"/>
                </a:cxn>
                <a:cxn ang="0">
                  <a:pos x="239" y="2"/>
                </a:cxn>
                <a:cxn ang="0">
                  <a:pos x="230" y="0"/>
                </a:cxn>
                <a:cxn ang="0">
                  <a:pos x="208" y="4"/>
                </a:cxn>
                <a:cxn ang="0">
                  <a:pos x="192" y="17"/>
                </a:cxn>
                <a:cxn ang="0">
                  <a:pos x="181" y="33"/>
                </a:cxn>
                <a:cxn ang="0">
                  <a:pos x="175" y="53"/>
                </a:cxn>
                <a:cxn ang="0">
                  <a:pos x="177" y="62"/>
                </a:cxn>
                <a:cxn ang="0">
                  <a:pos x="85" y="118"/>
                </a:cxn>
                <a:cxn ang="0">
                  <a:pos x="68" y="109"/>
                </a:cxn>
                <a:cxn ang="0">
                  <a:pos x="52" y="107"/>
                </a:cxn>
                <a:cxn ang="0">
                  <a:pos x="41" y="107"/>
                </a:cxn>
                <a:cxn ang="0">
                  <a:pos x="23" y="116"/>
                </a:cxn>
                <a:cxn ang="0">
                  <a:pos x="9" y="131"/>
                </a:cxn>
                <a:cxn ang="0">
                  <a:pos x="0" y="149"/>
                </a:cxn>
                <a:cxn ang="0">
                  <a:pos x="0" y="160"/>
                </a:cxn>
                <a:cxn ang="0">
                  <a:pos x="3" y="180"/>
                </a:cxn>
                <a:cxn ang="0">
                  <a:pos x="14" y="198"/>
                </a:cxn>
                <a:cxn ang="0">
                  <a:pos x="30" y="209"/>
                </a:cxn>
                <a:cxn ang="0">
                  <a:pos x="52" y="212"/>
                </a:cxn>
                <a:cxn ang="0">
                  <a:pos x="61" y="212"/>
                </a:cxn>
                <a:cxn ang="0">
                  <a:pos x="78" y="207"/>
                </a:cxn>
                <a:cxn ang="0">
                  <a:pos x="177" y="258"/>
                </a:cxn>
                <a:cxn ang="0">
                  <a:pos x="175" y="267"/>
                </a:cxn>
                <a:cxn ang="0">
                  <a:pos x="177" y="278"/>
                </a:cxn>
                <a:cxn ang="0">
                  <a:pos x="184" y="296"/>
                </a:cxn>
                <a:cxn ang="0">
                  <a:pos x="199" y="310"/>
                </a:cxn>
                <a:cxn ang="0">
                  <a:pos x="219" y="318"/>
                </a:cxn>
                <a:cxn ang="0">
                  <a:pos x="230" y="319"/>
                </a:cxn>
                <a:cxn ang="0">
                  <a:pos x="250" y="316"/>
                </a:cxn>
                <a:cxn ang="0">
                  <a:pos x="266" y="303"/>
                </a:cxn>
                <a:cxn ang="0">
                  <a:pos x="277" y="287"/>
                </a:cxn>
                <a:cxn ang="0">
                  <a:pos x="282" y="267"/>
                </a:cxn>
                <a:cxn ang="0">
                  <a:pos x="281" y="256"/>
                </a:cxn>
                <a:cxn ang="0">
                  <a:pos x="273" y="236"/>
                </a:cxn>
                <a:cxn ang="0">
                  <a:pos x="259" y="221"/>
                </a:cxn>
                <a:cxn ang="0">
                  <a:pos x="239" y="214"/>
                </a:cxn>
                <a:cxn ang="0">
                  <a:pos x="230" y="212"/>
                </a:cxn>
              </a:cxnLst>
              <a:rect l="0" t="0" r="r" b="b"/>
              <a:pathLst>
                <a:path w="282" h="319">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85000"/>
                  </a:schemeClr>
                </a:solidFill>
                <a:latin typeface="Lao UI" panose="020B0502040204020203" pitchFamily="34" charset="0"/>
                <a:cs typeface="Lao UI" panose="020B0502040204020203" pitchFamily="34" charset="0"/>
              </a:endParaRPr>
            </a:p>
          </p:txBody>
        </p:sp>
      </p:grpSp>
      <p:grpSp>
        <p:nvGrpSpPr>
          <p:cNvPr id="351" name="组合 350"/>
          <p:cNvGrpSpPr/>
          <p:nvPr/>
        </p:nvGrpSpPr>
        <p:grpSpPr>
          <a:xfrm>
            <a:off x="5554102" y="4560855"/>
            <a:ext cx="636196" cy="636164"/>
            <a:chOff x="3357554" y="3643320"/>
            <a:chExt cx="636196" cy="636164"/>
          </a:xfrm>
        </p:grpSpPr>
        <p:sp>
          <p:nvSpPr>
            <p:cNvPr id="352" name="Rectangle 26"/>
            <p:cNvSpPr/>
            <p:nvPr/>
          </p:nvSpPr>
          <p:spPr>
            <a:xfrm>
              <a:off x="3357554" y="3643320"/>
              <a:ext cx="636196" cy="6361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latin typeface="Lao UI" panose="020B0502040204020203" pitchFamily="34" charset="0"/>
                <a:cs typeface="Lao UI" panose="020B0502040204020203" pitchFamily="34" charset="0"/>
              </a:endParaRPr>
            </a:p>
          </p:txBody>
        </p:sp>
        <p:grpSp>
          <p:nvGrpSpPr>
            <p:cNvPr id="353" name="Group 67"/>
            <p:cNvGrpSpPr/>
            <p:nvPr/>
          </p:nvGrpSpPr>
          <p:grpSpPr>
            <a:xfrm>
              <a:off x="3428992" y="3857634"/>
              <a:ext cx="503238" cy="177800"/>
              <a:chOff x="1441430" y="4357700"/>
              <a:chExt cx="503238" cy="177800"/>
            </a:xfrm>
            <a:solidFill>
              <a:schemeClr val="bg1"/>
            </a:solidFill>
          </p:grpSpPr>
          <p:sp>
            <p:nvSpPr>
              <p:cNvPr id="354" name="Freeform 19"/>
              <p:cNvSpPr>
                <a:spLocks/>
              </p:cNvSpPr>
              <p:nvPr/>
            </p:nvSpPr>
            <p:spPr bwMode="auto">
              <a:xfrm>
                <a:off x="1441430" y="4357700"/>
                <a:ext cx="231775" cy="177800"/>
              </a:xfrm>
              <a:custGeom>
                <a:avLst/>
                <a:gdLst/>
                <a:ahLst/>
                <a:cxnLst>
                  <a:cxn ang="0">
                    <a:pos x="192" y="0"/>
                  </a:cxn>
                  <a:cxn ang="0">
                    <a:pos x="203" y="0"/>
                  </a:cxn>
                  <a:cxn ang="0">
                    <a:pos x="225" y="5"/>
                  </a:cxn>
                  <a:cxn ang="0">
                    <a:pos x="245" y="13"/>
                  </a:cxn>
                  <a:cxn ang="0">
                    <a:pos x="262" y="26"/>
                  </a:cxn>
                  <a:cxn ang="0">
                    <a:pos x="271" y="32"/>
                  </a:cxn>
                  <a:cxn ang="0">
                    <a:pos x="282" y="47"/>
                  </a:cxn>
                  <a:cxn ang="0">
                    <a:pos x="292" y="63"/>
                  </a:cxn>
                  <a:cxn ang="0">
                    <a:pos x="232" y="63"/>
                  </a:cxn>
                  <a:cxn ang="0">
                    <a:pos x="213" y="53"/>
                  </a:cxn>
                  <a:cxn ang="0">
                    <a:pos x="192" y="49"/>
                  </a:cxn>
                  <a:cxn ang="0">
                    <a:pos x="112" y="49"/>
                  </a:cxn>
                  <a:cxn ang="0">
                    <a:pos x="88" y="54"/>
                  </a:cxn>
                  <a:cxn ang="0">
                    <a:pos x="68" y="68"/>
                  </a:cxn>
                  <a:cxn ang="0">
                    <a:pos x="61" y="77"/>
                  </a:cxn>
                  <a:cxn ang="0">
                    <a:pos x="51" y="99"/>
                  </a:cxn>
                  <a:cxn ang="0">
                    <a:pos x="50" y="111"/>
                  </a:cxn>
                  <a:cxn ang="0">
                    <a:pos x="51" y="124"/>
                  </a:cxn>
                  <a:cxn ang="0">
                    <a:pos x="61" y="146"/>
                  </a:cxn>
                  <a:cxn ang="0">
                    <a:pos x="68" y="154"/>
                  </a:cxn>
                  <a:cxn ang="0">
                    <a:pos x="88" y="168"/>
                  </a:cxn>
                  <a:cxn ang="0">
                    <a:pos x="112" y="173"/>
                  </a:cxn>
                  <a:cxn ang="0">
                    <a:pos x="192" y="173"/>
                  </a:cxn>
                  <a:cxn ang="0">
                    <a:pos x="213" y="169"/>
                  </a:cxn>
                  <a:cxn ang="0">
                    <a:pos x="232" y="158"/>
                  </a:cxn>
                  <a:cxn ang="0">
                    <a:pos x="292" y="158"/>
                  </a:cxn>
                  <a:cxn ang="0">
                    <a:pos x="282" y="175"/>
                  </a:cxn>
                  <a:cxn ang="0">
                    <a:pos x="271" y="189"/>
                  </a:cxn>
                  <a:cxn ang="0">
                    <a:pos x="262" y="196"/>
                  </a:cxn>
                  <a:cxn ang="0">
                    <a:pos x="245" y="209"/>
                  </a:cxn>
                  <a:cxn ang="0">
                    <a:pos x="225" y="217"/>
                  </a:cxn>
                  <a:cxn ang="0">
                    <a:pos x="203" y="221"/>
                  </a:cxn>
                  <a:cxn ang="0">
                    <a:pos x="112" y="222"/>
                  </a:cxn>
                  <a:cxn ang="0">
                    <a:pos x="100" y="221"/>
                  </a:cxn>
                  <a:cxn ang="0">
                    <a:pos x="78" y="217"/>
                  </a:cxn>
                  <a:cxn ang="0">
                    <a:pos x="58" y="209"/>
                  </a:cxn>
                  <a:cxn ang="0">
                    <a:pos x="41" y="196"/>
                  </a:cxn>
                  <a:cxn ang="0">
                    <a:pos x="34" y="189"/>
                  </a:cxn>
                  <a:cxn ang="0">
                    <a:pos x="20" y="173"/>
                  </a:cxn>
                  <a:cxn ang="0">
                    <a:pos x="9" y="154"/>
                  </a:cxn>
                  <a:cxn ang="0">
                    <a:pos x="3" y="133"/>
                  </a:cxn>
                  <a:cxn ang="0">
                    <a:pos x="0" y="111"/>
                  </a:cxn>
                  <a:cxn ang="0">
                    <a:pos x="0" y="111"/>
                  </a:cxn>
                  <a:cxn ang="0">
                    <a:pos x="3" y="89"/>
                  </a:cxn>
                  <a:cxn ang="0">
                    <a:pos x="9" y="68"/>
                  </a:cxn>
                  <a:cxn ang="0">
                    <a:pos x="20" y="49"/>
                  </a:cxn>
                  <a:cxn ang="0">
                    <a:pos x="34" y="32"/>
                  </a:cxn>
                  <a:cxn ang="0">
                    <a:pos x="41" y="26"/>
                  </a:cxn>
                  <a:cxn ang="0">
                    <a:pos x="58" y="13"/>
                  </a:cxn>
                  <a:cxn ang="0">
                    <a:pos x="78" y="5"/>
                  </a:cxn>
                  <a:cxn ang="0">
                    <a:pos x="100" y="0"/>
                  </a:cxn>
                  <a:cxn ang="0">
                    <a:pos x="112" y="0"/>
                  </a:cxn>
                </a:cxnLst>
                <a:rect l="0" t="0" r="r" b="b"/>
                <a:pathLst>
                  <a:path w="292" h="222">
                    <a:moveTo>
                      <a:pt x="112" y="0"/>
                    </a:moveTo>
                    <a:lnTo>
                      <a:pt x="192" y="0"/>
                    </a:lnTo>
                    <a:lnTo>
                      <a:pt x="192" y="0"/>
                    </a:lnTo>
                    <a:lnTo>
                      <a:pt x="203" y="0"/>
                    </a:lnTo>
                    <a:lnTo>
                      <a:pt x="214" y="2"/>
                    </a:lnTo>
                    <a:lnTo>
                      <a:pt x="225" y="5"/>
                    </a:lnTo>
                    <a:lnTo>
                      <a:pt x="235" y="9"/>
                    </a:lnTo>
                    <a:lnTo>
                      <a:pt x="245" y="13"/>
                    </a:lnTo>
                    <a:lnTo>
                      <a:pt x="254" y="18"/>
                    </a:lnTo>
                    <a:lnTo>
                      <a:pt x="262" y="26"/>
                    </a:lnTo>
                    <a:lnTo>
                      <a:pt x="271" y="32"/>
                    </a:lnTo>
                    <a:lnTo>
                      <a:pt x="271" y="32"/>
                    </a:lnTo>
                    <a:lnTo>
                      <a:pt x="277" y="39"/>
                    </a:lnTo>
                    <a:lnTo>
                      <a:pt x="282" y="47"/>
                    </a:lnTo>
                    <a:lnTo>
                      <a:pt x="288" y="56"/>
                    </a:lnTo>
                    <a:lnTo>
                      <a:pt x="292" y="63"/>
                    </a:lnTo>
                    <a:lnTo>
                      <a:pt x="232" y="63"/>
                    </a:lnTo>
                    <a:lnTo>
                      <a:pt x="232" y="63"/>
                    </a:lnTo>
                    <a:lnTo>
                      <a:pt x="223" y="58"/>
                    </a:lnTo>
                    <a:lnTo>
                      <a:pt x="213" y="53"/>
                    </a:lnTo>
                    <a:lnTo>
                      <a:pt x="203" y="51"/>
                    </a:lnTo>
                    <a:lnTo>
                      <a:pt x="192" y="49"/>
                    </a:lnTo>
                    <a:lnTo>
                      <a:pt x="112" y="49"/>
                    </a:lnTo>
                    <a:lnTo>
                      <a:pt x="112" y="49"/>
                    </a:lnTo>
                    <a:lnTo>
                      <a:pt x="99" y="51"/>
                    </a:lnTo>
                    <a:lnTo>
                      <a:pt x="88" y="54"/>
                    </a:lnTo>
                    <a:lnTo>
                      <a:pt x="77" y="60"/>
                    </a:lnTo>
                    <a:lnTo>
                      <a:pt x="68" y="68"/>
                    </a:lnTo>
                    <a:lnTo>
                      <a:pt x="68" y="68"/>
                    </a:lnTo>
                    <a:lnTo>
                      <a:pt x="61" y="77"/>
                    </a:lnTo>
                    <a:lnTo>
                      <a:pt x="55" y="86"/>
                    </a:lnTo>
                    <a:lnTo>
                      <a:pt x="51" y="99"/>
                    </a:lnTo>
                    <a:lnTo>
                      <a:pt x="50" y="111"/>
                    </a:lnTo>
                    <a:lnTo>
                      <a:pt x="50" y="111"/>
                    </a:lnTo>
                    <a:lnTo>
                      <a:pt x="50" y="111"/>
                    </a:lnTo>
                    <a:lnTo>
                      <a:pt x="51" y="124"/>
                    </a:lnTo>
                    <a:lnTo>
                      <a:pt x="55" y="135"/>
                    </a:lnTo>
                    <a:lnTo>
                      <a:pt x="61" y="146"/>
                    </a:lnTo>
                    <a:lnTo>
                      <a:pt x="68" y="154"/>
                    </a:lnTo>
                    <a:lnTo>
                      <a:pt x="68" y="154"/>
                    </a:lnTo>
                    <a:lnTo>
                      <a:pt x="77" y="162"/>
                    </a:lnTo>
                    <a:lnTo>
                      <a:pt x="88" y="168"/>
                    </a:lnTo>
                    <a:lnTo>
                      <a:pt x="99" y="172"/>
                    </a:lnTo>
                    <a:lnTo>
                      <a:pt x="112" y="173"/>
                    </a:lnTo>
                    <a:lnTo>
                      <a:pt x="192" y="173"/>
                    </a:lnTo>
                    <a:lnTo>
                      <a:pt x="192" y="173"/>
                    </a:lnTo>
                    <a:lnTo>
                      <a:pt x="203" y="172"/>
                    </a:lnTo>
                    <a:lnTo>
                      <a:pt x="213" y="169"/>
                    </a:lnTo>
                    <a:lnTo>
                      <a:pt x="223" y="164"/>
                    </a:lnTo>
                    <a:lnTo>
                      <a:pt x="232" y="158"/>
                    </a:lnTo>
                    <a:lnTo>
                      <a:pt x="292" y="158"/>
                    </a:lnTo>
                    <a:lnTo>
                      <a:pt x="292" y="158"/>
                    </a:lnTo>
                    <a:lnTo>
                      <a:pt x="288" y="167"/>
                    </a:lnTo>
                    <a:lnTo>
                      <a:pt x="282" y="175"/>
                    </a:lnTo>
                    <a:lnTo>
                      <a:pt x="277" y="183"/>
                    </a:lnTo>
                    <a:lnTo>
                      <a:pt x="271" y="189"/>
                    </a:lnTo>
                    <a:lnTo>
                      <a:pt x="271" y="189"/>
                    </a:lnTo>
                    <a:lnTo>
                      <a:pt x="262" y="196"/>
                    </a:lnTo>
                    <a:lnTo>
                      <a:pt x="254" y="203"/>
                    </a:lnTo>
                    <a:lnTo>
                      <a:pt x="245" y="209"/>
                    </a:lnTo>
                    <a:lnTo>
                      <a:pt x="235" y="214"/>
                    </a:lnTo>
                    <a:lnTo>
                      <a:pt x="225" y="217"/>
                    </a:lnTo>
                    <a:lnTo>
                      <a:pt x="214" y="220"/>
                    </a:lnTo>
                    <a:lnTo>
                      <a:pt x="203" y="221"/>
                    </a:lnTo>
                    <a:lnTo>
                      <a:pt x="192" y="222"/>
                    </a:lnTo>
                    <a:lnTo>
                      <a:pt x="112" y="222"/>
                    </a:lnTo>
                    <a:lnTo>
                      <a:pt x="112" y="222"/>
                    </a:lnTo>
                    <a:lnTo>
                      <a:pt x="100" y="221"/>
                    </a:lnTo>
                    <a:lnTo>
                      <a:pt x="89" y="220"/>
                    </a:lnTo>
                    <a:lnTo>
                      <a:pt x="78" y="217"/>
                    </a:lnTo>
                    <a:lnTo>
                      <a:pt x="68" y="214"/>
                    </a:lnTo>
                    <a:lnTo>
                      <a:pt x="58" y="209"/>
                    </a:lnTo>
                    <a:lnTo>
                      <a:pt x="50" y="203"/>
                    </a:lnTo>
                    <a:lnTo>
                      <a:pt x="41" y="196"/>
                    </a:lnTo>
                    <a:lnTo>
                      <a:pt x="34" y="189"/>
                    </a:lnTo>
                    <a:lnTo>
                      <a:pt x="34" y="189"/>
                    </a:lnTo>
                    <a:lnTo>
                      <a:pt x="26" y="182"/>
                    </a:lnTo>
                    <a:lnTo>
                      <a:pt x="20" y="173"/>
                    </a:lnTo>
                    <a:lnTo>
                      <a:pt x="14" y="164"/>
                    </a:lnTo>
                    <a:lnTo>
                      <a:pt x="9" y="154"/>
                    </a:lnTo>
                    <a:lnTo>
                      <a:pt x="5" y="143"/>
                    </a:lnTo>
                    <a:lnTo>
                      <a:pt x="3" y="133"/>
                    </a:lnTo>
                    <a:lnTo>
                      <a:pt x="2" y="122"/>
                    </a:lnTo>
                    <a:lnTo>
                      <a:pt x="0" y="111"/>
                    </a:lnTo>
                    <a:lnTo>
                      <a:pt x="0" y="111"/>
                    </a:lnTo>
                    <a:lnTo>
                      <a:pt x="0" y="111"/>
                    </a:lnTo>
                    <a:lnTo>
                      <a:pt x="2" y="100"/>
                    </a:lnTo>
                    <a:lnTo>
                      <a:pt x="3" y="89"/>
                    </a:lnTo>
                    <a:lnTo>
                      <a:pt x="5" y="78"/>
                    </a:lnTo>
                    <a:lnTo>
                      <a:pt x="9" y="68"/>
                    </a:lnTo>
                    <a:lnTo>
                      <a:pt x="14" y="58"/>
                    </a:lnTo>
                    <a:lnTo>
                      <a:pt x="20" y="49"/>
                    </a:lnTo>
                    <a:lnTo>
                      <a:pt x="26" y="41"/>
                    </a:lnTo>
                    <a:lnTo>
                      <a:pt x="34" y="32"/>
                    </a:lnTo>
                    <a:lnTo>
                      <a:pt x="34" y="32"/>
                    </a:lnTo>
                    <a:lnTo>
                      <a:pt x="41" y="26"/>
                    </a:lnTo>
                    <a:lnTo>
                      <a:pt x="50" y="18"/>
                    </a:lnTo>
                    <a:lnTo>
                      <a:pt x="58" y="13"/>
                    </a:lnTo>
                    <a:lnTo>
                      <a:pt x="68" y="9"/>
                    </a:lnTo>
                    <a:lnTo>
                      <a:pt x="78" y="5"/>
                    </a:lnTo>
                    <a:lnTo>
                      <a:pt x="89" y="2"/>
                    </a:lnTo>
                    <a:lnTo>
                      <a:pt x="100" y="0"/>
                    </a:lnTo>
                    <a:lnTo>
                      <a:pt x="112" y="0"/>
                    </a:lnTo>
                    <a:lnTo>
                      <a:pt x="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85000"/>
                    </a:schemeClr>
                  </a:solidFill>
                  <a:latin typeface="Lao UI" panose="020B0502040204020203" pitchFamily="34" charset="0"/>
                  <a:cs typeface="Lao UI" panose="020B0502040204020203" pitchFamily="34" charset="0"/>
                </a:endParaRPr>
              </a:p>
            </p:txBody>
          </p:sp>
          <p:sp>
            <p:nvSpPr>
              <p:cNvPr id="355" name="Freeform 20"/>
              <p:cNvSpPr>
                <a:spLocks/>
              </p:cNvSpPr>
              <p:nvPr/>
            </p:nvSpPr>
            <p:spPr bwMode="auto">
              <a:xfrm>
                <a:off x="1714480" y="4357700"/>
                <a:ext cx="230188" cy="177800"/>
              </a:xfrm>
              <a:custGeom>
                <a:avLst/>
                <a:gdLst/>
                <a:ahLst/>
                <a:cxnLst>
                  <a:cxn ang="0">
                    <a:pos x="181" y="0"/>
                  </a:cxn>
                  <a:cxn ang="0">
                    <a:pos x="192" y="0"/>
                  </a:cxn>
                  <a:cxn ang="0">
                    <a:pos x="213" y="5"/>
                  </a:cxn>
                  <a:cxn ang="0">
                    <a:pos x="234" y="13"/>
                  </a:cxn>
                  <a:cxn ang="0">
                    <a:pos x="251" y="26"/>
                  </a:cxn>
                  <a:cxn ang="0">
                    <a:pos x="258" y="32"/>
                  </a:cxn>
                  <a:cxn ang="0">
                    <a:pos x="272" y="49"/>
                  </a:cxn>
                  <a:cxn ang="0">
                    <a:pos x="283" y="68"/>
                  </a:cxn>
                  <a:cxn ang="0">
                    <a:pos x="289" y="89"/>
                  </a:cxn>
                  <a:cxn ang="0">
                    <a:pos x="292" y="111"/>
                  </a:cxn>
                  <a:cxn ang="0">
                    <a:pos x="292" y="111"/>
                  </a:cxn>
                  <a:cxn ang="0">
                    <a:pos x="289" y="133"/>
                  </a:cxn>
                  <a:cxn ang="0">
                    <a:pos x="283" y="154"/>
                  </a:cxn>
                  <a:cxn ang="0">
                    <a:pos x="272" y="173"/>
                  </a:cxn>
                  <a:cxn ang="0">
                    <a:pos x="258" y="189"/>
                  </a:cxn>
                  <a:cxn ang="0">
                    <a:pos x="251" y="196"/>
                  </a:cxn>
                  <a:cxn ang="0">
                    <a:pos x="234" y="209"/>
                  </a:cxn>
                  <a:cxn ang="0">
                    <a:pos x="213" y="217"/>
                  </a:cxn>
                  <a:cxn ang="0">
                    <a:pos x="192" y="221"/>
                  </a:cxn>
                  <a:cxn ang="0">
                    <a:pos x="100" y="222"/>
                  </a:cxn>
                  <a:cxn ang="0">
                    <a:pos x="89" y="221"/>
                  </a:cxn>
                  <a:cxn ang="0">
                    <a:pos x="67" y="217"/>
                  </a:cxn>
                  <a:cxn ang="0">
                    <a:pos x="47" y="209"/>
                  </a:cxn>
                  <a:cxn ang="0">
                    <a:pos x="30" y="196"/>
                  </a:cxn>
                  <a:cxn ang="0">
                    <a:pos x="21" y="189"/>
                  </a:cxn>
                  <a:cxn ang="0">
                    <a:pos x="9" y="175"/>
                  </a:cxn>
                  <a:cxn ang="0">
                    <a:pos x="0" y="158"/>
                  </a:cxn>
                  <a:cxn ang="0">
                    <a:pos x="61" y="158"/>
                  </a:cxn>
                  <a:cxn ang="0">
                    <a:pos x="79" y="169"/>
                  </a:cxn>
                  <a:cxn ang="0">
                    <a:pos x="100" y="173"/>
                  </a:cxn>
                  <a:cxn ang="0">
                    <a:pos x="181" y="173"/>
                  </a:cxn>
                  <a:cxn ang="0">
                    <a:pos x="204" y="168"/>
                  </a:cxn>
                  <a:cxn ang="0">
                    <a:pos x="224" y="154"/>
                  </a:cxn>
                  <a:cxn ang="0">
                    <a:pos x="231" y="146"/>
                  </a:cxn>
                  <a:cxn ang="0">
                    <a:pos x="241" y="124"/>
                  </a:cxn>
                  <a:cxn ang="0">
                    <a:pos x="242" y="111"/>
                  </a:cxn>
                  <a:cxn ang="0">
                    <a:pos x="241" y="99"/>
                  </a:cxn>
                  <a:cxn ang="0">
                    <a:pos x="231" y="77"/>
                  </a:cxn>
                  <a:cxn ang="0">
                    <a:pos x="224" y="68"/>
                  </a:cxn>
                  <a:cxn ang="0">
                    <a:pos x="204" y="54"/>
                  </a:cxn>
                  <a:cxn ang="0">
                    <a:pos x="181" y="49"/>
                  </a:cxn>
                  <a:cxn ang="0">
                    <a:pos x="100" y="49"/>
                  </a:cxn>
                  <a:cxn ang="0">
                    <a:pos x="79" y="53"/>
                  </a:cxn>
                  <a:cxn ang="0">
                    <a:pos x="61" y="63"/>
                  </a:cxn>
                  <a:cxn ang="0">
                    <a:pos x="0" y="63"/>
                  </a:cxn>
                  <a:cxn ang="0">
                    <a:pos x="9" y="47"/>
                  </a:cxn>
                  <a:cxn ang="0">
                    <a:pos x="21" y="32"/>
                  </a:cxn>
                  <a:cxn ang="0">
                    <a:pos x="30" y="26"/>
                  </a:cxn>
                  <a:cxn ang="0">
                    <a:pos x="47" y="13"/>
                  </a:cxn>
                  <a:cxn ang="0">
                    <a:pos x="67" y="5"/>
                  </a:cxn>
                  <a:cxn ang="0">
                    <a:pos x="89" y="0"/>
                  </a:cxn>
                  <a:cxn ang="0">
                    <a:pos x="100" y="0"/>
                  </a:cxn>
                </a:cxnLst>
                <a:rect l="0" t="0" r="r" b="b"/>
                <a:pathLst>
                  <a:path w="292" h="222">
                    <a:moveTo>
                      <a:pt x="100" y="0"/>
                    </a:moveTo>
                    <a:lnTo>
                      <a:pt x="181" y="0"/>
                    </a:lnTo>
                    <a:lnTo>
                      <a:pt x="181" y="0"/>
                    </a:lnTo>
                    <a:lnTo>
                      <a:pt x="192" y="0"/>
                    </a:lnTo>
                    <a:lnTo>
                      <a:pt x="203" y="2"/>
                    </a:lnTo>
                    <a:lnTo>
                      <a:pt x="213" y="5"/>
                    </a:lnTo>
                    <a:lnTo>
                      <a:pt x="224" y="9"/>
                    </a:lnTo>
                    <a:lnTo>
                      <a:pt x="234" y="13"/>
                    </a:lnTo>
                    <a:lnTo>
                      <a:pt x="242" y="18"/>
                    </a:lnTo>
                    <a:lnTo>
                      <a:pt x="251" y="26"/>
                    </a:lnTo>
                    <a:lnTo>
                      <a:pt x="258" y="32"/>
                    </a:lnTo>
                    <a:lnTo>
                      <a:pt x="258" y="32"/>
                    </a:lnTo>
                    <a:lnTo>
                      <a:pt x="266" y="41"/>
                    </a:lnTo>
                    <a:lnTo>
                      <a:pt x="272" y="49"/>
                    </a:lnTo>
                    <a:lnTo>
                      <a:pt x="278" y="58"/>
                    </a:lnTo>
                    <a:lnTo>
                      <a:pt x="283" y="68"/>
                    </a:lnTo>
                    <a:lnTo>
                      <a:pt x="287" y="78"/>
                    </a:lnTo>
                    <a:lnTo>
                      <a:pt x="289" y="89"/>
                    </a:lnTo>
                    <a:lnTo>
                      <a:pt x="291" y="100"/>
                    </a:lnTo>
                    <a:lnTo>
                      <a:pt x="292" y="111"/>
                    </a:lnTo>
                    <a:lnTo>
                      <a:pt x="292" y="111"/>
                    </a:lnTo>
                    <a:lnTo>
                      <a:pt x="292" y="111"/>
                    </a:lnTo>
                    <a:lnTo>
                      <a:pt x="291" y="122"/>
                    </a:lnTo>
                    <a:lnTo>
                      <a:pt x="289" y="133"/>
                    </a:lnTo>
                    <a:lnTo>
                      <a:pt x="287" y="143"/>
                    </a:lnTo>
                    <a:lnTo>
                      <a:pt x="283" y="154"/>
                    </a:lnTo>
                    <a:lnTo>
                      <a:pt x="278" y="164"/>
                    </a:lnTo>
                    <a:lnTo>
                      <a:pt x="272" y="173"/>
                    </a:lnTo>
                    <a:lnTo>
                      <a:pt x="266" y="182"/>
                    </a:lnTo>
                    <a:lnTo>
                      <a:pt x="258" y="189"/>
                    </a:lnTo>
                    <a:lnTo>
                      <a:pt x="258" y="189"/>
                    </a:lnTo>
                    <a:lnTo>
                      <a:pt x="251" y="196"/>
                    </a:lnTo>
                    <a:lnTo>
                      <a:pt x="242" y="203"/>
                    </a:lnTo>
                    <a:lnTo>
                      <a:pt x="234" y="209"/>
                    </a:lnTo>
                    <a:lnTo>
                      <a:pt x="224" y="214"/>
                    </a:lnTo>
                    <a:lnTo>
                      <a:pt x="213" y="217"/>
                    </a:lnTo>
                    <a:lnTo>
                      <a:pt x="203" y="220"/>
                    </a:lnTo>
                    <a:lnTo>
                      <a:pt x="192" y="221"/>
                    </a:lnTo>
                    <a:lnTo>
                      <a:pt x="181" y="222"/>
                    </a:lnTo>
                    <a:lnTo>
                      <a:pt x="100" y="222"/>
                    </a:lnTo>
                    <a:lnTo>
                      <a:pt x="100" y="222"/>
                    </a:lnTo>
                    <a:lnTo>
                      <a:pt x="89" y="221"/>
                    </a:lnTo>
                    <a:lnTo>
                      <a:pt x="78" y="220"/>
                    </a:lnTo>
                    <a:lnTo>
                      <a:pt x="67" y="217"/>
                    </a:lnTo>
                    <a:lnTo>
                      <a:pt x="57" y="214"/>
                    </a:lnTo>
                    <a:lnTo>
                      <a:pt x="47" y="209"/>
                    </a:lnTo>
                    <a:lnTo>
                      <a:pt x="38" y="203"/>
                    </a:lnTo>
                    <a:lnTo>
                      <a:pt x="30" y="196"/>
                    </a:lnTo>
                    <a:lnTo>
                      <a:pt x="21" y="189"/>
                    </a:lnTo>
                    <a:lnTo>
                      <a:pt x="21" y="189"/>
                    </a:lnTo>
                    <a:lnTo>
                      <a:pt x="15" y="183"/>
                    </a:lnTo>
                    <a:lnTo>
                      <a:pt x="9" y="175"/>
                    </a:lnTo>
                    <a:lnTo>
                      <a:pt x="4" y="167"/>
                    </a:lnTo>
                    <a:lnTo>
                      <a:pt x="0" y="158"/>
                    </a:lnTo>
                    <a:lnTo>
                      <a:pt x="61" y="158"/>
                    </a:lnTo>
                    <a:lnTo>
                      <a:pt x="61" y="158"/>
                    </a:lnTo>
                    <a:lnTo>
                      <a:pt x="69" y="164"/>
                    </a:lnTo>
                    <a:lnTo>
                      <a:pt x="79" y="169"/>
                    </a:lnTo>
                    <a:lnTo>
                      <a:pt x="89" y="172"/>
                    </a:lnTo>
                    <a:lnTo>
                      <a:pt x="100" y="173"/>
                    </a:lnTo>
                    <a:lnTo>
                      <a:pt x="181" y="173"/>
                    </a:lnTo>
                    <a:lnTo>
                      <a:pt x="181" y="173"/>
                    </a:lnTo>
                    <a:lnTo>
                      <a:pt x="193" y="172"/>
                    </a:lnTo>
                    <a:lnTo>
                      <a:pt x="204" y="168"/>
                    </a:lnTo>
                    <a:lnTo>
                      <a:pt x="215" y="162"/>
                    </a:lnTo>
                    <a:lnTo>
                      <a:pt x="224" y="154"/>
                    </a:lnTo>
                    <a:lnTo>
                      <a:pt x="224" y="154"/>
                    </a:lnTo>
                    <a:lnTo>
                      <a:pt x="231" y="146"/>
                    </a:lnTo>
                    <a:lnTo>
                      <a:pt x="237" y="135"/>
                    </a:lnTo>
                    <a:lnTo>
                      <a:pt x="241" y="124"/>
                    </a:lnTo>
                    <a:lnTo>
                      <a:pt x="242" y="111"/>
                    </a:lnTo>
                    <a:lnTo>
                      <a:pt x="242" y="111"/>
                    </a:lnTo>
                    <a:lnTo>
                      <a:pt x="242" y="111"/>
                    </a:lnTo>
                    <a:lnTo>
                      <a:pt x="241" y="99"/>
                    </a:lnTo>
                    <a:lnTo>
                      <a:pt x="237" y="86"/>
                    </a:lnTo>
                    <a:lnTo>
                      <a:pt x="231" y="77"/>
                    </a:lnTo>
                    <a:lnTo>
                      <a:pt x="224" y="68"/>
                    </a:lnTo>
                    <a:lnTo>
                      <a:pt x="224" y="68"/>
                    </a:lnTo>
                    <a:lnTo>
                      <a:pt x="215" y="60"/>
                    </a:lnTo>
                    <a:lnTo>
                      <a:pt x="204" y="54"/>
                    </a:lnTo>
                    <a:lnTo>
                      <a:pt x="193" y="51"/>
                    </a:lnTo>
                    <a:lnTo>
                      <a:pt x="181" y="49"/>
                    </a:lnTo>
                    <a:lnTo>
                      <a:pt x="100" y="49"/>
                    </a:lnTo>
                    <a:lnTo>
                      <a:pt x="100" y="49"/>
                    </a:lnTo>
                    <a:lnTo>
                      <a:pt x="89" y="51"/>
                    </a:lnTo>
                    <a:lnTo>
                      <a:pt x="79" y="53"/>
                    </a:lnTo>
                    <a:lnTo>
                      <a:pt x="69" y="58"/>
                    </a:lnTo>
                    <a:lnTo>
                      <a:pt x="61" y="63"/>
                    </a:lnTo>
                    <a:lnTo>
                      <a:pt x="0" y="63"/>
                    </a:lnTo>
                    <a:lnTo>
                      <a:pt x="0" y="63"/>
                    </a:lnTo>
                    <a:lnTo>
                      <a:pt x="4" y="56"/>
                    </a:lnTo>
                    <a:lnTo>
                      <a:pt x="9" y="47"/>
                    </a:lnTo>
                    <a:lnTo>
                      <a:pt x="15" y="39"/>
                    </a:lnTo>
                    <a:lnTo>
                      <a:pt x="21" y="32"/>
                    </a:lnTo>
                    <a:lnTo>
                      <a:pt x="21" y="32"/>
                    </a:lnTo>
                    <a:lnTo>
                      <a:pt x="30" y="26"/>
                    </a:lnTo>
                    <a:lnTo>
                      <a:pt x="38" y="18"/>
                    </a:lnTo>
                    <a:lnTo>
                      <a:pt x="47" y="13"/>
                    </a:lnTo>
                    <a:lnTo>
                      <a:pt x="57" y="9"/>
                    </a:lnTo>
                    <a:lnTo>
                      <a:pt x="67" y="5"/>
                    </a:lnTo>
                    <a:lnTo>
                      <a:pt x="78" y="2"/>
                    </a:lnTo>
                    <a:lnTo>
                      <a:pt x="89" y="0"/>
                    </a:lnTo>
                    <a:lnTo>
                      <a:pt x="100" y="0"/>
                    </a:lnTo>
                    <a:lnTo>
                      <a:pt x="10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85000"/>
                    </a:schemeClr>
                  </a:solidFill>
                  <a:latin typeface="Lao UI" panose="020B0502040204020203" pitchFamily="34" charset="0"/>
                  <a:cs typeface="Lao UI" panose="020B0502040204020203" pitchFamily="34" charset="0"/>
                </a:endParaRPr>
              </a:p>
            </p:txBody>
          </p:sp>
          <p:sp>
            <p:nvSpPr>
              <p:cNvPr id="356" name="Freeform 21"/>
              <p:cNvSpPr>
                <a:spLocks/>
              </p:cNvSpPr>
              <p:nvPr/>
            </p:nvSpPr>
            <p:spPr bwMode="auto">
              <a:xfrm>
                <a:off x="1601767" y="4427550"/>
                <a:ext cx="195263" cy="36513"/>
              </a:xfrm>
              <a:custGeom>
                <a:avLst/>
                <a:gdLst/>
                <a:ahLst/>
                <a:cxnLst>
                  <a:cxn ang="0">
                    <a:pos x="24" y="0"/>
                  </a:cxn>
                  <a:cxn ang="0">
                    <a:pos x="224" y="0"/>
                  </a:cxn>
                  <a:cxn ang="0">
                    <a:pos x="224" y="0"/>
                  </a:cxn>
                  <a:cxn ang="0">
                    <a:pos x="229" y="1"/>
                  </a:cxn>
                  <a:cxn ang="0">
                    <a:pos x="233" y="2"/>
                  </a:cxn>
                  <a:cxn ang="0">
                    <a:pos x="236" y="5"/>
                  </a:cxn>
                  <a:cxn ang="0">
                    <a:pos x="240" y="7"/>
                  </a:cxn>
                  <a:cxn ang="0">
                    <a:pos x="242" y="11"/>
                  </a:cxn>
                  <a:cxn ang="0">
                    <a:pos x="245" y="14"/>
                  </a:cxn>
                  <a:cxn ang="0">
                    <a:pos x="246" y="18"/>
                  </a:cxn>
                  <a:cxn ang="0">
                    <a:pos x="246" y="23"/>
                  </a:cxn>
                  <a:cxn ang="0">
                    <a:pos x="246" y="23"/>
                  </a:cxn>
                  <a:cxn ang="0">
                    <a:pos x="246" y="23"/>
                  </a:cxn>
                  <a:cxn ang="0">
                    <a:pos x="246" y="28"/>
                  </a:cxn>
                  <a:cxn ang="0">
                    <a:pos x="245" y="32"/>
                  </a:cxn>
                  <a:cxn ang="0">
                    <a:pos x="242" y="36"/>
                  </a:cxn>
                  <a:cxn ang="0">
                    <a:pos x="240" y="39"/>
                  </a:cxn>
                  <a:cxn ang="0">
                    <a:pos x="236" y="42"/>
                  </a:cxn>
                  <a:cxn ang="0">
                    <a:pos x="233" y="44"/>
                  </a:cxn>
                  <a:cxn ang="0">
                    <a:pos x="229" y="45"/>
                  </a:cxn>
                  <a:cxn ang="0">
                    <a:pos x="224" y="45"/>
                  </a:cxn>
                  <a:cxn ang="0">
                    <a:pos x="24" y="45"/>
                  </a:cxn>
                  <a:cxn ang="0">
                    <a:pos x="24" y="45"/>
                  </a:cxn>
                  <a:cxn ang="0">
                    <a:pos x="19" y="45"/>
                  </a:cxn>
                  <a:cxn ang="0">
                    <a:pos x="14" y="44"/>
                  </a:cxn>
                  <a:cxn ang="0">
                    <a:pos x="10" y="42"/>
                  </a:cxn>
                  <a:cxn ang="0">
                    <a:pos x="6" y="39"/>
                  </a:cxn>
                  <a:cxn ang="0">
                    <a:pos x="4" y="36"/>
                  </a:cxn>
                  <a:cxn ang="0">
                    <a:pos x="3" y="32"/>
                  </a:cxn>
                  <a:cxn ang="0">
                    <a:pos x="0" y="28"/>
                  </a:cxn>
                  <a:cxn ang="0">
                    <a:pos x="0" y="23"/>
                  </a:cxn>
                  <a:cxn ang="0">
                    <a:pos x="0" y="23"/>
                  </a:cxn>
                  <a:cxn ang="0">
                    <a:pos x="0" y="23"/>
                  </a:cxn>
                  <a:cxn ang="0">
                    <a:pos x="0" y="18"/>
                  </a:cxn>
                  <a:cxn ang="0">
                    <a:pos x="3" y="14"/>
                  </a:cxn>
                  <a:cxn ang="0">
                    <a:pos x="4" y="11"/>
                  </a:cxn>
                  <a:cxn ang="0">
                    <a:pos x="6" y="7"/>
                  </a:cxn>
                  <a:cxn ang="0">
                    <a:pos x="10" y="5"/>
                  </a:cxn>
                  <a:cxn ang="0">
                    <a:pos x="14" y="2"/>
                  </a:cxn>
                  <a:cxn ang="0">
                    <a:pos x="19" y="1"/>
                  </a:cxn>
                  <a:cxn ang="0">
                    <a:pos x="24" y="0"/>
                  </a:cxn>
                  <a:cxn ang="0">
                    <a:pos x="24" y="0"/>
                  </a:cxn>
                </a:cxnLst>
                <a:rect l="0" t="0" r="r" b="b"/>
                <a:pathLst>
                  <a:path w="246" h="45">
                    <a:moveTo>
                      <a:pt x="24" y="0"/>
                    </a:moveTo>
                    <a:lnTo>
                      <a:pt x="224" y="0"/>
                    </a:lnTo>
                    <a:lnTo>
                      <a:pt x="224" y="0"/>
                    </a:lnTo>
                    <a:lnTo>
                      <a:pt x="229" y="1"/>
                    </a:lnTo>
                    <a:lnTo>
                      <a:pt x="233" y="2"/>
                    </a:lnTo>
                    <a:lnTo>
                      <a:pt x="236" y="5"/>
                    </a:lnTo>
                    <a:lnTo>
                      <a:pt x="240" y="7"/>
                    </a:lnTo>
                    <a:lnTo>
                      <a:pt x="242" y="11"/>
                    </a:lnTo>
                    <a:lnTo>
                      <a:pt x="245" y="14"/>
                    </a:lnTo>
                    <a:lnTo>
                      <a:pt x="246" y="18"/>
                    </a:lnTo>
                    <a:lnTo>
                      <a:pt x="246" y="23"/>
                    </a:lnTo>
                    <a:lnTo>
                      <a:pt x="246" y="23"/>
                    </a:lnTo>
                    <a:lnTo>
                      <a:pt x="246" y="23"/>
                    </a:lnTo>
                    <a:lnTo>
                      <a:pt x="246" y="28"/>
                    </a:lnTo>
                    <a:lnTo>
                      <a:pt x="245" y="32"/>
                    </a:lnTo>
                    <a:lnTo>
                      <a:pt x="242" y="36"/>
                    </a:lnTo>
                    <a:lnTo>
                      <a:pt x="240" y="39"/>
                    </a:lnTo>
                    <a:lnTo>
                      <a:pt x="236" y="42"/>
                    </a:lnTo>
                    <a:lnTo>
                      <a:pt x="233" y="44"/>
                    </a:lnTo>
                    <a:lnTo>
                      <a:pt x="229" y="45"/>
                    </a:lnTo>
                    <a:lnTo>
                      <a:pt x="224" y="45"/>
                    </a:lnTo>
                    <a:lnTo>
                      <a:pt x="24" y="45"/>
                    </a:lnTo>
                    <a:lnTo>
                      <a:pt x="24" y="45"/>
                    </a:lnTo>
                    <a:lnTo>
                      <a:pt x="19" y="45"/>
                    </a:lnTo>
                    <a:lnTo>
                      <a:pt x="14" y="44"/>
                    </a:lnTo>
                    <a:lnTo>
                      <a:pt x="10" y="42"/>
                    </a:lnTo>
                    <a:lnTo>
                      <a:pt x="6" y="39"/>
                    </a:lnTo>
                    <a:lnTo>
                      <a:pt x="4" y="36"/>
                    </a:lnTo>
                    <a:lnTo>
                      <a:pt x="3" y="32"/>
                    </a:lnTo>
                    <a:lnTo>
                      <a:pt x="0" y="28"/>
                    </a:lnTo>
                    <a:lnTo>
                      <a:pt x="0" y="23"/>
                    </a:lnTo>
                    <a:lnTo>
                      <a:pt x="0" y="23"/>
                    </a:lnTo>
                    <a:lnTo>
                      <a:pt x="0" y="23"/>
                    </a:lnTo>
                    <a:lnTo>
                      <a:pt x="0" y="18"/>
                    </a:lnTo>
                    <a:lnTo>
                      <a:pt x="3" y="14"/>
                    </a:lnTo>
                    <a:lnTo>
                      <a:pt x="4" y="11"/>
                    </a:lnTo>
                    <a:lnTo>
                      <a:pt x="6" y="7"/>
                    </a:lnTo>
                    <a:lnTo>
                      <a:pt x="10" y="5"/>
                    </a:lnTo>
                    <a:lnTo>
                      <a:pt x="14" y="2"/>
                    </a:lnTo>
                    <a:lnTo>
                      <a:pt x="19" y="1"/>
                    </a:lnTo>
                    <a:lnTo>
                      <a:pt x="24" y="0"/>
                    </a:lnTo>
                    <a:lnTo>
                      <a:pt x="2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85000"/>
                    </a:schemeClr>
                  </a:solidFill>
                  <a:latin typeface="Lao UI" panose="020B0502040204020203" pitchFamily="34" charset="0"/>
                  <a:cs typeface="Lao UI" panose="020B0502040204020203" pitchFamily="34" charset="0"/>
                </a:endParaRPr>
              </a:p>
            </p:txBody>
          </p:sp>
        </p:grpSp>
      </p:grpSp>
      <p:sp>
        <p:nvSpPr>
          <p:cNvPr id="357" name="Rectangle 3"/>
          <p:cNvSpPr txBox="1">
            <a:spLocks noChangeArrowheads="1"/>
          </p:cNvSpPr>
          <p:nvPr/>
        </p:nvSpPr>
        <p:spPr bwMode="auto">
          <a:xfrm>
            <a:off x="6320445" y="3479624"/>
            <a:ext cx="4702051"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358" name="speed"/>
          <p:cNvSpPr txBox="1">
            <a:spLocks noChangeArrowheads="1"/>
          </p:cNvSpPr>
          <p:nvPr/>
        </p:nvSpPr>
        <p:spPr bwMode="auto">
          <a:xfrm>
            <a:off x="6320445" y="3054216"/>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Actual sales</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359" name="Rectangle 3"/>
          <p:cNvSpPr txBox="1">
            <a:spLocks noChangeArrowheads="1"/>
          </p:cNvSpPr>
          <p:nvPr/>
        </p:nvSpPr>
        <p:spPr bwMode="auto">
          <a:xfrm>
            <a:off x="6320445" y="5064192"/>
            <a:ext cx="4702051"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360" name="speed"/>
          <p:cNvSpPr txBox="1">
            <a:spLocks noChangeArrowheads="1"/>
          </p:cNvSpPr>
          <p:nvPr/>
        </p:nvSpPr>
        <p:spPr bwMode="auto">
          <a:xfrm>
            <a:off x="6320445" y="4638784"/>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Cost and profit</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Tree>
    <p:extLst>
      <p:ext uri="{BB962C8B-B14F-4D97-AF65-F5344CB8AC3E}">
        <p14:creationId xmlns:p14="http://schemas.microsoft.com/office/powerpoint/2010/main" val="419154532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16" presetClass="entr" presetSubtype="37" fill="hold" grpId="0" nodeType="afterEffect">
                                  <p:stCondLst>
                                    <p:cond delay="0"/>
                                  </p:stCondLst>
                                  <p:childTnLst>
                                    <p:set>
                                      <p:cBhvr>
                                        <p:cTn id="15" dur="1" fill="hold">
                                          <p:stCondLst>
                                            <p:cond delay="0"/>
                                          </p:stCondLst>
                                        </p:cTn>
                                        <p:tgtEl>
                                          <p:spTgt spid="341"/>
                                        </p:tgtEl>
                                        <p:attrNameLst>
                                          <p:attrName>style.visibility</p:attrName>
                                        </p:attrNameLst>
                                      </p:cBhvr>
                                      <p:to>
                                        <p:strVal val="visible"/>
                                      </p:to>
                                    </p:set>
                                    <p:animEffect transition="in" filter="barn(outVertical)">
                                      <p:cBhvr>
                                        <p:cTn id="16" dur="500"/>
                                        <p:tgtEl>
                                          <p:spTgt spid="34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42"/>
                                        </p:tgtEl>
                                        <p:attrNameLst>
                                          <p:attrName>style.visibility</p:attrName>
                                        </p:attrNameLst>
                                      </p:cBhvr>
                                      <p:to>
                                        <p:strVal val="visible"/>
                                      </p:to>
                                    </p:set>
                                    <p:animEffect transition="in" filter="barn(outVertical)">
                                      <p:cBhvr>
                                        <p:cTn id="19" dur="500"/>
                                        <p:tgtEl>
                                          <p:spTgt spid="34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43"/>
                                        </p:tgtEl>
                                        <p:attrNameLst>
                                          <p:attrName>style.visibility</p:attrName>
                                        </p:attrNameLst>
                                      </p:cBhvr>
                                      <p:to>
                                        <p:strVal val="visible"/>
                                      </p:to>
                                    </p:set>
                                    <p:animEffect transition="in" filter="barn(outVertical)">
                                      <p:cBhvr>
                                        <p:cTn id="22" dur="500"/>
                                        <p:tgtEl>
                                          <p:spTgt spid="3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44"/>
                                        </p:tgtEl>
                                        <p:attrNameLst>
                                          <p:attrName>style.visibility</p:attrName>
                                        </p:attrNameLst>
                                      </p:cBhvr>
                                      <p:to>
                                        <p:strVal val="visible"/>
                                      </p:to>
                                    </p:set>
                                    <p:animEffect transition="in" filter="barn(outVertical)">
                                      <p:cBhvr>
                                        <p:cTn id="25" dur="500"/>
                                        <p:tgtEl>
                                          <p:spTgt spid="344"/>
                                        </p:tgtEl>
                                      </p:cBhvr>
                                    </p:animEffect>
                                  </p:childTnLst>
                                </p:cTn>
                              </p:par>
                            </p:childTnLst>
                          </p:cTn>
                        </p:par>
                        <p:par>
                          <p:cTn id="26" fill="hold">
                            <p:stCondLst>
                              <p:cond delay="13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1800"/>
                            </p:stCondLst>
                            <p:childTnLst>
                              <p:par>
                                <p:cTn id="40" presetID="2" presetClass="entr" presetSubtype="4" decel="10000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decel="100000" fill="hold" nodeType="withEffect">
                                  <p:stCondLst>
                                    <p:cond delay="20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par>
                                <p:cTn id="48" presetID="2" presetClass="entr" presetSubtype="4" decel="100000" fill="hold" nodeType="withEffect">
                                  <p:stCondLst>
                                    <p:cond delay="40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par>
                                <p:cTn id="52" presetID="2" presetClass="entr" presetSubtype="4" decel="100000" fill="hold" nodeType="withEffect">
                                  <p:stCondLst>
                                    <p:cond delay="600"/>
                                  </p:stCondLst>
                                  <p:childTnLst>
                                    <p:set>
                                      <p:cBhvr>
                                        <p:cTn id="53" dur="1" fill="hold">
                                          <p:stCondLst>
                                            <p:cond delay="0"/>
                                          </p:stCondLst>
                                        </p:cTn>
                                        <p:tgtEl>
                                          <p:spTgt spid="57"/>
                                        </p:tgtEl>
                                        <p:attrNameLst>
                                          <p:attrName>style.visibility</p:attrName>
                                        </p:attrNameLst>
                                      </p:cBhvr>
                                      <p:to>
                                        <p:strVal val="visible"/>
                                      </p:to>
                                    </p:set>
                                    <p:anim calcmode="lin" valueType="num">
                                      <p:cBhvr additive="base">
                                        <p:cTn id="54" dur="500" fill="hold"/>
                                        <p:tgtEl>
                                          <p:spTgt spid="57"/>
                                        </p:tgtEl>
                                        <p:attrNameLst>
                                          <p:attrName>ppt_x</p:attrName>
                                        </p:attrNameLst>
                                      </p:cBhvr>
                                      <p:tavLst>
                                        <p:tav tm="0">
                                          <p:val>
                                            <p:strVal val="#ppt_x"/>
                                          </p:val>
                                        </p:tav>
                                        <p:tav tm="100000">
                                          <p:val>
                                            <p:strVal val="#ppt_x"/>
                                          </p:val>
                                        </p:tav>
                                      </p:tavLst>
                                    </p:anim>
                                    <p:anim calcmode="lin" valueType="num">
                                      <p:cBhvr additive="base">
                                        <p:cTn id="55" dur="500" fill="hold"/>
                                        <p:tgtEl>
                                          <p:spTgt spid="57"/>
                                        </p:tgtEl>
                                        <p:attrNameLst>
                                          <p:attrName>ppt_y</p:attrName>
                                        </p:attrNameLst>
                                      </p:cBhvr>
                                      <p:tavLst>
                                        <p:tav tm="0">
                                          <p:val>
                                            <p:strVal val="1+#ppt_h/2"/>
                                          </p:val>
                                        </p:tav>
                                        <p:tav tm="100000">
                                          <p:val>
                                            <p:strVal val="#ppt_y"/>
                                          </p:val>
                                        </p:tav>
                                      </p:tavLst>
                                    </p:anim>
                                  </p:childTnLst>
                                </p:cTn>
                              </p:par>
                            </p:childTnLst>
                          </p:cTn>
                        </p:par>
                        <p:par>
                          <p:cTn id="56" fill="hold">
                            <p:stCondLst>
                              <p:cond delay="2900"/>
                            </p:stCondLst>
                            <p:childTnLst>
                              <p:par>
                                <p:cTn id="57" presetID="31" presetClass="entr" presetSubtype="0" fill="hold" nodeType="afterEffect">
                                  <p:stCondLst>
                                    <p:cond delay="0"/>
                                  </p:stCondLst>
                                  <p:childTnLst>
                                    <p:set>
                                      <p:cBhvr>
                                        <p:cTn id="58" dur="1" fill="hold">
                                          <p:stCondLst>
                                            <p:cond delay="0"/>
                                          </p:stCondLst>
                                        </p:cTn>
                                        <p:tgtEl>
                                          <p:spTgt spid="348"/>
                                        </p:tgtEl>
                                        <p:attrNameLst>
                                          <p:attrName>style.visibility</p:attrName>
                                        </p:attrNameLst>
                                      </p:cBhvr>
                                      <p:to>
                                        <p:strVal val="visible"/>
                                      </p:to>
                                    </p:set>
                                    <p:anim calcmode="lin" valueType="num">
                                      <p:cBhvr>
                                        <p:cTn id="59" dur="1000" fill="hold"/>
                                        <p:tgtEl>
                                          <p:spTgt spid="348"/>
                                        </p:tgtEl>
                                        <p:attrNameLst>
                                          <p:attrName>ppt_w</p:attrName>
                                        </p:attrNameLst>
                                      </p:cBhvr>
                                      <p:tavLst>
                                        <p:tav tm="0">
                                          <p:val>
                                            <p:fltVal val="0"/>
                                          </p:val>
                                        </p:tav>
                                        <p:tav tm="100000">
                                          <p:val>
                                            <p:strVal val="#ppt_w"/>
                                          </p:val>
                                        </p:tav>
                                      </p:tavLst>
                                    </p:anim>
                                    <p:anim calcmode="lin" valueType="num">
                                      <p:cBhvr>
                                        <p:cTn id="60" dur="1000" fill="hold"/>
                                        <p:tgtEl>
                                          <p:spTgt spid="348"/>
                                        </p:tgtEl>
                                        <p:attrNameLst>
                                          <p:attrName>ppt_h</p:attrName>
                                        </p:attrNameLst>
                                      </p:cBhvr>
                                      <p:tavLst>
                                        <p:tav tm="0">
                                          <p:val>
                                            <p:fltVal val="0"/>
                                          </p:val>
                                        </p:tav>
                                        <p:tav tm="100000">
                                          <p:val>
                                            <p:strVal val="#ppt_h"/>
                                          </p:val>
                                        </p:tav>
                                      </p:tavLst>
                                    </p:anim>
                                    <p:anim calcmode="lin" valueType="num">
                                      <p:cBhvr>
                                        <p:cTn id="61" dur="1000" fill="hold"/>
                                        <p:tgtEl>
                                          <p:spTgt spid="348"/>
                                        </p:tgtEl>
                                        <p:attrNameLst>
                                          <p:attrName>style.rotation</p:attrName>
                                        </p:attrNameLst>
                                      </p:cBhvr>
                                      <p:tavLst>
                                        <p:tav tm="0">
                                          <p:val>
                                            <p:fltVal val="90"/>
                                          </p:val>
                                        </p:tav>
                                        <p:tav tm="100000">
                                          <p:val>
                                            <p:fltVal val="0"/>
                                          </p:val>
                                        </p:tav>
                                      </p:tavLst>
                                    </p:anim>
                                    <p:animEffect transition="in" filter="fade">
                                      <p:cBhvr>
                                        <p:cTn id="62" dur="1000"/>
                                        <p:tgtEl>
                                          <p:spTgt spid="348"/>
                                        </p:tgtEl>
                                      </p:cBhvr>
                                    </p:animEffect>
                                  </p:childTnLst>
                                </p:cTn>
                              </p:par>
                              <p:par>
                                <p:cTn id="63" presetID="31" presetClass="entr" presetSubtype="0" fill="hold" nodeType="withEffect">
                                  <p:stCondLst>
                                    <p:cond delay="0"/>
                                  </p:stCondLst>
                                  <p:childTnLst>
                                    <p:set>
                                      <p:cBhvr>
                                        <p:cTn id="64" dur="1" fill="hold">
                                          <p:stCondLst>
                                            <p:cond delay="0"/>
                                          </p:stCondLst>
                                        </p:cTn>
                                        <p:tgtEl>
                                          <p:spTgt spid="345"/>
                                        </p:tgtEl>
                                        <p:attrNameLst>
                                          <p:attrName>style.visibility</p:attrName>
                                        </p:attrNameLst>
                                      </p:cBhvr>
                                      <p:to>
                                        <p:strVal val="visible"/>
                                      </p:to>
                                    </p:set>
                                    <p:anim calcmode="lin" valueType="num">
                                      <p:cBhvr>
                                        <p:cTn id="65" dur="1000" fill="hold"/>
                                        <p:tgtEl>
                                          <p:spTgt spid="345"/>
                                        </p:tgtEl>
                                        <p:attrNameLst>
                                          <p:attrName>ppt_w</p:attrName>
                                        </p:attrNameLst>
                                      </p:cBhvr>
                                      <p:tavLst>
                                        <p:tav tm="0">
                                          <p:val>
                                            <p:fltVal val="0"/>
                                          </p:val>
                                        </p:tav>
                                        <p:tav tm="100000">
                                          <p:val>
                                            <p:strVal val="#ppt_w"/>
                                          </p:val>
                                        </p:tav>
                                      </p:tavLst>
                                    </p:anim>
                                    <p:anim calcmode="lin" valueType="num">
                                      <p:cBhvr>
                                        <p:cTn id="66" dur="1000" fill="hold"/>
                                        <p:tgtEl>
                                          <p:spTgt spid="345"/>
                                        </p:tgtEl>
                                        <p:attrNameLst>
                                          <p:attrName>ppt_h</p:attrName>
                                        </p:attrNameLst>
                                      </p:cBhvr>
                                      <p:tavLst>
                                        <p:tav tm="0">
                                          <p:val>
                                            <p:fltVal val="0"/>
                                          </p:val>
                                        </p:tav>
                                        <p:tav tm="100000">
                                          <p:val>
                                            <p:strVal val="#ppt_h"/>
                                          </p:val>
                                        </p:tav>
                                      </p:tavLst>
                                    </p:anim>
                                    <p:anim calcmode="lin" valueType="num">
                                      <p:cBhvr>
                                        <p:cTn id="67" dur="1000" fill="hold"/>
                                        <p:tgtEl>
                                          <p:spTgt spid="345"/>
                                        </p:tgtEl>
                                        <p:attrNameLst>
                                          <p:attrName>style.rotation</p:attrName>
                                        </p:attrNameLst>
                                      </p:cBhvr>
                                      <p:tavLst>
                                        <p:tav tm="0">
                                          <p:val>
                                            <p:fltVal val="90"/>
                                          </p:val>
                                        </p:tav>
                                        <p:tav tm="100000">
                                          <p:val>
                                            <p:fltVal val="0"/>
                                          </p:val>
                                        </p:tav>
                                      </p:tavLst>
                                    </p:anim>
                                    <p:animEffect transition="in" filter="fade">
                                      <p:cBhvr>
                                        <p:cTn id="68" dur="1000"/>
                                        <p:tgtEl>
                                          <p:spTgt spid="345"/>
                                        </p:tgtEl>
                                      </p:cBhvr>
                                    </p:animEffect>
                                  </p:childTnLst>
                                </p:cTn>
                              </p:par>
                              <p:par>
                                <p:cTn id="69" presetID="31" presetClass="entr" presetSubtype="0" fill="hold" nodeType="withEffect">
                                  <p:stCondLst>
                                    <p:cond delay="0"/>
                                  </p:stCondLst>
                                  <p:childTnLst>
                                    <p:set>
                                      <p:cBhvr>
                                        <p:cTn id="70" dur="1" fill="hold">
                                          <p:stCondLst>
                                            <p:cond delay="0"/>
                                          </p:stCondLst>
                                        </p:cTn>
                                        <p:tgtEl>
                                          <p:spTgt spid="351"/>
                                        </p:tgtEl>
                                        <p:attrNameLst>
                                          <p:attrName>style.visibility</p:attrName>
                                        </p:attrNameLst>
                                      </p:cBhvr>
                                      <p:to>
                                        <p:strVal val="visible"/>
                                      </p:to>
                                    </p:set>
                                    <p:anim calcmode="lin" valueType="num">
                                      <p:cBhvr>
                                        <p:cTn id="71" dur="1000" fill="hold"/>
                                        <p:tgtEl>
                                          <p:spTgt spid="351"/>
                                        </p:tgtEl>
                                        <p:attrNameLst>
                                          <p:attrName>ppt_w</p:attrName>
                                        </p:attrNameLst>
                                      </p:cBhvr>
                                      <p:tavLst>
                                        <p:tav tm="0">
                                          <p:val>
                                            <p:fltVal val="0"/>
                                          </p:val>
                                        </p:tav>
                                        <p:tav tm="100000">
                                          <p:val>
                                            <p:strVal val="#ppt_w"/>
                                          </p:val>
                                        </p:tav>
                                      </p:tavLst>
                                    </p:anim>
                                    <p:anim calcmode="lin" valueType="num">
                                      <p:cBhvr>
                                        <p:cTn id="72" dur="1000" fill="hold"/>
                                        <p:tgtEl>
                                          <p:spTgt spid="351"/>
                                        </p:tgtEl>
                                        <p:attrNameLst>
                                          <p:attrName>ppt_h</p:attrName>
                                        </p:attrNameLst>
                                      </p:cBhvr>
                                      <p:tavLst>
                                        <p:tav tm="0">
                                          <p:val>
                                            <p:fltVal val="0"/>
                                          </p:val>
                                        </p:tav>
                                        <p:tav tm="100000">
                                          <p:val>
                                            <p:strVal val="#ppt_h"/>
                                          </p:val>
                                        </p:tav>
                                      </p:tavLst>
                                    </p:anim>
                                    <p:anim calcmode="lin" valueType="num">
                                      <p:cBhvr>
                                        <p:cTn id="73" dur="1000" fill="hold"/>
                                        <p:tgtEl>
                                          <p:spTgt spid="351"/>
                                        </p:tgtEl>
                                        <p:attrNameLst>
                                          <p:attrName>style.rotation</p:attrName>
                                        </p:attrNameLst>
                                      </p:cBhvr>
                                      <p:tavLst>
                                        <p:tav tm="0">
                                          <p:val>
                                            <p:fltVal val="90"/>
                                          </p:val>
                                        </p:tav>
                                        <p:tav tm="100000">
                                          <p:val>
                                            <p:fltVal val="0"/>
                                          </p:val>
                                        </p:tav>
                                      </p:tavLst>
                                    </p:anim>
                                    <p:animEffect transition="in" filter="fade">
                                      <p:cBhvr>
                                        <p:cTn id="74" dur="1000"/>
                                        <p:tgtEl>
                                          <p:spTgt spid="351"/>
                                        </p:tgtEl>
                                      </p:cBhvr>
                                    </p:animEffect>
                                  </p:childTnLst>
                                </p:cTn>
                              </p:par>
                            </p:childTnLst>
                          </p:cTn>
                        </p:par>
                        <p:par>
                          <p:cTn id="75" fill="hold">
                            <p:stCondLst>
                              <p:cond delay="3900"/>
                            </p:stCondLst>
                            <p:childTnLst>
                              <p:par>
                                <p:cTn id="76" presetID="2" presetClass="entr" presetSubtype="2" decel="100000" fill="hold" grpId="0" nodeType="afterEffect">
                                  <p:stCondLst>
                                    <p:cond delay="0"/>
                                  </p:stCondLst>
                                  <p:iterate type="lt">
                                    <p:tmPct val="10000"/>
                                  </p:iterate>
                                  <p:childTnLst>
                                    <p:set>
                                      <p:cBhvr>
                                        <p:cTn id="77" dur="1" fill="hold">
                                          <p:stCondLst>
                                            <p:cond delay="0"/>
                                          </p:stCondLst>
                                        </p:cTn>
                                        <p:tgtEl>
                                          <p:spTgt spid="126"/>
                                        </p:tgtEl>
                                        <p:attrNameLst>
                                          <p:attrName>style.visibility</p:attrName>
                                        </p:attrNameLst>
                                      </p:cBhvr>
                                      <p:to>
                                        <p:strVal val="visible"/>
                                      </p:to>
                                    </p:set>
                                    <p:anim calcmode="lin" valueType="num">
                                      <p:cBhvr additive="base">
                                        <p:cTn id="78" dur="500" fill="hold"/>
                                        <p:tgtEl>
                                          <p:spTgt spid="126"/>
                                        </p:tgtEl>
                                        <p:attrNameLst>
                                          <p:attrName>ppt_x</p:attrName>
                                        </p:attrNameLst>
                                      </p:cBhvr>
                                      <p:tavLst>
                                        <p:tav tm="0">
                                          <p:val>
                                            <p:strVal val="1+#ppt_w/2"/>
                                          </p:val>
                                        </p:tav>
                                        <p:tav tm="100000">
                                          <p:val>
                                            <p:strVal val="#ppt_x"/>
                                          </p:val>
                                        </p:tav>
                                      </p:tavLst>
                                    </p:anim>
                                    <p:anim calcmode="lin" valueType="num">
                                      <p:cBhvr additive="base">
                                        <p:cTn id="79" dur="500" fill="hold"/>
                                        <p:tgtEl>
                                          <p:spTgt spid="126"/>
                                        </p:tgtEl>
                                        <p:attrNameLst>
                                          <p:attrName>ppt_y</p:attrName>
                                        </p:attrNameLst>
                                      </p:cBhvr>
                                      <p:tavLst>
                                        <p:tav tm="0">
                                          <p:val>
                                            <p:strVal val="#ppt_y"/>
                                          </p:val>
                                        </p:tav>
                                        <p:tav tm="100000">
                                          <p:val>
                                            <p:strVal val="#ppt_y"/>
                                          </p:val>
                                        </p:tav>
                                      </p:tavLst>
                                    </p:anim>
                                  </p:childTnLst>
                                </p:cTn>
                              </p:par>
                              <p:par>
                                <p:cTn id="80" presetID="22" presetClass="entr" presetSubtype="1" fill="hold" grpId="0" nodeType="withEffect">
                                  <p:stCondLst>
                                    <p:cond delay="200"/>
                                  </p:stCondLst>
                                  <p:childTnLst>
                                    <p:set>
                                      <p:cBhvr>
                                        <p:cTn id="81" dur="1" fill="hold">
                                          <p:stCondLst>
                                            <p:cond delay="0"/>
                                          </p:stCondLst>
                                        </p:cTn>
                                        <p:tgtEl>
                                          <p:spTgt spid="125"/>
                                        </p:tgtEl>
                                        <p:attrNameLst>
                                          <p:attrName>style.visibility</p:attrName>
                                        </p:attrNameLst>
                                      </p:cBhvr>
                                      <p:to>
                                        <p:strVal val="visible"/>
                                      </p:to>
                                    </p:set>
                                    <p:animEffect transition="in" filter="wipe(up)">
                                      <p:cBhvr>
                                        <p:cTn id="82" dur="500"/>
                                        <p:tgtEl>
                                          <p:spTgt spid="125"/>
                                        </p:tgtEl>
                                      </p:cBhvr>
                                    </p:animEffect>
                                  </p:childTnLst>
                                </p:cTn>
                              </p:par>
                            </p:childTnLst>
                          </p:cTn>
                        </p:par>
                        <p:par>
                          <p:cTn id="83" fill="hold">
                            <p:stCondLst>
                              <p:cond delay="4600"/>
                            </p:stCondLst>
                            <p:childTnLst>
                              <p:par>
                                <p:cTn id="84" presetID="2" presetClass="entr" presetSubtype="2" decel="100000" fill="hold" grpId="0" nodeType="afterEffect">
                                  <p:stCondLst>
                                    <p:cond delay="0"/>
                                  </p:stCondLst>
                                  <p:iterate type="lt">
                                    <p:tmPct val="10000"/>
                                  </p:iterate>
                                  <p:childTnLst>
                                    <p:set>
                                      <p:cBhvr>
                                        <p:cTn id="85" dur="1" fill="hold">
                                          <p:stCondLst>
                                            <p:cond delay="0"/>
                                          </p:stCondLst>
                                        </p:cTn>
                                        <p:tgtEl>
                                          <p:spTgt spid="358"/>
                                        </p:tgtEl>
                                        <p:attrNameLst>
                                          <p:attrName>style.visibility</p:attrName>
                                        </p:attrNameLst>
                                      </p:cBhvr>
                                      <p:to>
                                        <p:strVal val="visible"/>
                                      </p:to>
                                    </p:set>
                                    <p:anim calcmode="lin" valueType="num">
                                      <p:cBhvr additive="base">
                                        <p:cTn id="86" dur="500" fill="hold"/>
                                        <p:tgtEl>
                                          <p:spTgt spid="358"/>
                                        </p:tgtEl>
                                        <p:attrNameLst>
                                          <p:attrName>ppt_x</p:attrName>
                                        </p:attrNameLst>
                                      </p:cBhvr>
                                      <p:tavLst>
                                        <p:tav tm="0">
                                          <p:val>
                                            <p:strVal val="1+#ppt_w/2"/>
                                          </p:val>
                                        </p:tav>
                                        <p:tav tm="100000">
                                          <p:val>
                                            <p:strVal val="#ppt_x"/>
                                          </p:val>
                                        </p:tav>
                                      </p:tavLst>
                                    </p:anim>
                                    <p:anim calcmode="lin" valueType="num">
                                      <p:cBhvr additive="base">
                                        <p:cTn id="87" dur="500" fill="hold"/>
                                        <p:tgtEl>
                                          <p:spTgt spid="358"/>
                                        </p:tgtEl>
                                        <p:attrNameLst>
                                          <p:attrName>ppt_y</p:attrName>
                                        </p:attrNameLst>
                                      </p:cBhvr>
                                      <p:tavLst>
                                        <p:tav tm="0">
                                          <p:val>
                                            <p:strVal val="#ppt_y"/>
                                          </p:val>
                                        </p:tav>
                                        <p:tav tm="100000">
                                          <p:val>
                                            <p:strVal val="#ppt_y"/>
                                          </p:val>
                                        </p:tav>
                                      </p:tavLst>
                                    </p:anim>
                                  </p:childTnLst>
                                </p:cTn>
                              </p:par>
                              <p:par>
                                <p:cTn id="88" presetID="22" presetClass="entr" presetSubtype="1" fill="hold" grpId="0" nodeType="withEffect">
                                  <p:stCondLst>
                                    <p:cond delay="200"/>
                                  </p:stCondLst>
                                  <p:childTnLst>
                                    <p:set>
                                      <p:cBhvr>
                                        <p:cTn id="89" dur="1" fill="hold">
                                          <p:stCondLst>
                                            <p:cond delay="0"/>
                                          </p:stCondLst>
                                        </p:cTn>
                                        <p:tgtEl>
                                          <p:spTgt spid="357"/>
                                        </p:tgtEl>
                                        <p:attrNameLst>
                                          <p:attrName>style.visibility</p:attrName>
                                        </p:attrNameLst>
                                      </p:cBhvr>
                                      <p:to>
                                        <p:strVal val="visible"/>
                                      </p:to>
                                    </p:set>
                                    <p:animEffect transition="in" filter="wipe(up)">
                                      <p:cBhvr>
                                        <p:cTn id="90" dur="500"/>
                                        <p:tgtEl>
                                          <p:spTgt spid="357"/>
                                        </p:tgtEl>
                                      </p:cBhvr>
                                    </p:animEffect>
                                  </p:childTnLst>
                                </p:cTn>
                              </p:par>
                            </p:childTnLst>
                          </p:cTn>
                        </p:par>
                        <p:par>
                          <p:cTn id="91" fill="hold">
                            <p:stCondLst>
                              <p:cond delay="5300"/>
                            </p:stCondLst>
                            <p:childTnLst>
                              <p:par>
                                <p:cTn id="92" presetID="2" presetClass="entr" presetSubtype="2" decel="100000" fill="hold" grpId="0" nodeType="afterEffect">
                                  <p:stCondLst>
                                    <p:cond delay="0"/>
                                  </p:stCondLst>
                                  <p:iterate type="lt">
                                    <p:tmPct val="10000"/>
                                  </p:iterate>
                                  <p:childTnLst>
                                    <p:set>
                                      <p:cBhvr>
                                        <p:cTn id="93" dur="1" fill="hold">
                                          <p:stCondLst>
                                            <p:cond delay="0"/>
                                          </p:stCondLst>
                                        </p:cTn>
                                        <p:tgtEl>
                                          <p:spTgt spid="360"/>
                                        </p:tgtEl>
                                        <p:attrNameLst>
                                          <p:attrName>style.visibility</p:attrName>
                                        </p:attrNameLst>
                                      </p:cBhvr>
                                      <p:to>
                                        <p:strVal val="visible"/>
                                      </p:to>
                                    </p:set>
                                    <p:anim calcmode="lin" valueType="num">
                                      <p:cBhvr additive="base">
                                        <p:cTn id="94" dur="500" fill="hold"/>
                                        <p:tgtEl>
                                          <p:spTgt spid="360"/>
                                        </p:tgtEl>
                                        <p:attrNameLst>
                                          <p:attrName>ppt_x</p:attrName>
                                        </p:attrNameLst>
                                      </p:cBhvr>
                                      <p:tavLst>
                                        <p:tav tm="0">
                                          <p:val>
                                            <p:strVal val="1+#ppt_w/2"/>
                                          </p:val>
                                        </p:tav>
                                        <p:tav tm="100000">
                                          <p:val>
                                            <p:strVal val="#ppt_x"/>
                                          </p:val>
                                        </p:tav>
                                      </p:tavLst>
                                    </p:anim>
                                    <p:anim calcmode="lin" valueType="num">
                                      <p:cBhvr additive="base">
                                        <p:cTn id="95" dur="500" fill="hold"/>
                                        <p:tgtEl>
                                          <p:spTgt spid="360"/>
                                        </p:tgtEl>
                                        <p:attrNameLst>
                                          <p:attrName>ppt_y</p:attrName>
                                        </p:attrNameLst>
                                      </p:cBhvr>
                                      <p:tavLst>
                                        <p:tav tm="0">
                                          <p:val>
                                            <p:strVal val="#ppt_y"/>
                                          </p:val>
                                        </p:tav>
                                        <p:tav tm="100000">
                                          <p:val>
                                            <p:strVal val="#ppt_y"/>
                                          </p:val>
                                        </p:tav>
                                      </p:tavLst>
                                    </p:anim>
                                  </p:childTnLst>
                                </p:cTn>
                              </p:par>
                              <p:par>
                                <p:cTn id="96" presetID="22" presetClass="entr" presetSubtype="1" fill="hold" grpId="0" nodeType="withEffect">
                                  <p:stCondLst>
                                    <p:cond delay="200"/>
                                  </p:stCondLst>
                                  <p:childTnLst>
                                    <p:set>
                                      <p:cBhvr>
                                        <p:cTn id="97" dur="1" fill="hold">
                                          <p:stCondLst>
                                            <p:cond delay="0"/>
                                          </p:stCondLst>
                                        </p:cTn>
                                        <p:tgtEl>
                                          <p:spTgt spid="359"/>
                                        </p:tgtEl>
                                        <p:attrNameLst>
                                          <p:attrName>style.visibility</p:attrName>
                                        </p:attrNameLst>
                                      </p:cBhvr>
                                      <p:to>
                                        <p:strVal val="visible"/>
                                      </p:to>
                                    </p:set>
                                    <p:animEffect transition="in" filter="wipe(up)">
                                      <p:cBhvr>
                                        <p:cTn id="98"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5" grpId="0"/>
      <p:bldP spid="126" grpId="0"/>
      <p:bldP spid="341" grpId="0"/>
      <p:bldP spid="342" grpId="0"/>
      <p:bldP spid="343" grpId="0"/>
      <p:bldP spid="344" grpId="0"/>
      <p:bldP spid="357" grpId="0"/>
      <p:bldP spid="358" grpId="0"/>
      <p:bldP spid="359" grpId="0"/>
      <p:bldP spid="3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4373866"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Completion of the work</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13</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361" name="Freeform 4433"/>
          <p:cNvSpPr>
            <a:spLocks/>
          </p:cNvSpPr>
          <p:nvPr/>
        </p:nvSpPr>
        <p:spPr bwMode="auto">
          <a:xfrm>
            <a:off x="6551349" y="3537187"/>
            <a:ext cx="971055" cy="1501932"/>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noFill/>
          <a:ln w="12700">
            <a:solidFill>
              <a:schemeClr val="bg1">
                <a:lumMod val="95000"/>
              </a:schemeClr>
            </a:solidFill>
            <a:prstDash val="dash"/>
            <a:round/>
            <a:headEnd/>
            <a:tailEnd/>
          </a:ln>
        </p:spPr>
        <p:txBody>
          <a:bodyPr lIns="89595" tIns="44798" rIns="89595" bIns="44798"/>
          <a:lstStyle/>
          <a:p>
            <a:endParaRPr lang="zh-CN" altLang="en-US" sz="900">
              <a:solidFill>
                <a:schemeClr val="bg1">
                  <a:lumMod val="85000"/>
                </a:schemeClr>
              </a:solidFill>
            </a:endParaRPr>
          </a:p>
        </p:txBody>
      </p:sp>
      <p:sp>
        <p:nvSpPr>
          <p:cNvPr id="362" name="Freeform 4439"/>
          <p:cNvSpPr>
            <a:spLocks/>
          </p:cNvSpPr>
          <p:nvPr/>
        </p:nvSpPr>
        <p:spPr bwMode="auto">
          <a:xfrm rot="18012422">
            <a:off x="6804480" y="2254685"/>
            <a:ext cx="978364" cy="1489026"/>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noFill/>
          <a:ln w="12700">
            <a:solidFill>
              <a:schemeClr val="bg1">
                <a:lumMod val="95000"/>
              </a:schemeClr>
            </a:solidFill>
            <a:prstDash val="dash"/>
            <a:round/>
            <a:headEnd/>
            <a:tailEnd/>
          </a:ln>
        </p:spPr>
        <p:txBody>
          <a:bodyPr lIns="89595" tIns="44798" rIns="89595" bIns="44798"/>
          <a:lstStyle/>
          <a:p>
            <a:endParaRPr lang="zh-CN" altLang="en-US" sz="900">
              <a:solidFill>
                <a:schemeClr val="bg1">
                  <a:lumMod val="85000"/>
                </a:schemeClr>
              </a:solidFill>
            </a:endParaRPr>
          </a:p>
        </p:txBody>
      </p:sp>
      <p:sp>
        <p:nvSpPr>
          <p:cNvPr id="363" name="Freeform 4440"/>
          <p:cNvSpPr>
            <a:spLocks/>
          </p:cNvSpPr>
          <p:nvPr/>
        </p:nvSpPr>
        <p:spPr bwMode="auto">
          <a:xfrm rot="14400000">
            <a:off x="5835851" y="1413872"/>
            <a:ext cx="979473" cy="1490127"/>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noFill/>
          <a:ln w="12700">
            <a:solidFill>
              <a:schemeClr val="bg1">
                <a:lumMod val="95000"/>
              </a:schemeClr>
            </a:solidFill>
            <a:prstDash val="dash"/>
            <a:round/>
            <a:headEnd/>
            <a:tailEnd/>
          </a:ln>
        </p:spPr>
        <p:txBody>
          <a:bodyPr lIns="89595" tIns="44798" rIns="89595" bIns="44798"/>
          <a:lstStyle/>
          <a:p>
            <a:endParaRPr lang="zh-CN" altLang="en-US" sz="900">
              <a:solidFill>
                <a:schemeClr val="bg1">
                  <a:lumMod val="85000"/>
                </a:schemeClr>
              </a:solidFill>
            </a:endParaRPr>
          </a:p>
        </p:txBody>
      </p:sp>
      <p:sp>
        <p:nvSpPr>
          <p:cNvPr id="364" name="Freeform 4444"/>
          <p:cNvSpPr>
            <a:spLocks/>
          </p:cNvSpPr>
          <p:nvPr/>
        </p:nvSpPr>
        <p:spPr bwMode="auto">
          <a:xfrm rot="10800000">
            <a:off x="4668621" y="1797874"/>
            <a:ext cx="971055" cy="1501932"/>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noFill/>
          <a:ln w="12700">
            <a:solidFill>
              <a:schemeClr val="bg1">
                <a:lumMod val="95000"/>
              </a:schemeClr>
            </a:solidFill>
            <a:prstDash val="dash"/>
            <a:round/>
            <a:headEnd/>
            <a:tailEnd/>
          </a:ln>
        </p:spPr>
        <p:txBody>
          <a:bodyPr lIns="89595" tIns="44798" rIns="89595" bIns="44798"/>
          <a:lstStyle/>
          <a:p>
            <a:endParaRPr lang="zh-CN" altLang="en-US" sz="900">
              <a:solidFill>
                <a:schemeClr val="bg1">
                  <a:lumMod val="85000"/>
                </a:schemeClr>
              </a:solidFill>
            </a:endParaRPr>
          </a:p>
        </p:txBody>
      </p:sp>
      <p:sp>
        <p:nvSpPr>
          <p:cNvPr id="365" name="Freeform 4445"/>
          <p:cNvSpPr>
            <a:spLocks/>
          </p:cNvSpPr>
          <p:nvPr/>
        </p:nvSpPr>
        <p:spPr bwMode="auto">
          <a:xfrm rot="7212422">
            <a:off x="4408727" y="3094945"/>
            <a:ext cx="979472" cy="1489026"/>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noFill/>
          <a:ln w="12700">
            <a:solidFill>
              <a:schemeClr val="bg1">
                <a:lumMod val="95000"/>
              </a:schemeClr>
            </a:solidFill>
            <a:prstDash val="dash"/>
            <a:round/>
            <a:headEnd/>
            <a:tailEnd/>
          </a:ln>
        </p:spPr>
        <p:txBody>
          <a:bodyPr lIns="89595" tIns="44798" rIns="89595" bIns="44798"/>
          <a:lstStyle/>
          <a:p>
            <a:endParaRPr lang="zh-CN" altLang="en-US" sz="900">
              <a:solidFill>
                <a:schemeClr val="bg1">
                  <a:lumMod val="85000"/>
                </a:schemeClr>
              </a:solidFill>
            </a:endParaRPr>
          </a:p>
        </p:txBody>
      </p:sp>
      <p:sp>
        <p:nvSpPr>
          <p:cNvPr id="366" name="Freeform 4446"/>
          <p:cNvSpPr>
            <a:spLocks/>
          </p:cNvSpPr>
          <p:nvPr/>
        </p:nvSpPr>
        <p:spPr bwMode="auto">
          <a:xfrm rot="14400000" flipH="1" flipV="1">
            <a:off x="5367137" y="3926327"/>
            <a:ext cx="979473" cy="1487927"/>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60"/>
              <a:gd name="T136" fmla="*/ 0 h 1166"/>
              <a:gd name="T137" fmla="*/ 760 w 760"/>
              <a:gd name="T138" fmla="*/ 1166 h 1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noFill/>
          <a:ln w="12700">
            <a:solidFill>
              <a:schemeClr val="bg1">
                <a:lumMod val="95000"/>
              </a:schemeClr>
            </a:solidFill>
            <a:prstDash val="dash"/>
            <a:round/>
            <a:headEnd/>
            <a:tailEnd/>
          </a:ln>
        </p:spPr>
        <p:txBody>
          <a:bodyPr lIns="89595" tIns="44798" rIns="89595" bIns="44798"/>
          <a:lstStyle/>
          <a:p>
            <a:endParaRPr lang="zh-CN" altLang="en-US" sz="900">
              <a:solidFill>
                <a:schemeClr val="bg1">
                  <a:lumMod val="85000"/>
                </a:schemeClr>
              </a:solidFill>
            </a:endParaRPr>
          </a:p>
        </p:txBody>
      </p:sp>
      <p:grpSp>
        <p:nvGrpSpPr>
          <p:cNvPr id="3" name="组合 2"/>
          <p:cNvGrpSpPr/>
          <p:nvPr/>
        </p:nvGrpSpPr>
        <p:grpSpPr>
          <a:xfrm>
            <a:off x="5313058" y="2735195"/>
            <a:ext cx="1563807" cy="1364385"/>
            <a:chOff x="5313058" y="2735195"/>
            <a:chExt cx="1563807" cy="1364385"/>
          </a:xfrm>
        </p:grpSpPr>
        <p:grpSp>
          <p:nvGrpSpPr>
            <p:cNvPr id="374" name="组合 373"/>
            <p:cNvGrpSpPr/>
            <p:nvPr/>
          </p:nvGrpSpPr>
          <p:grpSpPr>
            <a:xfrm>
              <a:off x="5313058" y="2735195"/>
              <a:ext cx="1563807" cy="1364385"/>
              <a:chOff x="3763493" y="2233506"/>
              <a:chExt cx="1600730" cy="1384598"/>
            </a:xfrm>
            <a:noFill/>
          </p:grpSpPr>
          <p:sp>
            <p:nvSpPr>
              <p:cNvPr id="376" name="AutoShape 4438"/>
              <p:cNvSpPr>
                <a:spLocks noChangeArrowheads="1"/>
              </p:cNvSpPr>
              <p:nvPr/>
            </p:nvSpPr>
            <p:spPr bwMode="auto">
              <a:xfrm>
                <a:off x="3763493" y="2233506"/>
                <a:ext cx="1600730" cy="1384598"/>
              </a:xfrm>
              <a:prstGeom prst="hexagon">
                <a:avLst>
                  <a:gd name="adj" fmla="val 28902"/>
                  <a:gd name="vf" fmla="val 115470"/>
                </a:avLst>
              </a:prstGeom>
              <a:blipFill dpi="0" rotWithShape="1">
                <a:blip r:embed="rId3" cstate="print">
                  <a:duotone>
                    <a:schemeClr val="accent1">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4000">
                  <a:solidFill>
                    <a:schemeClr val="lt1"/>
                  </a:solidFill>
                  <a:latin typeface="Hakuu" pitchFamily="49" charset="-128"/>
                  <a:ea typeface="Hakuu" pitchFamily="49" charset="-128"/>
                </a:endParaRPr>
              </a:p>
            </p:txBody>
          </p:sp>
          <p:sp>
            <p:nvSpPr>
              <p:cNvPr id="377" name="AutoShape 4448"/>
              <p:cNvSpPr>
                <a:spLocks noChangeArrowheads="1"/>
              </p:cNvSpPr>
              <p:nvPr/>
            </p:nvSpPr>
            <p:spPr bwMode="auto">
              <a:xfrm>
                <a:off x="3833286" y="2294293"/>
                <a:ext cx="1449888" cy="1255143"/>
              </a:xfrm>
              <a:prstGeom prst="hexagon">
                <a:avLst>
                  <a:gd name="adj" fmla="val 28879"/>
                  <a:gd name="vf" fmla="val 115470"/>
                </a:avLst>
              </a:prstGeom>
              <a:blipFill dpi="0" rotWithShape="1">
                <a:blip r:embed="rId3" cstate="print">
                  <a:duotone>
                    <a:schemeClr val="accent1">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4000">
                  <a:solidFill>
                    <a:schemeClr val="lt1"/>
                  </a:solidFill>
                  <a:latin typeface="Hakuu" pitchFamily="49" charset="-128"/>
                  <a:ea typeface="Hakuu" pitchFamily="49" charset="-128"/>
                </a:endParaRPr>
              </a:p>
            </p:txBody>
          </p:sp>
        </p:grpSp>
        <p:sp>
          <p:nvSpPr>
            <p:cNvPr id="378" name="speed"/>
            <p:cNvSpPr txBox="1">
              <a:spLocks noChangeArrowheads="1"/>
            </p:cNvSpPr>
            <p:nvPr/>
          </p:nvSpPr>
          <p:spPr bwMode="auto">
            <a:xfrm>
              <a:off x="5374323" y="3014670"/>
              <a:ext cx="1412198" cy="80021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Key work</a:t>
              </a:r>
              <a:endParaRPr lang="en-US" altLang="zh-CN"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Completion</a:t>
              </a:r>
              <a:endParaRPr lang="en-US" altLang="ko-KR"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379" name="Rectangle 3"/>
          <p:cNvSpPr txBox="1">
            <a:spLocks noChangeArrowheads="1"/>
          </p:cNvSpPr>
          <p:nvPr/>
        </p:nvSpPr>
        <p:spPr bwMode="auto">
          <a:xfrm>
            <a:off x="901020" y="1648378"/>
            <a:ext cx="367305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387" name="Rectangle 3"/>
          <p:cNvSpPr txBox="1">
            <a:spLocks noChangeArrowheads="1"/>
          </p:cNvSpPr>
          <p:nvPr/>
        </p:nvSpPr>
        <p:spPr bwMode="auto">
          <a:xfrm>
            <a:off x="440077" y="2999198"/>
            <a:ext cx="367305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388" name="Rectangle 3"/>
          <p:cNvSpPr txBox="1">
            <a:spLocks noChangeArrowheads="1"/>
          </p:cNvSpPr>
          <p:nvPr/>
        </p:nvSpPr>
        <p:spPr bwMode="auto">
          <a:xfrm>
            <a:off x="758129" y="4450311"/>
            <a:ext cx="367305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389" name="Rectangle 3"/>
          <p:cNvSpPr txBox="1">
            <a:spLocks noChangeArrowheads="1"/>
          </p:cNvSpPr>
          <p:nvPr/>
        </p:nvSpPr>
        <p:spPr bwMode="auto">
          <a:xfrm>
            <a:off x="7438107" y="1486220"/>
            <a:ext cx="3687528"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390" name="Rectangle 3"/>
          <p:cNvSpPr txBox="1">
            <a:spLocks noChangeArrowheads="1"/>
          </p:cNvSpPr>
          <p:nvPr/>
        </p:nvSpPr>
        <p:spPr bwMode="auto">
          <a:xfrm>
            <a:off x="8159905" y="2837040"/>
            <a:ext cx="3687528"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391" name="Rectangle 3"/>
          <p:cNvSpPr txBox="1">
            <a:spLocks noChangeArrowheads="1"/>
          </p:cNvSpPr>
          <p:nvPr/>
        </p:nvSpPr>
        <p:spPr bwMode="auto">
          <a:xfrm>
            <a:off x="7692776" y="4407421"/>
            <a:ext cx="3687528"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Tree>
    <p:extLst>
      <p:ext uri="{BB962C8B-B14F-4D97-AF65-F5344CB8AC3E}">
        <p14:creationId xmlns:p14="http://schemas.microsoft.com/office/powerpoint/2010/main" val="182276129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300"/>
                            </p:stCondLst>
                            <p:childTnLst>
                              <p:par>
                                <p:cTn id="20" presetID="22" presetClass="entr" presetSubtype="8" fill="hold" grpId="0" nodeType="afterEffect">
                                  <p:stCondLst>
                                    <p:cond delay="0"/>
                                  </p:stCondLst>
                                  <p:childTnLst>
                                    <p:set>
                                      <p:cBhvr>
                                        <p:cTn id="21" dur="1" fill="hold">
                                          <p:stCondLst>
                                            <p:cond delay="0"/>
                                          </p:stCondLst>
                                        </p:cTn>
                                        <p:tgtEl>
                                          <p:spTgt spid="379"/>
                                        </p:tgtEl>
                                        <p:attrNameLst>
                                          <p:attrName>style.visibility</p:attrName>
                                        </p:attrNameLst>
                                      </p:cBhvr>
                                      <p:to>
                                        <p:strVal val="visible"/>
                                      </p:to>
                                    </p:set>
                                    <p:animEffect transition="in" filter="wipe(left)">
                                      <p:cBhvr>
                                        <p:cTn id="22" dur="500"/>
                                        <p:tgtEl>
                                          <p:spTgt spid="379"/>
                                        </p:tgtEl>
                                      </p:cBhvr>
                                    </p:animEffect>
                                  </p:childTnLst>
                                </p:cTn>
                              </p:par>
                              <p:par>
                                <p:cTn id="23" presetID="22" presetClass="entr" presetSubtype="8" fill="hold" grpId="0" nodeType="withEffect">
                                  <p:stCondLst>
                                    <p:cond delay="100"/>
                                  </p:stCondLst>
                                  <p:childTnLst>
                                    <p:set>
                                      <p:cBhvr>
                                        <p:cTn id="24" dur="1" fill="hold">
                                          <p:stCondLst>
                                            <p:cond delay="0"/>
                                          </p:stCondLst>
                                        </p:cTn>
                                        <p:tgtEl>
                                          <p:spTgt spid="387"/>
                                        </p:tgtEl>
                                        <p:attrNameLst>
                                          <p:attrName>style.visibility</p:attrName>
                                        </p:attrNameLst>
                                      </p:cBhvr>
                                      <p:to>
                                        <p:strVal val="visible"/>
                                      </p:to>
                                    </p:set>
                                    <p:animEffect transition="in" filter="wipe(left)">
                                      <p:cBhvr>
                                        <p:cTn id="25" dur="500"/>
                                        <p:tgtEl>
                                          <p:spTgt spid="387"/>
                                        </p:tgtEl>
                                      </p:cBhvr>
                                    </p:animEffect>
                                  </p:childTnLst>
                                </p:cTn>
                              </p:par>
                              <p:par>
                                <p:cTn id="26" presetID="22" presetClass="entr" presetSubtype="8" fill="hold" grpId="0" nodeType="withEffect">
                                  <p:stCondLst>
                                    <p:cond delay="200"/>
                                  </p:stCondLst>
                                  <p:childTnLst>
                                    <p:set>
                                      <p:cBhvr>
                                        <p:cTn id="27" dur="1" fill="hold">
                                          <p:stCondLst>
                                            <p:cond delay="0"/>
                                          </p:stCondLst>
                                        </p:cTn>
                                        <p:tgtEl>
                                          <p:spTgt spid="388"/>
                                        </p:tgtEl>
                                        <p:attrNameLst>
                                          <p:attrName>style.visibility</p:attrName>
                                        </p:attrNameLst>
                                      </p:cBhvr>
                                      <p:to>
                                        <p:strVal val="visible"/>
                                      </p:to>
                                    </p:set>
                                    <p:animEffect transition="in" filter="wipe(left)">
                                      <p:cBhvr>
                                        <p:cTn id="28" dur="500"/>
                                        <p:tgtEl>
                                          <p:spTgt spid="388"/>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389"/>
                                        </p:tgtEl>
                                        <p:attrNameLst>
                                          <p:attrName>style.visibility</p:attrName>
                                        </p:attrNameLst>
                                      </p:cBhvr>
                                      <p:to>
                                        <p:strVal val="visible"/>
                                      </p:to>
                                    </p:set>
                                    <p:animEffect transition="in" filter="wipe(left)">
                                      <p:cBhvr>
                                        <p:cTn id="31" dur="500"/>
                                        <p:tgtEl>
                                          <p:spTgt spid="389"/>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390"/>
                                        </p:tgtEl>
                                        <p:attrNameLst>
                                          <p:attrName>style.visibility</p:attrName>
                                        </p:attrNameLst>
                                      </p:cBhvr>
                                      <p:to>
                                        <p:strVal val="visible"/>
                                      </p:to>
                                    </p:set>
                                    <p:animEffect transition="in" filter="wipe(left)">
                                      <p:cBhvr>
                                        <p:cTn id="34" dur="500"/>
                                        <p:tgtEl>
                                          <p:spTgt spid="390"/>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391"/>
                                        </p:tgtEl>
                                        <p:attrNameLst>
                                          <p:attrName>style.visibility</p:attrName>
                                        </p:attrNameLst>
                                      </p:cBhvr>
                                      <p:to>
                                        <p:strVal val="visible"/>
                                      </p:to>
                                    </p:set>
                                    <p:animEffect transition="in" filter="wipe(left)">
                                      <p:cBhvr>
                                        <p:cTn id="37" dur="500"/>
                                        <p:tgtEl>
                                          <p:spTgt spid="391"/>
                                        </p:tgtEl>
                                      </p:cBhvr>
                                    </p:animEffect>
                                  </p:childTnLst>
                                </p:cTn>
                              </p:par>
                            </p:childTnLst>
                          </p:cTn>
                        </p:par>
                        <p:par>
                          <p:cTn id="38" fill="hold">
                            <p:stCondLst>
                              <p:cond delay="2300"/>
                            </p:stCondLst>
                            <p:childTnLst>
                              <p:par>
                                <p:cTn id="39" presetID="53" presetClass="entr" presetSubtype="16" fill="hold" grpId="0" nodeType="afterEffect">
                                  <p:stCondLst>
                                    <p:cond delay="0"/>
                                  </p:stCondLst>
                                  <p:childTnLst>
                                    <p:set>
                                      <p:cBhvr>
                                        <p:cTn id="40" dur="1" fill="hold">
                                          <p:stCondLst>
                                            <p:cond delay="0"/>
                                          </p:stCondLst>
                                        </p:cTn>
                                        <p:tgtEl>
                                          <p:spTgt spid="364"/>
                                        </p:tgtEl>
                                        <p:attrNameLst>
                                          <p:attrName>style.visibility</p:attrName>
                                        </p:attrNameLst>
                                      </p:cBhvr>
                                      <p:to>
                                        <p:strVal val="visible"/>
                                      </p:to>
                                    </p:set>
                                    <p:anim calcmode="lin" valueType="num">
                                      <p:cBhvr>
                                        <p:cTn id="41" dur="500" fill="hold"/>
                                        <p:tgtEl>
                                          <p:spTgt spid="364"/>
                                        </p:tgtEl>
                                        <p:attrNameLst>
                                          <p:attrName>ppt_w</p:attrName>
                                        </p:attrNameLst>
                                      </p:cBhvr>
                                      <p:tavLst>
                                        <p:tav tm="0">
                                          <p:val>
                                            <p:fltVal val="0"/>
                                          </p:val>
                                        </p:tav>
                                        <p:tav tm="100000">
                                          <p:val>
                                            <p:strVal val="#ppt_w"/>
                                          </p:val>
                                        </p:tav>
                                      </p:tavLst>
                                    </p:anim>
                                    <p:anim calcmode="lin" valueType="num">
                                      <p:cBhvr>
                                        <p:cTn id="42" dur="500" fill="hold"/>
                                        <p:tgtEl>
                                          <p:spTgt spid="364"/>
                                        </p:tgtEl>
                                        <p:attrNameLst>
                                          <p:attrName>ppt_h</p:attrName>
                                        </p:attrNameLst>
                                      </p:cBhvr>
                                      <p:tavLst>
                                        <p:tav tm="0">
                                          <p:val>
                                            <p:fltVal val="0"/>
                                          </p:val>
                                        </p:tav>
                                        <p:tav tm="100000">
                                          <p:val>
                                            <p:strVal val="#ppt_h"/>
                                          </p:val>
                                        </p:tav>
                                      </p:tavLst>
                                    </p:anim>
                                    <p:animEffect transition="in" filter="fade">
                                      <p:cBhvr>
                                        <p:cTn id="43" dur="500"/>
                                        <p:tgtEl>
                                          <p:spTgt spid="364"/>
                                        </p:tgtEl>
                                      </p:cBhvr>
                                    </p:animEffect>
                                  </p:childTnLst>
                                </p:cTn>
                              </p:par>
                            </p:childTnLst>
                          </p:cTn>
                        </p:par>
                        <p:par>
                          <p:cTn id="44" fill="hold">
                            <p:stCondLst>
                              <p:cond delay="2800"/>
                            </p:stCondLst>
                            <p:childTnLst>
                              <p:par>
                                <p:cTn id="45" presetID="53" presetClass="entr" presetSubtype="16" fill="hold" grpId="0" nodeType="afterEffect">
                                  <p:stCondLst>
                                    <p:cond delay="0"/>
                                  </p:stCondLst>
                                  <p:childTnLst>
                                    <p:set>
                                      <p:cBhvr>
                                        <p:cTn id="46" dur="1" fill="hold">
                                          <p:stCondLst>
                                            <p:cond delay="0"/>
                                          </p:stCondLst>
                                        </p:cTn>
                                        <p:tgtEl>
                                          <p:spTgt spid="365"/>
                                        </p:tgtEl>
                                        <p:attrNameLst>
                                          <p:attrName>style.visibility</p:attrName>
                                        </p:attrNameLst>
                                      </p:cBhvr>
                                      <p:to>
                                        <p:strVal val="visible"/>
                                      </p:to>
                                    </p:set>
                                    <p:anim calcmode="lin" valueType="num">
                                      <p:cBhvr>
                                        <p:cTn id="47" dur="500" fill="hold"/>
                                        <p:tgtEl>
                                          <p:spTgt spid="365"/>
                                        </p:tgtEl>
                                        <p:attrNameLst>
                                          <p:attrName>ppt_w</p:attrName>
                                        </p:attrNameLst>
                                      </p:cBhvr>
                                      <p:tavLst>
                                        <p:tav tm="0">
                                          <p:val>
                                            <p:fltVal val="0"/>
                                          </p:val>
                                        </p:tav>
                                        <p:tav tm="100000">
                                          <p:val>
                                            <p:strVal val="#ppt_w"/>
                                          </p:val>
                                        </p:tav>
                                      </p:tavLst>
                                    </p:anim>
                                    <p:anim calcmode="lin" valueType="num">
                                      <p:cBhvr>
                                        <p:cTn id="48" dur="500" fill="hold"/>
                                        <p:tgtEl>
                                          <p:spTgt spid="365"/>
                                        </p:tgtEl>
                                        <p:attrNameLst>
                                          <p:attrName>ppt_h</p:attrName>
                                        </p:attrNameLst>
                                      </p:cBhvr>
                                      <p:tavLst>
                                        <p:tav tm="0">
                                          <p:val>
                                            <p:fltVal val="0"/>
                                          </p:val>
                                        </p:tav>
                                        <p:tav tm="100000">
                                          <p:val>
                                            <p:strVal val="#ppt_h"/>
                                          </p:val>
                                        </p:tav>
                                      </p:tavLst>
                                    </p:anim>
                                    <p:animEffect transition="in" filter="fade">
                                      <p:cBhvr>
                                        <p:cTn id="49" dur="500"/>
                                        <p:tgtEl>
                                          <p:spTgt spid="365"/>
                                        </p:tgtEl>
                                      </p:cBhvr>
                                    </p:animEffect>
                                  </p:childTnLst>
                                </p:cTn>
                              </p:par>
                            </p:childTnLst>
                          </p:cTn>
                        </p:par>
                        <p:par>
                          <p:cTn id="50" fill="hold">
                            <p:stCondLst>
                              <p:cond delay="3300"/>
                            </p:stCondLst>
                            <p:childTnLst>
                              <p:par>
                                <p:cTn id="51" presetID="53" presetClass="entr" presetSubtype="16" fill="hold" grpId="0" nodeType="afterEffect">
                                  <p:stCondLst>
                                    <p:cond delay="0"/>
                                  </p:stCondLst>
                                  <p:childTnLst>
                                    <p:set>
                                      <p:cBhvr>
                                        <p:cTn id="52" dur="1" fill="hold">
                                          <p:stCondLst>
                                            <p:cond delay="0"/>
                                          </p:stCondLst>
                                        </p:cTn>
                                        <p:tgtEl>
                                          <p:spTgt spid="366"/>
                                        </p:tgtEl>
                                        <p:attrNameLst>
                                          <p:attrName>style.visibility</p:attrName>
                                        </p:attrNameLst>
                                      </p:cBhvr>
                                      <p:to>
                                        <p:strVal val="visible"/>
                                      </p:to>
                                    </p:set>
                                    <p:anim calcmode="lin" valueType="num">
                                      <p:cBhvr>
                                        <p:cTn id="53" dur="500" fill="hold"/>
                                        <p:tgtEl>
                                          <p:spTgt spid="366"/>
                                        </p:tgtEl>
                                        <p:attrNameLst>
                                          <p:attrName>ppt_w</p:attrName>
                                        </p:attrNameLst>
                                      </p:cBhvr>
                                      <p:tavLst>
                                        <p:tav tm="0">
                                          <p:val>
                                            <p:fltVal val="0"/>
                                          </p:val>
                                        </p:tav>
                                        <p:tav tm="100000">
                                          <p:val>
                                            <p:strVal val="#ppt_w"/>
                                          </p:val>
                                        </p:tav>
                                      </p:tavLst>
                                    </p:anim>
                                    <p:anim calcmode="lin" valueType="num">
                                      <p:cBhvr>
                                        <p:cTn id="54" dur="500" fill="hold"/>
                                        <p:tgtEl>
                                          <p:spTgt spid="366"/>
                                        </p:tgtEl>
                                        <p:attrNameLst>
                                          <p:attrName>ppt_h</p:attrName>
                                        </p:attrNameLst>
                                      </p:cBhvr>
                                      <p:tavLst>
                                        <p:tav tm="0">
                                          <p:val>
                                            <p:fltVal val="0"/>
                                          </p:val>
                                        </p:tav>
                                        <p:tav tm="100000">
                                          <p:val>
                                            <p:strVal val="#ppt_h"/>
                                          </p:val>
                                        </p:tav>
                                      </p:tavLst>
                                    </p:anim>
                                    <p:animEffect transition="in" filter="fade">
                                      <p:cBhvr>
                                        <p:cTn id="55" dur="500"/>
                                        <p:tgtEl>
                                          <p:spTgt spid="366"/>
                                        </p:tgtEl>
                                      </p:cBhvr>
                                    </p:animEffect>
                                  </p:childTnLst>
                                </p:cTn>
                              </p:par>
                            </p:childTnLst>
                          </p:cTn>
                        </p:par>
                        <p:par>
                          <p:cTn id="56" fill="hold">
                            <p:stCondLst>
                              <p:cond delay="3800"/>
                            </p:stCondLst>
                            <p:childTnLst>
                              <p:par>
                                <p:cTn id="57" presetID="53" presetClass="entr" presetSubtype="16" fill="hold" grpId="0" nodeType="afterEffect">
                                  <p:stCondLst>
                                    <p:cond delay="0"/>
                                  </p:stCondLst>
                                  <p:childTnLst>
                                    <p:set>
                                      <p:cBhvr>
                                        <p:cTn id="58" dur="1" fill="hold">
                                          <p:stCondLst>
                                            <p:cond delay="0"/>
                                          </p:stCondLst>
                                        </p:cTn>
                                        <p:tgtEl>
                                          <p:spTgt spid="361"/>
                                        </p:tgtEl>
                                        <p:attrNameLst>
                                          <p:attrName>style.visibility</p:attrName>
                                        </p:attrNameLst>
                                      </p:cBhvr>
                                      <p:to>
                                        <p:strVal val="visible"/>
                                      </p:to>
                                    </p:set>
                                    <p:anim calcmode="lin" valueType="num">
                                      <p:cBhvr>
                                        <p:cTn id="59" dur="500" fill="hold"/>
                                        <p:tgtEl>
                                          <p:spTgt spid="361"/>
                                        </p:tgtEl>
                                        <p:attrNameLst>
                                          <p:attrName>ppt_w</p:attrName>
                                        </p:attrNameLst>
                                      </p:cBhvr>
                                      <p:tavLst>
                                        <p:tav tm="0">
                                          <p:val>
                                            <p:fltVal val="0"/>
                                          </p:val>
                                        </p:tav>
                                        <p:tav tm="100000">
                                          <p:val>
                                            <p:strVal val="#ppt_w"/>
                                          </p:val>
                                        </p:tav>
                                      </p:tavLst>
                                    </p:anim>
                                    <p:anim calcmode="lin" valueType="num">
                                      <p:cBhvr>
                                        <p:cTn id="60" dur="500" fill="hold"/>
                                        <p:tgtEl>
                                          <p:spTgt spid="361"/>
                                        </p:tgtEl>
                                        <p:attrNameLst>
                                          <p:attrName>ppt_h</p:attrName>
                                        </p:attrNameLst>
                                      </p:cBhvr>
                                      <p:tavLst>
                                        <p:tav tm="0">
                                          <p:val>
                                            <p:fltVal val="0"/>
                                          </p:val>
                                        </p:tav>
                                        <p:tav tm="100000">
                                          <p:val>
                                            <p:strVal val="#ppt_h"/>
                                          </p:val>
                                        </p:tav>
                                      </p:tavLst>
                                    </p:anim>
                                    <p:animEffect transition="in" filter="fade">
                                      <p:cBhvr>
                                        <p:cTn id="61" dur="500"/>
                                        <p:tgtEl>
                                          <p:spTgt spid="361"/>
                                        </p:tgtEl>
                                      </p:cBhvr>
                                    </p:animEffect>
                                  </p:childTnLst>
                                </p:cTn>
                              </p:par>
                            </p:childTnLst>
                          </p:cTn>
                        </p:par>
                        <p:par>
                          <p:cTn id="62" fill="hold">
                            <p:stCondLst>
                              <p:cond delay="4300"/>
                            </p:stCondLst>
                            <p:childTnLst>
                              <p:par>
                                <p:cTn id="63" presetID="53" presetClass="entr" presetSubtype="16" fill="hold" grpId="0" nodeType="afterEffect">
                                  <p:stCondLst>
                                    <p:cond delay="0"/>
                                  </p:stCondLst>
                                  <p:childTnLst>
                                    <p:set>
                                      <p:cBhvr>
                                        <p:cTn id="64" dur="1" fill="hold">
                                          <p:stCondLst>
                                            <p:cond delay="0"/>
                                          </p:stCondLst>
                                        </p:cTn>
                                        <p:tgtEl>
                                          <p:spTgt spid="362"/>
                                        </p:tgtEl>
                                        <p:attrNameLst>
                                          <p:attrName>style.visibility</p:attrName>
                                        </p:attrNameLst>
                                      </p:cBhvr>
                                      <p:to>
                                        <p:strVal val="visible"/>
                                      </p:to>
                                    </p:set>
                                    <p:anim calcmode="lin" valueType="num">
                                      <p:cBhvr>
                                        <p:cTn id="65" dur="500" fill="hold"/>
                                        <p:tgtEl>
                                          <p:spTgt spid="362"/>
                                        </p:tgtEl>
                                        <p:attrNameLst>
                                          <p:attrName>ppt_w</p:attrName>
                                        </p:attrNameLst>
                                      </p:cBhvr>
                                      <p:tavLst>
                                        <p:tav tm="0">
                                          <p:val>
                                            <p:fltVal val="0"/>
                                          </p:val>
                                        </p:tav>
                                        <p:tav tm="100000">
                                          <p:val>
                                            <p:strVal val="#ppt_w"/>
                                          </p:val>
                                        </p:tav>
                                      </p:tavLst>
                                    </p:anim>
                                    <p:anim calcmode="lin" valueType="num">
                                      <p:cBhvr>
                                        <p:cTn id="66" dur="500" fill="hold"/>
                                        <p:tgtEl>
                                          <p:spTgt spid="362"/>
                                        </p:tgtEl>
                                        <p:attrNameLst>
                                          <p:attrName>ppt_h</p:attrName>
                                        </p:attrNameLst>
                                      </p:cBhvr>
                                      <p:tavLst>
                                        <p:tav tm="0">
                                          <p:val>
                                            <p:fltVal val="0"/>
                                          </p:val>
                                        </p:tav>
                                        <p:tav tm="100000">
                                          <p:val>
                                            <p:strVal val="#ppt_h"/>
                                          </p:val>
                                        </p:tav>
                                      </p:tavLst>
                                    </p:anim>
                                    <p:animEffect transition="in" filter="fade">
                                      <p:cBhvr>
                                        <p:cTn id="67" dur="500"/>
                                        <p:tgtEl>
                                          <p:spTgt spid="362"/>
                                        </p:tgtEl>
                                      </p:cBhvr>
                                    </p:animEffect>
                                  </p:childTnLst>
                                </p:cTn>
                              </p:par>
                            </p:childTnLst>
                          </p:cTn>
                        </p:par>
                        <p:par>
                          <p:cTn id="68" fill="hold">
                            <p:stCondLst>
                              <p:cond delay="4800"/>
                            </p:stCondLst>
                            <p:childTnLst>
                              <p:par>
                                <p:cTn id="69" presetID="53" presetClass="entr" presetSubtype="16" fill="hold" grpId="0" nodeType="afterEffect">
                                  <p:stCondLst>
                                    <p:cond delay="0"/>
                                  </p:stCondLst>
                                  <p:childTnLst>
                                    <p:set>
                                      <p:cBhvr>
                                        <p:cTn id="70" dur="1" fill="hold">
                                          <p:stCondLst>
                                            <p:cond delay="0"/>
                                          </p:stCondLst>
                                        </p:cTn>
                                        <p:tgtEl>
                                          <p:spTgt spid="363"/>
                                        </p:tgtEl>
                                        <p:attrNameLst>
                                          <p:attrName>style.visibility</p:attrName>
                                        </p:attrNameLst>
                                      </p:cBhvr>
                                      <p:to>
                                        <p:strVal val="visible"/>
                                      </p:to>
                                    </p:set>
                                    <p:anim calcmode="lin" valueType="num">
                                      <p:cBhvr>
                                        <p:cTn id="71" dur="500" fill="hold"/>
                                        <p:tgtEl>
                                          <p:spTgt spid="363"/>
                                        </p:tgtEl>
                                        <p:attrNameLst>
                                          <p:attrName>ppt_w</p:attrName>
                                        </p:attrNameLst>
                                      </p:cBhvr>
                                      <p:tavLst>
                                        <p:tav tm="0">
                                          <p:val>
                                            <p:fltVal val="0"/>
                                          </p:val>
                                        </p:tav>
                                        <p:tav tm="100000">
                                          <p:val>
                                            <p:strVal val="#ppt_w"/>
                                          </p:val>
                                        </p:tav>
                                      </p:tavLst>
                                    </p:anim>
                                    <p:anim calcmode="lin" valueType="num">
                                      <p:cBhvr>
                                        <p:cTn id="72" dur="500" fill="hold"/>
                                        <p:tgtEl>
                                          <p:spTgt spid="363"/>
                                        </p:tgtEl>
                                        <p:attrNameLst>
                                          <p:attrName>ppt_h</p:attrName>
                                        </p:attrNameLst>
                                      </p:cBhvr>
                                      <p:tavLst>
                                        <p:tav tm="0">
                                          <p:val>
                                            <p:fltVal val="0"/>
                                          </p:val>
                                        </p:tav>
                                        <p:tav tm="100000">
                                          <p:val>
                                            <p:strVal val="#ppt_h"/>
                                          </p:val>
                                        </p:tav>
                                      </p:tavLst>
                                    </p:anim>
                                    <p:animEffect transition="in" filter="fade">
                                      <p:cBhvr>
                                        <p:cTn id="73"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61" grpId="0" animBg="1"/>
      <p:bldP spid="362" grpId="0" animBg="1"/>
      <p:bldP spid="363" grpId="0" animBg="1"/>
      <p:bldP spid="364" grpId="0" animBg="1"/>
      <p:bldP spid="365" grpId="0" animBg="1"/>
      <p:bldP spid="366" grpId="0" animBg="1"/>
      <p:bldP spid="379" grpId="0"/>
      <p:bldP spid="387" grpId="0"/>
      <p:bldP spid="388" grpId="0"/>
      <p:bldP spid="389" grpId="0"/>
      <p:bldP spid="390" grpId="0"/>
      <p:bldP spid="3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4492964"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Work compliance</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14</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40" name="饼形 39"/>
          <p:cNvSpPr/>
          <p:nvPr/>
        </p:nvSpPr>
        <p:spPr>
          <a:xfrm>
            <a:off x="6427318" y="1613980"/>
            <a:ext cx="1800000" cy="1800000"/>
          </a:xfrm>
          <a:prstGeom prst="pie">
            <a:avLst>
              <a:gd name="adj1" fmla="val 16203239"/>
              <a:gd name="adj2" fmla="val 2249725"/>
            </a:avLst>
          </a:prstGeom>
          <a:blipFill dpi="0" rotWithShape="1">
            <a:blip r:embed="rId3">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accent4">
                  <a:lumMod val="20000"/>
                  <a:lumOff val="80000"/>
                </a:schemeClr>
              </a:solidFill>
              <a:latin typeface="方正兰亭纤黑简体" pitchFamily="65" charset="-122"/>
              <a:ea typeface="方正兰亭纤黑简体" pitchFamily="65" charset="-122"/>
            </a:endParaRPr>
          </a:p>
        </p:txBody>
      </p:sp>
      <p:sp>
        <p:nvSpPr>
          <p:cNvPr id="41" name="饼形 40"/>
          <p:cNvSpPr/>
          <p:nvPr/>
        </p:nvSpPr>
        <p:spPr>
          <a:xfrm>
            <a:off x="8931100" y="1613980"/>
            <a:ext cx="1800000" cy="1800000"/>
          </a:xfrm>
          <a:prstGeom prst="pie">
            <a:avLst>
              <a:gd name="adj1" fmla="val 16203239"/>
              <a:gd name="adj2" fmla="val 20758080"/>
            </a:avLst>
          </a:prstGeom>
          <a:blipFill dpi="0" rotWithShape="1">
            <a:blip r:embed="rId3">
              <a:alphaModFix amt="3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accent4">
                  <a:lumMod val="20000"/>
                  <a:lumOff val="80000"/>
                </a:schemeClr>
              </a:solidFill>
              <a:latin typeface="方正兰亭纤黑简体" pitchFamily="65" charset="-122"/>
              <a:ea typeface="方正兰亭纤黑简体" pitchFamily="65" charset="-122"/>
            </a:endParaRPr>
          </a:p>
        </p:txBody>
      </p:sp>
      <p:sp>
        <p:nvSpPr>
          <p:cNvPr id="42" name="饼形 41"/>
          <p:cNvSpPr/>
          <p:nvPr/>
        </p:nvSpPr>
        <p:spPr>
          <a:xfrm>
            <a:off x="3923537" y="1613980"/>
            <a:ext cx="1800000" cy="1800000"/>
          </a:xfrm>
          <a:prstGeom prst="pie">
            <a:avLst>
              <a:gd name="adj1" fmla="val 16203239"/>
              <a:gd name="adj2" fmla="val 9726439"/>
            </a:avLst>
          </a:prstGeom>
          <a:blipFill dpi="0" rotWithShape="1">
            <a:blip r:embed="rId3">
              <a:alphaModFix amt="35000"/>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accent4">
                  <a:lumMod val="20000"/>
                  <a:lumOff val="80000"/>
                </a:schemeClr>
              </a:solidFill>
              <a:latin typeface="方正兰亭纤黑简体" pitchFamily="65" charset="-122"/>
              <a:ea typeface="方正兰亭纤黑简体" pitchFamily="65" charset="-122"/>
            </a:endParaRPr>
          </a:p>
        </p:txBody>
      </p:sp>
      <p:sp>
        <p:nvSpPr>
          <p:cNvPr id="43" name="饼形 42"/>
          <p:cNvSpPr/>
          <p:nvPr/>
        </p:nvSpPr>
        <p:spPr>
          <a:xfrm>
            <a:off x="1419556" y="1613980"/>
            <a:ext cx="1800000" cy="1800000"/>
          </a:xfrm>
          <a:prstGeom prst="pie">
            <a:avLst>
              <a:gd name="adj1" fmla="val 16203239"/>
              <a:gd name="adj2" fmla="val 13487700"/>
            </a:avLst>
          </a:pr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accent4">
                  <a:lumMod val="20000"/>
                  <a:lumOff val="80000"/>
                </a:schemeClr>
              </a:solidFill>
              <a:latin typeface="方正兰亭纤黑简体" pitchFamily="65" charset="-122"/>
              <a:ea typeface="方正兰亭纤黑简体" pitchFamily="65" charset="-122"/>
            </a:endParaRPr>
          </a:p>
        </p:txBody>
      </p:sp>
      <p:sp>
        <p:nvSpPr>
          <p:cNvPr id="44" name="椭圆 43"/>
          <p:cNvSpPr/>
          <p:nvPr/>
        </p:nvSpPr>
        <p:spPr>
          <a:xfrm>
            <a:off x="1419556" y="1613980"/>
            <a:ext cx="1800200" cy="1800200"/>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solidFill>
                  <a:schemeClr val="accent4">
                    <a:lumMod val="20000"/>
                    <a:lumOff val="80000"/>
                  </a:schemeClr>
                </a:solidFill>
                <a:latin typeface="Hakuu" pitchFamily="49" charset="-128"/>
                <a:ea typeface="Hakuu" pitchFamily="49" charset="-128"/>
              </a:rPr>
              <a:t>85</a:t>
            </a:r>
            <a:r>
              <a:rPr lang="en-US" altLang="zh-CN" dirty="0">
                <a:solidFill>
                  <a:schemeClr val="accent4">
                    <a:lumMod val="20000"/>
                    <a:lumOff val="80000"/>
                  </a:schemeClr>
                </a:solidFill>
                <a:latin typeface="Hakuu" pitchFamily="49" charset="-128"/>
                <a:ea typeface="Hakuu" pitchFamily="49" charset="-128"/>
              </a:rPr>
              <a:t>%</a:t>
            </a:r>
            <a:endParaRPr lang="zh-CN" altLang="en-US" dirty="0">
              <a:solidFill>
                <a:schemeClr val="accent4">
                  <a:lumMod val="20000"/>
                  <a:lumOff val="80000"/>
                </a:schemeClr>
              </a:solidFill>
              <a:latin typeface="Hakuu" pitchFamily="49" charset="-128"/>
              <a:ea typeface="Hakuu" pitchFamily="49" charset="-128"/>
            </a:endParaRPr>
          </a:p>
        </p:txBody>
      </p:sp>
      <p:sp>
        <p:nvSpPr>
          <p:cNvPr id="45" name="椭圆 44"/>
          <p:cNvSpPr/>
          <p:nvPr/>
        </p:nvSpPr>
        <p:spPr>
          <a:xfrm>
            <a:off x="3923337" y="1613980"/>
            <a:ext cx="1800200" cy="1800200"/>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dirty="0">
                <a:solidFill>
                  <a:schemeClr val="accent4">
                    <a:lumMod val="20000"/>
                    <a:lumOff val="80000"/>
                  </a:schemeClr>
                </a:solidFill>
                <a:latin typeface="Hakuu" pitchFamily="49" charset="-128"/>
                <a:ea typeface="Hakuu" pitchFamily="49" charset="-128"/>
              </a:rPr>
              <a:t>60</a:t>
            </a:r>
            <a:r>
              <a:rPr lang="en-US" altLang="zh-CN" dirty="0">
                <a:solidFill>
                  <a:schemeClr val="accent4">
                    <a:lumMod val="20000"/>
                    <a:lumOff val="80000"/>
                  </a:schemeClr>
                </a:solidFill>
                <a:latin typeface="Hakuu" pitchFamily="49" charset="-128"/>
                <a:ea typeface="Hakuu" pitchFamily="49" charset="-128"/>
              </a:rPr>
              <a:t>%</a:t>
            </a:r>
            <a:endParaRPr lang="zh-CN" altLang="en-US" dirty="0">
              <a:solidFill>
                <a:schemeClr val="accent4">
                  <a:lumMod val="20000"/>
                  <a:lumOff val="80000"/>
                </a:schemeClr>
              </a:solidFill>
              <a:latin typeface="Hakuu" pitchFamily="49" charset="-128"/>
              <a:ea typeface="Hakuu" pitchFamily="49" charset="-128"/>
            </a:endParaRPr>
          </a:p>
        </p:txBody>
      </p:sp>
      <p:sp>
        <p:nvSpPr>
          <p:cNvPr id="46" name="椭圆 45"/>
          <p:cNvSpPr/>
          <p:nvPr/>
        </p:nvSpPr>
        <p:spPr>
          <a:xfrm>
            <a:off x="6427118" y="1613980"/>
            <a:ext cx="1800200" cy="1800200"/>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dirty="0">
                <a:solidFill>
                  <a:schemeClr val="accent4">
                    <a:lumMod val="20000"/>
                    <a:lumOff val="80000"/>
                  </a:schemeClr>
                </a:solidFill>
                <a:latin typeface="Hakuu" pitchFamily="49" charset="-128"/>
                <a:ea typeface="Hakuu" pitchFamily="49" charset="-128"/>
              </a:rPr>
              <a:t>42</a:t>
            </a:r>
            <a:r>
              <a:rPr lang="en-US" altLang="zh-CN" dirty="0">
                <a:solidFill>
                  <a:schemeClr val="accent4">
                    <a:lumMod val="20000"/>
                    <a:lumOff val="80000"/>
                  </a:schemeClr>
                </a:solidFill>
                <a:latin typeface="Hakuu" pitchFamily="49" charset="-128"/>
                <a:ea typeface="Hakuu" pitchFamily="49" charset="-128"/>
              </a:rPr>
              <a:t>%</a:t>
            </a:r>
            <a:endParaRPr lang="zh-CN" altLang="en-US" dirty="0">
              <a:solidFill>
                <a:schemeClr val="accent4">
                  <a:lumMod val="20000"/>
                  <a:lumOff val="80000"/>
                </a:schemeClr>
              </a:solidFill>
              <a:latin typeface="Hakuu" pitchFamily="49" charset="-128"/>
              <a:ea typeface="Hakuu" pitchFamily="49" charset="-128"/>
            </a:endParaRPr>
          </a:p>
        </p:txBody>
      </p:sp>
      <p:sp>
        <p:nvSpPr>
          <p:cNvPr id="47" name="椭圆 46"/>
          <p:cNvSpPr/>
          <p:nvPr/>
        </p:nvSpPr>
        <p:spPr>
          <a:xfrm>
            <a:off x="8930900" y="1613980"/>
            <a:ext cx="1800200" cy="1800200"/>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dirty="0">
                <a:solidFill>
                  <a:schemeClr val="accent4">
                    <a:lumMod val="20000"/>
                    <a:lumOff val="80000"/>
                  </a:schemeClr>
                </a:solidFill>
                <a:latin typeface="Hakuu" pitchFamily="49" charset="-128"/>
                <a:ea typeface="Hakuu" pitchFamily="49" charset="-128"/>
              </a:rPr>
              <a:t>30</a:t>
            </a:r>
            <a:r>
              <a:rPr lang="en-US" altLang="zh-CN" dirty="0">
                <a:solidFill>
                  <a:schemeClr val="accent4">
                    <a:lumMod val="20000"/>
                    <a:lumOff val="80000"/>
                  </a:schemeClr>
                </a:solidFill>
                <a:latin typeface="Hakuu" pitchFamily="49" charset="-128"/>
                <a:ea typeface="Hakuu" pitchFamily="49" charset="-128"/>
              </a:rPr>
              <a:t>%</a:t>
            </a:r>
            <a:endParaRPr lang="zh-CN" altLang="en-US" dirty="0">
              <a:solidFill>
                <a:schemeClr val="accent4">
                  <a:lumMod val="20000"/>
                  <a:lumOff val="80000"/>
                </a:schemeClr>
              </a:solidFill>
              <a:latin typeface="Hakuu" pitchFamily="49" charset="-128"/>
              <a:ea typeface="Hakuu" pitchFamily="49" charset="-128"/>
            </a:endParaRPr>
          </a:p>
        </p:txBody>
      </p:sp>
      <p:sp>
        <p:nvSpPr>
          <p:cNvPr id="48" name="Rectangle 3"/>
          <p:cNvSpPr txBox="1">
            <a:spLocks noChangeArrowheads="1"/>
          </p:cNvSpPr>
          <p:nvPr/>
        </p:nvSpPr>
        <p:spPr bwMode="auto">
          <a:xfrm>
            <a:off x="1262270" y="4086711"/>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49" name="speed"/>
          <p:cNvSpPr txBox="1">
            <a:spLocks noChangeArrowheads="1"/>
          </p:cNvSpPr>
          <p:nvPr/>
        </p:nvSpPr>
        <p:spPr bwMode="auto">
          <a:xfrm>
            <a:off x="1162177" y="3611608"/>
            <a:ext cx="2603715"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50" name="Rectangle 3"/>
          <p:cNvSpPr txBox="1">
            <a:spLocks noChangeArrowheads="1"/>
          </p:cNvSpPr>
          <p:nvPr/>
        </p:nvSpPr>
        <p:spPr bwMode="auto">
          <a:xfrm>
            <a:off x="3760050" y="4086710"/>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51" name="speed"/>
          <p:cNvSpPr txBox="1">
            <a:spLocks noChangeArrowheads="1"/>
          </p:cNvSpPr>
          <p:nvPr/>
        </p:nvSpPr>
        <p:spPr bwMode="auto">
          <a:xfrm>
            <a:off x="3659957" y="3611607"/>
            <a:ext cx="2603715"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52" name="Rectangle 3"/>
          <p:cNvSpPr txBox="1">
            <a:spLocks noChangeArrowheads="1"/>
          </p:cNvSpPr>
          <p:nvPr/>
        </p:nvSpPr>
        <p:spPr bwMode="auto">
          <a:xfrm>
            <a:off x="6351105" y="4086710"/>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53" name="speed"/>
          <p:cNvSpPr txBox="1">
            <a:spLocks noChangeArrowheads="1"/>
          </p:cNvSpPr>
          <p:nvPr/>
        </p:nvSpPr>
        <p:spPr bwMode="auto">
          <a:xfrm>
            <a:off x="6251012" y="3611607"/>
            <a:ext cx="2603715"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54" name="Rectangle 3"/>
          <p:cNvSpPr txBox="1">
            <a:spLocks noChangeArrowheads="1"/>
          </p:cNvSpPr>
          <p:nvPr/>
        </p:nvSpPr>
        <p:spPr bwMode="auto">
          <a:xfrm>
            <a:off x="8848885" y="4086709"/>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55" name="speed"/>
          <p:cNvSpPr txBox="1">
            <a:spLocks noChangeArrowheads="1"/>
          </p:cNvSpPr>
          <p:nvPr/>
        </p:nvSpPr>
        <p:spPr bwMode="auto">
          <a:xfrm>
            <a:off x="8748792" y="3611606"/>
            <a:ext cx="2603715"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Tree>
    <p:extLst>
      <p:ext uri="{BB962C8B-B14F-4D97-AF65-F5344CB8AC3E}">
        <p14:creationId xmlns:p14="http://schemas.microsoft.com/office/powerpoint/2010/main" val="313588360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1" presetClass="entr" presetSubtype="1"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heel(1)">
                                      <p:cBhvr>
                                        <p:cTn id="16" dur="10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21" presetClass="entr" presetSubtype="1" fill="hold" grpId="0" nodeType="withEffect">
                                  <p:stCondLst>
                                    <p:cond delay="500"/>
                                  </p:stCondLst>
                                  <p:childTnLst>
                                    <p:set>
                                      <p:cBhvr>
                                        <p:cTn id="21" dur="1" fill="hold">
                                          <p:stCondLst>
                                            <p:cond delay="0"/>
                                          </p:stCondLst>
                                        </p:cTn>
                                        <p:tgtEl>
                                          <p:spTgt spid="45"/>
                                        </p:tgtEl>
                                        <p:attrNameLst>
                                          <p:attrName>style.visibility</p:attrName>
                                        </p:attrNameLst>
                                      </p:cBhvr>
                                      <p:to>
                                        <p:strVal val="visible"/>
                                      </p:to>
                                    </p:set>
                                    <p:animEffect transition="in" filter="wheel(1)">
                                      <p:cBhvr>
                                        <p:cTn id="22" dur="1000"/>
                                        <p:tgtEl>
                                          <p:spTgt spid="4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21" presetClass="entr" presetSubtype="1" fill="hold" grpId="0" nodeType="withEffect">
                                  <p:stCondLst>
                                    <p:cond delay="1000"/>
                                  </p:stCondLst>
                                  <p:childTnLst>
                                    <p:set>
                                      <p:cBhvr>
                                        <p:cTn id="27" dur="1" fill="hold">
                                          <p:stCondLst>
                                            <p:cond delay="0"/>
                                          </p:stCondLst>
                                        </p:cTn>
                                        <p:tgtEl>
                                          <p:spTgt spid="46"/>
                                        </p:tgtEl>
                                        <p:attrNameLst>
                                          <p:attrName>style.visibility</p:attrName>
                                        </p:attrNameLst>
                                      </p:cBhvr>
                                      <p:to>
                                        <p:strVal val="visible"/>
                                      </p:to>
                                    </p:set>
                                    <p:animEffect transition="in" filter="wheel(1)">
                                      <p:cBhvr>
                                        <p:cTn id="28" dur="1000"/>
                                        <p:tgtEl>
                                          <p:spTgt spid="46"/>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21" presetClass="entr" presetSubtype="1" fill="hold" grpId="0" nodeType="withEffect">
                                  <p:stCondLst>
                                    <p:cond delay="1500"/>
                                  </p:stCondLst>
                                  <p:childTnLst>
                                    <p:set>
                                      <p:cBhvr>
                                        <p:cTn id="33" dur="1" fill="hold">
                                          <p:stCondLst>
                                            <p:cond delay="0"/>
                                          </p:stCondLst>
                                        </p:cTn>
                                        <p:tgtEl>
                                          <p:spTgt spid="47"/>
                                        </p:tgtEl>
                                        <p:attrNameLst>
                                          <p:attrName>style.visibility</p:attrName>
                                        </p:attrNameLst>
                                      </p:cBhvr>
                                      <p:to>
                                        <p:strVal val="visible"/>
                                      </p:to>
                                    </p:set>
                                    <p:animEffect transition="in" filter="wheel(1)">
                                      <p:cBhvr>
                                        <p:cTn id="34" dur="1000"/>
                                        <p:tgtEl>
                                          <p:spTgt spid="47"/>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3300"/>
                            </p:stCondLst>
                            <p:childTnLst>
                              <p:par>
                                <p:cTn id="39" presetID="2" presetClass="entr" presetSubtype="1" decel="100000" fill="hold" grpId="0" nodeType="afterEffect">
                                  <p:stCondLst>
                                    <p:cond delay="0"/>
                                  </p:stCondLst>
                                  <p:iterate type="lt">
                                    <p:tmPct val="10000"/>
                                  </p:iterate>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ppt_x"/>
                                          </p:val>
                                        </p:tav>
                                        <p:tav tm="100000">
                                          <p:val>
                                            <p:strVal val="#ppt_x"/>
                                          </p:val>
                                        </p:tav>
                                      </p:tavLst>
                                    </p:anim>
                                    <p:anim calcmode="lin" valueType="num">
                                      <p:cBhvr additive="base">
                                        <p:cTn id="42" dur="500" fill="hold"/>
                                        <p:tgtEl>
                                          <p:spTgt spid="49"/>
                                        </p:tgtEl>
                                        <p:attrNameLst>
                                          <p:attrName>ppt_y</p:attrName>
                                        </p:attrNameLst>
                                      </p:cBhvr>
                                      <p:tavLst>
                                        <p:tav tm="0">
                                          <p:val>
                                            <p:strVal val="0-#ppt_h/2"/>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par>
                                <p:cTn id="48" presetID="2" presetClass="entr" presetSubtype="1" decel="100000" fill="hold" grpId="0" nodeType="withEffect">
                                  <p:stCondLst>
                                    <p:cond delay="200"/>
                                  </p:stCondLst>
                                  <p:iterate type="lt">
                                    <p:tmPct val="10000"/>
                                  </p:iterate>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ppt_x"/>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42" presetClass="entr" presetSubtype="0" fill="hold" grpId="0" nodeType="withEffect">
                                  <p:stCondLst>
                                    <p:cond delay="20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1000"/>
                                        <p:tgtEl>
                                          <p:spTgt spid="50"/>
                                        </p:tgtEl>
                                      </p:cBhvr>
                                    </p:animEffect>
                                    <p:anim calcmode="lin" valueType="num">
                                      <p:cBhvr>
                                        <p:cTn id="55" dur="1000" fill="hold"/>
                                        <p:tgtEl>
                                          <p:spTgt spid="50"/>
                                        </p:tgtEl>
                                        <p:attrNameLst>
                                          <p:attrName>ppt_x</p:attrName>
                                        </p:attrNameLst>
                                      </p:cBhvr>
                                      <p:tavLst>
                                        <p:tav tm="0">
                                          <p:val>
                                            <p:strVal val="#ppt_x"/>
                                          </p:val>
                                        </p:tav>
                                        <p:tav tm="100000">
                                          <p:val>
                                            <p:strVal val="#ppt_x"/>
                                          </p:val>
                                        </p:tav>
                                      </p:tavLst>
                                    </p:anim>
                                    <p:anim calcmode="lin" valueType="num">
                                      <p:cBhvr>
                                        <p:cTn id="56" dur="1000" fill="hold"/>
                                        <p:tgtEl>
                                          <p:spTgt spid="50"/>
                                        </p:tgtEl>
                                        <p:attrNameLst>
                                          <p:attrName>ppt_y</p:attrName>
                                        </p:attrNameLst>
                                      </p:cBhvr>
                                      <p:tavLst>
                                        <p:tav tm="0">
                                          <p:val>
                                            <p:strVal val="#ppt_y+.1"/>
                                          </p:val>
                                        </p:tav>
                                        <p:tav tm="100000">
                                          <p:val>
                                            <p:strVal val="#ppt_y"/>
                                          </p:val>
                                        </p:tav>
                                      </p:tavLst>
                                    </p:anim>
                                  </p:childTnLst>
                                </p:cTn>
                              </p:par>
                              <p:par>
                                <p:cTn id="57" presetID="2" presetClass="entr" presetSubtype="1" decel="100000" fill="hold" grpId="0" nodeType="withEffect">
                                  <p:stCondLst>
                                    <p:cond delay="400"/>
                                  </p:stCondLst>
                                  <p:iterate type="lt">
                                    <p:tmPct val="10000"/>
                                  </p:iterate>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500" fill="hold"/>
                                        <p:tgtEl>
                                          <p:spTgt spid="53"/>
                                        </p:tgtEl>
                                        <p:attrNameLst>
                                          <p:attrName>ppt_x</p:attrName>
                                        </p:attrNameLst>
                                      </p:cBhvr>
                                      <p:tavLst>
                                        <p:tav tm="0">
                                          <p:val>
                                            <p:strVal val="#ppt_x"/>
                                          </p:val>
                                        </p:tav>
                                        <p:tav tm="100000">
                                          <p:val>
                                            <p:strVal val="#ppt_x"/>
                                          </p:val>
                                        </p:tav>
                                      </p:tavLst>
                                    </p:anim>
                                    <p:anim calcmode="lin" valueType="num">
                                      <p:cBhvr additive="base">
                                        <p:cTn id="60" dur="500" fill="hold"/>
                                        <p:tgtEl>
                                          <p:spTgt spid="53"/>
                                        </p:tgtEl>
                                        <p:attrNameLst>
                                          <p:attrName>ppt_y</p:attrName>
                                        </p:attrNameLst>
                                      </p:cBhvr>
                                      <p:tavLst>
                                        <p:tav tm="0">
                                          <p:val>
                                            <p:strVal val="0-#ppt_h/2"/>
                                          </p:val>
                                        </p:tav>
                                        <p:tav tm="100000">
                                          <p:val>
                                            <p:strVal val="#ppt_y"/>
                                          </p:val>
                                        </p:tav>
                                      </p:tavLst>
                                    </p:anim>
                                  </p:childTnLst>
                                </p:cTn>
                              </p:par>
                              <p:par>
                                <p:cTn id="61" presetID="42" presetClass="entr" presetSubtype="0" fill="hold" grpId="0" nodeType="withEffect">
                                  <p:stCondLst>
                                    <p:cond delay="40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1000"/>
                                        <p:tgtEl>
                                          <p:spTgt spid="52"/>
                                        </p:tgtEl>
                                      </p:cBhvr>
                                    </p:animEffect>
                                    <p:anim calcmode="lin" valueType="num">
                                      <p:cBhvr>
                                        <p:cTn id="64" dur="1000" fill="hold"/>
                                        <p:tgtEl>
                                          <p:spTgt spid="52"/>
                                        </p:tgtEl>
                                        <p:attrNameLst>
                                          <p:attrName>ppt_x</p:attrName>
                                        </p:attrNameLst>
                                      </p:cBhvr>
                                      <p:tavLst>
                                        <p:tav tm="0">
                                          <p:val>
                                            <p:strVal val="#ppt_x"/>
                                          </p:val>
                                        </p:tav>
                                        <p:tav tm="100000">
                                          <p:val>
                                            <p:strVal val="#ppt_x"/>
                                          </p:val>
                                        </p:tav>
                                      </p:tavLst>
                                    </p:anim>
                                    <p:anim calcmode="lin" valueType="num">
                                      <p:cBhvr>
                                        <p:cTn id="65" dur="1000" fill="hold"/>
                                        <p:tgtEl>
                                          <p:spTgt spid="52"/>
                                        </p:tgtEl>
                                        <p:attrNameLst>
                                          <p:attrName>ppt_y</p:attrName>
                                        </p:attrNameLst>
                                      </p:cBhvr>
                                      <p:tavLst>
                                        <p:tav tm="0">
                                          <p:val>
                                            <p:strVal val="#ppt_y+.1"/>
                                          </p:val>
                                        </p:tav>
                                        <p:tav tm="100000">
                                          <p:val>
                                            <p:strVal val="#ppt_y"/>
                                          </p:val>
                                        </p:tav>
                                      </p:tavLst>
                                    </p:anim>
                                  </p:childTnLst>
                                </p:cTn>
                              </p:par>
                              <p:par>
                                <p:cTn id="66" presetID="2" presetClass="entr" presetSubtype="1" decel="100000" fill="hold" grpId="0" nodeType="withEffect">
                                  <p:stCondLst>
                                    <p:cond delay="600"/>
                                  </p:stCondLst>
                                  <p:iterate type="lt">
                                    <p:tmPct val="10000"/>
                                  </p:iterate>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ppt_x"/>
                                          </p:val>
                                        </p:tav>
                                        <p:tav tm="100000">
                                          <p:val>
                                            <p:strVal val="#ppt_x"/>
                                          </p:val>
                                        </p:tav>
                                      </p:tavLst>
                                    </p:anim>
                                    <p:anim calcmode="lin" valueType="num">
                                      <p:cBhvr additive="base">
                                        <p:cTn id="69" dur="500" fill="hold"/>
                                        <p:tgtEl>
                                          <p:spTgt spid="55"/>
                                        </p:tgtEl>
                                        <p:attrNameLst>
                                          <p:attrName>ppt_y</p:attrName>
                                        </p:attrNameLst>
                                      </p:cBhvr>
                                      <p:tavLst>
                                        <p:tav tm="0">
                                          <p:val>
                                            <p:strVal val="0-#ppt_h/2"/>
                                          </p:val>
                                        </p:tav>
                                        <p:tav tm="100000">
                                          <p:val>
                                            <p:strVal val="#ppt_y"/>
                                          </p:val>
                                        </p:tav>
                                      </p:tavLst>
                                    </p:anim>
                                  </p:childTnLst>
                                </p:cTn>
                              </p:par>
                              <p:par>
                                <p:cTn id="70" presetID="42" presetClass="entr" presetSubtype="0" fill="hold" grpId="0" nodeType="withEffect">
                                  <p:stCondLst>
                                    <p:cond delay="60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4926973"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Work compliance</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15</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33" name="Rounded Rectangle 4"/>
          <p:cNvSpPr/>
          <p:nvPr/>
        </p:nvSpPr>
        <p:spPr>
          <a:xfrm>
            <a:off x="6037141" y="1474801"/>
            <a:ext cx="2898442" cy="640080"/>
          </a:xfrm>
          <a:prstGeom prst="roundRect">
            <a:avLst>
              <a:gd name="adj" fmla="val 50000"/>
            </a:avLst>
          </a:prstGeom>
          <a:blipFill dpi="0" rotWithShape="1">
            <a:blip r:embed="rId3">
              <a:alphaModFix amt="3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r>
              <a:rPr lang="en-CA" sz="2000" dirty="0">
                <a:solidFill>
                  <a:schemeClr val="accent4">
                    <a:lumMod val="20000"/>
                    <a:lumOff val="80000"/>
                  </a:schemeClr>
                </a:solidFill>
                <a:latin typeface="方正兰亭纤黑简体" pitchFamily="65" charset="-122"/>
                <a:ea typeface="方正兰亭纤黑简体" pitchFamily="65" charset="-122"/>
              </a:rPr>
              <a:t>2020</a:t>
            </a:r>
            <a:r>
              <a:rPr lang="zh-CN" altLang="en-US" sz="2000" dirty="0">
                <a:solidFill>
                  <a:schemeClr val="accent4">
                    <a:lumMod val="20000"/>
                    <a:lumOff val="80000"/>
                  </a:schemeClr>
                </a:solidFill>
                <a:latin typeface="方正兰亭纤黑简体" pitchFamily="65" charset="-122"/>
                <a:ea typeface="方正兰亭纤黑简体" pitchFamily="65" charset="-122"/>
              </a:rPr>
              <a:t>Completion</a:t>
            </a:r>
            <a:endParaRPr lang="en-US" sz="2000" dirty="0">
              <a:solidFill>
                <a:schemeClr val="accent4">
                  <a:lumMod val="20000"/>
                  <a:lumOff val="80000"/>
                </a:schemeClr>
              </a:solidFill>
              <a:latin typeface="方正兰亭纤黑简体" pitchFamily="65" charset="-122"/>
              <a:ea typeface="方正兰亭纤黑简体" pitchFamily="65" charset="-122"/>
            </a:endParaRPr>
          </a:p>
        </p:txBody>
      </p:sp>
      <p:sp>
        <p:nvSpPr>
          <p:cNvPr id="34" name="Rounded Rectangle 6"/>
          <p:cNvSpPr/>
          <p:nvPr/>
        </p:nvSpPr>
        <p:spPr>
          <a:xfrm>
            <a:off x="6707701" y="3406648"/>
            <a:ext cx="4330536" cy="437896"/>
          </a:xfrm>
          <a:prstGeom prst="roundRect">
            <a:avLst>
              <a:gd name="adj" fmla="val 50000"/>
            </a:avLst>
          </a:pr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r>
              <a:rPr lang="en-CA" sz="2500" dirty="0">
                <a:solidFill>
                  <a:schemeClr val="accent4">
                    <a:lumMod val="20000"/>
                    <a:lumOff val="80000"/>
                  </a:schemeClr>
                </a:solidFill>
                <a:latin typeface="Hakuu" pitchFamily="49" charset="-128"/>
                <a:ea typeface="Hakuu" pitchFamily="49" charset="-128"/>
              </a:rPr>
              <a:t>80%</a:t>
            </a:r>
            <a:endParaRPr lang="en-US" sz="2500" dirty="0">
              <a:solidFill>
                <a:schemeClr val="accent4">
                  <a:lumMod val="20000"/>
                  <a:lumOff val="80000"/>
                </a:schemeClr>
              </a:solidFill>
              <a:latin typeface="Hakuu" pitchFamily="49" charset="-128"/>
              <a:ea typeface="Hakuu" pitchFamily="49" charset="-128"/>
            </a:endParaRPr>
          </a:p>
        </p:txBody>
      </p:sp>
      <p:sp>
        <p:nvSpPr>
          <p:cNvPr id="35" name="Rounded Rectangle 7"/>
          <p:cNvSpPr/>
          <p:nvPr/>
        </p:nvSpPr>
        <p:spPr>
          <a:xfrm>
            <a:off x="6707701" y="3991003"/>
            <a:ext cx="5143336" cy="437896"/>
          </a:xfrm>
          <a:prstGeom prst="roundRect">
            <a:avLst>
              <a:gd name="adj" fmla="val 50000"/>
            </a:avLst>
          </a:prstGeom>
          <a:blipFill dpi="0" rotWithShape="1">
            <a:blip r:embed="rId3">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r>
              <a:rPr lang="en-CA" sz="2500" dirty="0">
                <a:solidFill>
                  <a:schemeClr val="accent4">
                    <a:lumMod val="20000"/>
                    <a:lumOff val="80000"/>
                  </a:schemeClr>
                </a:solidFill>
                <a:latin typeface="Hakuu" pitchFamily="49" charset="-128"/>
                <a:ea typeface="Hakuu" pitchFamily="49" charset="-128"/>
              </a:rPr>
              <a:t>90%</a:t>
            </a:r>
            <a:endParaRPr lang="en-US" sz="2500" dirty="0">
              <a:solidFill>
                <a:schemeClr val="accent4">
                  <a:lumMod val="20000"/>
                  <a:lumOff val="80000"/>
                </a:schemeClr>
              </a:solidFill>
              <a:latin typeface="Hakuu" pitchFamily="49" charset="-128"/>
              <a:ea typeface="Hakuu" pitchFamily="49" charset="-128"/>
            </a:endParaRPr>
          </a:p>
        </p:txBody>
      </p:sp>
      <p:sp>
        <p:nvSpPr>
          <p:cNvPr id="36" name="Rounded Rectangle 8"/>
          <p:cNvSpPr/>
          <p:nvPr/>
        </p:nvSpPr>
        <p:spPr>
          <a:xfrm>
            <a:off x="6707701" y="4581729"/>
            <a:ext cx="3619336" cy="437896"/>
          </a:xfrm>
          <a:prstGeom prst="roundRect">
            <a:avLst>
              <a:gd name="adj" fmla="val 50000"/>
            </a:avLst>
          </a:prstGeom>
          <a:blipFill dpi="0" rotWithShape="1">
            <a:blip r:embed="rId3">
              <a:alphaModFix amt="35000"/>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r>
              <a:rPr lang="en-CA" sz="2500" dirty="0">
                <a:solidFill>
                  <a:schemeClr val="accent4">
                    <a:lumMod val="20000"/>
                    <a:lumOff val="80000"/>
                  </a:schemeClr>
                </a:solidFill>
                <a:latin typeface="Hakuu" pitchFamily="49" charset="-128"/>
                <a:ea typeface="Hakuu" pitchFamily="49" charset="-128"/>
              </a:rPr>
              <a:t>55%</a:t>
            </a:r>
            <a:endParaRPr lang="en-US" sz="2500" dirty="0">
              <a:solidFill>
                <a:schemeClr val="accent4">
                  <a:lumMod val="20000"/>
                  <a:lumOff val="80000"/>
                </a:schemeClr>
              </a:solidFill>
              <a:latin typeface="Hakuu" pitchFamily="49" charset="-128"/>
              <a:ea typeface="Hakuu" pitchFamily="49" charset="-128"/>
            </a:endParaRPr>
          </a:p>
        </p:txBody>
      </p:sp>
      <p:sp>
        <p:nvSpPr>
          <p:cNvPr id="37" name="Rounded Rectangle 10"/>
          <p:cNvSpPr/>
          <p:nvPr/>
        </p:nvSpPr>
        <p:spPr>
          <a:xfrm>
            <a:off x="6707701" y="5177105"/>
            <a:ext cx="4635336" cy="437896"/>
          </a:xfrm>
          <a:prstGeom prst="roundRect">
            <a:avLst>
              <a:gd name="adj" fmla="val 50000"/>
            </a:avLst>
          </a:pr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r>
              <a:rPr lang="en-CA" sz="2500" dirty="0">
                <a:solidFill>
                  <a:schemeClr val="accent4">
                    <a:lumMod val="20000"/>
                    <a:lumOff val="80000"/>
                  </a:schemeClr>
                </a:solidFill>
                <a:latin typeface="Hakuu" pitchFamily="49" charset="-128"/>
                <a:ea typeface="Hakuu" pitchFamily="49" charset="-128"/>
              </a:rPr>
              <a:t>85%</a:t>
            </a:r>
            <a:endParaRPr lang="en-US" sz="2500" dirty="0">
              <a:solidFill>
                <a:schemeClr val="accent4">
                  <a:lumMod val="20000"/>
                  <a:lumOff val="80000"/>
                </a:schemeClr>
              </a:solidFill>
              <a:latin typeface="Hakuu" pitchFamily="49" charset="-128"/>
              <a:ea typeface="Hakuu" pitchFamily="49" charset="-128"/>
            </a:endParaRPr>
          </a:p>
        </p:txBody>
      </p:sp>
      <p:sp>
        <p:nvSpPr>
          <p:cNvPr id="38" name="Rounded Rectangle 11"/>
          <p:cNvSpPr/>
          <p:nvPr/>
        </p:nvSpPr>
        <p:spPr>
          <a:xfrm>
            <a:off x="6707701" y="5767832"/>
            <a:ext cx="3009736" cy="437896"/>
          </a:xfrm>
          <a:prstGeom prst="roundRect">
            <a:avLst>
              <a:gd name="adj" fmla="val 50000"/>
            </a:avLst>
          </a:prstGeom>
          <a:blipFill dpi="0" rotWithShape="1">
            <a:blip r:embed="rId3">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r>
              <a:rPr lang="en-CA" sz="2500" dirty="0">
                <a:solidFill>
                  <a:schemeClr val="accent4">
                    <a:lumMod val="20000"/>
                    <a:lumOff val="80000"/>
                  </a:schemeClr>
                </a:solidFill>
                <a:latin typeface="Hakuu" pitchFamily="49" charset="-128"/>
                <a:ea typeface="Hakuu" pitchFamily="49" charset="-128"/>
              </a:rPr>
              <a:t>42%</a:t>
            </a:r>
            <a:endParaRPr lang="en-US" sz="2500" dirty="0">
              <a:solidFill>
                <a:schemeClr val="accent4">
                  <a:lumMod val="20000"/>
                  <a:lumOff val="80000"/>
                </a:schemeClr>
              </a:solidFill>
              <a:latin typeface="Hakuu" pitchFamily="49" charset="-128"/>
              <a:ea typeface="Hakuu" pitchFamily="49" charset="-128"/>
            </a:endParaRPr>
          </a:p>
        </p:txBody>
      </p:sp>
      <p:sp>
        <p:nvSpPr>
          <p:cNvPr id="39" name="Rounded Rectangle 4"/>
          <p:cNvSpPr/>
          <p:nvPr/>
        </p:nvSpPr>
        <p:spPr>
          <a:xfrm flipH="1">
            <a:off x="3219127" y="1475746"/>
            <a:ext cx="2647038" cy="640080"/>
          </a:xfrm>
          <a:prstGeom prst="roundRect">
            <a:avLst>
              <a:gd name="adj" fmla="val 50000"/>
            </a:avLst>
          </a:prstGeom>
          <a:blipFill dpi="0" rotWithShape="1">
            <a:blip r:embed="rId3">
              <a:alphaModFix amt="3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r>
              <a:rPr lang="en-CA" sz="2000" dirty="0">
                <a:solidFill>
                  <a:schemeClr val="accent4">
                    <a:lumMod val="20000"/>
                    <a:lumOff val="80000"/>
                  </a:schemeClr>
                </a:solidFill>
                <a:latin typeface="方正兰亭纤黑简体" pitchFamily="65" charset="-122"/>
                <a:ea typeface="方正兰亭纤黑简体" pitchFamily="65" charset="-122"/>
              </a:rPr>
              <a:t>2019</a:t>
            </a:r>
            <a:r>
              <a:rPr lang="zh-CN" altLang="en-US" sz="2000" dirty="0">
                <a:solidFill>
                  <a:schemeClr val="accent4">
                    <a:lumMod val="20000"/>
                    <a:lumOff val="80000"/>
                  </a:schemeClr>
                </a:solidFill>
                <a:latin typeface="方正兰亭纤黑简体" pitchFamily="65" charset="-122"/>
                <a:ea typeface="方正兰亭纤黑简体" pitchFamily="65" charset="-122"/>
              </a:rPr>
              <a:t>Completion</a:t>
            </a:r>
            <a:endParaRPr lang="en-US" sz="2000" dirty="0">
              <a:solidFill>
                <a:schemeClr val="accent4">
                  <a:lumMod val="20000"/>
                  <a:lumOff val="80000"/>
                </a:schemeClr>
              </a:solidFill>
              <a:latin typeface="方正兰亭纤黑简体" pitchFamily="65" charset="-122"/>
              <a:ea typeface="方正兰亭纤黑简体" pitchFamily="65" charset="-122"/>
            </a:endParaRPr>
          </a:p>
        </p:txBody>
      </p:sp>
      <p:sp>
        <p:nvSpPr>
          <p:cNvPr id="56" name="Rounded Rectangle 6"/>
          <p:cNvSpPr/>
          <p:nvPr/>
        </p:nvSpPr>
        <p:spPr>
          <a:xfrm flipH="1">
            <a:off x="1793376" y="3407593"/>
            <a:ext cx="3451715" cy="437896"/>
          </a:xfrm>
          <a:prstGeom prst="roundRect">
            <a:avLst>
              <a:gd name="adj" fmla="val 50000"/>
            </a:avLst>
          </a:pr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r"/>
            <a:r>
              <a:rPr lang="en-CA" sz="2500" dirty="0">
                <a:solidFill>
                  <a:schemeClr val="accent4">
                    <a:lumMod val="20000"/>
                    <a:lumOff val="80000"/>
                  </a:schemeClr>
                </a:solidFill>
                <a:latin typeface="Hakuu" pitchFamily="49" charset="-128"/>
                <a:ea typeface="Hakuu" pitchFamily="49" charset="-128"/>
              </a:rPr>
              <a:t>  69%</a:t>
            </a:r>
            <a:endParaRPr lang="en-US" sz="2500" dirty="0">
              <a:solidFill>
                <a:schemeClr val="accent4">
                  <a:lumMod val="20000"/>
                  <a:lumOff val="80000"/>
                </a:schemeClr>
              </a:solidFill>
              <a:latin typeface="Hakuu" pitchFamily="49" charset="-128"/>
              <a:ea typeface="Hakuu" pitchFamily="49" charset="-128"/>
            </a:endParaRPr>
          </a:p>
        </p:txBody>
      </p:sp>
      <p:sp>
        <p:nvSpPr>
          <p:cNvPr id="57" name="Rounded Rectangle 7"/>
          <p:cNvSpPr/>
          <p:nvPr/>
        </p:nvSpPr>
        <p:spPr>
          <a:xfrm flipH="1">
            <a:off x="1101399" y="3991948"/>
            <a:ext cx="4143700" cy="437896"/>
          </a:xfrm>
          <a:prstGeom prst="roundRect">
            <a:avLst>
              <a:gd name="adj" fmla="val 50000"/>
            </a:avLst>
          </a:prstGeom>
          <a:blipFill dpi="0" rotWithShape="1">
            <a:blip r:embed="rId3">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r"/>
            <a:r>
              <a:rPr lang="en-CA" sz="2500" dirty="0">
                <a:solidFill>
                  <a:schemeClr val="accent4">
                    <a:lumMod val="20000"/>
                    <a:lumOff val="80000"/>
                  </a:schemeClr>
                </a:solidFill>
                <a:latin typeface="Hakuu" pitchFamily="49" charset="-128"/>
                <a:ea typeface="Hakuu" pitchFamily="49" charset="-128"/>
              </a:rPr>
              <a:t>  87%</a:t>
            </a:r>
            <a:endParaRPr lang="en-US" sz="2500" dirty="0">
              <a:solidFill>
                <a:schemeClr val="accent4">
                  <a:lumMod val="20000"/>
                  <a:lumOff val="80000"/>
                </a:schemeClr>
              </a:solidFill>
              <a:latin typeface="Hakuu" pitchFamily="49" charset="-128"/>
              <a:ea typeface="Hakuu" pitchFamily="49" charset="-128"/>
            </a:endParaRPr>
          </a:p>
        </p:txBody>
      </p:sp>
      <p:sp>
        <p:nvSpPr>
          <p:cNvPr id="58" name="Rounded Rectangle 8"/>
          <p:cNvSpPr/>
          <p:nvPr/>
        </p:nvSpPr>
        <p:spPr>
          <a:xfrm flipH="1">
            <a:off x="2496413" y="4582674"/>
            <a:ext cx="2748686" cy="437896"/>
          </a:xfrm>
          <a:prstGeom prst="roundRect">
            <a:avLst>
              <a:gd name="adj" fmla="val 50000"/>
            </a:avLst>
          </a:prstGeom>
          <a:blipFill dpi="0" rotWithShape="1">
            <a:blip r:embed="rId3">
              <a:alphaModFix amt="35000"/>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r"/>
            <a:r>
              <a:rPr lang="en-CA" sz="2500" dirty="0">
                <a:solidFill>
                  <a:schemeClr val="accent4">
                    <a:lumMod val="20000"/>
                    <a:lumOff val="80000"/>
                  </a:schemeClr>
                </a:solidFill>
                <a:latin typeface="Hakuu" pitchFamily="49" charset="-128"/>
                <a:ea typeface="Hakuu" pitchFamily="49" charset="-128"/>
              </a:rPr>
              <a:t>  42%</a:t>
            </a:r>
            <a:endParaRPr lang="en-US" sz="2500" dirty="0">
              <a:solidFill>
                <a:schemeClr val="accent4">
                  <a:lumMod val="20000"/>
                  <a:lumOff val="80000"/>
                </a:schemeClr>
              </a:solidFill>
              <a:latin typeface="Hakuu" pitchFamily="49" charset="-128"/>
              <a:ea typeface="Hakuu" pitchFamily="49" charset="-128"/>
            </a:endParaRPr>
          </a:p>
        </p:txBody>
      </p:sp>
      <p:sp>
        <p:nvSpPr>
          <p:cNvPr id="59" name="Rounded Rectangle 10"/>
          <p:cNvSpPr/>
          <p:nvPr/>
        </p:nvSpPr>
        <p:spPr>
          <a:xfrm flipH="1">
            <a:off x="2275290" y="5178050"/>
            <a:ext cx="2969799" cy="437896"/>
          </a:xfrm>
          <a:prstGeom prst="roundRect">
            <a:avLst>
              <a:gd name="adj" fmla="val 50000"/>
            </a:avLst>
          </a:pr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r"/>
            <a:r>
              <a:rPr lang="en-CA" sz="2500" dirty="0">
                <a:solidFill>
                  <a:schemeClr val="accent4">
                    <a:lumMod val="20000"/>
                    <a:lumOff val="80000"/>
                  </a:schemeClr>
                </a:solidFill>
                <a:latin typeface="Hakuu" pitchFamily="49" charset="-128"/>
                <a:ea typeface="Hakuu" pitchFamily="49" charset="-128"/>
              </a:rPr>
              <a:t>  54%</a:t>
            </a:r>
            <a:endParaRPr lang="en-US" sz="2500" dirty="0">
              <a:solidFill>
                <a:schemeClr val="accent4">
                  <a:lumMod val="20000"/>
                  <a:lumOff val="80000"/>
                </a:schemeClr>
              </a:solidFill>
              <a:latin typeface="Hakuu" pitchFamily="49" charset="-128"/>
              <a:ea typeface="Hakuu" pitchFamily="49" charset="-128"/>
            </a:endParaRPr>
          </a:p>
        </p:txBody>
      </p:sp>
      <p:sp>
        <p:nvSpPr>
          <p:cNvPr id="60" name="Rounded Rectangle 11"/>
          <p:cNvSpPr/>
          <p:nvPr/>
        </p:nvSpPr>
        <p:spPr>
          <a:xfrm flipH="1">
            <a:off x="2818987" y="5768777"/>
            <a:ext cx="2426104" cy="437896"/>
          </a:xfrm>
          <a:prstGeom prst="roundRect">
            <a:avLst>
              <a:gd name="adj" fmla="val 50000"/>
            </a:avLst>
          </a:prstGeom>
          <a:blipFill dpi="0" rotWithShape="1">
            <a:blip r:embed="rId3">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r"/>
            <a:r>
              <a:rPr lang="en-CA" sz="2500" dirty="0">
                <a:solidFill>
                  <a:schemeClr val="accent4">
                    <a:lumMod val="20000"/>
                    <a:lumOff val="80000"/>
                  </a:schemeClr>
                </a:solidFill>
                <a:latin typeface="Hakuu" pitchFamily="49" charset="-128"/>
                <a:ea typeface="Hakuu" pitchFamily="49" charset="-128"/>
              </a:rPr>
              <a:t>  31%</a:t>
            </a:r>
            <a:endParaRPr lang="en-US" sz="2500" dirty="0">
              <a:solidFill>
                <a:schemeClr val="accent4">
                  <a:lumMod val="20000"/>
                  <a:lumOff val="80000"/>
                </a:schemeClr>
              </a:solidFill>
              <a:latin typeface="Hakuu" pitchFamily="49" charset="-128"/>
              <a:ea typeface="Hakuu" pitchFamily="49" charset="-128"/>
            </a:endParaRPr>
          </a:p>
        </p:txBody>
      </p:sp>
      <p:sp>
        <p:nvSpPr>
          <p:cNvPr id="61" name="TextBox 60"/>
          <p:cNvSpPr txBox="1"/>
          <p:nvPr/>
        </p:nvSpPr>
        <p:spPr>
          <a:xfrm>
            <a:off x="560832" y="2293586"/>
            <a:ext cx="5305333" cy="663323"/>
          </a:xfrm>
          <a:prstGeom prst="rect">
            <a:avLst/>
          </a:prstGeom>
          <a:noFill/>
        </p:spPr>
        <p:txBody>
          <a:bodyPr wrap="square" rtlCol="0">
            <a:spAutoFit/>
          </a:bodyPr>
          <a:lstStyle/>
          <a:p>
            <a:pPr algn="r">
              <a:lnSpc>
                <a:spcPct val="130000"/>
              </a:lnSpc>
            </a:pPr>
            <a:r>
              <a:rPr lang="zh-CN" altLang="en-US" sz="1500" dirty="0">
                <a:solidFill>
                  <a:schemeClr val="bg1"/>
                </a:solidFill>
                <a:latin typeface="方正兰亭纤黑简体" pitchFamily="65" charset="-122"/>
                <a:ea typeface="方正兰亭纤黑简体" pitchFamily="65" charset="-122"/>
              </a:rPr>
              <a:t>       After your content is played here, or by copying your text, choose paste in this box and choose to keep only the text</a:t>
            </a:r>
          </a:p>
        </p:txBody>
      </p:sp>
      <p:sp>
        <p:nvSpPr>
          <p:cNvPr id="62" name="TextBox 61"/>
          <p:cNvSpPr txBox="1"/>
          <p:nvPr/>
        </p:nvSpPr>
        <p:spPr>
          <a:xfrm>
            <a:off x="6037141" y="2293586"/>
            <a:ext cx="5305333" cy="663323"/>
          </a:xfrm>
          <a:prstGeom prst="rect">
            <a:avLst/>
          </a:prstGeom>
          <a:noFill/>
        </p:spPr>
        <p:txBody>
          <a:bodyPr wrap="square" rtlCol="0">
            <a:spAutoFit/>
          </a:bodyPr>
          <a:lstStyle/>
          <a:p>
            <a:pPr>
              <a:lnSpc>
                <a:spcPct val="130000"/>
              </a:lnSpc>
            </a:pPr>
            <a:r>
              <a:rPr lang="zh-CN" altLang="en-US" sz="1500" dirty="0">
                <a:solidFill>
                  <a:schemeClr val="bg1"/>
                </a:solidFill>
                <a:latin typeface="方正兰亭纤黑简体" pitchFamily="65" charset="-122"/>
                <a:ea typeface="方正兰亭纤黑简体" pitchFamily="65" charset="-122"/>
              </a:rPr>
              <a:t>After your content is played here, or by copying your text, choose paste in this box and choose to keep only the text</a:t>
            </a:r>
          </a:p>
        </p:txBody>
      </p:sp>
      <p:sp>
        <p:nvSpPr>
          <p:cNvPr id="63" name="TextBox 62"/>
          <p:cNvSpPr txBox="1"/>
          <p:nvPr/>
        </p:nvSpPr>
        <p:spPr>
          <a:xfrm>
            <a:off x="5481151" y="3426486"/>
            <a:ext cx="954107" cy="400110"/>
          </a:xfrm>
          <a:prstGeom prst="rect">
            <a:avLst/>
          </a:prstGeom>
          <a:noFill/>
        </p:spPr>
        <p:txBody>
          <a:bodyPr wrap="none" rtlCol="0">
            <a:spAutoFit/>
          </a:bodyPr>
          <a:lstStyle/>
          <a:p>
            <a:pPr algn="ctr"/>
            <a:r>
              <a:rPr lang="zh-CN" altLang="en-US" sz="2000" dirty="0">
                <a:solidFill>
                  <a:schemeClr val="bg1"/>
                </a:solidFill>
                <a:latin typeface="方正兰亭纤黑简体" pitchFamily="65" charset="-122"/>
                <a:ea typeface="方正兰亭纤黑简体" pitchFamily="65" charset="-122"/>
              </a:rPr>
              <a:t>Sales</a:t>
            </a:r>
          </a:p>
        </p:txBody>
      </p:sp>
      <p:sp>
        <p:nvSpPr>
          <p:cNvPr id="64" name="TextBox 63"/>
          <p:cNvSpPr txBox="1"/>
          <p:nvPr/>
        </p:nvSpPr>
        <p:spPr>
          <a:xfrm>
            <a:off x="5475733" y="4009773"/>
            <a:ext cx="954107" cy="400110"/>
          </a:xfrm>
          <a:prstGeom prst="rect">
            <a:avLst/>
          </a:prstGeom>
          <a:noFill/>
        </p:spPr>
        <p:txBody>
          <a:bodyPr wrap="none" rtlCol="0">
            <a:spAutoFit/>
          </a:bodyPr>
          <a:lstStyle/>
          <a:p>
            <a:pPr algn="ctr"/>
            <a:r>
              <a:rPr lang="zh-CN" altLang="en-US" sz="2000" dirty="0">
                <a:solidFill>
                  <a:schemeClr val="bg1"/>
                </a:solidFill>
                <a:latin typeface="方正兰亭纤黑简体" pitchFamily="65" charset="-122"/>
                <a:ea typeface="方正兰亭纤黑简体" pitchFamily="65" charset="-122"/>
              </a:rPr>
              <a:t>Net profit</a:t>
            </a:r>
          </a:p>
        </p:txBody>
      </p:sp>
      <p:sp>
        <p:nvSpPr>
          <p:cNvPr id="65" name="TextBox 64"/>
          <p:cNvSpPr txBox="1"/>
          <p:nvPr/>
        </p:nvSpPr>
        <p:spPr>
          <a:xfrm>
            <a:off x="5481150" y="4593060"/>
            <a:ext cx="954107" cy="400110"/>
          </a:xfrm>
          <a:prstGeom prst="rect">
            <a:avLst/>
          </a:prstGeom>
          <a:noFill/>
        </p:spPr>
        <p:txBody>
          <a:bodyPr wrap="none" rtlCol="0">
            <a:spAutoFit/>
          </a:bodyPr>
          <a:lstStyle/>
          <a:p>
            <a:pPr algn="ctr"/>
            <a:r>
              <a:rPr lang="zh-CN" altLang="en-US" sz="2000" dirty="0">
                <a:solidFill>
                  <a:schemeClr val="bg1"/>
                </a:solidFill>
                <a:latin typeface="方正兰亭纤黑简体" pitchFamily="65" charset="-122"/>
                <a:ea typeface="方正兰亭纤黑简体" pitchFamily="65" charset="-122"/>
              </a:rPr>
              <a:t>Repayments</a:t>
            </a:r>
          </a:p>
        </p:txBody>
      </p:sp>
      <p:sp>
        <p:nvSpPr>
          <p:cNvPr id="66" name="TextBox 65"/>
          <p:cNvSpPr txBox="1"/>
          <p:nvPr/>
        </p:nvSpPr>
        <p:spPr>
          <a:xfrm>
            <a:off x="5347491" y="5169706"/>
            <a:ext cx="1210589" cy="400110"/>
          </a:xfrm>
          <a:prstGeom prst="rect">
            <a:avLst/>
          </a:prstGeom>
          <a:noFill/>
        </p:spPr>
        <p:txBody>
          <a:bodyPr wrap="none" rtlCol="0">
            <a:spAutoFit/>
          </a:bodyPr>
          <a:lstStyle/>
          <a:p>
            <a:pPr algn="ctr"/>
            <a:r>
              <a:rPr lang="zh-CN" altLang="en-US" sz="2000" dirty="0">
                <a:solidFill>
                  <a:schemeClr val="bg1"/>
                </a:solidFill>
                <a:latin typeface="方正兰亭纤黑简体" pitchFamily="65" charset="-122"/>
                <a:ea typeface="方正兰亭纤黑简体" pitchFamily="65" charset="-122"/>
              </a:rPr>
              <a:t>New customers</a:t>
            </a:r>
          </a:p>
        </p:txBody>
      </p:sp>
      <p:sp>
        <p:nvSpPr>
          <p:cNvPr id="67" name="TextBox 66"/>
          <p:cNvSpPr txBox="1"/>
          <p:nvPr/>
        </p:nvSpPr>
        <p:spPr>
          <a:xfrm>
            <a:off x="5603970" y="5767832"/>
            <a:ext cx="697627" cy="400110"/>
          </a:xfrm>
          <a:prstGeom prst="rect">
            <a:avLst/>
          </a:prstGeom>
          <a:noFill/>
        </p:spPr>
        <p:txBody>
          <a:bodyPr wrap="none" rtlCol="0">
            <a:spAutoFit/>
          </a:bodyPr>
          <a:lstStyle/>
          <a:p>
            <a:pPr algn="ctr"/>
            <a:r>
              <a:rPr lang="zh-CN" altLang="en-US" sz="2000" dirty="0">
                <a:solidFill>
                  <a:schemeClr val="bg1"/>
                </a:solidFill>
                <a:latin typeface="方正兰亭纤黑简体" pitchFamily="65" charset="-122"/>
                <a:ea typeface="方正兰亭纤黑简体" pitchFamily="65" charset="-122"/>
              </a:rPr>
              <a:t>Title</a:t>
            </a:r>
          </a:p>
        </p:txBody>
      </p:sp>
    </p:spTree>
    <p:extLst>
      <p:ext uri="{BB962C8B-B14F-4D97-AF65-F5344CB8AC3E}">
        <p14:creationId xmlns:p14="http://schemas.microsoft.com/office/powerpoint/2010/main" val="131370042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 presetClass="entr" presetSubtype="8"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0-#ppt_w/2"/>
                                          </p:val>
                                        </p:tav>
                                        <p:tav tm="100000">
                                          <p:val>
                                            <p:strVal val="#ppt_x"/>
                                          </p:val>
                                        </p:tav>
                                      </p:tavLst>
                                    </p:anim>
                                    <p:anim calcmode="lin" valueType="num">
                                      <p:cBhvr additive="base">
                                        <p:cTn id="17" dur="500" fill="hold"/>
                                        <p:tgtEl>
                                          <p:spTgt spid="3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1+#ppt_w/2"/>
                                          </p:val>
                                        </p:tav>
                                        <p:tav tm="100000">
                                          <p:val>
                                            <p:strVal val="#ppt_x"/>
                                          </p:val>
                                        </p:tav>
                                      </p:tavLst>
                                    </p:anim>
                                    <p:anim calcmode="lin" valueType="num">
                                      <p:cBhvr additive="base">
                                        <p:cTn id="21" dur="500" fill="hold"/>
                                        <p:tgtEl>
                                          <p:spTgt spid="33"/>
                                        </p:tgtEl>
                                        <p:attrNameLst>
                                          <p:attrName>ppt_y</p:attrName>
                                        </p:attrNameLst>
                                      </p:cBhvr>
                                      <p:tavLst>
                                        <p:tav tm="0">
                                          <p:val>
                                            <p:strVal val="#ppt_y"/>
                                          </p:val>
                                        </p:tav>
                                        <p:tav tm="100000">
                                          <p:val>
                                            <p:strVal val="#ppt_y"/>
                                          </p:val>
                                        </p:tav>
                                      </p:tavLst>
                                    </p:anim>
                                  </p:childTnLst>
                                </p:cTn>
                              </p:par>
                            </p:childTnLst>
                          </p:cTn>
                        </p:par>
                        <p:par>
                          <p:cTn id="22" fill="hold">
                            <p:stCondLst>
                              <p:cond delay="1300"/>
                            </p:stCondLst>
                            <p:childTnLst>
                              <p:par>
                                <p:cTn id="23" presetID="31" presetClass="entr" presetSubtype="0" fill="hold" grpId="0" nodeType="after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500" fill="hold"/>
                                        <p:tgtEl>
                                          <p:spTgt spid="63"/>
                                        </p:tgtEl>
                                        <p:attrNameLst>
                                          <p:attrName>ppt_w</p:attrName>
                                        </p:attrNameLst>
                                      </p:cBhvr>
                                      <p:tavLst>
                                        <p:tav tm="0">
                                          <p:val>
                                            <p:fltVal val="0"/>
                                          </p:val>
                                        </p:tav>
                                        <p:tav tm="100000">
                                          <p:val>
                                            <p:strVal val="#ppt_w"/>
                                          </p:val>
                                        </p:tav>
                                      </p:tavLst>
                                    </p:anim>
                                    <p:anim calcmode="lin" valueType="num">
                                      <p:cBhvr>
                                        <p:cTn id="26" dur="500" fill="hold"/>
                                        <p:tgtEl>
                                          <p:spTgt spid="63"/>
                                        </p:tgtEl>
                                        <p:attrNameLst>
                                          <p:attrName>ppt_h</p:attrName>
                                        </p:attrNameLst>
                                      </p:cBhvr>
                                      <p:tavLst>
                                        <p:tav tm="0">
                                          <p:val>
                                            <p:fltVal val="0"/>
                                          </p:val>
                                        </p:tav>
                                        <p:tav tm="100000">
                                          <p:val>
                                            <p:strVal val="#ppt_h"/>
                                          </p:val>
                                        </p:tav>
                                      </p:tavLst>
                                    </p:anim>
                                    <p:anim calcmode="lin" valueType="num">
                                      <p:cBhvr>
                                        <p:cTn id="27" dur="500" fill="hold"/>
                                        <p:tgtEl>
                                          <p:spTgt spid="63"/>
                                        </p:tgtEl>
                                        <p:attrNameLst>
                                          <p:attrName>style.rotation</p:attrName>
                                        </p:attrNameLst>
                                      </p:cBhvr>
                                      <p:tavLst>
                                        <p:tav tm="0">
                                          <p:val>
                                            <p:fltVal val="90"/>
                                          </p:val>
                                        </p:tav>
                                        <p:tav tm="100000">
                                          <p:val>
                                            <p:fltVal val="0"/>
                                          </p:val>
                                        </p:tav>
                                      </p:tavLst>
                                    </p:anim>
                                    <p:animEffect transition="in" filter="fade">
                                      <p:cBhvr>
                                        <p:cTn id="28" dur="500"/>
                                        <p:tgtEl>
                                          <p:spTgt spid="63"/>
                                        </p:tgtEl>
                                      </p:cBhvr>
                                    </p:animEffect>
                                  </p:childTnLst>
                                </p:cTn>
                              </p:par>
                              <p:par>
                                <p:cTn id="29" presetID="31" presetClass="entr" presetSubtype="0" fill="hold" grpId="0" nodeType="withEffect">
                                  <p:stCondLst>
                                    <p:cond delay="200"/>
                                  </p:stCondLst>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ppt_w</p:attrName>
                                        </p:attrNameLst>
                                      </p:cBhvr>
                                      <p:tavLst>
                                        <p:tav tm="0">
                                          <p:val>
                                            <p:fltVal val="0"/>
                                          </p:val>
                                        </p:tav>
                                        <p:tav tm="100000">
                                          <p:val>
                                            <p:strVal val="#ppt_w"/>
                                          </p:val>
                                        </p:tav>
                                      </p:tavLst>
                                    </p:anim>
                                    <p:anim calcmode="lin" valueType="num">
                                      <p:cBhvr>
                                        <p:cTn id="32" dur="500" fill="hold"/>
                                        <p:tgtEl>
                                          <p:spTgt spid="64"/>
                                        </p:tgtEl>
                                        <p:attrNameLst>
                                          <p:attrName>ppt_h</p:attrName>
                                        </p:attrNameLst>
                                      </p:cBhvr>
                                      <p:tavLst>
                                        <p:tav tm="0">
                                          <p:val>
                                            <p:fltVal val="0"/>
                                          </p:val>
                                        </p:tav>
                                        <p:tav tm="100000">
                                          <p:val>
                                            <p:strVal val="#ppt_h"/>
                                          </p:val>
                                        </p:tav>
                                      </p:tavLst>
                                    </p:anim>
                                    <p:anim calcmode="lin" valueType="num">
                                      <p:cBhvr>
                                        <p:cTn id="33" dur="500" fill="hold"/>
                                        <p:tgtEl>
                                          <p:spTgt spid="64"/>
                                        </p:tgtEl>
                                        <p:attrNameLst>
                                          <p:attrName>style.rotation</p:attrName>
                                        </p:attrNameLst>
                                      </p:cBhvr>
                                      <p:tavLst>
                                        <p:tav tm="0">
                                          <p:val>
                                            <p:fltVal val="90"/>
                                          </p:val>
                                        </p:tav>
                                        <p:tav tm="100000">
                                          <p:val>
                                            <p:fltVal val="0"/>
                                          </p:val>
                                        </p:tav>
                                      </p:tavLst>
                                    </p:anim>
                                    <p:animEffect transition="in" filter="fade">
                                      <p:cBhvr>
                                        <p:cTn id="34" dur="500"/>
                                        <p:tgtEl>
                                          <p:spTgt spid="64"/>
                                        </p:tgtEl>
                                      </p:cBhvr>
                                    </p:animEffect>
                                  </p:childTnLst>
                                </p:cTn>
                              </p:par>
                              <p:par>
                                <p:cTn id="35" presetID="31" presetClass="entr" presetSubtype="0" fill="hold" grpId="0" nodeType="withEffect">
                                  <p:stCondLst>
                                    <p:cond delay="40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 calcmode="lin" valueType="num">
                                      <p:cBhvr>
                                        <p:cTn id="39" dur="500" fill="hold"/>
                                        <p:tgtEl>
                                          <p:spTgt spid="65"/>
                                        </p:tgtEl>
                                        <p:attrNameLst>
                                          <p:attrName>style.rotation</p:attrName>
                                        </p:attrNameLst>
                                      </p:cBhvr>
                                      <p:tavLst>
                                        <p:tav tm="0">
                                          <p:val>
                                            <p:fltVal val="90"/>
                                          </p:val>
                                        </p:tav>
                                        <p:tav tm="100000">
                                          <p:val>
                                            <p:fltVal val="0"/>
                                          </p:val>
                                        </p:tav>
                                      </p:tavLst>
                                    </p:anim>
                                    <p:animEffect transition="in" filter="fade">
                                      <p:cBhvr>
                                        <p:cTn id="40" dur="500"/>
                                        <p:tgtEl>
                                          <p:spTgt spid="65"/>
                                        </p:tgtEl>
                                      </p:cBhvr>
                                    </p:animEffect>
                                  </p:childTnLst>
                                </p:cTn>
                              </p:par>
                              <p:par>
                                <p:cTn id="41" presetID="31" presetClass="entr" presetSubtype="0" fill="hold" grpId="0" nodeType="withEffect">
                                  <p:stCondLst>
                                    <p:cond delay="600"/>
                                  </p:stCondLst>
                                  <p:childTnLst>
                                    <p:set>
                                      <p:cBhvr>
                                        <p:cTn id="42" dur="1" fill="hold">
                                          <p:stCondLst>
                                            <p:cond delay="0"/>
                                          </p:stCondLst>
                                        </p:cTn>
                                        <p:tgtEl>
                                          <p:spTgt spid="66"/>
                                        </p:tgtEl>
                                        <p:attrNameLst>
                                          <p:attrName>style.visibility</p:attrName>
                                        </p:attrNameLst>
                                      </p:cBhvr>
                                      <p:to>
                                        <p:strVal val="visible"/>
                                      </p:to>
                                    </p:set>
                                    <p:anim calcmode="lin" valueType="num">
                                      <p:cBhvr>
                                        <p:cTn id="43" dur="500" fill="hold"/>
                                        <p:tgtEl>
                                          <p:spTgt spid="66"/>
                                        </p:tgtEl>
                                        <p:attrNameLst>
                                          <p:attrName>ppt_w</p:attrName>
                                        </p:attrNameLst>
                                      </p:cBhvr>
                                      <p:tavLst>
                                        <p:tav tm="0">
                                          <p:val>
                                            <p:fltVal val="0"/>
                                          </p:val>
                                        </p:tav>
                                        <p:tav tm="100000">
                                          <p:val>
                                            <p:strVal val="#ppt_w"/>
                                          </p:val>
                                        </p:tav>
                                      </p:tavLst>
                                    </p:anim>
                                    <p:anim calcmode="lin" valueType="num">
                                      <p:cBhvr>
                                        <p:cTn id="44" dur="500" fill="hold"/>
                                        <p:tgtEl>
                                          <p:spTgt spid="66"/>
                                        </p:tgtEl>
                                        <p:attrNameLst>
                                          <p:attrName>ppt_h</p:attrName>
                                        </p:attrNameLst>
                                      </p:cBhvr>
                                      <p:tavLst>
                                        <p:tav tm="0">
                                          <p:val>
                                            <p:fltVal val="0"/>
                                          </p:val>
                                        </p:tav>
                                        <p:tav tm="100000">
                                          <p:val>
                                            <p:strVal val="#ppt_h"/>
                                          </p:val>
                                        </p:tav>
                                      </p:tavLst>
                                    </p:anim>
                                    <p:anim calcmode="lin" valueType="num">
                                      <p:cBhvr>
                                        <p:cTn id="45" dur="500" fill="hold"/>
                                        <p:tgtEl>
                                          <p:spTgt spid="66"/>
                                        </p:tgtEl>
                                        <p:attrNameLst>
                                          <p:attrName>style.rotation</p:attrName>
                                        </p:attrNameLst>
                                      </p:cBhvr>
                                      <p:tavLst>
                                        <p:tav tm="0">
                                          <p:val>
                                            <p:fltVal val="90"/>
                                          </p:val>
                                        </p:tav>
                                        <p:tav tm="100000">
                                          <p:val>
                                            <p:fltVal val="0"/>
                                          </p:val>
                                        </p:tav>
                                      </p:tavLst>
                                    </p:anim>
                                    <p:animEffect transition="in" filter="fade">
                                      <p:cBhvr>
                                        <p:cTn id="46" dur="500"/>
                                        <p:tgtEl>
                                          <p:spTgt spid="66"/>
                                        </p:tgtEl>
                                      </p:cBhvr>
                                    </p:animEffect>
                                  </p:childTnLst>
                                </p:cTn>
                              </p:par>
                              <p:par>
                                <p:cTn id="47" presetID="31" presetClass="entr" presetSubtype="0" fill="hold" grpId="0" nodeType="withEffect">
                                  <p:stCondLst>
                                    <p:cond delay="800"/>
                                  </p:stCondLst>
                                  <p:childTnLst>
                                    <p:set>
                                      <p:cBhvr>
                                        <p:cTn id="48" dur="1" fill="hold">
                                          <p:stCondLst>
                                            <p:cond delay="0"/>
                                          </p:stCondLst>
                                        </p:cTn>
                                        <p:tgtEl>
                                          <p:spTgt spid="67"/>
                                        </p:tgtEl>
                                        <p:attrNameLst>
                                          <p:attrName>style.visibility</p:attrName>
                                        </p:attrNameLst>
                                      </p:cBhvr>
                                      <p:to>
                                        <p:strVal val="visible"/>
                                      </p:to>
                                    </p:set>
                                    <p:anim calcmode="lin" valueType="num">
                                      <p:cBhvr>
                                        <p:cTn id="49" dur="500" fill="hold"/>
                                        <p:tgtEl>
                                          <p:spTgt spid="67"/>
                                        </p:tgtEl>
                                        <p:attrNameLst>
                                          <p:attrName>ppt_w</p:attrName>
                                        </p:attrNameLst>
                                      </p:cBhvr>
                                      <p:tavLst>
                                        <p:tav tm="0">
                                          <p:val>
                                            <p:fltVal val="0"/>
                                          </p:val>
                                        </p:tav>
                                        <p:tav tm="100000">
                                          <p:val>
                                            <p:strVal val="#ppt_w"/>
                                          </p:val>
                                        </p:tav>
                                      </p:tavLst>
                                    </p:anim>
                                    <p:anim calcmode="lin" valueType="num">
                                      <p:cBhvr>
                                        <p:cTn id="50" dur="500" fill="hold"/>
                                        <p:tgtEl>
                                          <p:spTgt spid="67"/>
                                        </p:tgtEl>
                                        <p:attrNameLst>
                                          <p:attrName>ppt_h</p:attrName>
                                        </p:attrNameLst>
                                      </p:cBhvr>
                                      <p:tavLst>
                                        <p:tav tm="0">
                                          <p:val>
                                            <p:fltVal val="0"/>
                                          </p:val>
                                        </p:tav>
                                        <p:tav tm="100000">
                                          <p:val>
                                            <p:strVal val="#ppt_h"/>
                                          </p:val>
                                        </p:tav>
                                      </p:tavLst>
                                    </p:anim>
                                    <p:anim calcmode="lin" valueType="num">
                                      <p:cBhvr>
                                        <p:cTn id="51" dur="500" fill="hold"/>
                                        <p:tgtEl>
                                          <p:spTgt spid="67"/>
                                        </p:tgtEl>
                                        <p:attrNameLst>
                                          <p:attrName>style.rotation</p:attrName>
                                        </p:attrNameLst>
                                      </p:cBhvr>
                                      <p:tavLst>
                                        <p:tav tm="0">
                                          <p:val>
                                            <p:fltVal val="90"/>
                                          </p:val>
                                        </p:tav>
                                        <p:tav tm="100000">
                                          <p:val>
                                            <p:fltVal val="0"/>
                                          </p:val>
                                        </p:tav>
                                      </p:tavLst>
                                    </p:anim>
                                    <p:animEffect transition="in" filter="fade">
                                      <p:cBhvr>
                                        <p:cTn id="52" dur="500"/>
                                        <p:tgtEl>
                                          <p:spTgt spid="67"/>
                                        </p:tgtEl>
                                      </p:cBhvr>
                                    </p:animEffect>
                                  </p:childTnLst>
                                </p:cTn>
                              </p:par>
                            </p:childTnLst>
                          </p:cTn>
                        </p:par>
                        <p:par>
                          <p:cTn id="53" fill="hold">
                            <p:stCondLst>
                              <p:cond delay="2600"/>
                            </p:stCondLst>
                            <p:childTnLst>
                              <p:par>
                                <p:cTn id="54" presetID="2" presetClass="entr" presetSubtype="4" fill="hold" grpId="0" nodeType="after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200"/>
                                  </p:stCondLst>
                                  <p:childTnLst>
                                    <p:set>
                                      <p:cBhvr>
                                        <p:cTn id="59" dur="1" fill="hold">
                                          <p:stCondLst>
                                            <p:cond delay="0"/>
                                          </p:stCondLst>
                                        </p:cTn>
                                        <p:tgtEl>
                                          <p:spTgt spid="57"/>
                                        </p:tgtEl>
                                        <p:attrNameLst>
                                          <p:attrName>style.visibility</p:attrName>
                                        </p:attrNameLst>
                                      </p:cBhvr>
                                      <p:to>
                                        <p:strVal val="visible"/>
                                      </p:to>
                                    </p:set>
                                    <p:anim calcmode="lin" valueType="num">
                                      <p:cBhvr additive="base">
                                        <p:cTn id="60" dur="500" fill="hold"/>
                                        <p:tgtEl>
                                          <p:spTgt spid="57"/>
                                        </p:tgtEl>
                                        <p:attrNameLst>
                                          <p:attrName>ppt_x</p:attrName>
                                        </p:attrNameLst>
                                      </p:cBhvr>
                                      <p:tavLst>
                                        <p:tav tm="0">
                                          <p:val>
                                            <p:strVal val="#ppt_x"/>
                                          </p:val>
                                        </p:tav>
                                        <p:tav tm="100000">
                                          <p:val>
                                            <p:strVal val="#ppt_x"/>
                                          </p:val>
                                        </p:tav>
                                      </p:tavLst>
                                    </p:anim>
                                    <p:anim calcmode="lin" valueType="num">
                                      <p:cBhvr additive="base">
                                        <p:cTn id="61" dur="500" fill="hold"/>
                                        <p:tgtEl>
                                          <p:spTgt spid="5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400"/>
                                  </p:stCondLst>
                                  <p:childTnLst>
                                    <p:set>
                                      <p:cBhvr>
                                        <p:cTn id="63" dur="1" fill="hold">
                                          <p:stCondLst>
                                            <p:cond delay="0"/>
                                          </p:stCondLst>
                                        </p:cTn>
                                        <p:tgtEl>
                                          <p:spTgt spid="58"/>
                                        </p:tgtEl>
                                        <p:attrNameLst>
                                          <p:attrName>style.visibility</p:attrName>
                                        </p:attrNameLst>
                                      </p:cBhvr>
                                      <p:to>
                                        <p:strVal val="visible"/>
                                      </p:to>
                                    </p:set>
                                    <p:anim calcmode="lin" valueType="num">
                                      <p:cBhvr additive="base">
                                        <p:cTn id="64" dur="500" fill="hold"/>
                                        <p:tgtEl>
                                          <p:spTgt spid="58"/>
                                        </p:tgtEl>
                                        <p:attrNameLst>
                                          <p:attrName>ppt_x</p:attrName>
                                        </p:attrNameLst>
                                      </p:cBhvr>
                                      <p:tavLst>
                                        <p:tav tm="0">
                                          <p:val>
                                            <p:strVal val="#ppt_x"/>
                                          </p:val>
                                        </p:tav>
                                        <p:tav tm="100000">
                                          <p:val>
                                            <p:strVal val="#ppt_x"/>
                                          </p:val>
                                        </p:tav>
                                      </p:tavLst>
                                    </p:anim>
                                    <p:anim calcmode="lin" valueType="num">
                                      <p:cBhvr additive="base">
                                        <p:cTn id="65" dur="500" fill="hold"/>
                                        <p:tgtEl>
                                          <p:spTgt spid="58"/>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600"/>
                                  </p:stCondLst>
                                  <p:childTnLst>
                                    <p:set>
                                      <p:cBhvr>
                                        <p:cTn id="67" dur="1" fill="hold">
                                          <p:stCondLst>
                                            <p:cond delay="0"/>
                                          </p:stCondLst>
                                        </p:cTn>
                                        <p:tgtEl>
                                          <p:spTgt spid="59"/>
                                        </p:tgtEl>
                                        <p:attrNameLst>
                                          <p:attrName>style.visibility</p:attrName>
                                        </p:attrNameLst>
                                      </p:cBhvr>
                                      <p:to>
                                        <p:strVal val="visible"/>
                                      </p:to>
                                    </p:set>
                                    <p:anim calcmode="lin" valueType="num">
                                      <p:cBhvr additive="base">
                                        <p:cTn id="68" dur="500" fill="hold"/>
                                        <p:tgtEl>
                                          <p:spTgt spid="59"/>
                                        </p:tgtEl>
                                        <p:attrNameLst>
                                          <p:attrName>ppt_x</p:attrName>
                                        </p:attrNameLst>
                                      </p:cBhvr>
                                      <p:tavLst>
                                        <p:tav tm="0">
                                          <p:val>
                                            <p:strVal val="#ppt_x"/>
                                          </p:val>
                                        </p:tav>
                                        <p:tav tm="100000">
                                          <p:val>
                                            <p:strVal val="#ppt_x"/>
                                          </p:val>
                                        </p:tav>
                                      </p:tavLst>
                                    </p:anim>
                                    <p:anim calcmode="lin" valueType="num">
                                      <p:cBhvr additive="base">
                                        <p:cTn id="69" dur="500" fill="hold"/>
                                        <p:tgtEl>
                                          <p:spTgt spid="59"/>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800"/>
                                  </p:stCondLst>
                                  <p:childTnLst>
                                    <p:set>
                                      <p:cBhvr>
                                        <p:cTn id="71" dur="1" fill="hold">
                                          <p:stCondLst>
                                            <p:cond delay="0"/>
                                          </p:stCondLst>
                                        </p:cTn>
                                        <p:tgtEl>
                                          <p:spTgt spid="60"/>
                                        </p:tgtEl>
                                        <p:attrNameLst>
                                          <p:attrName>style.visibility</p:attrName>
                                        </p:attrNameLst>
                                      </p:cBhvr>
                                      <p:to>
                                        <p:strVal val="visible"/>
                                      </p:to>
                                    </p:set>
                                    <p:anim calcmode="lin" valueType="num">
                                      <p:cBhvr additive="base">
                                        <p:cTn id="72" dur="500" fill="hold"/>
                                        <p:tgtEl>
                                          <p:spTgt spid="60"/>
                                        </p:tgtEl>
                                        <p:attrNameLst>
                                          <p:attrName>ppt_x</p:attrName>
                                        </p:attrNameLst>
                                      </p:cBhvr>
                                      <p:tavLst>
                                        <p:tav tm="0">
                                          <p:val>
                                            <p:strVal val="#ppt_x"/>
                                          </p:val>
                                        </p:tav>
                                        <p:tav tm="100000">
                                          <p:val>
                                            <p:strVal val="#ppt_x"/>
                                          </p:val>
                                        </p:tav>
                                      </p:tavLst>
                                    </p:anim>
                                    <p:anim calcmode="lin" valueType="num">
                                      <p:cBhvr additive="base">
                                        <p:cTn id="73" dur="500" fill="hold"/>
                                        <p:tgtEl>
                                          <p:spTgt spid="6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30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500"/>
                                  </p:stCondLst>
                                  <p:childTnLst>
                                    <p:set>
                                      <p:cBhvr>
                                        <p:cTn id="79" dur="1" fill="hold">
                                          <p:stCondLst>
                                            <p:cond delay="0"/>
                                          </p:stCondLst>
                                        </p:cTn>
                                        <p:tgtEl>
                                          <p:spTgt spid="35"/>
                                        </p:tgtEl>
                                        <p:attrNameLst>
                                          <p:attrName>style.visibility</p:attrName>
                                        </p:attrNameLst>
                                      </p:cBhvr>
                                      <p:to>
                                        <p:strVal val="visible"/>
                                      </p:to>
                                    </p:set>
                                    <p:anim calcmode="lin" valueType="num">
                                      <p:cBhvr additive="base">
                                        <p:cTn id="80" dur="500" fill="hold"/>
                                        <p:tgtEl>
                                          <p:spTgt spid="35"/>
                                        </p:tgtEl>
                                        <p:attrNameLst>
                                          <p:attrName>ppt_x</p:attrName>
                                        </p:attrNameLst>
                                      </p:cBhvr>
                                      <p:tavLst>
                                        <p:tav tm="0">
                                          <p:val>
                                            <p:strVal val="#ppt_x"/>
                                          </p:val>
                                        </p:tav>
                                        <p:tav tm="100000">
                                          <p:val>
                                            <p:strVal val="#ppt_x"/>
                                          </p:val>
                                        </p:tav>
                                      </p:tavLst>
                                    </p:anim>
                                    <p:anim calcmode="lin" valueType="num">
                                      <p:cBhvr additive="base">
                                        <p:cTn id="81" dur="500" fill="hold"/>
                                        <p:tgtEl>
                                          <p:spTgt spid="35"/>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70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900"/>
                                  </p:stCondLst>
                                  <p:childTnLst>
                                    <p:set>
                                      <p:cBhvr>
                                        <p:cTn id="87" dur="1" fill="hold">
                                          <p:stCondLst>
                                            <p:cond delay="0"/>
                                          </p:stCondLst>
                                        </p:cTn>
                                        <p:tgtEl>
                                          <p:spTgt spid="37"/>
                                        </p:tgtEl>
                                        <p:attrNameLst>
                                          <p:attrName>style.visibility</p:attrName>
                                        </p:attrNameLst>
                                      </p:cBhvr>
                                      <p:to>
                                        <p:strVal val="visible"/>
                                      </p:to>
                                    </p:set>
                                    <p:anim calcmode="lin" valueType="num">
                                      <p:cBhvr additive="base">
                                        <p:cTn id="88" dur="500" fill="hold"/>
                                        <p:tgtEl>
                                          <p:spTgt spid="37"/>
                                        </p:tgtEl>
                                        <p:attrNameLst>
                                          <p:attrName>ppt_x</p:attrName>
                                        </p:attrNameLst>
                                      </p:cBhvr>
                                      <p:tavLst>
                                        <p:tav tm="0">
                                          <p:val>
                                            <p:strVal val="#ppt_x"/>
                                          </p:val>
                                        </p:tav>
                                        <p:tav tm="100000">
                                          <p:val>
                                            <p:strVal val="#ppt_x"/>
                                          </p:val>
                                        </p:tav>
                                      </p:tavLst>
                                    </p:anim>
                                    <p:anim calcmode="lin" valueType="num">
                                      <p:cBhvr additive="base">
                                        <p:cTn id="89" dur="500" fill="hold"/>
                                        <p:tgtEl>
                                          <p:spTgt spid="37"/>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1100"/>
                                  </p:stCondLst>
                                  <p:childTnLst>
                                    <p:set>
                                      <p:cBhvr>
                                        <p:cTn id="91" dur="1" fill="hold">
                                          <p:stCondLst>
                                            <p:cond delay="0"/>
                                          </p:stCondLst>
                                        </p:cTn>
                                        <p:tgtEl>
                                          <p:spTgt spid="38"/>
                                        </p:tgtEl>
                                        <p:attrNameLst>
                                          <p:attrName>style.visibility</p:attrName>
                                        </p:attrNameLst>
                                      </p:cBhvr>
                                      <p:to>
                                        <p:strVal val="visible"/>
                                      </p:to>
                                    </p:set>
                                    <p:anim calcmode="lin" valueType="num">
                                      <p:cBhvr additive="base">
                                        <p:cTn id="92" dur="500" fill="hold"/>
                                        <p:tgtEl>
                                          <p:spTgt spid="38"/>
                                        </p:tgtEl>
                                        <p:attrNameLst>
                                          <p:attrName>ppt_x</p:attrName>
                                        </p:attrNameLst>
                                      </p:cBhvr>
                                      <p:tavLst>
                                        <p:tav tm="0">
                                          <p:val>
                                            <p:strVal val="#ppt_x"/>
                                          </p:val>
                                        </p:tav>
                                        <p:tav tm="100000">
                                          <p:val>
                                            <p:strVal val="#ppt_x"/>
                                          </p:val>
                                        </p:tav>
                                      </p:tavLst>
                                    </p:anim>
                                    <p:anim calcmode="lin" valueType="num">
                                      <p:cBhvr additive="base">
                                        <p:cTn id="93" dur="500" fill="hold"/>
                                        <p:tgtEl>
                                          <p:spTgt spid="38"/>
                                        </p:tgtEl>
                                        <p:attrNameLst>
                                          <p:attrName>ppt_y</p:attrName>
                                        </p:attrNameLst>
                                      </p:cBhvr>
                                      <p:tavLst>
                                        <p:tav tm="0">
                                          <p:val>
                                            <p:strVal val="1+#ppt_h/2"/>
                                          </p:val>
                                        </p:tav>
                                        <p:tav tm="100000">
                                          <p:val>
                                            <p:strVal val="#ppt_y"/>
                                          </p:val>
                                        </p:tav>
                                      </p:tavLst>
                                    </p:anim>
                                  </p:childTnLst>
                                </p:cTn>
                              </p:par>
                            </p:childTnLst>
                          </p:cTn>
                        </p:par>
                        <p:par>
                          <p:cTn id="94" fill="hold">
                            <p:stCondLst>
                              <p:cond delay="4200"/>
                            </p:stCondLst>
                            <p:childTnLst>
                              <p:par>
                                <p:cTn id="95" presetID="53" presetClass="entr" presetSubtype="16" fill="hold" grpId="0" nodeType="afterEffect">
                                  <p:stCondLst>
                                    <p:cond delay="0"/>
                                  </p:stCondLst>
                                  <p:iterate type="lt">
                                    <p:tmPct val="10000"/>
                                  </p:iterate>
                                  <p:childTnLst>
                                    <p:set>
                                      <p:cBhvr>
                                        <p:cTn id="96" dur="1" fill="hold">
                                          <p:stCondLst>
                                            <p:cond delay="0"/>
                                          </p:stCondLst>
                                        </p:cTn>
                                        <p:tgtEl>
                                          <p:spTgt spid="61"/>
                                        </p:tgtEl>
                                        <p:attrNameLst>
                                          <p:attrName>style.visibility</p:attrName>
                                        </p:attrNameLst>
                                      </p:cBhvr>
                                      <p:to>
                                        <p:strVal val="visible"/>
                                      </p:to>
                                    </p:set>
                                    <p:anim calcmode="lin" valueType="num">
                                      <p:cBhvr>
                                        <p:cTn id="97" dur="300" fill="hold"/>
                                        <p:tgtEl>
                                          <p:spTgt spid="61"/>
                                        </p:tgtEl>
                                        <p:attrNameLst>
                                          <p:attrName>ppt_w</p:attrName>
                                        </p:attrNameLst>
                                      </p:cBhvr>
                                      <p:tavLst>
                                        <p:tav tm="0">
                                          <p:val>
                                            <p:fltVal val="0"/>
                                          </p:val>
                                        </p:tav>
                                        <p:tav tm="100000">
                                          <p:val>
                                            <p:strVal val="#ppt_w"/>
                                          </p:val>
                                        </p:tav>
                                      </p:tavLst>
                                    </p:anim>
                                    <p:anim calcmode="lin" valueType="num">
                                      <p:cBhvr>
                                        <p:cTn id="98" dur="300" fill="hold"/>
                                        <p:tgtEl>
                                          <p:spTgt spid="61"/>
                                        </p:tgtEl>
                                        <p:attrNameLst>
                                          <p:attrName>ppt_h</p:attrName>
                                        </p:attrNameLst>
                                      </p:cBhvr>
                                      <p:tavLst>
                                        <p:tav tm="0">
                                          <p:val>
                                            <p:fltVal val="0"/>
                                          </p:val>
                                        </p:tav>
                                        <p:tav tm="100000">
                                          <p:val>
                                            <p:strVal val="#ppt_h"/>
                                          </p:val>
                                        </p:tav>
                                      </p:tavLst>
                                    </p:anim>
                                    <p:animEffect transition="in" filter="fade">
                                      <p:cBhvr>
                                        <p:cTn id="99" dur="300"/>
                                        <p:tgtEl>
                                          <p:spTgt spid="61"/>
                                        </p:tgtEl>
                                      </p:cBhvr>
                                    </p:animEffect>
                                  </p:childTnLst>
                                </p:cTn>
                              </p:par>
                            </p:childTnLst>
                          </p:cTn>
                        </p:par>
                        <p:par>
                          <p:cTn id="100" fill="hold">
                            <p:stCondLst>
                              <p:cond delay="5610"/>
                            </p:stCondLst>
                            <p:childTnLst>
                              <p:par>
                                <p:cTn id="101" presetID="53" presetClass="entr" presetSubtype="16" fill="hold" grpId="0" nodeType="afterEffect">
                                  <p:stCondLst>
                                    <p:cond delay="0"/>
                                  </p:stCondLst>
                                  <p:iterate type="lt">
                                    <p:tmPct val="10000"/>
                                  </p:iterate>
                                  <p:childTnLst>
                                    <p:set>
                                      <p:cBhvr>
                                        <p:cTn id="102" dur="1" fill="hold">
                                          <p:stCondLst>
                                            <p:cond delay="0"/>
                                          </p:stCondLst>
                                        </p:cTn>
                                        <p:tgtEl>
                                          <p:spTgt spid="62"/>
                                        </p:tgtEl>
                                        <p:attrNameLst>
                                          <p:attrName>style.visibility</p:attrName>
                                        </p:attrNameLst>
                                      </p:cBhvr>
                                      <p:to>
                                        <p:strVal val="visible"/>
                                      </p:to>
                                    </p:set>
                                    <p:anim calcmode="lin" valueType="num">
                                      <p:cBhvr>
                                        <p:cTn id="103" dur="300" fill="hold"/>
                                        <p:tgtEl>
                                          <p:spTgt spid="62"/>
                                        </p:tgtEl>
                                        <p:attrNameLst>
                                          <p:attrName>ppt_w</p:attrName>
                                        </p:attrNameLst>
                                      </p:cBhvr>
                                      <p:tavLst>
                                        <p:tav tm="0">
                                          <p:val>
                                            <p:fltVal val="0"/>
                                          </p:val>
                                        </p:tav>
                                        <p:tav tm="100000">
                                          <p:val>
                                            <p:strVal val="#ppt_w"/>
                                          </p:val>
                                        </p:tav>
                                      </p:tavLst>
                                    </p:anim>
                                    <p:anim calcmode="lin" valueType="num">
                                      <p:cBhvr>
                                        <p:cTn id="104" dur="300" fill="hold"/>
                                        <p:tgtEl>
                                          <p:spTgt spid="62"/>
                                        </p:tgtEl>
                                        <p:attrNameLst>
                                          <p:attrName>ppt_h</p:attrName>
                                        </p:attrNameLst>
                                      </p:cBhvr>
                                      <p:tavLst>
                                        <p:tav tm="0">
                                          <p:val>
                                            <p:fltVal val="0"/>
                                          </p:val>
                                        </p:tav>
                                        <p:tav tm="100000">
                                          <p:val>
                                            <p:strVal val="#ppt_h"/>
                                          </p:val>
                                        </p:tav>
                                      </p:tavLst>
                                    </p:anim>
                                    <p:animEffect transition="in" filter="fade">
                                      <p:cBhvr>
                                        <p:cTn id="105" dur="3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3" grpId="0" animBg="1"/>
      <p:bldP spid="34" grpId="0" animBg="1"/>
      <p:bldP spid="35" grpId="0" animBg="1"/>
      <p:bldP spid="36" grpId="0" animBg="1"/>
      <p:bldP spid="37" grpId="0" animBg="1"/>
      <p:bldP spid="38" grpId="0" animBg="1"/>
      <p:bldP spid="39" grpId="0" animBg="1"/>
      <p:bldP spid="56" grpId="0" animBg="1"/>
      <p:bldP spid="57" grpId="0" animBg="1"/>
      <p:bldP spid="58" grpId="0" animBg="1"/>
      <p:bldP spid="59" grpId="0" animBg="1"/>
      <p:bldP spid="60" grpId="0" animBg="1"/>
      <p:bldP spid="61" grpId="0"/>
      <p:bldP spid="62" grpId="0"/>
      <p:bldP spid="63" grpId="0"/>
      <p:bldP spid="64" grpId="0"/>
      <p:bldP spid="65" grpId="0"/>
      <p:bldP spid="66" grpId="0"/>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5461608"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Work compliance</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16</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33" name="椭圆 32"/>
          <p:cNvSpPr/>
          <p:nvPr/>
        </p:nvSpPr>
        <p:spPr>
          <a:xfrm>
            <a:off x="3619404" y="2983647"/>
            <a:ext cx="1319482" cy="1319177"/>
          </a:xfrm>
          <a:prstGeom prst="ellipse">
            <a:avLst/>
          </a:pr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dirty="0">
              <a:solidFill>
                <a:schemeClr val="accent4">
                  <a:lumMod val="20000"/>
                  <a:lumOff val="80000"/>
                </a:schemeClr>
              </a:solidFill>
              <a:latin typeface="方正兰亭纤黑简体" pitchFamily="65" charset="-122"/>
              <a:ea typeface="方正兰亭纤黑简体" pitchFamily="65" charset="-122"/>
            </a:endParaRPr>
          </a:p>
        </p:txBody>
      </p:sp>
      <p:sp>
        <p:nvSpPr>
          <p:cNvPr id="34" name="椭圆 33"/>
          <p:cNvSpPr/>
          <p:nvPr/>
        </p:nvSpPr>
        <p:spPr>
          <a:xfrm>
            <a:off x="4818960" y="2983647"/>
            <a:ext cx="1319482" cy="1319177"/>
          </a:xfrm>
          <a:prstGeom prst="ellipse">
            <a:avLst/>
          </a:prstGeom>
          <a:blipFill dpi="0" rotWithShape="1">
            <a:blip r:embed="rId4">
              <a:alphaModFix amt="3500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accent4">
                  <a:lumMod val="20000"/>
                  <a:lumOff val="80000"/>
                </a:schemeClr>
              </a:solidFill>
              <a:latin typeface="方正兰亭纤黑简体" pitchFamily="65" charset="-122"/>
              <a:ea typeface="方正兰亭纤黑简体" pitchFamily="65" charset="-122"/>
            </a:endParaRPr>
          </a:p>
        </p:txBody>
      </p:sp>
      <p:sp>
        <p:nvSpPr>
          <p:cNvPr id="35" name="椭圆 34"/>
          <p:cNvSpPr/>
          <p:nvPr/>
        </p:nvSpPr>
        <p:spPr>
          <a:xfrm>
            <a:off x="6018516" y="2983647"/>
            <a:ext cx="1319482" cy="1319177"/>
          </a:xfrm>
          <a:prstGeom prst="ellipse">
            <a:avLst/>
          </a:prstGeom>
          <a:blipFill dpi="0" rotWithShape="1">
            <a:blip r:embed="rId5">
              <a:alphaModFix amt="35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accent4">
                  <a:lumMod val="20000"/>
                  <a:lumOff val="80000"/>
                </a:schemeClr>
              </a:solidFill>
              <a:latin typeface="方正兰亭纤黑简体" pitchFamily="65" charset="-122"/>
              <a:ea typeface="方正兰亭纤黑简体" pitchFamily="65" charset="-122"/>
            </a:endParaRPr>
          </a:p>
        </p:txBody>
      </p:sp>
      <p:sp>
        <p:nvSpPr>
          <p:cNvPr id="36" name="椭圆 35"/>
          <p:cNvSpPr/>
          <p:nvPr/>
        </p:nvSpPr>
        <p:spPr>
          <a:xfrm>
            <a:off x="7218073" y="2983647"/>
            <a:ext cx="1319482" cy="1319177"/>
          </a:xfrm>
          <a:prstGeom prst="ellipse">
            <a:avLst/>
          </a:prstGeom>
          <a:blipFill dpi="0" rotWithShape="1">
            <a:blip r:embed="rId4">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accent4">
                  <a:lumMod val="20000"/>
                  <a:lumOff val="80000"/>
                </a:schemeClr>
              </a:solidFill>
              <a:latin typeface="方正兰亭纤黑简体" pitchFamily="65" charset="-122"/>
              <a:ea typeface="方正兰亭纤黑简体" pitchFamily="65" charset="-122"/>
            </a:endParaRPr>
          </a:p>
        </p:txBody>
      </p:sp>
      <p:sp>
        <p:nvSpPr>
          <p:cNvPr id="37" name="TextBox 36"/>
          <p:cNvSpPr txBox="1"/>
          <p:nvPr/>
        </p:nvSpPr>
        <p:spPr>
          <a:xfrm>
            <a:off x="3589587" y="3294580"/>
            <a:ext cx="1319482" cy="707870"/>
          </a:xfrm>
          <a:prstGeom prst="rect">
            <a:avLst/>
          </a:prstGeom>
          <a:noFill/>
        </p:spPr>
        <p:txBody>
          <a:bodyPr wrap="square" lIns="91426" tIns="45712" rIns="91426" bIns="45712" rtlCol="0">
            <a:spAutoFit/>
          </a:bodyPr>
          <a:lstStyle/>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Job</a:t>
            </a:r>
            <a:endParaRPr lang="en-US" altLang="zh-CN" sz="2000" dirty="0">
              <a:solidFill>
                <a:schemeClr val="accent4">
                  <a:lumMod val="20000"/>
                  <a:lumOff val="80000"/>
                </a:schemeClr>
              </a:solidFill>
              <a:latin typeface="方正兰亭纤黑简体" pitchFamily="65" charset="-122"/>
              <a:ea typeface="方正兰亭纤黑简体" pitchFamily="65" charset="-122"/>
            </a:endParaRPr>
          </a:p>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Name</a:t>
            </a:r>
          </a:p>
        </p:txBody>
      </p:sp>
      <p:sp>
        <p:nvSpPr>
          <p:cNvPr id="38" name="TextBox 37"/>
          <p:cNvSpPr txBox="1"/>
          <p:nvPr/>
        </p:nvSpPr>
        <p:spPr>
          <a:xfrm>
            <a:off x="4818960" y="3294580"/>
            <a:ext cx="1319482" cy="707870"/>
          </a:xfrm>
          <a:prstGeom prst="rect">
            <a:avLst/>
          </a:prstGeom>
          <a:noFill/>
        </p:spPr>
        <p:txBody>
          <a:bodyPr wrap="square" lIns="91426" tIns="45712" rIns="91426" bIns="45712" rtlCol="0">
            <a:spAutoFit/>
          </a:bodyPr>
          <a:lstStyle/>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Job</a:t>
            </a:r>
            <a:endParaRPr lang="en-US" altLang="zh-CN" sz="2000" dirty="0">
              <a:solidFill>
                <a:schemeClr val="accent4">
                  <a:lumMod val="20000"/>
                  <a:lumOff val="80000"/>
                </a:schemeClr>
              </a:solidFill>
              <a:latin typeface="方正兰亭纤黑简体" pitchFamily="65" charset="-122"/>
              <a:ea typeface="方正兰亭纤黑简体" pitchFamily="65" charset="-122"/>
            </a:endParaRPr>
          </a:p>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Name</a:t>
            </a:r>
          </a:p>
        </p:txBody>
      </p:sp>
      <p:sp>
        <p:nvSpPr>
          <p:cNvPr id="39" name="TextBox 38"/>
          <p:cNvSpPr txBox="1"/>
          <p:nvPr/>
        </p:nvSpPr>
        <p:spPr>
          <a:xfrm>
            <a:off x="6018516" y="3294580"/>
            <a:ext cx="1319482" cy="707870"/>
          </a:xfrm>
          <a:prstGeom prst="rect">
            <a:avLst/>
          </a:prstGeom>
          <a:noFill/>
        </p:spPr>
        <p:txBody>
          <a:bodyPr wrap="square" lIns="91426" tIns="45712" rIns="91426" bIns="45712" rtlCol="0">
            <a:spAutoFit/>
          </a:bodyPr>
          <a:lstStyle/>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Job</a:t>
            </a:r>
            <a:endParaRPr lang="en-US" altLang="zh-CN" sz="2000" dirty="0">
              <a:solidFill>
                <a:schemeClr val="accent4">
                  <a:lumMod val="20000"/>
                  <a:lumOff val="80000"/>
                </a:schemeClr>
              </a:solidFill>
              <a:latin typeface="方正兰亭纤黑简体" pitchFamily="65" charset="-122"/>
              <a:ea typeface="方正兰亭纤黑简体" pitchFamily="65" charset="-122"/>
            </a:endParaRPr>
          </a:p>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Name</a:t>
            </a:r>
          </a:p>
        </p:txBody>
      </p:sp>
      <p:sp>
        <p:nvSpPr>
          <p:cNvPr id="56" name="TextBox 55"/>
          <p:cNvSpPr txBox="1"/>
          <p:nvPr/>
        </p:nvSpPr>
        <p:spPr>
          <a:xfrm>
            <a:off x="7218073" y="3294580"/>
            <a:ext cx="1319482" cy="707870"/>
          </a:xfrm>
          <a:prstGeom prst="rect">
            <a:avLst/>
          </a:prstGeom>
          <a:noFill/>
        </p:spPr>
        <p:txBody>
          <a:bodyPr wrap="square" lIns="91426" tIns="45712" rIns="91426" bIns="45712" rtlCol="0">
            <a:spAutoFit/>
          </a:bodyPr>
          <a:lstStyle/>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Job</a:t>
            </a:r>
            <a:endParaRPr lang="en-US" altLang="zh-CN" sz="2000" dirty="0">
              <a:solidFill>
                <a:schemeClr val="accent4">
                  <a:lumMod val="20000"/>
                  <a:lumOff val="80000"/>
                </a:schemeClr>
              </a:solidFill>
              <a:latin typeface="方正兰亭纤黑简体" pitchFamily="65" charset="-122"/>
              <a:ea typeface="方正兰亭纤黑简体" pitchFamily="65" charset="-122"/>
            </a:endParaRPr>
          </a:p>
          <a:p>
            <a:pPr algn="ctr"/>
            <a:r>
              <a:rPr lang="zh-CN" altLang="en-US" sz="2000" dirty="0">
                <a:solidFill>
                  <a:schemeClr val="accent4">
                    <a:lumMod val="20000"/>
                    <a:lumOff val="80000"/>
                  </a:schemeClr>
                </a:solidFill>
                <a:latin typeface="方正兰亭纤黑简体" pitchFamily="65" charset="-122"/>
                <a:ea typeface="方正兰亭纤黑简体" pitchFamily="65" charset="-122"/>
              </a:rPr>
              <a:t>Name</a:t>
            </a:r>
          </a:p>
        </p:txBody>
      </p:sp>
      <p:cxnSp>
        <p:nvCxnSpPr>
          <p:cNvPr id="59" name="直接连接符 58"/>
          <p:cNvCxnSpPr/>
          <p:nvPr/>
        </p:nvCxnSpPr>
        <p:spPr>
          <a:xfrm>
            <a:off x="4429026" y="1758447"/>
            <a:ext cx="0" cy="1229151"/>
          </a:xfrm>
          <a:prstGeom prst="line">
            <a:avLst/>
          </a:prstGeom>
          <a:ln>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307831" y="1758447"/>
            <a:ext cx="3127000"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5478703" y="1768393"/>
            <a:ext cx="5404645"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5478701" y="1768393"/>
            <a:ext cx="2" cy="1219205"/>
          </a:xfrm>
          <a:prstGeom prst="line">
            <a:avLst/>
          </a:prstGeom>
          <a:ln>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668409" y="4302824"/>
            <a:ext cx="0" cy="702377"/>
          </a:xfrm>
          <a:prstGeom prst="line">
            <a:avLst/>
          </a:prstGeom>
          <a:ln>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669386" y="4302824"/>
            <a:ext cx="0" cy="702377"/>
          </a:xfrm>
          <a:prstGeom prst="line">
            <a:avLst/>
          </a:prstGeom>
          <a:ln>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302026" y="5005202"/>
            <a:ext cx="5366384"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7669387" y="5005202"/>
            <a:ext cx="3213961"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3" name="Rectangle 3"/>
          <p:cNvSpPr txBox="1">
            <a:spLocks noChangeArrowheads="1"/>
          </p:cNvSpPr>
          <p:nvPr/>
        </p:nvSpPr>
        <p:spPr bwMode="auto">
          <a:xfrm>
            <a:off x="1419555" y="1837629"/>
            <a:ext cx="2859589"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4" name="speed"/>
          <p:cNvSpPr txBox="1">
            <a:spLocks noChangeArrowheads="1"/>
          </p:cNvSpPr>
          <p:nvPr/>
        </p:nvSpPr>
        <p:spPr bwMode="auto">
          <a:xfrm>
            <a:off x="1427756" y="1332709"/>
            <a:ext cx="305479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75" name="Rectangle 3"/>
          <p:cNvSpPr txBox="1">
            <a:spLocks noChangeArrowheads="1"/>
          </p:cNvSpPr>
          <p:nvPr/>
        </p:nvSpPr>
        <p:spPr bwMode="auto">
          <a:xfrm>
            <a:off x="1441536" y="5077786"/>
            <a:ext cx="4899629"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6" name="speed"/>
          <p:cNvSpPr txBox="1">
            <a:spLocks noChangeArrowheads="1"/>
          </p:cNvSpPr>
          <p:nvPr/>
        </p:nvSpPr>
        <p:spPr bwMode="auto">
          <a:xfrm>
            <a:off x="1449737" y="4572866"/>
            <a:ext cx="305479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77" name="Rectangle 3"/>
          <p:cNvSpPr txBox="1">
            <a:spLocks noChangeArrowheads="1"/>
          </p:cNvSpPr>
          <p:nvPr/>
        </p:nvSpPr>
        <p:spPr bwMode="auto">
          <a:xfrm>
            <a:off x="7820354" y="5077786"/>
            <a:ext cx="2859589"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8" name="speed"/>
          <p:cNvSpPr txBox="1">
            <a:spLocks noChangeArrowheads="1"/>
          </p:cNvSpPr>
          <p:nvPr/>
        </p:nvSpPr>
        <p:spPr bwMode="auto">
          <a:xfrm>
            <a:off x="7828555" y="4572866"/>
            <a:ext cx="305479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79" name="Rectangle 3"/>
          <p:cNvSpPr txBox="1">
            <a:spLocks noChangeArrowheads="1"/>
          </p:cNvSpPr>
          <p:nvPr/>
        </p:nvSpPr>
        <p:spPr bwMode="auto">
          <a:xfrm>
            <a:off x="5645787" y="1837629"/>
            <a:ext cx="4899629"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80" name="speed"/>
          <p:cNvSpPr txBox="1">
            <a:spLocks noChangeArrowheads="1"/>
          </p:cNvSpPr>
          <p:nvPr/>
        </p:nvSpPr>
        <p:spPr bwMode="auto">
          <a:xfrm>
            <a:off x="5653988" y="1332709"/>
            <a:ext cx="305479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Tree>
    <p:extLst>
      <p:ext uri="{BB962C8B-B14F-4D97-AF65-F5344CB8AC3E}">
        <p14:creationId xmlns:p14="http://schemas.microsoft.com/office/powerpoint/2010/main" val="106494156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20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0-#ppt_w/2"/>
                                          </p:val>
                                        </p:tav>
                                        <p:tav tm="100000">
                                          <p:val>
                                            <p:strVal val="#ppt_x"/>
                                          </p:val>
                                        </p:tav>
                                      </p:tavLst>
                                    </p:anim>
                                    <p:anim calcmode="lin" valueType="num">
                                      <p:cBhvr additive="base">
                                        <p:cTn id="21" dur="500" fill="hold"/>
                                        <p:tgtEl>
                                          <p:spTgt spid="3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40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0-#ppt_w/2"/>
                                          </p:val>
                                        </p:tav>
                                        <p:tav tm="100000">
                                          <p:val>
                                            <p:strVal val="#ppt_x"/>
                                          </p:val>
                                        </p:tav>
                                      </p:tavLst>
                                    </p:anim>
                                    <p:anim calcmode="lin" valueType="num">
                                      <p:cBhvr additive="base">
                                        <p:cTn id="25" dur="500" fill="hold"/>
                                        <p:tgtEl>
                                          <p:spTgt spid="34"/>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6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0-#ppt_w/2"/>
                                          </p:val>
                                        </p:tav>
                                        <p:tav tm="100000">
                                          <p:val>
                                            <p:strVal val="#ppt_x"/>
                                          </p:val>
                                        </p:tav>
                                      </p:tavLst>
                                    </p:anim>
                                    <p:anim calcmode="lin" valueType="num">
                                      <p:cBhvr additive="base">
                                        <p:cTn id="29" dur="500" fill="hold"/>
                                        <p:tgtEl>
                                          <p:spTgt spid="33"/>
                                        </p:tgtEl>
                                        <p:attrNameLst>
                                          <p:attrName>ppt_y</p:attrName>
                                        </p:attrNameLst>
                                      </p:cBhvr>
                                      <p:tavLst>
                                        <p:tav tm="0">
                                          <p:val>
                                            <p:strVal val="#ppt_y"/>
                                          </p:val>
                                        </p:tav>
                                        <p:tav tm="100000">
                                          <p:val>
                                            <p:strVal val="#ppt_y"/>
                                          </p:val>
                                        </p:tav>
                                      </p:tavLst>
                                    </p:anim>
                                  </p:childTnLst>
                                </p:cTn>
                              </p:par>
                            </p:childTnLst>
                          </p:cTn>
                        </p:par>
                        <p:par>
                          <p:cTn id="30" fill="hold">
                            <p:stCondLst>
                              <p:cond delay="1900"/>
                            </p:stCondLst>
                            <p:childTnLst>
                              <p:par>
                                <p:cTn id="31" presetID="2" presetClass="entr" presetSubtype="8"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200" fill="hold"/>
                                        <p:tgtEl>
                                          <p:spTgt spid="37"/>
                                        </p:tgtEl>
                                        <p:attrNameLst>
                                          <p:attrName>ppt_x</p:attrName>
                                        </p:attrNameLst>
                                      </p:cBhvr>
                                      <p:tavLst>
                                        <p:tav tm="0">
                                          <p:val>
                                            <p:strVal val="0-#ppt_w/2"/>
                                          </p:val>
                                        </p:tav>
                                        <p:tav tm="100000">
                                          <p:val>
                                            <p:strVal val="#ppt_x"/>
                                          </p:val>
                                        </p:tav>
                                      </p:tavLst>
                                    </p:anim>
                                    <p:anim calcmode="lin" valueType="num">
                                      <p:cBhvr additive="base">
                                        <p:cTn id="34" dur="200" fill="hold"/>
                                        <p:tgtEl>
                                          <p:spTgt spid="37"/>
                                        </p:tgtEl>
                                        <p:attrNameLst>
                                          <p:attrName>ppt_y</p:attrName>
                                        </p:attrNameLst>
                                      </p:cBhvr>
                                      <p:tavLst>
                                        <p:tav tm="0">
                                          <p:val>
                                            <p:strVal val="#ppt_y"/>
                                          </p:val>
                                        </p:tav>
                                        <p:tav tm="100000">
                                          <p:val>
                                            <p:strVal val="#ppt_y"/>
                                          </p:val>
                                        </p:tav>
                                      </p:tavLst>
                                    </p:anim>
                                  </p:childTnLst>
                                </p:cTn>
                              </p:par>
                            </p:childTnLst>
                          </p:cTn>
                        </p:par>
                        <p:par>
                          <p:cTn id="35" fill="hold">
                            <p:stCondLst>
                              <p:cond delay="2100"/>
                            </p:stCondLst>
                            <p:childTnLst>
                              <p:par>
                                <p:cTn id="36" presetID="2" presetClass="entr" presetSubtype="8"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200" fill="hold"/>
                                        <p:tgtEl>
                                          <p:spTgt spid="38"/>
                                        </p:tgtEl>
                                        <p:attrNameLst>
                                          <p:attrName>ppt_x</p:attrName>
                                        </p:attrNameLst>
                                      </p:cBhvr>
                                      <p:tavLst>
                                        <p:tav tm="0">
                                          <p:val>
                                            <p:strVal val="0-#ppt_w/2"/>
                                          </p:val>
                                        </p:tav>
                                        <p:tav tm="100000">
                                          <p:val>
                                            <p:strVal val="#ppt_x"/>
                                          </p:val>
                                        </p:tav>
                                      </p:tavLst>
                                    </p:anim>
                                    <p:anim calcmode="lin" valueType="num">
                                      <p:cBhvr additive="base">
                                        <p:cTn id="39" dur="200" fill="hold"/>
                                        <p:tgtEl>
                                          <p:spTgt spid="38"/>
                                        </p:tgtEl>
                                        <p:attrNameLst>
                                          <p:attrName>ppt_y</p:attrName>
                                        </p:attrNameLst>
                                      </p:cBhvr>
                                      <p:tavLst>
                                        <p:tav tm="0">
                                          <p:val>
                                            <p:strVal val="#ppt_y"/>
                                          </p:val>
                                        </p:tav>
                                        <p:tav tm="100000">
                                          <p:val>
                                            <p:strVal val="#ppt_y"/>
                                          </p:val>
                                        </p:tav>
                                      </p:tavLst>
                                    </p:anim>
                                  </p:childTnLst>
                                </p:cTn>
                              </p:par>
                            </p:childTnLst>
                          </p:cTn>
                        </p:par>
                        <p:par>
                          <p:cTn id="40" fill="hold">
                            <p:stCondLst>
                              <p:cond delay="2300"/>
                            </p:stCondLst>
                            <p:childTnLst>
                              <p:par>
                                <p:cTn id="41" presetID="2" presetClass="entr" presetSubtype="8"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200" fill="hold"/>
                                        <p:tgtEl>
                                          <p:spTgt spid="39"/>
                                        </p:tgtEl>
                                        <p:attrNameLst>
                                          <p:attrName>ppt_x</p:attrName>
                                        </p:attrNameLst>
                                      </p:cBhvr>
                                      <p:tavLst>
                                        <p:tav tm="0">
                                          <p:val>
                                            <p:strVal val="0-#ppt_w/2"/>
                                          </p:val>
                                        </p:tav>
                                        <p:tav tm="100000">
                                          <p:val>
                                            <p:strVal val="#ppt_x"/>
                                          </p:val>
                                        </p:tav>
                                      </p:tavLst>
                                    </p:anim>
                                    <p:anim calcmode="lin" valueType="num">
                                      <p:cBhvr additive="base">
                                        <p:cTn id="44" dur="200" fill="hold"/>
                                        <p:tgtEl>
                                          <p:spTgt spid="39"/>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56"/>
                                        </p:tgtEl>
                                        <p:attrNameLst>
                                          <p:attrName>style.visibility</p:attrName>
                                        </p:attrNameLst>
                                      </p:cBhvr>
                                      <p:to>
                                        <p:strVal val="visible"/>
                                      </p:to>
                                    </p:set>
                                    <p:anim calcmode="lin" valueType="num">
                                      <p:cBhvr additive="base">
                                        <p:cTn id="48" dur="200" fill="hold"/>
                                        <p:tgtEl>
                                          <p:spTgt spid="56"/>
                                        </p:tgtEl>
                                        <p:attrNameLst>
                                          <p:attrName>ppt_x</p:attrName>
                                        </p:attrNameLst>
                                      </p:cBhvr>
                                      <p:tavLst>
                                        <p:tav tm="0">
                                          <p:val>
                                            <p:strVal val="0-#ppt_w/2"/>
                                          </p:val>
                                        </p:tav>
                                        <p:tav tm="100000">
                                          <p:val>
                                            <p:strVal val="#ppt_x"/>
                                          </p:val>
                                        </p:tav>
                                      </p:tavLst>
                                    </p:anim>
                                    <p:anim calcmode="lin" valueType="num">
                                      <p:cBhvr additive="base">
                                        <p:cTn id="49" dur="200" fill="hold"/>
                                        <p:tgtEl>
                                          <p:spTgt spid="56"/>
                                        </p:tgtEl>
                                        <p:attrNameLst>
                                          <p:attrName>ppt_y</p:attrName>
                                        </p:attrNameLst>
                                      </p:cBhvr>
                                      <p:tavLst>
                                        <p:tav tm="0">
                                          <p:val>
                                            <p:strVal val="#ppt_y"/>
                                          </p:val>
                                        </p:tav>
                                        <p:tav tm="100000">
                                          <p:val>
                                            <p:strVal val="#ppt_y"/>
                                          </p:val>
                                        </p:tav>
                                      </p:tavLst>
                                    </p:anim>
                                  </p:childTnLst>
                                </p:cTn>
                              </p:par>
                              <p:par>
                                <p:cTn id="50" presetID="22" presetClass="entr" presetSubtype="4"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300"/>
                                        <p:tgtEl>
                                          <p:spTgt spid="59"/>
                                        </p:tgtEl>
                                      </p:cBhvr>
                                    </p:animEffect>
                                  </p:childTnLst>
                                </p:cTn>
                              </p:par>
                            </p:childTnLst>
                          </p:cTn>
                        </p:par>
                        <p:par>
                          <p:cTn id="53" fill="hold">
                            <p:stCondLst>
                              <p:cond delay="2800"/>
                            </p:stCondLst>
                            <p:childTnLst>
                              <p:par>
                                <p:cTn id="54" presetID="22" presetClass="entr" presetSubtype="2" fill="hold"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right)">
                                      <p:cBhvr>
                                        <p:cTn id="56" dur="300"/>
                                        <p:tgtEl>
                                          <p:spTgt spid="60"/>
                                        </p:tgtEl>
                                      </p:cBhvr>
                                    </p:animEffect>
                                  </p:childTnLst>
                                </p:cTn>
                              </p:par>
                            </p:childTnLst>
                          </p:cTn>
                        </p:par>
                        <p:par>
                          <p:cTn id="57" fill="hold">
                            <p:stCondLst>
                              <p:cond delay="3100"/>
                            </p:stCondLst>
                            <p:childTnLst>
                              <p:par>
                                <p:cTn id="58" presetID="22" presetClass="entr" presetSubtype="4"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down)">
                                      <p:cBhvr>
                                        <p:cTn id="60" dur="300"/>
                                        <p:tgtEl>
                                          <p:spTgt spid="63"/>
                                        </p:tgtEl>
                                      </p:cBhvr>
                                    </p:animEffect>
                                  </p:childTnLst>
                                </p:cTn>
                              </p:par>
                            </p:childTnLst>
                          </p:cTn>
                        </p:par>
                        <p:par>
                          <p:cTn id="61" fill="hold">
                            <p:stCondLst>
                              <p:cond delay="3400"/>
                            </p:stCondLst>
                            <p:childTnLst>
                              <p:par>
                                <p:cTn id="62" presetID="22" presetClass="entr" presetSubtype="8"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wipe(left)">
                                      <p:cBhvr>
                                        <p:cTn id="64" dur="300"/>
                                        <p:tgtEl>
                                          <p:spTgt spid="61"/>
                                        </p:tgtEl>
                                      </p:cBhvr>
                                    </p:animEffect>
                                  </p:childTnLst>
                                </p:cTn>
                              </p:par>
                            </p:childTnLst>
                          </p:cTn>
                        </p:par>
                        <p:par>
                          <p:cTn id="65" fill="hold">
                            <p:stCondLst>
                              <p:cond delay="3700"/>
                            </p:stCondLst>
                            <p:childTnLst>
                              <p:par>
                                <p:cTn id="66" presetID="22" presetClass="entr" presetSubtype="1"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wipe(up)">
                                      <p:cBhvr>
                                        <p:cTn id="68" dur="300"/>
                                        <p:tgtEl>
                                          <p:spTgt spid="65"/>
                                        </p:tgtEl>
                                      </p:cBhvr>
                                    </p:animEffect>
                                  </p:childTnLst>
                                </p:cTn>
                              </p:par>
                            </p:childTnLst>
                          </p:cTn>
                        </p:par>
                        <p:par>
                          <p:cTn id="69" fill="hold">
                            <p:stCondLst>
                              <p:cond delay="4000"/>
                            </p:stCondLst>
                            <p:childTnLst>
                              <p:par>
                                <p:cTn id="70" presetID="22" presetClass="entr" presetSubtype="2" fill="hold" nodeType="after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right)">
                                      <p:cBhvr>
                                        <p:cTn id="72" dur="300"/>
                                        <p:tgtEl>
                                          <p:spTgt spid="67"/>
                                        </p:tgtEl>
                                      </p:cBhvr>
                                    </p:animEffect>
                                  </p:childTnLst>
                                </p:cTn>
                              </p:par>
                            </p:childTnLst>
                          </p:cTn>
                        </p:par>
                        <p:par>
                          <p:cTn id="73" fill="hold">
                            <p:stCondLst>
                              <p:cond delay="4300"/>
                            </p:stCondLst>
                            <p:childTnLst>
                              <p:par>
                                <p:cTn id="74" presetID="22" presetClass="entr" presetSubtype="1" fill="hold" nodeType="after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wipe(up)">
                                      <p:cBhvr>
                                        <p:cTn id="76" dur="300"/>
                                        <p:tgtEl>
                                          <p:spTgt spid="66"/>
                                        </p:tgtEl>
                                      </p:cBhvr>
                                    </p:animEffect>
                                  </p:childTnLst>
                                </p:cTn>
                              </p:par>
                            </p:childTnLst>
                          </p:cTn>
                        </p:par>
                        <p:par>
                          <p:cTn id="77" fill="hold">
                            <p:stCondLst>
                              <p:cond delay="4600"/>
                            </p:stCondLst>
                            <p:childTnLst>
                              <p:par>
                                <p:cTn id="78" presetID="22" presetClass="entr" presetSubtype="8" fill="hold" nodeType="after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300"/>
                                        <p:tgtEl>
                                          <p:spTgt spid="68"/>
                                        </p:tgtEl>
                                      </p:cBhvr>
                                    </p:animEffect>
                                  </p:childTnLst>
                                </p:cTn>
                              </p:par>
                            </p:childTnLst>
                          </p:cTn>
                        </p:par>
                        <p:par>
                          <p:cTn id="81" fill="hold">
                            <p:stCondLst>
                              <p:cond delay="4900"/>
                            </p:stCondLst>
                            <p:childTnLst>
                              <p:par>
                                <p:cTn id="82" presetID="10" presetClass="entr" presetSubtype="0" fill="hold" grpId="0" nodeType="after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fade">
                                      <p:cBhvr>
                                        <p:cTn id="84" dur="500"/>
                                        <p:tgtEl>
                                          <p:spTgt spid="73"/>
                                        </p:tgtEl>
                                      </p:cBhvr>
                                    </p:animEffect>
                                  </p:childTnLst>
                                </p:cTn>
                              </p:par>
                              <p:par>
                                <p:cTn id="85" presetID="10" presetClass="entr" presetSubtype="0" fill="hold" grpId="0" nodeType="withEffect">
                                  <p:stCondLst>
                                    <p:cond delay="20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childTnLst>
                          </p:cTn>
                        </p:par>
                        <p:par>
                          <p:cTn id="88" fill="hold">
                            <p:stCondLst>
                              <p:cond delay="5600"/>
                            </p:stCondLst>
                            <p:childTnLst>
                              <p:par>
                                <p:cTn id="89" presetID="10" presetClass="entr" presetSubtype="0" fill="hold" grpId="0" nodeType="after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fade">
                                      <p:cBhvr>
                                        <p:cTn id="91" dur="500"/>
                                        <p:tgtEl>
                                          <p:spTgt spid="75"/>
                                        </p:tgtEl>
                                      </p:cBhvr>
                                    </p:animEffect>
                                  </p:childTnLst>
                                </p:cTn>
                              </p:par>
                              <p:par>
                                <p:cTn id="92" presetID="10" presetClass="entr" presetSubtype="0" fill="hold" grpId="0" nodeType="withEffect">
                                  <p:stCondLst>
                                    <p:cond delay="200"/>
                                  </p:stCondLst>
                                  <p:childTnLst>
                                    <p:set>
                                      <p:cBhvr>
                                        <p:cTn id="93" dur="1" fill="hold">
                                          <p:stCondLst>
                                            <p:cond delay="0"/>
                                          </p:stCondLst>
                                        </p:cTn>
                                        <p:tgtEl>
                                          <p:spTgt spid="76"/>
                                        </p:tgtEl>
                                        <p:attrNameLst>
                                          <p:attrName>style.visibility</p:attrName>
                                        </p:attrNameLst>
                                      </p:cBhvr>
                                      <p:to>
                                        <p:strVal val="visible"/>
                                      </p:to>
                                    </p:set>
                                    <p:animEffect transition="in" filter="fade">
                                      <p:cBhvr>
                                        <p:cTn id="94" dur="500"/>
                                        <p:tgtEl>
                                          <p:spTgt spid="76"/>
                                        </p:tgtEl>
                                      </p:cBhvr>
                                    </p:animEffect>
                                  </p:childTnLst>
                                </p:cTn>
                              </p:par>
                            </p:childTnLst>
                          </p:cTn>
                        </p:par>
                        <p:par>
                          <p:cTn id="95" fill="hold">
                            <p:stCondLst>
                              <p:cond delay="6300"/>
                            </p:stCondLst>
                            <p:childTnLst>
                              <p:par>
                                <p:cTn id="96" presetID="10" presetClass="entr" presetSubtype="0" fill="hold" grpId="0" nodeType="after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cTn>
                              </p:par>
                              <p:par>
                                <p:cTn id="99" presetID="10" presetClass="entr" presetSubtype="0" fill="hold" grpId="0" nodeType="withEffect">
                                  <p:stCondLst>
                                    <p:cond delay="20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500"/>
                                        <p:tgtEl>
                                          <p:spTgt spid="78"/>
                                        </p:tgtEl>
                                      </p:cBhvr>
                                    </p:animEffect>
                                  </p:childTnLst>
                                </p:cTn>
                              </p:par>
                            </p:childTnLst>
                          </p:cTn>
                        </p:par>
                        <p:par>
                          <p:cTn id="102" fill="hold">
                            <p:stCondLst>
                              <p:cond delay="7000"/>
                            </p:stCondLst>
                            <p:childTnLst>
                              <p:par>
                                <p:cTn id="103" presetID="10" presetClass="entr" presetSubtype="0" fill="hold" grpId="0" nodeType="after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fade">
                                      <p:cBhvr>
                                        <p:cTn id="105" dur="500"/>
                                        <p:tgtEl>
                                          <p:spTgt spid="79"/>
                                        </p:tgtEl>
                                      </p:cBhvr>
                                    </p:animEffect>
                                  </p:childTnLst>
                                </p:cTn>
                              </p:par>
                              <p:par>
                                <p:cTn id="106" presetID="10" presetClass="entr" presetSubtype="0" fill="hold" grpId="0" nodeType="withEffect">
                                  <p:stCondLst>
                                    <p:cond delay="20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3" grpId="0" animBg="1"/>
      <p:bldP spid="34" grpId="0" animBg="1"/>
      <p:bldP spid="35" grpId="0" animBg="1"/>
      <p:bldP spid="36" grpId="0" animBg="1"/>
      <p:bldP spid="37" grpId="0"/>
      <p:bldP spid="38" grpId="0"/>
      <p:bldP spid="39" grpId="0"/>
      <p:bldP spid="56" grpId="0"/>
      <p:bldP spid="73" grpId="0"/>
      <p:bldP spid="74" grpId="0"/>
      <p:bldP spid="75" grpId="0"/>
      <p:bldP spid="76" grpId="0"/>
      <p:bldP spid="77" grpId="0"/>
      <p:bldP spid="78" grpId="0"/>
      <p:bldP spid="79" grpId="0"/>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5824365"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Lack of awareness</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17</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104" name="Rectangle 3"/>
          <p:cNvSpPr txBox="1">
            <a:spLocks noChangeArrowheads="1"/>
          </p:cNvSpPr>
          <p:nvPr/>
        </p:nvSpPr>
        <p:spPr bwMode="auto">
          <a:xfrm>
            <a:off x="1093670" y="1529522"/>
            <a:ext cx="3279908"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grpSp>
        <p:nvGrpSpPr>
          <p:cNvPr id="4" name="组合 3"/>
          <p:cNvGrpSpPr/>
          <p:nvPr/>
        </p:nvGrpSpPr>
        <p:grpSpPr>
          <a:xfrm>
            <a:off x="4466010" y="1480421"/>
            <a:ext cx="2323914" cy="1288400"/>
            <a:chOff x="4466010" y="1480421"/>
            <a:chExt cx="2323914" cy="1288400"/>
          </a:xfrm>
        </p:grpSpPr>
        <p:sp>
          <p:nvSpPr>
            <p:cNvPr id="88" name="Freeform 6"/>
            <p:cNvSpPr>
              <a:spLocks/>
            </p:cNvSpPr>
            <p:nvPr/>
          </p:nvSpPr>
          <p:spPr bwMode="auto">
            <a:xfrm>
              <a:off x="4466010" y="1480421"/>
              <a:ext cx="2006308" cy="1288400"/>
            </a:xfrm>
            <a:custGeom>
              <a:avLst/>
              <a:gdLst>
                <a:gd name="T0" fmla="*/ 2990 w 3047"/>
                <a:gd name="T1" fmla="*/ 607 h 1956"/>
                <a:gd name="T2" fmla="*/ 2990 w 3047"/>
                <a:gd name="T3" fmla="*/ 1329 h 1956"/>
                <a:gd name="T4" fmla="*/ 1891 w 3047"/>
                <a:gd name="T5" fmla="*/ 1839 h 1956"/>
                <a:gd name="T6" fmla="*/ 0 w 3047"/>
                <a:gd name="T7" fmla="*/ 978 h 1956"/>
                <a:gd name="T8" fmla="*/ 1881 w 3047"/>
                <a:gd name="T9" fmla="*/ 138 h 1956"/>
                <a:gd name="T10" fmla="*/ 2990 w 3047"/>
                <a:gd name="T11" fmla="*/ 607 h 1956"/>
              </a:gdLst>
              <a:ahLst/>
              <a:cxnLst>
                <a:cxn ang="0">
                  <a:pos x="T0" y="T1"/>
                </a:cxn>
                <a:cxn ang="0">
                  <a:pos x="T2" y="T3"/>
                </a:cxn>
                <a:cxn ang="0">
                  <a:pos x="T4" y="T5"/>
                </a:cxn>
                <a:cxn ang="0">
                  <a:pos x="T6" y="T7"/>
                </a:cxn>
                <a:cxn ang="0">
                  <a:pos x="T8" y="T9"/>
                </a:cxn>
                <a:cxn ang="0">
                  <a:pos x="T10" y="T11"/>
                </a:cxn>
              </a:cxnLst>
              <a:rect l="0" t="0" r="r" b="b"/>
              <a:pathLst>
                <a:path w="3047" h="1956">
                  <a:moveTo>
                    <a:pt x="2990" y="607"/>
                  </a:moveTo>
                  <a:cubicBezTo>
                    <a:pt x="3047" y="858"/>
                    <a:pt x="3042" y="1098"/>
                    <a:pt x="2990" y="1329"/>
                  </a:cubicBezTo>
                  <a:cubicBezTo>
                    <a:pt x="2837" y="1815"/>
                    <a:pt x="2451" y="1956"/>
                    <a:pt x="1891" y="1839"/>
                  </a:cubicBezTo>
                  <a:cubicBezTo>
                    <a:pt x="1293" y="1681"/>
                    <a:pt x="602" y="1394"/>
                    <a:pt x="0" y="978"/>
                  </a:cubicBezTo>
                  <a:cubicBezTo>
                    <a:pt x="579" y="605"/>
                    <a:pt x="1233" y="284"/>
                    <a:pt x="1881" y="138"/>
                  </a:cubicBezTo>
                  <a:cubicBezTo>
                    <a:pt x="2502" y="0"/>
                    <a:pt x="2850" y="183"/>
                    <a:pt x="2990" y="607"/>
                  </a:cubicBezTo>
                  <a:close/>
                </a:path>
              </a:pathLst>
            </a:custGeom>
            <a:blipFill dpi="0" rotWithShape="1">
              <a:blip r:embed="rId3">
                <a:alphaModFix amt="35000"/>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sz="1400">
                <a:solidFill>
                  <a:schemeClr val="accent4">
                    <a:lumMod val="20000"/>
                    <a:lumOff val="80000"/>
                  </a:schemeClr>
                </a:solidFill>
                <a:latin typeface="方正兰亭纤黑简体" pitchFamily="65" charset="-122"/>
                <a:ea typeface="方正兰亭纤黑简体" pitchFamily="65" charset="-122"/>
              </a:endParaRPr>
            </a:p>
          </p:txBody>
        </p:sp>
        <p:sp>
          <p:nvSpPr>
            <p:cNvPr id="92" name="Freeform 10"/>
            <p:cNvSpPr>
              <a:spLocks noEditPoints="1"/>
            </p:cNvSpPr>
            <p:nvPr/>
          </p:nvSpPr>
          <p:spPr bwMode="auto">
            <a:xfrm>
              <a:off x="6595765" y="2096912"/>
              <a:ext cx="194159" cy="194159"/>
            </a:xfrm>
            <a:custGeom>
              <a:avLst/>
              <a:gdLst>
                <a:gd name="T0" fmla="*/ 147 w 295"/>
                <a:gd name="T1" fmla="*/ 0 h 295"/>
                <a:gd name="T2" fmla="*/ 295 w 295"/>
                <a:gd name="T3" fmla="*/ 147 h 295"/>
                <a:gd name="T4" fmla="*/ 147 w 295"/>
                <a:gd name="T5" fmla="*/ 295 h 295"/>
                <a:gd name="T6" fmla="*/ 0 w 295"/>
                <a:gd name="T7" fmla="*/ 147 h 295"/>
                <a:gd name="T8" fmla="*/ 147 w 295"/>
                <a:gd name="T9" fmla="*/ 0 h 295"/>
                <a:gd name="T10" fmla="*/ 124 w 295"/>
                <a:gd name="T11" fmla="*/ 251 h 295"/>
                <a:gd name="T12" fmla="*/ 170 w 295"/>
                <a:gd name="T13" fmla="*/ 251 h 295"/>
                <a:gd name="T14" fmla="*/ 170 w 295"/>
                <a:gd name="T15" fmla="*/ 171 h 295"/>
                <a:gd name="T16" fmla="*/ 250 w 295"/>
                <a:gd name="T17" fmla="*/ 171 h 295"/>
                <a:gd name="T18" fmla="*/ 250 w 295"/>
                <a:gd name="T19" fmla="*/ 124 h 295"/>
                <a:gd name="T20" fmla="*/ 170 w 295"/>
                <a:gd name="T21" fmla="*/ 124 h 295"/>
                <a:gd name="T22" fmla="*/ 170 w 295"/>
                <a:gd name="T23" fmla="*/ 44 h 295"/>
                <a:gd name="T24" fmla="*/ 124 w 295"/>
                <a:gd name="T25" fmla="*/ 44 h 295"/>
                <a:gd name="T26" fmla="*/ 124 w 295"/>
                <a:gd name="T27" fmla="*/ 124 h 295"/>
                <a:gd name="T28" fmla="*/ 44 w 295"/>
                <a:gd name="T29" fmla="*/ 124 h 295"/>
                <a:gd name="T30" fmla="*/ 44 w 295"/>
                <a:gd name="T31" fmla="*/ 171 h 295"/>
                <a:gd name="T32" fmla="*/ 124 w 295"/>
                <a:gd name="T33" fmla="*/ 171 h 295"/>
                <a:gd name="T34" fmla="*/ 124 w 295"/>
                <a:gd name="T35" fmla="*/ 25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95">
                  <a:moveTo>
                    <a:pt x="147" y="0"/>
                  </a:moveTo>
                  <a:cubicBezTo>
                    <a:pt x="229" y="0"/>
                    <a:pt x="295" y="66"/>
                    <a:pt x="295" y="147"/>
                  </a:cubicBezTo>
                  <a:cubicBezTo>
                    <a:pt x="295" y="229"/>
                    <a:pt x="229" y="295"/>
                    <a:pt x="147" y="295"/>
                  </a:cubicBezTo>
                  <a:cubicBezTo>
                    <a:pt x="66" y="295"/>
                    <a:pt x="0" y="229"/>
                    <a:pt x="0" y="147"/>
                  </a:cubicBezTo>
                  <a:cubicBezTo>
                    <a:pt x="0" y="66"/>
                    <a:pt x="66" y="0"/>
                    <a:pt x="147" y="0"/>
                  </a:cubicBezTo>
                  <a:close/>
                  <a:moveTo>
                    <a:pt x="124" y="251"/>
                  </a:moveTo>
                  <a:lnTo>
                    <a:pt x="170" y="251"/>
                  </a:lnTo>
                  <a:lnTo>
                    <a:pt x="170" y="171"/>
                  </a:lnTo>
                  <a:lnTo>
                    <a:pt x="250" y="171"/>
                  </a:lnTo>
                  <a:lnTo>
                    <a:pt x="250" y="124"/>
                  </a:lnTo>
                  <a:lnTo>
                    <a:pt x="170" y="124"/>
                  </a:lnTo>
                  <a:lnTo>
                    <a:pt x="170" y="44"/>
                  </a:lnTo>
                  <a:lnTo>
                    <a:pt x="124" y="44"/>
                  </a:lnTo>
                  <a:lnTo>
                    <a:pt x="124" y="124"/>
                  </a:lnTo>
                  <a:lnTo>
                    <a:pt x="44" y="124"/>
                  </a:lnTo>
                  <a:lnTo>
                    <a:pt x="44" y="171"/>
                  </a:lnTo>
                  <a:lnTo>
                    <a:pt x="124" y="171"/>
                  </a:lnTo>
                  <a:lnTo>
                    <a:pt x="124" y="251"/>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400">
                <a:solidFill>
                  <a:schemeClr val="accent4">
                    <a:lumMod val="20000"/>
                    <a:lumOff val="80000"/>
                  </a:schemeClr>
                </a:solidFill>
              </a:endParaRPr>
            </a:p>
          </p:txBody>
        </p:sp>
        <p:sp>
          <p:nvSpPr>
            <p:cNvPr id="105" name="speed"/>
            <p:cNvSpPr txBox="1">
              <a:spLocks noChangeArrowheads="1"/>
            </p:cNvSpPr>
            <p:nvPr/>
          </p:nvSpPr>
          <p:spPr bwMode="auto">
            <a:xfrm>
              <a:off x="4689062" y="1935328"/>
              <a:ext cx="1733913" cy="532838"/>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Market analysis is not transparent</a:t>
              </a:r>
              <a:endParaRPr lang="en-US" altLang="ko-KR"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106" name="Rectangle 3"/>
          <p:cNvSpPr txBox="1">
            <a:spLocks noChangeArrowheads="1"/>
          </p:cNvSpPr>
          <p:nvPr/>
        </p:nvSpPr>
        <p:spPr bwMode="auto">
          <a:xfrm>
            <a:off x="7742952" y="2603072"/>
            <a:ext cx="3279908"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108" name="Rectangle 3"/>
          <p:cNvSpPr txBox="1">
            <a:spLocks noChangeArrowheads="1"/>
          </p:cNvSpPr>
          <p:nvPr/>
        </p:nvSpPr>
        <p:spPr bwMode="auto">
          <a:xfrm>
            <a:off x="1053550" y="3568433"/>
            <a:ext cx="3279908"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110" name="Rectangle 3"/>
          <p:cNvSpPr txBox="1">
            <a:spLocks noChangeArrowheads="1"/>
          </p:cNvSpPr>
          <p:nvPr/>
        </p:nvSpPr>
        <p:spPr bwMode="auto">
          <a:xfrm>
            <a:off x="7702832" y="4651922"/>
            <a:ext cx="3279908"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grpSp>
        <p:nvGrpSpPr>
          <p:cNvPr id="5" name="组合 4"/>
          <p:cNvGrpSpPr/>
          <p:nvPr/>
        </p:nvGrpSpPr>
        <p:grpSpPr>
          <a:xfrm>
            <a:off x="5275006" y="2573920"/>
            <a:ext cx="2350281" cy="1287202"/>
            <a:chOff x="5275006" y="2573920"/>
            <a:chExt cx="2350281" cy="1287202"/>
          </a:xfrm>
        </p:grpSpPr>
        <p:sp>
          <p:nvSpPr>
            <p:cNvPr id="90" name="Freeform 8"/>
            <p:cNvSpPr>
              <a:spLocks/>
            </p:cNvSpPr>
            <p:nvPr/>
          </p:nvSpPr>
          <p:spPr bwMode="auto">
            <a:xfrm>
              <a:off x="5618979" y="2573920"/>
              <a:ext cx="2006308" cy="1287202"/>
            </a:xfrm>
            <a:custGeom>
              <a:avLst/>
              <a:gdLst>
                <a:gd name="T0" fmla="*/ 57 w 3047"/>
                <a:gd name="T1" fmla="*/ 607 h 1956"/>
                <a:gd name="T2" fmla="*/ 57 w 3047"/>
                <a:gd name="T3" fmla="*/ 1330 h 1956"/>
                <a:gd name="T4" fmla="*/ 1157 w 3047"/>
                <a:gd name="T5" fmla="*/ 1839 h 1956"/>
                <a:gd name="T6" fmla="*/ 3047 w 3047"/>
                <a:gd name="T7" fmla="*/ 978 h 1956"/>
                <a:gd name="T8" fmla="*/ 1167 w 3047"/>
                <a:gd name="T9" fmla="*/ 139 h 1956"/>
                <a:gd name="T10" fmla="*/ 57 w 3047"/>
                <a:gd name="T11" fmla="*/ 607 h 1956"/>
              </a:gdLst>
              <a:ahLst/>
              <a:cxnLst>
                <a:cxn ang="0">
                  <a:pos x="T0" y="T1"/>
                </a:cxn>
                <a:cxn ang="0">
                  <a:pos x="T2" y="T3"/>
                </a:cxn>
                <a:cxn ang="0">
                  <a:pos x="T4" y="T5"/>
                </a:cxn>
                <a:cxn ang="0">
                  <a:pos x="T6" y="T7"/>
                </a:cxn>
                <a:cxn ang="0">
                  <a:pos x="T8" y="T9"/>
                </a:cxn>
                <a:cxn ang="0">
                  <a:pos x="T10" y="T11"/>
                </a:cxn>
              </a:cxnLst>
              <a:rect l="0" t="0" r="r" b="b"/>
              <a:pathLst>
                <a:path w="3047" h="1956">
                  <a:moveTo>
                    <a:pt x="57" y="607"/>
                  </a:moveTo>
                  <a:cubicBezTo>
                    <a:pt x="0" y="859"/>
                    <a:pt x="6" y="1098"/>
                    <a:pt x="57" y="1330"/>
                  </a:cubicBezTo>
                  <a:cubicBezTo>
                    <a:pt x="211" y="1815"/>
                    <a:pt x="596" y="1956"/>
                    <a:pt x="1157" y="1839"/>
                  </a:cubicBezTo>
                  <a:cubicBezTo>
                    <a:pt x="1755" y="1681"/>
                    <a:pt x="2446" y="1395"/>
                    <a:pt x="3047" y="978"/>
                  </a:cubicBezTo>
                  <a:cubicBezTo>
                    <a:pt x="2469" y="605"/>
                    <a:pt x="1814" y="284"/>
                    <a:pt x="1167" y="139"/>
                  </a:cubicBezTo>
                  <a:cubicBezTo>
                    <a:pt x="545" y="0"/>
                    <a:pt x="198" y="183"/>
                    <a:pt x="57" y="607"/>
                  </a:cubicBezTo>
                  <a:close/>
                </a:path>
              </a:pathLst>
            </a:custGeom>
            <a:blipFill dpi="0"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sz="1400">
                <a:solidFill>
                  <a:schemeClr val="accent4">
                    <a:lumMod val="20000"/>
                    <a:lumOff val="80000"/>
                  </a:schemeClr>
                </a:solidFill>
                <a:latin typeface="方正兰亭纤黑简体" pitchFamily="65" charset="-122"/>
                <a:ea typeface="方正兰亭纤黑简体" pitchFamily="65" charset="-122"/>
              </a:endParaRPr>
            </a:p>
          </p:txBody>
        </p:sp>
        <p:sp>
          <p:nvSpPr>
            <p:cNvPr id="93" name="Freeform 11"/>
            <p:cNvSpPr>
              <a:spLocks noEditPoints="1"/>
            </p:cNvSpPr>
            <p:nvPr/>
          </p:nvSpPr>
          <p:spPr bwMode="auto">
            <a:xfrm>
              <a:off x="5275006" y="3121639"/>
              <a:ext cx="194159" cy="195358"/>
            </a:xfrm>
            <a:custGeom>
              <a:avLst/>
              <a:gdLst>
                <a:gd name="T0" fmla="*/ 148 w 295"/>
                <a:gd name="T1" fmla="*/ 0 h 296"/>
                <a:gd name="T2" fmla="*/ 295 w 295"/>
                <a:gd name="T3" fmla="*/ 148 h 296"/>
                <a:gd name="T4" fmla="*/ 148 w 295"/>
                <a:gd name="T5" fmla="*/ 296 h 296"/>
                <a:gd name="T6" fmla="*/ 0 w 295"/>
                <a:gd name="T7" fmla="*/ 148 h 296"/>
                <a:gd name="T8" fmla="*/ 148 w 295"/>
                <a:gd name="T9" fmla="*/ 0 h 296"/>
                <a:gd name="T10" fmla="*/ 124 w 295"/>
                <a:gd name="T11" fmla="*/ 251 h 296"/>
                <a:gd name="T12" fmla="*/ 171 w 295"/>
                <a:gd name="T13" fmla="*/ 251 h 296"/>
                <a:gd name="T14" fmla="*/ 171 w 295"/>
                <a:gd name="T15" fmla="*/ 171 h 296"/>
                <a:gd name="T16" fmla="*/ 251 w 295"/>
                <a:gd name="T17" fmla="*/ 171 h 296"/>
                <a:gd name="T18" fmla="*/ 251 w 295"/>
                <a:gd name="T19" fmla="*/ 125 h 296"/>
                <a:gd name="T20" fmla="*/ 171 w 295"/>
                <a:gd name="T21" fmla="*/ 125 h 296"/>
                <a:gd name="T22" fmla="*/ 171 w 295"/>
                <a:gd name="T23" fmla="*/ 45 h 296"/>
                <a:gd name="T24" fmla="*/ 124 w 295"/>
                <a:gd name="T25" fmla="*/ 45 h 296"/>
                <a:gd name="T26" fmla="*/ 124 w 295"/>
                <a:gd name="T27" fmla="*/ 125 h 296"/>
                <a:gd name="T28" fmla="*/ 44 w 295"/>
                <a:gd name="T29" fmla="*/ 125 h 296"/>
                <a:gd name="T30" fmla="*/ 44 w 295"/>
                <a:gd name="T31" fmla="*/ 171 h 296"/>
                <a:gd name="T32" fmla="*/ 124 w 295"/>
                <a:gd name="T33" fmla="*/ 171 h 296"/>
                <a:gd name="T34" fmla="*/ 124 w 295"/>
                <a:gd name="T35" fmla="*/ 25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96">
                  <a:moveTo>
                    <a:pt x="148" y="0"/>
                  </a:moveTo>
                  <a:cubicBezTo>
                    <a:pt x="229" y="0"/>
                    <a:pt x="295" y="66"/>
                    <a:pt x="295" y="148"/>
                  </a:cubicBezTo>
                  <a:cubicBezTo>
                    <a:pt x="295" y="229"/>
                    <a:pt x="229" y="296"/>
                    <a:pt x="148" y="296"/>
                  </a:cubicBezTo>
                  <a:cubicBezTo>
                    <a:pt x="66" y="296"/>
                    <a:pt x="0" y="229"/>
                    <a:pt x="0" y="148"/>
                  </a:cubicBezTo>
                  <a:cubicBezTo>
                    <a:pt x="0" y="66"/>
                    <a:pt x="66" y="0"/>
                    <a:pt x="148" y="0"/>
                  </a:cubicBezTo>
                  <a:close/>
                  <a:moveTo>
                    <a:pt x="124" y="251"/>
                  </a:moveTo>
                  <a:lnTo>
                    <a:pt x="171" y="251"/>
                  </a:lnTo>
                  <a:lnTo>
                    <a:pt x="171" y="171"/>
                  </a:lnTo>
                  <a:lnTo>
                    <a:pt x="251" y="171"/>
                  </a:lnTo>
                  <a:lnTo>
                    <a:pt x="251" y="125"/>
                  </a:lnTo>
                  <a:lnTo>
                    <a:pt x="171" y="125"/>
                  </a:lnTo>
                  <a:lnTo>
                    <a:pt x="171" y="45"/>
                  </a:lnTo>
                  <a:lnTo>
                    <a:pt x="124" y="45"/>
                  </a:lnTo>
                  <a:lnTo>
                    <a:pt x="124" y="125"/>
                  </a:lnTo>
                  <a:lnTo>
                    <a:pt x="44" y="125"/>
                  </a:lnTo>
                  <a:lnTo>
                    <a:pt x="44" y="171"/>
                  </a:lnTo>
                  <a:lnTo>
                    <a:pt x="124" y="171"/>
                  </a:lnTo>
                  <a:lnTo>
                    <a:pt x="124" y="251"/>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400">
                <a:solidFill>
                  <a:schemeClr val="accent4">
                    <a:lumMod val="20000"/>
                    <a:lumOff val="80000"/>
                  </a:schemeClr>
                </a:solidFill>
              </a:endParaRPr>
            </a:p>
          </p:txBody>
        </p:sp>
        <p:sp>
          <p:nvSpPr>
            <p:cNvPr id="112" name="speed"/>
            <p:cNvSpPr txBox="1">
              <a:spLocks noChangeArrowheads="1"/>
            </p:cNvSpPr>
            <p:nvPr/>
          </p:nvSpPr>
          <p:spPr bwMode="auto">
            <a:xfrm>
              <a:off x="5618979" y="3019263"/>
              <a:ext cx="1733913" cy="532838"/>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The opponent's not good enough.</a:t>
              </a:r>
              <a:endParaRPr lang="en-US" altLang="ko-KR"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grpSp>
        <p:nvGrpSpPr>
          <p:cNvPr id="6" name="组合 5"/>
          <p:cNvGrpSpPr/>
          <p:nvPr/>
        </p:nvGrpSpPr>
        <p:grpSpPr>
          <a:xfrm>
            <a:off x="4456423" y="3566287"/>
            <a:ext cx="2307134" cy="1287202"/>
            <a:chOff x="4456423" y="3566287"/>
            <a:chExt cx="2307134" cy="1287202"/>
          </a:xfrm>
        </p:grpSpPr>
        <p:sp>
          <p:nvSpPr>
            <p:cNvPr id="89" name="Freeform 7"/>
            <p:cNvSpPr>
              <a:spLocks/>
            </p:cNvSpPr>
            <p:nvPr/>
          </p:nvSpPr>
          <p:spPr bwMode="auto">
            <a:xfrm>
              <a:off x="4456423" y="3566287"/>
              <a:ext cx="2006308" cy="1287202"/>
            </a:xfrm>
            <a:custGeom>
              <a:avLst/>
              <a:gdLst>
                <a:gd name="T0" fmla="*/ 2990 w 3047"/>
                <a:gd name="T1" fmla="*/ 606 h 1956"/>
                <a:gd name="T2" fmla="*/ 2990 w 3047"/>
                <a:gd name="T3" fmla="*/ 1329 h 1956"/>
                <a:gd name="T4" fmla="*/ 1891 w 3047"/>
                <a:gd name="T5" fmla="*/ 1838 h 1956"/>
                <a:gd name="T6" fmla="*/ 0 w 3047"/>
                <a:gd name="T7" fmla="*/ 978 h 1956"/>
                <a:gd name="T8" fmla="*/ 1881 w 3047"/>
                <a:gd name="T9" fmla="*/ 138 h 1956"/>
                <a:gd name="T10" fmla="*/ 2990 w 3047"/>
                <a:gd name="T11" fmla="*/ 606 h 1956"/>
              </a:gdLst>
              <a:ahLst/>
              <a:cxnLst>
                <a:cxn ang="0">
                  <a:pos x="T0" y="T1"/>
                </a:cxn>
                <a:cxn ang="0">
                  <a:pos x="T2" y="T3"/>
                </a:cxn>
                <a:cxn ang="0">
                  <a:pos x="T4" y="T5"/>
                </a:cxn>
                <a:cxn ang="0">
                  <a:pos x="T6" y="T7"/>
                </a:cxn>
                <a:cxn ang="0">
                  <a:pos x="T8" y="T9"/>
                </a:cxn>
                <a:cxn ang="0">
                  <a:pos x="T10" y="T11"/>
                </a:cxn>
              </a:cxnLst>
              <a:rect l="0" t="0" r="r" b="b"/>
              <a:pathLst>
                <a:path w="3047" h="1956">
                  <a:moveTo>
                    <a:pt x="2990" y="606"/>
                  </a:moveTo>
                  <a:cubicBezTo>
                    <a:pt x="3047" y="858"/>
                    <a:pt x="3042" y="1098"/>
                    <a:pt x="2990" y="1329"/>
                  </a:cubicBezTo>
                  <a:cubicBezTo>
                    <a:pt x="2837" y="1814"/>
                    <a:pt x="2451" y="1956"/>
                    <a:pt x="1891" y="1838"/>
                  </a:cubicBezTo>
                  <a:cubicBezTo>
                    <a:pt x="1293" y="1680"/>
                    <a:pt x="602" y="1394"/>
                    <a:pt x="0" y="978"/>
                  </a:cubicBezTo>
                  <a:cubicBezTo>
                    <a:pt x="579" y="605"/>
                    <a:pt x="1233" y="283"/>
                    <a:pt x="1881" y="138"/>
                  </a:cubicBezTo>
                  <a:cubicBezTo>
                    <a:pt x="2502" y="0"/>
                    <a:pt x="2850" y="182"/>
                    <a:pt x="2990" y="606"/>
                  </a:cubicBezTo>
                  <a:close/>
                </a:path>
              </a:pathLst>
            </a:custGeom>
            <a:blipFill dpi="0" rotWithShape="1">
              <a:blip r:embed="rId3">
                <a:alphaModFix amt="3500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sz="1400">
                <a:solidFill>
                  <a:schemeClr val="accent4">
                    <a:lumMod val="20000"/>
                    <a:lumOff val="80000"/>
                  </a:schemeClr>
                </a:solidFill>
                <a:latin typeface="方正兰亭纤黑简体" pitchFamily="65" charset="-122"/>
                <a:ea typeface="方正兰亭纤黑简体" pitchFamily="65" charset="-122"/>
              </a:endParaRPr>
            </a:p>
          </p:txBody>
        </p:sp>
        <p:sp>
          <p:nvSpPr>
            <p:cNvPr id="94" name="Freeform 12"/>
            <p:cNvSpPr>
              <a:spLocks noEditPoints="1"/>
            </p:cNvSpPr>
            <p:nvPr/>
          </p:nvSpPr>
          <p:spPr bwMode="auto">
            <a:xfrm>
              <a:off x="6569398" y="4112808"/>
              <a:ext cx="194159" cy="194159"/>
            </a:xfrm>
            <a:custGeom>
              <a:avLst/>
              <a:gdLst>
                <a:gd name="T0" fmla="*/ 147 w 295"/>
                <a:gd name="T1" fmla="*/ 0 h 295"/>
                <a:gd name="T2" fmla="*/ 295 w 295"/>
                <a:gd name="T3" fmla="*/ 147 h 295"/>
                <a:gd name="T4" fmla="*/ 147 w 295"/>
                <a:gd name="T5" fmla="*/ 295 h 295"/>
                <a:gd name="T6" fmla="*/ 0 w 295"/>
                <a:gd name="T7" fmla="*/ 147 h 295"/>
                <a:gd name="T8" fmla="*/ 147 w 295"/>
                <a:gd name="T9" fmla="*/ 0 h 295"/>
                <a:gd name="T10" fmla="*/ 124 w 295"/>
                <a:gd name="T11" fmla="*/ 250 h 295"/>
                <a:gd name="T12" fmla="*/ 171 w 295"/>
                <a:gd name="T13" fmla="*/ 250 h 295"/>
                <a:gd name="T14" fmla="*/ 171 w 295"/>
                <a:gd name="T15" fmla="*/ 170 h 295"/>
                <a:gd name="T16" fmla="*/ 251 w 295"/>
                <a:gd name="T17" fmla="*/ 170 h 295"/>
                <a:gd name="T18" fmla="*/ 251 w 295"/>
                <a:gd name="T19" fmla="*/ 124 h 295"/>
                <a:gd name="T20" fmla="*/ 171 w 295"/>
                <a:gd name="T21" fmla="*/ 124 h 295"/>
                <a:gd name="T22" fmla="*/ 171 w 295"/>
                <a:gd name="T23" fmla="*/ 44 h 295"/>
                <a:gd name="T24" fmla="*/ 124 w 295"/>
                <a:gd name="T25" fmla="*/ 44 h 295"/>
                <a:gd name="T26" fmla="*/ 124 w 295"/>
                <a:gd name="T27" fmla="*/ 124 h 295"/>
                <a:gd name="T28" fmla="*/ 44 w 295"/>
                <a:gd name="T29" fmla="*/ 124 h 295"/>
                <a:gd name="T30" fmla="*/ 44 w 295"/>
                <a:gd name="T31" fmla="*/ 170 h 295"/>
                <a:gd name="T32" fmla="*/ 124 w 295"/>
                <a:gd name="T33" fmla="*/ 170 h 295"/>
                <a:gd name="T34" fmla="*/ 124 w 295"/>
                <a:gd name="T35" fmla="*/ 25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95">
                  <a:moveTo>
                    <a:pt x="147" y="0"/>
                  </a:moveTo>
                  <a:cubicBezTo>
                    <a:pt x="229" y="0"/>
                    <a:pt x="295" y="66"/>
                    <a:pt x="295" y="147"/>
                  </a:cubicBezTo>
                  <a:cubicBezTo>
                    <a:pt x="295" y="229"/>
                    <a:pt x="229" y="295"/>
                    <a:pt x="147" y="295"/>
                  </a:cubicBezTo>
                  <a:cubicBezTo>
                    <a:pt x="66" y="295"/>
                    <a:pt x="0" y="229"/>
                    <a:pt x="0" y="147"/>
                  </a:cubicBezTo>
                  <a:cubicBezTo>
                    <a:pt x="0" y="66"/>
                    <a:pt x="66" y="0"/>
                    <a:pt x="147" y="0"/>
                  </a:cubicBezTo>
                  <a:close/>
                  <a:moveTo>
                    <a:pt x="124" y="250"/>
                  </a:moveTo>
                  <a:lnTo>
                    <a:pt x="171" y="250"/>
                  </a:lnTo>
                  <a:lnTo>
                    <a:pt x="171" y="170"/>
                  </a:lnTo>
                  <a:lnTo>
                    <a:pt x="251" y="170"/>
                  </a:lnTo>
                  <a:lnTo>
                    <a:pt x="251" y="124"/>
                  </a:lnTo>
                  <a:lnTo>
                    <a:pt x="171" y="124"/>
                  </a:lnTo>
                  <a:lnTo>
                    <a:pt x="171" y="44"/>
                  </a:lnTo>
                  <a:lnTo>
                    <a:pt x="124" y="44"/>
                  </a:lnTo>
                  <a:lnTo>
                    <a:pt x="124" y="124"/>
                  </a:lnTo>
                  <a:lnTo>
                    <a:pt x="44" y="124"/>
                  </a:lnTo>
                  <a:lnTo>
                    <a:pt x="44" y="170"/>
                  </a:lnTo>
                  <a:lnTo>
                    <a:pt x="124" y="170"/>
                  </a:lnTo>
                  <a:lnTo>
                    <a:pt x="124" y="25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400">
                <a:solidFill>
                  <a:schemeClr val="accent4">
                    <a:lumMod val="20000"/>
                    <a:lumOff val="80000"/>
                  </a:schemeClr>
                </a:solidFill>
              </a:endParaRPr>
            </a:p>
          </p:txBody>
        </p:sp>
        <p:sp>
          <p:nvSpPr>
            <p:cNvPr id="113" name="speed"/>
            <p:cNvSpPr txBox="1">
              <a:spLocks noChangeArrowheads="1"/>
            </p:cNvSpPr>
            <p:nvPr/>
          </p:nvSpPr>
          <p:spPr bwMode="auto">
            <a:xfrm>
              <a:off x="4728818" y="4029293"/>
              <a:ext cx="1733913" cy="252762"/>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Inefficient</a:t>
              </a:r>
              <a:endParaRPr lang="en-US" altLang="ko-KR"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grpSp>
        <p:nvGrpSpPr>
          <p:cNvPr id="7" name="组合 6"/>
          <p:cNvGrpSpPr/>
          <p:nvPr/>
        </p:nvGrpSpPr>
        <p:grpSpPr>
          <a:xfrm>
            <a:off x="5254631" y="4611390"/>
            <a:ext cx="2370656" cy="1288400"/>
            <a:chOff x="5254631" y="4611390"/>
            <a:chExt cx="2370656" cy="1288400"/>
          </a:xfrm>
        </p:grpSpPr>
        <p:sp>
          <p:nvSpPr>
            <p:cNvPr id="91" name="Freeform 9"/>
            <p:cNvSpPr>
              <a:spLocks/>
            </p:cNvSpPr>
            <p:nvPr/>
          </p:nvSpPr>
          <p:spPr bwMode="auto">
            <a:xfrm>
              <a:off x="5618979" y="4611390"/>
              <a:ext cx="2006308" cy="1288400"/>
            </a:xfrm>
            <a:custGeom>
              <a:avLst/>
              <a:gdLst>
                <a:gd name="T0" fmla="*/ 57 w 3047"/>
                <a:gd name="T1" fmla="*/ 606 h 1956"/>
                <a:gd name="T2" fmla="*/ 57 w 3047"/>
                <a:gd name="T3" fmla="*/ 1329 h 1956"/>
                <a:gd name="T4" fmla="*/ 1157 w 3047"/>
                <a:gd name="T5" fmla="*/ 1838 h 1956"/>
                <a:gd name="T6" fmla="*/ 3047 w 3047"/>
                <a:gd name="T7" fmla="*/ 978 h 1956"/>
                <a:gd name="T8" fmla="*/ 1167 w 3047"/>
                <a:gd name="T9" fmla="*/ 138 h 1956"/>
                <a:gd name="T10" fmla="*/ 57 w 3047"/>
                <a:gd name="T11" fmla="*/ 606 h 1956"/>
              </a:gdLst>
              <a:ahLst/>
              <a:cxnLst>
                <a:cxn ang="0">
                  <a:pos x="T0" y="T1"/>
                </a:cxn>
                <a:cxn ang="0">
                  <a:pos x="T2" y="T3"/>
                </a:cxn>
                <a:cxn ang="0">
                  <a:pos x="T4" y="T5"/>
                </a:cxn>
                <a:cxn ang="0">
                  <a:pos x="T6" y="T7"/>
                </a:cxn>
                <a:cxn ang="0">
                  <a:pos x="T8" y="T9"/>
                </a:cxn>
                <a:cxn ang="0">
                  <a:pos x="T10" y="T11"/>
                </a:cxn>
              </a:cxnLst>
              <a:rect l="0" t="0" r="r" b="b"/>
              <a:pathLst>
                <a:path w="3047" h="1956">
                  <a:moveTo>
                    <a:pt x="57" y="606"/>
                  </a:moveTo>
                  <a:cubicBezTo>
                    <a:pt x="0" y="858"/>
                    <a:pt x="6" y="1098"/>
                    <a:pt x="57" y="1329"/>
                  </a:cubicBezTo>
                  <a:cubicBezTo>
                    <a:pt x="211" y="1814"/>
                    <a:pt x="596" y="1956"/>
                    <a:pt x="1157" y="1838"/>
                  </a:cubicBezTo>
                  <a:cubicBezTo>
                    <a:pt x="1755" y="1681"/>
                    <a:pt x="2446" y="1394"/>
                    <a:pt x="3047" y="978"/>
                  </a:cubicBezTo>
                  <a:cubicBezTo>
                    <a:pt x="2469" y="605"/>
                    <a:pt x="1814" y="284"/>
                    <a:pt x="1167" y="138"/>
                  </a:cubicBezTo>
                  <a:cubicBezTo>
                    <a:pt x="545" y="0"/>
                    <a:pt x="198" y="182"/>
                    <a:pt x="57" y="606"/>
                  </a:cubicBezTo>
                  <a:close/>
                </a:path>
              </a:pathLst>
            </a:cu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sz="1400">
                <a:solidFill>
                  <a:schemeClr val="accent4">
                    <a:lumMod val="20000"/>
                    <a:lumOff val="80000"/>
                  </a:schemeClr>
                </a:solidFill>
                <a:latin typeface="方正兰亭纤黑简体" pitchFamily="65" charset="-122"/>
                <a:ea typeface="方正兰亭纤黑简体" pitchFamily="65" charset="-122"/>
              </a:endParaRPr>
            </a:p>
          </p:txBody>
        </p:sp>
        <p:sp>
          <p:nvSpPr>
            <p:cNvPr id="95" name="Freeform 13"/>
            <p:cNvSpPr>
              <a:spLocks noEditPoints="1"/>
            </p:cNvSpPr>
            <p:nvPr/>
          </p:nvSpPr>
          <p:spPr bwMode="auto">
            <a:xfrm>
              <a:off x="5254631" y="5166300"/>
              <a:ext cx="195357" cy="194159"/>
            </a:xfrm>
            <a:custGeom>
              <a:avLst/>
              <a:gdLst>
                <a:gd name="T0" fmla="*/ 147 w 295"/>
                <a:gd name="T1" fmla="*/ 0 h 295"/>
                <a:gd name="T2" fmla="*/ 295 w 295"/>
                <a:gd name="T3" fmla="*/ 148 h 295"/>
                <a:gd name="T4" fmla="*/ 147 w 295"/>
                <a:gd name="T5" fmla="*/ 295 h 295"/>
                <a:gd name="T6" fmla="*/ 0 w 295"/>
                <a:gd name="T7" fmla="*/ 148 h 295"/>
                <a:gd name="T8" fmla="*/ 147 w 295"/>
                <a:gd name="T9" fmla="*/ 0 h 295"/>
                <a:gd name="T10" fmla="*/ 124 w 295"/>
                <a:gd name="T11" fmla="*/ 251 h 295"/>
                <a:gd name="T12" fmla="*/ 170 w 295"/>
                <a:gd name="T13" fmla="*/ 251 h 295"/>
                <a:gd name="T14" fmla="*/ 170 w 295"/>
                <a:gd name="T15" fmla="*/ 171 h 295"/>
                <a:gd name="T16" fmla="*/ 250 w 295"/>
                <a:gd name="T17" fmla="*/ 171 h 295"/>
                <a:gd name="T18" fmla="*/ 250 w 295"/>
                <a:gd name="T19" fmla="*/ 125 h 295"/>
                <a:gd name="T20" fmla="*/ 170 w 295"/>
                <a:gd name="T21" fmla="*/ 125 h 295"/>
                <a:gd name="T22" fmla="*/ 170 w 295"/>
                <a:gd name="T23" fmla="*/ 45 h 295"/>
                <a:gd name="T24" fmla="*/ 124 w 295"/>
                <a:gd name="T25" fmla="*/ 45 h 295"/>
                <a:gd name="T26" fmla="*/ 124 w 295"/>
                <a:gd name="T27" fmla="*/ 125 h 295"/>
                <a:gd name="T28" fmla="*/ 44 w 295"/>
                <a:gd name="T29" fmla="*/ 125 h 295"/>
                <a:gd name="T30" fmla="*/ 44 w 295"/>
                <a:gd name="T31" fmla="*/ 171 h 295"/>
                <a:gd name="T32" fmla="*/ 124 w 295"/>
                <a:gd name="T33" fmla="*/ 171 h 295"/>
                <a:gd name="T34" fmla="*/ 124 w 295"/>
                <a:gd name="T35" fmla="*/ 25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95">
                  <a:moveTo>
                    <a:pt x="147" y="0"/>
                  </a:moveTo>
                  <a:cubicBezTo>
                    <a:pt x="229" y="0"/>
                    <a:pt x="295" y="66"/>
                    <a:pt x="295" y="148"/>
                  </a:cubicBezTo>
                  <a:cubicBezTo>
                    <a:pt x="295" y="229"/>
                    <a:pt x="229" y="295"/>
                    <a:pt x="147" y="295"/>
                  </a:cubicBezTo>
                  <a:cubicBezTo>
                    <a:pt x="66" y="295"/>
                    <a:pt x="0" y="229"/>
                    <a:pt x="0" y="148"/>
                  </a:cubicBezTo>
                  <a:cubicBezTo>
                    <a:pt x="0" y="66"/>
                    <a:pt x="66" y="0"/>
                    <a:pt x="147" y="0"/>
                  </a:cubicBezTo>
                  <a:close/>
                  <a:moveTo>
                    <a:pt x="124" y="251"/>
                  </a:moveTo>
                  <a:lnTo>
                    <a:pt x="170" y="251"/>
                  </a:lnTo>
                  <a:lnTo>
                    <a:pt x="170" y="171"/>
                  </a:lnTo>
                  <a:lnTo>
                    <a:pt x="250" y="171"/>
                  </a:lnTo>
                  <a:lnTo>
                    <a:pt x="250" y="125"/>
                  </a:lnTo>
                  <a:lnTo>
                    <a:pt x="170" y="125"/>
                  </a:lnTo>
                  <a:lnTo>
                    <a:pt x="170" y="45"/>
                  </a:lnTo>
                  <a:lnTo>
                    <a:pt x="124" y="45"/>
                  </a:lnTo>
                  <a:lnTo>
                    <a:pt x="124" y="125"/>
                  </a:lnTo>
                  <a:lnTo>
                    <a:pt x="44" y="125"/>
                  </a:lnTo>
                  <a:lnTo>
                    <a:pt x="44" y="171"/>
                  </a:lnTo>
                  <a:lnTo>
                    <a:pt x="124" y="171"/>
                  </a:lnTo>
                  <a:lnTo>
                    <a:pt x="124" y="251"/>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zh-CN" altLang="en-US" sz="1400">
                <a:solidFill>
                  <a:schemeClr val="accent4">
                    <a:lumMod val="20000"/>
                    <a:lumOff val="80000"/>
                  </a:schemeClr>
                </a:solidFill>
              </a:endParaRPr>
            </a:p>
          </p:txBody>
        </p:sp>
        <p:sp>
          <p:nvSpPr>
            <p:cNvPr id="114" name="speed"/>
            <p:cNvSpPr txBox="1">
              <a:spLocks noChangeArrowheads="1"/>
            </p:cNvSpPr>
            <p:nvPr/>
          </p:nvSpPr>
          <p:spPr bwMode="auto">
            <a:xfrm>
              <a:off x="5658735" y="5113228"/>
              <a:ext cx="1733913" cy="252762"/>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Poor teamwork</a:t>
              </a:r>
              <a:endParaRPr lang="en-US" altLang="ko-KR" sz="14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Tree>
    <p:extLst>
      <p:ext uri="{BB962C8B-B14F-4D97-AF65-F5344CB8AC3E}">
        <p14:creationId xmlns:p14="http://schemas.microsoft.com/office/powerpoint/2010/main" val="193507362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 presetClass="entr" presetSubtype="2"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2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4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decel="100000" fill="hold" nodeType="withEffect">
                                  <p:stCondLst>
                                    <p:cond delay="6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1900"/>
                            </p:stCondLst>
                            <p:childTnLst>
                              <p:par>
                                <p:cTn id="31" presetID="5" presetClass="entr" presetSubtype="10" fill="hold" grpId="0" nodeType="after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checkerboard(across)">
                                      <p:cBhvr>
                                        <p:cTn id="33" dur="500"/>
                                        <p:tgtEl>
                                          <p:spTgt spid="104"/>
                                        </p:tgtEl>
                                      </p:cBhvr>
                                    </p:animEffect>
                                  </p:childTnLst>
                                </p:cTn>
                              </p:par>
                              <p:par>
                                <p:cTn id="34" presetID="5" presetClass="entr" presetSubtype="10" fill="hold" grpId="0" nodeType="withEffect">
                                  <p:stCondLst>
                                    <p:cond delay="200"/>
                                  </p:stCondLst>
                                  <p:childTnLst>
                                    <p:set>
                                      <p:cBhvr>
                                        <p:cTn id="35" dur="1" fill="hold">
                                          <p:stCondLst>
                                            <p:cond delay="0"/>
                                          </p:stCondLst>
                                        </p:cTn>
                                        <p:tgtEl>
                                          <p:spTgt spid="106"/>
                                        </p:tgtEl>
                                        <p:attrNameLst>
                                          <p:attrName>style.visibility</p:attrName>
                                        </p:attrNameLst>
                                      </p:cBhvr>
                                      <p:to>
                                        <p:strVal val="visible"/>
                                      </p:to>
                                    </p:set>
                                    <p:animEffect transition="in" filter="checkerboard(across)">
                                      <p:cBhvr>
                                        <p:cTn id="36" dur="500"/>
                                        <p:tgtEl>
                                          <p:spTgt spid="106"/>
                                        </p:tgtEl>
                                      </p:cBhvr>
                                    </p:animEffect>
                                  </p:childTnLst>
                                </p:cTn>
                              </p:par>
                              <p:par>
                                <p:cTn id="37" presetID="5" presetClass="entr" presetSubtype="10" fill="hold" grpId="0" nodeType="withEffect">
                                  <p:stCondLst>
                                    <p:cond delay="400"/>
                                  </p:stCondLst>
                                  <p:childTnLst>
                                    <p:set>
                                      <p:cBhvr>
                                        <p:cTn id="38" dur="1" fill="hold">
                                          <p:stCondLst>
                                            <p:cond delay="0"/>
                                          </p:stCondLst>
                                        </p:cTn>
                                        <p:tgtEl>
                                          <p:spTgt spid="108"/>
                                        </p:tgtEl>
                                        <p:attrNameLst>
                                          <p:attrName>style.visibility</p:attrName>
                                        </p:attrNameLst>
                                      </p:cBhvr>
                                      <p:to>
                                        <p:strVal val="visible"/>
                                      </p:to>
                                    </p:set>
                                    <p:animEffect transition="in" filter="checkerboard(across)">
                                      <p:cBhvr>
                                        <p:cTn id="39" dur="500"/>
                                        <p:tgtEl>
                                          <p:spTgt spid="108"/>
                                        </p:tgtEl>
                                      </p:cBhvr>
                                    </p:animEffect>
                                  </p:childTnLst>
                                </p:cTn>
                              </p:par>
                              <p:par>
                                <p:cTn id="40" presetID="5" presetClass="entr" presetSubtype="10" fill="hold" grpId="0" nodeType="withEffect">
                                  <p:stCondLst>
                                    <p:cond delay="600"/>
                                  </p:stCondLst>
                                  <p:childTnLst>
                                    <p:set>
                                      <p:cBhvr>
                                        <p:cTn id="41" dur="1" fill="hold">
                                          <p:stCondLst>
                                            <p:cond delay="0"/>
                                          </p:stCondLst>
                                        </p:cTn>
                                        <p:tgtEl>
                                          <p:spTgt spid="110"/>
                                        </p:tgtEl>
                                        <p:attrNameLst>
                                          <p:attrName>style.visibility</p:attrName>
                                        </p:attrNameLst>
                                      </p:cBhvr>
                                      <p:to>
                                        <p:strVal val="visible"/>
                                      </p:to>
                                    </p:set>
                                    <p:animEffect transition="in" filter="checkerboard(across)">
                                      <p:cBhvr>
                                        <p:cTn id="4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4" grpId="0"/>
      <p:bldP spid="106" grpId="0"/>
      <p:bldP spid="108" grpId="0"/>
      <p:bldP spid="1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4562706"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Management deficiencies</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33" name="矩形 32"/>
          <p:cNvSpPr/>
          <p:nvPr/>
        </p:nvSpPr>
        <p:spPr bwMode="auto">
          <a:xfrm>
            <a:off x="1143004" y="1834585"/>
            <a:ext cx="3234989" cy="2548575"/>
          </a:xfrm>
          <a:prstGeom prst="rect">
            <a:avLst/>
          </a:prstGeom>
          <a:noFill/>
          <a:ln w="9525" cap="flat" cmpd="sng" algn="ctr">
            <a:solidFill>
              <a:schemeClr val="bg1">
                <a:lumMod val="8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bg1">
                  <a:lumMod val="85000"/>
                </a:schemeClr>
              </a:solidFill>
              <a:effectLst/>
              <a:latin typeface="Arial" pitchFamily="34" charset="0"/>
              <a:ea typeface="宋体" pitchFamily="2" charset="-122"/>
            </a:endParaRPr>
          </a:p>
        </p:txBody>
      </p:sp>
      <p:sp>
        <p:nvSpPr>
          <p:cNvPr id="35" name="矩形 34"/>
          <p:cNvSpPr/>
          <p:nvPr/>
        </p:nvSpPr>
        <p:spPr bwMode="auto">
          <a:xfrm>
            <a:off x="4491256" y="1834585"/>
            <a:ext cx="3234989" cy="2548575"/>
          </a:xfrm>
          <a:prstGeom prst="rect">
            <a:avLst/>
          </a:prstGeom>
          <a:noFill/>
          <a:ln w="9525" cap="flat" cmpd="sng" algn="ctr">
            <a:solidFill>
              <a:schemeClr val="bg1">
                <a:lumMod val="8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itchFamily="34" charset="0"/>
              <a:buNone/>
            </a:pPr>
            <a:endParaRPr lang="zh-CN" altLang="en-US">
              <a:solidFill>
                <a:schemeClr val="bg1">
                  <a:lumMod val="85000"/>
                </a:schemeClr>
              </a:solidFill>
              <a:latin typeface="Arial" pitchFamily="34" charset="0"/>
              <a:ea typeface="宋体" pitchFamily="2" charset="-122"/>
            </a:endParaRPr>
          </a:p>
        </p:txBody>
      </p:sp>
      <p:sp>
        <p:nvSpPr>
          <p:cNvPr id="37" name="矩形 36"/>
          <p:cNvSpPr/>
          <p:nvPr/>
        </p:nvSpPr>
        <p:spPr bwMode="auto">
          <a:xfrm>
            <a:off x="7827258" y="1834585"/>
            <a:ext cx="3234989" cy="2548575"/>
          </a:xfrm>
          <a:prstGeom prst="rect">
            <a:avLst/>
          </a:prstGeom>
          <a:noFill/>
          <a:ln w="9525" cap="flat" cmpd="sng" algn="ctr">
            <a:solidFill>
              <a:schemeClr val="bg1">
                <a:lumMod val="8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itchFamily="34" charset="0"/>
              <a:buNone/>
            </a:pPr>
            <a:endParaRPr lang="zh-CN" altLang="en-US">
              <a:solidFill>
                <a:schemeClr val="bg1">
                  <a:lumMod val="85000"/>
                </a:schemeClr>
              </a:solidFill>
              <a:latin typeface="Arial" pitchFamily="34" charset="0"/>
              <a:ea typeface="宋体" pitchFamily="2" charset="-122"/>
            </a:endParaRPr>
          </a:p>
        </p:txBody>
      </p:sp>
      <p:sp>
        <p:nvSpPr>
          <p:cNvPr id="5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18</a:t>
            </a:fld>
            <a:endParaRPr lang="en-US"/>
          </a:p>
        </p:txBody>
      </p:sp>
      <p:sp>
        <p:nvSpPr>
          <p:cNvPr id="54" name="Rectangle 3"/>
          <p:cNvSpPr txBox="1">
            <a:spLocks noChangeArrowheads="1"/>
          </p:cNvSpPr>
          <p:nvPr/>
        </p:nvSpPr>
        <p:spPr bwMode="auto">
          <a:xfrm>
            <a:off x="1452621" y="3002283"/>
            <a:ext cx="272181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55" name="speed"/>
          <p:cNvSpPr txBox="1">
            <a:spLocks noChangeArrowheads="1"/>
          </p:cNvSpPr>
          <p:nvPr/>
        </p:nvSpPr>
        <p:spPr bwMode="auto">
          <a:xfrm>
            <a:off x="1291386" y="2336001"/>
            <a:ext cx="2851019"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Production management </a:t>
            </a:r>
            <a:endParaRPr lang="en-US" altLang="zh-CN"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issues</a:t>
            </a:r>
            <a:endParaRPr lang="en-US" altLang="ko-KR"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56" name="Rectangle 3"/>
          <p:cNvSpPr txBox="1">
            <a:spLocks noChangeArrowheads="1"/>
          </p:cNvSpPr>
          <p:nvPr/>
        </p:nvSpPr>
        <p:spPr bwMode="auto">
          <a:xfrm>
            <a:off x="1323414" y="5198329"/>
            <a:ext cx="9746188"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57" name="speed"/>
          <p:cNvSpPr txBox="1">
            <a:spLocks noChangeArrowheads="1"/>
          </p:cNvSpPr>
          <p:nvPr/>
        </p:nvSpPr>
        <p:spPr bwMode="auto">
          <a:xfrm>
            <a:off x="1323414" y="4759201"/>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here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grpSp>
        <p:nvGrpSpPr>
          <p:cNvPr id="58" name="Group 79"/>
          <p:cNvGrpSpPr/>
          <p:nvPr/>
        </p:nvGrpSpPr>
        <p:grpSpPr>
          <a:xfrm>
            <a:off x="1014224" y="4837002"/>
            <a:ext cx="10301062" cy="920379"/>
            <a:chOff x="1667114" y="5698221"/>
            <a:chExt cx="8410732" cy="789390"/>
          </a:xfrm>
        </p:grpSpPr>
        <p:sp>
          <p:nvSpPr>
            <p:cNvPr id="59" name="Left Bracket 77"/>
            <p:cNvSpPr/>
            <p:nvPr/>
          </p:nvSpPr>
          <p:spPr>
            <a:xfrm>
              <a:off x="1667114" y="5698221"/>
              <a:ext cx="92378" cy="789390"/>
            </a:xfrm>
            <a:prstGeom prst="leftBracket">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30000"/>
                </a:lnSpc>
              </a:pPr>
              <a:endParaRPr lang="en-US">
                <a:solidFill>
                  <a:schemeClr val="bg1">
                    <a:lumMod val="85000"/>
                  </a:schemeClr>
                </a:solidFill>
                <a:latin typeface="方正兰亭纤黑简体" pitchFamily="65" charset="-122"/>
                <a:ea typeface="方正兰亭纤黑简体" pitchFamily="65" charset="-122"/>
              </a:endParaRPr>
            </a:p>
          </p:txBody>
        </p:sp>
        <p:sp>
          <p:nvSpPr>
            <p:cNvPr id="60" name="Left Bracket 78"/>
            <p:cNvSpPr/>
            <p:nvPr/>
          </p:nvSpPr>
          <p:spPr>
            <a:xfrm flipH="1">
              <a:off x="9996685" y="5698221"/>
              <a:ext cx="81161" cy="789390"/>
            </a:xfrm>
            <a:prstGeom prst="leftBracket">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30000"/>
                </a:lnSpc>
              </a:pPr>
              <a:endParaRPr lang="en-US">
                <a:solidFill>
                  <a:schemeClr val="bg1">
                    <a:lumMod val="85000"/>
                  </a:schemeClr>
                </a:solidFill>
                <a:latin typeface="方正兰亭纤黑简体" pitchFamily="65" charset="-122"/>
                <a:ea typeface="方正兰亭纤黑简体" pitchFamily="65" charset="-122"/>
              </a:endParaRPr>
            </a:p>
          </p:txBody>
        </p:sp>
      </p:grpSp>
      <p:sp>
        <p:nvSpPr>
          <p:cNvPr id="63" name="Rectangle 3"/>
          <p:cNvSpPr txBox="1">
            <a:spLocks noChangeArrowheads="1"/>
          </p:cNvSpPr>
          <p:nvPr/>
        </p:nvSpPr>
        <p:spPr bwMode="auto">
          <a:xfrm>
            <a:off x="4794728" y="2992344"/>
            <a:ext cx="272181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64" name="speed"/>
          <p:cNvSpPr txBox="1">
            <a:spLocks noChangeArrowheads="1"/>
          </p:cNvSpPr>
          <p:nvPr/>
        </p:nvSpPr>
        <p:spPr bwMode="auto">
          <a:xfrm>
            <a:off x="4566002" y="2370090"/>
            <a:ext cx="3094937"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Department management </a:t>
            </a:r>
            <a:endParaRPr lang="en-US" altLang="zh-CN"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issues</a:t>
            </a:r>
            <a:endParaRPr lang="en-US" altLang="ko-KR"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65" name="Rectangle 3"/>
          <p:cNvSpPr txBox="1">
            <a:spLocks noChangeArrowheads="1"/>
          </p:cNvSpPr>
          <p:nvPr/>
        </p:nvSpPr>
        <p:spPr bwMode="auto">
          <a:xfrm>
            <a:off x="8113663" y="3002949"/>
            <a:ext cx="2721812"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66" name="speed"/>
          <p:cNvSpPr txBox="1">
            <a:spLocks noChangeArrowheads="1"/>
          </p:cNvSpPr>
          <p:nvPr/>
        </p:nvSpPr>
        <p:spPr bwMode="auto">
          <a:xfrm>
            <a:off x="7964069" y="2375278"/>
            <a:ext cx="3084927"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Performance management </a:t>
            </a:r>
            <a:endParaRPr lang="en-US" altLang="zh-CN"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issues</a:t>
            </a:r>
            <a:endParaRPr lang="en-US" altLang="ko-KR" sz="16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grpSp>
        <p:nvGrpSpPr>
          <p:cNvPr id="7" name="组合 6"/>
          <p:cNvGrpSpPr/>
          <p:nvPr/>
        </p:nvGrpSpPr>
        <p:grpSpPr>
          <a:xfrm>
            <a:off x="2253278" y="1358558"/>
            <a:ext cx="966997" cy="966997"/>
            <a:chOff x="2253278" y="1358558"/>
            <a:chExt cx="966997" cy="966997"/>
          </a:xfrm>
        </p:grpSpPr>
        <p:grpSp>
          <p:nvGrpSpPr>
            <p:cNvPr id="4" name="组合 3"/>
            <p:cNvGrpSpPr/>
            <p:nvPr/>
          </p:nvGrpSpPr>
          <p:grpSpPr>
            <a:xfrm>
              <a:off x="2253278" y="1358558"/>
              <a:ext cx="966997" cy="966997"/>
              <a:chOff x="1994864" y="1343612"/>
              <a:chExt cx="1459016" cy="1459016"/>
            </a:xfrm>
          </p:grpSpPr>
          <p:sp>
            <p:nvSpPr>
              <p:cNvPr id="34" name="Oval 6"/>
              <p:cNvSpPr>
                <a:spLocks noChangeArrowheads="1"/>
              </p:cNvSpPr>
              <p:nvPr/>
            </p:nvSpPr>
            <p:spPr bwMode="auto">
              <a:xfrm>
                <a:off x="1994864" y="1343612"/>
                <a:ext cx="1459016" cy="1459016"/>
              </a:xfrm>
              <a:prstGeom prst="ellipse">
                <a:avLst/>
              </a:pr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39" name="Oval 6"/>
              <p:cNvSpPr>
                <a:spLocks noChangeArrowheads="1"/>
              </p:cNvSpPr>
              <p:nvPr/>
            </p:nvSpPr>
            <p:spPr bwMode="auto">
              <a:xfrm>
                <a:off x="2116215" y="1450488"/>
                <a:ext cx="1216312" cy="1216312"/>
              </a:xfrm>
              <a:prstGeom prst="ellipse">
                <a:avLst/>
              </a:prstGeom>
              <a:solidFill>
                <a:schemeClr val="tx1"/>
              </a:solidFill>
              <a:ln>
                <a:solidFill>
                  <a:schemeClr val="bg1"/>
                </a:solidFill>
                <a:prstDash val="dash"/>
              </a:ln>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pic>
          <p:nvPicPr>
            <p:cNvPr id="67"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5924" y="1634872"/>
              <a:ext cx="521945" cy="449452"/>
            </a:xfrm>
            <a:prstGeom prst="rect">
              <a:avLst/>
            </a:prstGeom>
          </p:spPr>
        </p:pic>
      </p:grpSp>
      <p:grpSp>
        <p:nvGrpSpPr>
          <p:cNvPr id="8" name="组合 7"/>
          <p:cNvGrpSpPr/>
          <p:nvPr/>
        </p:nvGrpSpPr>
        <p:grpSpPr>
          <a:xfrm>
            <a:off x="5601530" y="1358558"/>
            <a:ext cx="966997" cy="966997"/>
            <a:chOff x="5601530" y="1358558"/>
            <a:chExt cx="966997" cy="966997"/>
          </a:xfrm>
        </p:grpSpPr>
        <p:grpSp>
          <p:nvGrpSpPr>
            <p:cNvPr id="5" name="组合 4"/>
            <p:cNvGrpSpPr/>
            <p:nvPr/>
          </p:nvGrpSpPr>
          <p:grpSpPr>
            <a:xfrm>
              <a:off x="5601530" y="1358558"/>
              <a:ext cx="966997" cy="966997"/>
              <a:chOff x="5343116" y="1343612"/>
              <a:chExt cx="1459016" cy="1459016"/>
            </a:xfrm>
          </p:grpSpPr>
          <p:sp>
            <p:nvSpPr>
              <p:cNvPr id="36" name="Oval 6"/>
              <p:cNvSpPr>
                <a:spLocks noChangeArrowheads="1"/>
              </p:cNvSpPr>
              <p:nvPr/>
            </p:nvSpPr>
            <p:spPr bwMode="auto">
              <a:xfrm>
                <a:off x="5343116" y="1343612"/>
                <a:ext cx="1459016" cy="1459016"/>
              </a:xfrm>
              <a:prstGeom prst="ellipse">
                <a:avLst/>
              </a:prstGeom>
              <a:blipFill dpi="0" rotWithShape="1">
                <a:blip r:embed="rId3">
                  <a:alphaModFix amt="35000"/>
                  <a:duotone>
                    <a:prstClr val="black"/>
                    <a:srgbClr val="D9C3A5">
                      <a:tint val="50000"/>
                      <a:satMod val="180000"/>
                    </a:srgb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40" name="Oval 6"/>
              <p:cNvSpPr>
                <a:spLocks noChangeArrowheads="1"/>
              </p:cNvSpPr>
              <p:nvPr/>
            </p:nvSpPr>
            <p:spPr bwMode="auto">
              <a:xfrm>
                <a:off x="5464467" y="1464964"/>
                <a:ext cx="1216312" cy="1216312"/>
              </a:xfrm>
              <a:prstGeom prst="ellipse">
                <a:avLst/>
              </a:prstGeom>
              <a:solidFill>
                <a:schemeClr val="tx1"/>
              </a:solidFill>
              <a:ln>
                <a:solidFill>
                  <a:schemeClr val="bg1"/>
                </a:solidFill>
                <a:prstDash val="dash"/>
              </a:ln>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pic>
          <p:nvPicPr>
            <p:cNvPr id="68"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5659" y="1637081"/>
              <a:ext cx="686500" cy="430517"/>
            </a:xfrm>
            <a:prstGeom prst="rect">
              <a:avLst/>
            </a:prstGeom>
          </p:spPr>
        </p:pic>
      </p:grpSp>
      <p:grpSp>
        <p:nvGrpSpPr>
          <p:cNvPr id="9" name="组合 8"/>
          <p:cNvGrpSpPr/>
          <p:nvPr/>
        </p:nvGrpSpPr>
        <p:grpSpPr>
          <a:xfrm>
            <a:off x="8937532" y="1358558"/>
            <a:ext cx="966997" cy="966997"/>
            <a:chOff x="8937532" y="1358558"/>
            <a:chExt cx="966997" cy="966997"/>
          </a:xfrm>
        </p:grpSpPr>
        <p:grpSp>
          <p:nvGrpSpPr>
            <p:cNvPr id="6" name="组合 5"/>
            <p:cNvGrpSpPr/>
            <p:nvPr/>
          </p:nvGrpSpPr>
          <p:grpSpPr>
            <a:xfrm>
              <a:off x="8937532" y="1358558"/>
              <a:ext cx="966997" cy="966997"/>
              <a:chOff x="8679118" y="1343612"/>
              <a:chExt cx="1459016" cy="1459016"/>
            </a:xfrm>
          </p:grpSpPr>
          <p:sp>
            <p:nvSpPr>
              <p:cNvPr id="38" name="Oval 6"/>
              <p:cNvSpPr>
                <a:spLocks noChangeArrowheads="1"/>
              </p:cNvSpPr>
              <p:nvPr/>
            </p:nvSpPr>
            <p:spPr bwMode="auto">
              <a:xfrm>
                <a:off x="8679118" y="1343612"/>
                <a:ext cx="1459016" cy="1459016"/>
              </a:xfrm>
              <a:prstGeom prst="ellipse">
                <a:avLst/>
              </a:prstGeom>
              <a:blipFill dpi="0" rotWithShape="1">
                <a:blip r:embed="rId3">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41" name="Oval 6"/>
              <p:cNvSpPr>
                <a:spLocks noChangeArrowheads="1"/>
              </p:cNvSpPr>
              <p:nvPr/>
            </p:nvSpPr>
            <p:spPr bwMode="auto">
              <a:xfrm>
                <a:off x="8800469" y="1450488"/>
                <a:ext cx="1216312" cy="1216312"/>
              </a:xfrm>
              <a:prstGeom prst="ellipse">
                <a:avLst/>
              </a:prstGeom>
              <a:solidFill>
                <a:schemeClr val="tx1"/>
              </a:solidFill>
              <a:ln>
                <a:solidFill>
                  <a:schemeClr val="bg1"/>
                </a:solidFill>
                <a:prstDash val="dash"/>
              </a:ln>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pic>
          <p:nvPicPr>
            <p:cNvPr id="69"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77133" y="1580600"/>
              <a:ext cx="535237" cy="523602"/>
            </a:xfrm>
            <a:prstGeom prst="rect">
              <a:avLst/>
            </a:prstGeom>
          </p:spPr>
        </p:pic>
      </p:grpSp>
    </p:spTree>
    <p:extLst>
      <p:ext uri="{BB962C8B-B14F-4D97-AF65-F5344CB8AC3E}">
        <p14:creationId xmlns:p14="http://schemas.microsoft.com/office/powerpoint/2010/main" val="2731384299"/>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heel(1)">
                                      <p:cBhvr>
                                        <p:cTn id="21" dur="200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21" presetClass="entr" presetSubtype="1" fill="hold" grpId="0" nodeType="withEffect">
                                  <p:stCondLst>
                                    <p:cond delay="4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2000"/>
                                        <p:tgtEl>
                                          <p:spTgt spid="35"/>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1" presetClass="entr" presetSubtype="1" fill="hold" grpId="0" nodeType="withEffect">
                                  <p:stCondLst>
                                    <p:cond delay="800"/>
                                  </p:stCondLst>
                                  <p:childTnLst>
                                    <p:set>
                                      <p:cBhvr>
                                        <p:cTn id="36" dur="1" fill="hold">
                                          <p:stCondLst>
                                            <p:cond delay="0"/>
                                          </p:stCondLst>
                                        </p:cTn>
                                        <p:tgtEl>
                                          <p:spTgt spid="37"/>
                                        </p:tgtEl>
                                        <p:attrNameLst>
                                          <p:attrName>style.visibility</p:attrName>
                                        </p:attrNameLst>
                                      </p:cBhvr>
                                      <p:to>
                                        <p:strVal val="visible"/>
                                      </p:to>
                                    </p:set>
                                    <p:animEffect transition="in" filter="wheel(1)">
                                      <p:cBhvr>
                                        <p:cTn id="37" dur="2000"/>
                                        <p:tgtEl>
                                          <p:spTgt spid="37"/>
                                        </p:tgtEl>
                                      </p:cBhvr>
                                    </p:animEffect>
                                  </p:childTnLst>
                                </p:cTn>
                              </p:par>
                            </p:childTnLst>
                          </p:cTn>
                        </p:par>
                        <p:par>
                          <p:cTn id="38" fill="hold">
                            <p:stCondLst>
                              <p:cond delay="3600"/>
                            </p:stCondLst>
                            <p:childTnLst>
                              <p:par>
                                <p:cTn id="39" presetID="53" presetClass="entr" presetSubtype="16"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fltVal val="0"/>
                                          </p:val>
                                        </p:tav>
                                        <p:tav tm="100000">
                                          <p:val>
                                            <p:strVal val="#ppt_w"/>
                                          </p:val>
                                        </p:tav>
                                      </p:tavLst>
                                    </p:anim>
                                    <p:anim calcmode="lin" valueType="num">
                                      <p:cBhvr>
                                        <p:cTn id="42" dur="500" fill="hold"/>
                                        <p:tgtEl>
                                          <p:spTgt spid="55"/>
                                        </p:tgtEl>
                                        <p:attrNameLst>
                                          <p:attrName>ppt_h</p:attrName>
                                        </p:attrNameLst>
                                      </p:cBhvr>
                                      <p:tavLst>
                                        <p:tav tm="0">
                                          <p:val>
                                            <p:fltVal val="0"/>
                                          </p:val>
                                        </p:tav>
                                        <p:tav tm="100000">
                                          <p:val>
                                            <p:strVal val="#ppt_h"/>
                                          </p:val>
                                        </p:tav>
                                      </p:tavLst>
                                    </p:anim>
                                    <p:animEffect transition="in" filter="fade">
                                      <p:cBhvr>
                                        <p:cTn id="43" dur="500"/>
                                        <p:tgtEl>
                                          <p:spTgt spid="55"/>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54"/>
                                        </p:tgtEl>
                                        <p:attrNameLst>
                                          <p:attrName>style.visibility</p:attrName>
                                        </p:attrNameLst>
                                      </p:cBhvr>
                                      <p:to>
                                        <p:strVal val="visible"/>
                                      </p:to>
                                    </p:set>
                                    <p:animEffect transition="in" filter="wipe(up)">
                                      <p:cBhvr>
                                        <p:cTn id="46" dur="500"/>
                                        <p:tgtEl>
                                          <p:spTgt spid="5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p:cTn id="49" dur="500" fill="hold"/>
                                        <p:tgtEl>
                                          <p:spTgt spid="64"/>
                                        </p:tgtEl>
                                        <p:attrNameLst>
                                          <p:attrName>ppt_w</p:attrName>
                                        </p:attrNameLst>
                                      </p:cBhvr>
                                      <p:tavLst>
                                        <p:tav tm="0">
                                          <p:val>
                                            <p:fltVal val="0"/>
                                          </p:val>
                                        </p:tav>
                                        <p:tav tm="100000">
                                          <p:val>
                                            <p:strVal val="#ppt_w"/>
                                          </p:val>
                                        </p:tav>
                                      </p:tavLst>
                                    </p:anim>
                                    <p:anim calcmode="lin" valueType="num">
                                      <p:cBhvr>
                                        <p:cTn id="50" dur="500" fill="hold"/>
                                        <p:tgtEl>
                                          <p:spTgt spid="64"/>
                                        </p:tgtEl>
                                        <p:attrNameLst>
                                          <p:attrName>ppt_h</p:attrName>
                                        </p:attrNameLst>
                                      </p:cBhvr>
                                      <p:tavLst>
                                        <p:tav tm="0">
                                          <p:val>
                                            <p:fltVal val="0"/>
                                          </p:val>
                                        </p:tav>
                                        <p:tav tm="100000">
                                          <p:val>
                                            <p:strVal val="#ppt_h"/>
                                          </p:val>
                                        </p:tav>
                                      </p:tavLst>
                                    </p:anim>
                                    <p:animEffect transition="in" filter="fade">
                                      <p:cBhvr>
                                        <p:cTn id="51" dur="500"/>
                                        <p:tgtEl>
                                          <p:spTgt spid="64"/>
                                        </p:tgtEl>
                                      </p:cBhvr>
                                    </p:animEffect>
                                  </p:childTnLst>
                                </p:cTn>
                              </p:par>
                              <p:par>
                                <p:cTn id="52" presetID="22" presetClass="entr" presetSubtype="1" fill="hold" grpId="0" nodeType="withEffect">
                                  <p:stCondLst>
                                    <p:cond delay="300"/>
                                  </p:stCondLst>
                                  <p:childTnLst>
                                    <p:set>
                                      <p:cBhvr>
                                        <p:cTn id="53" dur="1" fill="hold">
                                          <p:stCondLst>
                                            <p:cond delay="0"/>
                                          </p:stCondLst>
                                        </p:cTn>
                                        <p:tgtEl>
                                          <p:spTgt spid="63"/>
                                        </p:tgtEl>
                                        <p:attrNameLst>
                                          <p:attrName>style.visibility</p:attrName>
                                        </p:attrNameLst>
                                      </p:cBhvr>
                                      <p:to>
                                        <p:strVal val="visible"/>
                                      </p:to>
                                    </p:set>
                                    <p:animEffect transition="in" filter="wipe(up)">
                                      <p:cBhvr>
                                        <p:cTn id="54" dur="500"/>
                                        <p:tgtEl>
                                          <p:spTgt spid="6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 calcmode="lin" valueType="num">
                                      <p:cBhvr>
                                        <p:cTn id="57" dur="500" fill="hold"/>
                                        <p:tgtEl>
                                          <p:spTgt spid="66"/>
                                        </p:tgtEl>
                                        <p:attrNameLst>
                                          <p:attrName>ppt_w</p:attrName>
                                        </p:attrNameLst>
                                      </p:cBhvr>
                                      <p:tavLst>
                                        <p:tav tm="0">
                                          <p:val>
                                            <p:fltVal val="0"/>
                                          </p:val>
                                        </p:tav>
                                        <p:tav tm="100000">
                                          <p:val>
                                            <p:strVal val="#ppt_w"/>
                                          </p:val>
                                        </p:tav>
                                      </p:tavLst>
                                    </p:anim>
                                    <p:anim calcmode="lin" valueType="num">
                                      <p:cBhvr>
                                        <p:cTn id="58" dur="500" fill="hold"/>
                                        <p:tgtEl>
                                          <p:spTgt spid="66"/>
                                        </p:tgtEl>
                                        <p:attrNameLst>
                                          <p:attrName>ppt_h</p:attrName>
                                        </p:attrNameLst>
                                      </p:cBhvr>
                                      <p:tavLst>
                                        <p:tav tm="0">
                                          <p:val>
                                            <p:fltVal val="0"/>
                                          </p:val>
                                        </p:tav>
                                        <p:tav tm="100000">
                                          <p:val>
                                            <p:strVal val="#ppt_h"/>
                                          </p:val>
                                        </p:tav>
                                      </p:tavLst>
                                    </p:anim>
                                    <p:animEffect transition="in" filter="fade">
                                      <p:cBhvr>
                                        <p:cTn id="59" dur="500"/>
                                        <p:tgtEl>
                                          <p:spTgt spid="66"/>
                                        </p:tgtEl>
                                      </p:cBhvr>
                                    </p:animEffect>
                                  </p:childTnLst>
                                </p:cTn>
                              </p:par>
                              <p:par>
                                <p:cTn id="60" presetID="22" presetClass="entr" presetSubtype="1" fill="hold" grpId="0" nodeType="withEffect">
                                  <p:stCondLst>
                                    <p:cond delay="300"/>
                                  </p:stCondLst>
                                  <p:childTnLst>
                                    <p:set>
                                      <p:cBhvr>
                                        <p:cTn id="61" dur="1" fill="hold">
                                          <p:stCondLst>
                                            <p:cond delay="0"/>
                                          </p:stCondLst>
                                        </p:cTn>
                                        <p:tgtEl>
                                          <p:spTgt spid="65"/>
                                        </p:tgtEl>
                                        <p:attrNameLst>
                                          <p:attrName>style.visibility</p:attrName>
                                        </p:attrNameLst>
                                      </p:cBhvr>
                                      <p:to>
                                        <p:strVal val="visible"/>
                                      </p:to>
                                    </p:set>
                                    <p:animEffect transition="in" filter="wipe(up)">
                                      <p:cBhvr>
                                        <p:cTn id="62" dur="500"/>
                                        <p:tgtEl>
                                          <p:spTgt spid="65"/>
                                        </p:tgtEl>
                                      </p:cBhvr>
                                    </p:animEffect>
                                  </p:childTnLst>
                                </p:cTn>
                              </p:par>
                            </p:childTnLst>
                          </p:cTn>
                        </p:par>
                        <p:par>
                          <p:cTn id="63" fill="hold">
                            <p:stCondLst>
                              <p:cond delay="4400"/>
                            </p:stCondLst>
                            <p:childTnLst>
                              <p:par>
                                <p:cTn id="64" presetID="53" presetClass="entr" presetSubtype="16" fill="hold" nodeType="afterEffect">
                                  <p:stCondLst>
                                    <p:cond delay="0"/>
                                  </p:stCondLst>
                                  <p:childTnLst>
                                    <p:set>
                                      <p:cBhvr>
                                        <p:cTn id="65" dur="1" fill="hold">
                                          <p:stCondLst>
                                            <p:cond delay="0"/>
                                          </p:stCondLst>
                                        </p:cTn>
                                        <p:tgtEl>
                                          <p:spTgt spid="58"/>
                                        </p:tgtEl>
                                        <p:attrNameLst>
                                          <p:attrName>style.visibility</p:attrName>
                                        </p:attrNameLst>
                                      </p:cBhvr>
                                      <p:to>
                                        <p:strVal val="visible"/>
                                      </p:to>
                                    </p:set>
                                    <p:anim calcmode="lin" valueType="num">
                                      <p:cBhvr>
                                        <p:cTn id="66" dur="500" fill="hold"/>
                                        <p:tgtEl>
                                          <p:spTgt spid="58"/>
                                        </p:tgtEl>
                                        <p:attrNameLst>
                                          <p:attrName>ppt_w</p:attrName>
                                        </p:attrNameLst>
                                      </p:cBhvr>
                                      <p:tavLst>
                                        <p:tav tm="0">
                                          <p:val>
                                            <p:fltVal val="0"/>
                                          </p:val>
                                        </p:tav>
                                        <p:tav tm="100000">
                                          <p:val>
                                            <p:strVal val="#ppt_w"/>
                                          </p:val>
                                        </p:tav>
                                      </p:tavLst>
                                    </p:anim>
                                    <p:anim calcmode="lin" valueType="num">
                                      <p:cBhvr>
                                        <p:cTn id="67" dur="500" fill="hold"/>
                                        <p:tgtEl>
                                          <p:spTgt spid="58"/>
                                        </p:tgtEl>
                                        <p:attrNameLst>
                                          <p:attrName>ppt_h</p:attrName>
                                        </p:attrNameLst>
                                      </p:cBhvr>
                                      <p:tavLst>
                                        <p:tav tm="0">
                                          <p:val>
                                            <p:fltVal val="0"/>
                                          </p:val>
                                        </p:tav>
                                        <p:tav tm="100000">
                                          <p:val>
                                            <p:strVal val="#ppt_h"/>
                                          </p:val>
                                        </p:tav>
                                      </p:tavLst>
                                    </p:anim>
                                    <p:animEffect transition="in" filter="fade">
                                      <p:cBhvr>
                                        <p:cTn id="68" dur="500"/>
                                        <p:tgtEl>
                                          <p:spTgt spid="58"/>
                                        </p:tgtEl>
                                      </p:cBhvr>
                                    </p:animEffect>
                                  </p:childTnLst>
                                </p:cTn>
                              </p:par>
                            </p:childTnLst>
                          </p:cTn>
                        </p:par>
                        <p:par>
                          <p:cTn id="69" fill="hold">
                            <p:stCondLst>
                              <p:cond delay="4900"/>
                            </p:stCondLst>
                            <p:childTnLst>
                              <p:par>
                                <p:cTn id="70" presetID="2" presetClass="entr" presetSubtype="2" fill="hold" grpId="0" nodeType="afterEffect">
                                  <p:stCondLst>
                                    <p:cond delay="0"/>
                                  </p:stCondLst>
                                  <p:iterate type="lt">
                                    <p:tmPct val="10000"/>
                                  </p:iterate>
                                  <p:childTnLst>
                                    <p:set>
                                      <p:cBhvr>
                                        <p:cTn id="71" dur="1" fill="hold">
                                          <p:stCondLst>
                                            <p:cond delay="0"/>
                                          </p:stCondLst>
                                        </p:cTn>
                                        <p:tgtEl>
                                          <p:spTgt spid="57"/>
                                        </p:tgtEl>
                                        <p:attrNameLst>
                                          <p:attrName>style.visibility</p:attrName>
                                        </p:attrNameLst>
                                      </p:cBhvr>
                                      <p:to>
                                        <p:strVal val="visible"/>
                                      </p:to>
                                    </p:set>
                                    <p:anim calcmode="lin" valueType="num">
                                      <p:cBhvr additive="base">
                                        <p:cTn id="72" dur="500" fill="hold"/>
                                        <p:tgtEl>
                                          <p:spTgt spid="57"/>
                                        </p:tgtEl>
                                        <p:attrNameLst>
                                          <p:attrName>ppt_x</p:attrName>
                                        </p:attrNameLst>
                                      </p:cBhvr>
                                      <p:tavLst>
                                        <p:tav tm="0">
                                          <p:val>
                                            <p:strVal val="1+#ppt_w/2"/>
                                          </p:val>
                                        </p:tav>
                                        <p:tav tm="100000">
                                          <p:val>
                                            <p:strVal val="#ppt_x"/>
                                          </p:val>
                                        </p:tav>
                                      </p:tavLst>
                                    </p:anim>
                                    <p:anim calcmode="lin" valueType="num">
                                      <p:cBhvr additive="base">
                                        <p:cTn id="73" dur="500" fill="hold"/>
                                        <p:tgtEl>
                                          <p:spTgt spid="57"/>
                                        </p:tgtEl>
                                        <p:attrNameLst>
                                          <p:attrName>ppt_y</p:attrName>
                                        </p:attrNameLst>
                                      </p:cBhvr>
                                      <p:tavLst>
                                        <p:tav tm="0">
                                          <p:val>
                                            <p:strVal val="#ppt_y"/>
                                          </p:val>
                                        </p:tav>
                                        <p:tav tm="100000">
                                          <p:val>
                                            <p:strVal val="#ppt_y"/>
                                          </p:val>
                                        </p:tav>
                                      </p:tavLst>
                                    </p:anim>
                                  </p:childTnLst>
                                </p:cTn>
                              </p:par>
                            </p:childTnLst>
                          </p:cTn>
                        </p:par>
                        <p:par>
                          <p:cTn id="74" fill="hold">
                            <p:stCondLst>
                              <p:cond delay="5750"/>
                            </p:stCondLst>
                            <p:childTnLst>
                              <p:par>
                                <p:cTn id="75" presetID="53" presetClass="entr" presetSubtype="16" fill="hold" grpId="0" nodeType="afterEffect">
                                  <p:stCondLst>
                                    <p:cond delay="0"/>
                                  </p:stCondLst>
                                  <p:iterate type="lt">
                                    <p:tmPct val="10000"/>
                                  </p:iterate>
                                  <p:childTnLst>
                                    <p:set>
                                      <p:cBhvr>
                                        <p:cTn id="76" dur="1" fill="hold">
                                          <p:stCondLst>
                                            <p:cond delay="0"/>
                                          </p:stCondLst>
                                        </p:cTn>
                                        <p:tgtEl>
                                          <p:spTgt spid="56"/>
                                        </p:tgtEl>
                                        <p:attrNameLst>
                                          <p:attrName>style.visibility</p:attrName>
                                        </p:attrNameLst>
                                      </p:cBhvr>
                                      <p:to>
                                        <p:strVal val="visible"/>
                                      </p:to>
                                    </p:set>
                                    <p:anim calcmode="lin" valueType="num">
                                      <p:cBhvr>
                                        <p:cTn id="77" dur="300" fill="hold"/>
                                        <p:tgtEl>
                                          <p:spTgt spid="56"/>
                                        </p:tgtEl>
                                        <p:attrNameLst>
                                          <p:attrName>ppt_w</p:attrName>
                                        </p:attrNameLst>
                                      </p:cBhvr>
                                      <p:tavLst>
                                        <p:tav tm="0">
                                          <p:val>
                                            <p:fltVal val="0"/>
                                          </p:val>
                                        </p:tav>
                                        <p:tav tm="100000">
                                          <p:val>
                                            <p:strVal val="#ppt_w"/>
                                          </p:val>
                                        </p:tav>
                                      </p:tavLst>
                                    </p:anim>
                                    <p:anim calcmode="lin" valueType="num">
                                      <p:cBhvr>
                                        <p:cTn id="78" dur="300" fill="hold"/>
                                        <p:tgtEl>
                                          <p:spTgt spid="56"/>
                                        </p:tgtEl>
                                        <p:attrNameLst>
                                          <p:attrName>ppt_h</p:attrName>
                                        </p:attrNameLst>
                                      </p:cBhvr>
                                      <p:tavLst>
                                        <p:tav tm="0">
                                          <p:val>
                                            <p:fltVal val="0"/>
                                          </p:val>
                                        </p:tav>
                                        <p:tav tm="100000">
                                          <p:val>
                                            <p:strVal val="#ppt_h"/>
                                          </p:val>
                                        </p:tav>
                                      </p:tavLst>
                                    </p:anim>
                                    <p:animEffect transition="in" filter="fade">
                                      <p:cBhvr>
                                        <p:cTn id="79" dur="3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3" grpId="0" animBg="1"/>
      <p:bldP spid="35" grpId="0" animBg="1"/>
      <p:bldP spid="37" grpId="0" animBg="1"/>
      <p:bldP spid="54" grpId="0"/>
      <p:bldP spid="55" grpId="0"/>
      <p:bldP spid="56" grpId="0"/>
      <p:bldP spid="57" grpId="0"/>
      <p:bldP spid="63" grpId="0"/>
      <p:bldP spid="64" grpId="0"/>
      <p:bldP spid="65"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Line 23"/>
          <p:cNvSpPr>
            <a:spLocks noChangeShapeType="1"/>
          </p:cNvSpPr>
          <p:nvPr/>
        </p:nvSpPr>
        <p:spPr bwMode="auto">
          <a:xfrm flipH="1">
            <a:off x="622598" y="1770310"/>
            <a:ext cx="3824918" cy="0"/>
          </a:xfrm>
          <a:prstGeom prst="line">
            <a:avLst/>
          </a:prstGeom>
          <a:noFill/>
          <a:ln w="5" cap="flat">
            <a:solidFill>
              <a:schemeClr val="bg1"/>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 name="Text Placeholder 1"/>
          <p:cNvSpPr>
            <a:spLocks noGrp="1"/>
          </p:cNvSpPr>
          <p:nvPr>
            <p:ph type="body" sz="quarter" idx="10"/>
          </p:nvPr>
        </p:nvSpPr>
        <p:spPr>
          <a:xfrm>
            <a:off x="939192" y="481215"/>
            <a:ext cx="4306984"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Issues of execution</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5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19</a:t>
            </a:fld>
            <a:endParaRPr lang="en-US"/>
          </a:p>
        </p:txBody>
      </p:sp>
      <p:sp>
        <p:nvSpPr>
          <p:cNvPr id="98" name="Oval 22"/>
          <p:cNvSpPr>
            <a:spLocks noChangeArrowheads="1"/>
          </p:cNvSpPr>
          <p:nvPr/>
        </p:nvSpPr>
        <p:spPr bwMode="auto">
          <a:xfrm>
            <a:off x="4447515" y="978470"/>
            <a:ext cx="1727004" cy="1579682"/>
          </a:xfrm>
          <a:prstGeom prst="ellipse">
            <a:avLst/>
          </a:prstGeom>
          <a:blipFill dpi="0" rotWithShape="1">
            <a:blip r:embed="rId3">
              <a:alphaModFix amt="35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a:blip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Execution</a:t>
            </a:r>
            <a:endParaRPr lang="en-US" altLang="ko-KR"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sp>
        <p:nvSpPr>
          <p:cNvPr id="100" name="Freeform 24"/>
          <p:cNvSpPr>
            <a:spLocks noEditPoints="1"/>
          </p:cNvSpPr>
          <p:nvPr/>
        </p:nvSpPr>
        <p:spPr bwMode="auto">
          <a:xfrm>
            <a:off x="3296511" y="1554354"/>
            <a:ext cx="443911" cy="443911"/>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blipFill dpi="0" rotWithShape="1">
            <a:blip r:embed="rId3" cstate="print">
              <a:alphaModFix amt="35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101" name="Freeform 25"/>
          <p:cNvSpPr>
            <a:spLocks noEditPoints="1"/>
          </p:cNvSpPr>
          <p:nvPr/>
        </p:nvSpPr>
        <p:spPr bwMode="auto">
          <a:xfrm>
            <a:off x="2251957" y="1554354"/>
            <a:ext cx="447910" cy="443911"/>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blipFill dpi="0" rotWithShape="1">
            <a:blip r:embed="rId3" cstate="print">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102" name="Freeform 26"/>
          <p:cNvSpPr>
            <a:spLocks noEditPoints="1"/>
          </p:cNvSpPr>
          <p:nvPr/>
        </p:nvSpPr>
        <p:spPr bwMode="auto">
          <a:xfrm>
            <a:off x="1216166" y="1554354"/>
            <a:ext cx="451909" cy="443911"/>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blipFill dpi="0" rotWithShape="1">
            <a:blip r:embed="rId3" cstate="print">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103" name="Freeform 27"/>
          <p:cNvSpPr>
            <a:spLocks/>
          </p:cNvSpPr>
          <p:nvPr/>
        </p:nvSpPr>
        <p:spPr bwMode="auto">
          <a:xfrm>
            <a:off x="3428007" y="1961817"/>
            <a:ext cx="2103290" cy="1728107"/>
          </a:xfrm>
          <a:custGeom>
            <a:avLst/>
            <a:gdLst/>
            <a:ahLst/>
            <a:cxnLst/>
            <a:rect l="l" t="t" r="r" b="b"/>
            <a:pathLst>
              <a:path w="2103290" h="1728107">
                <a:moveTo>
                  <a:pt x="207112" y="0"/>
                </a:moveTo>
                <a:cubicBezTo>
                  <a:pt x="222736" y="361564"/>
                  <a:pt x="379215" y="693987"/>
                  <a:pt x="619481" y="934246"/>
                </a:cubicBezTo>
                <a:cubicBezTo>
                  <a:pt x="874658" y="1189416"/>
                  <a:pt x="1233797" y="1350078"/>
                  <a:pt x="1621289" y="1350078"/>
                </a:cubicBezTo>
                <a:cubicBezTo>
                  <a:pt x="1621289" y="1179965"/>
                  <a:pt x="1621289" y="1179965"/>
                  <a:pt x="1621289" y="1179965"/>
                </a:cubicBezTo>
                <a:cubicBezTo>
                  <a:pt x="2103290" y="1472938"/>
                  <a:pt x="2103290" y="1472938"/>
                  <a:pt x="2103290" y="1472938"/>
                </a:cubicBezTo>
                <a:cubicBezTo>
                  <a:pt x="1621289" y="1728107"/>
                  <a:pt x="1621289" y="1728107"/>
                  <a:pt x="1621289" y="1728107"/>
                </a:cubicBezTo>
                <a:lnTo>
                  <a:pt x="1621289" y="1557994"/>
                </a:lnTo>
                <a:cubicBezTo>
                  <a:pt x="1167640" y="1557994"/>
                  <a:pt x="761246" y="1378430"/>
                  <a:pt x="468265" y="1085458"/>
                </a:cubicBezTo>
                <a:cubicBezTo>
                  <a:pt x="194113" y="811314"/>
                  <a:pt x="19264" y="437871"/>
                  <a:pt x="0" y="19224"/>
                </a:cubicBezTo>
                <a:cubicBezTo>
                  <a:pt x="26348" y="30343"/>
                  <a:pt x="55309" y="36450"/>
                  <a:pt x="85697" y="36450"/>
                </a:cubicBezTo>
                <a:cubicBezTo>
                  <a:pt x="130576" y="36450"/>
                  <a:pt x="172343" y="23131"/>
                  <a:pt x="207112" y="0"/>
                </a:cubicBezTo>
                <a:close/>
              </a:path>
            </a:pathLst>
          </a:custGeom>
          <a:blipFill dpi="0" rotWithShape="1">
            <a:blip r:embed="rId3">
              <a:alphaModFix amt="35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104" name="Freeform 28"/>
          <p:cNvSpPr>
            <a:spLocks/>
          </p:cNvSpPr>
          <p:nvPr/>
        </p:nvSpPr>
        <p:spPr bwMode="auto">
          <a:xfrm>
            <a:off x="2355936" y="1894285"/>
            <a:ext cx="3175361" cy="2863423"/>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blipFill dpi="0" rotWithShape="1">
            <a:blip r:embed="rId3">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105" name="Freeform 29"/>
          <p:cNvSpPr>
            <a:spLocks/>
          </p:cNvSpPr>
          <p:nvPr/>
        </p:nvSpPr>
        <p:spPr bwMode="auto">
          <a:xfrm>
            <a:off x="1320145" y="1894285"/>
            <a:ext cx="4211153" cy="3903214"/>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blipFill dpi="0" rotWithShape="1">
            <a:blip r:embed="rId3">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zh-CN" altLang="en-US">
              <a:solidFill>
                <a:schemeClr val="bg1">
                  <a:lumMod val="85000"/>
                </a:schemeClr>
              </a:solidFill>
              <a:latin typeface="方正兰亭纤黑简体" pitchFamily="65" charset="-122"/>
              <a:ea typeface="方正兰亭纤黑简体" pitchFamily="65" charset="-122"/>
            </a:endParaRPr>
          </a:p>
        </p:txBody>
      </p:sp>
      <p:sp>
        <p:nvSpPr>
          <p:cNvPr id="106" name="TextBox 105"/>
          <p:cNvSpPr txBox="1"/>
          <p:nvPr/>
        </p:nvSpPr>
        <p:spPr>
          <a:xfrm>
            <a:off x="5522224" y="3033333"/>
            <a:ext cx="441147" cy="779059"/>
          </a:xfrm>
          <a:prstGeom prst="rect">
            <a:avLst/>
          </a:prstGeom>
          <a:noFill/>
        </p:spPr>
        <p:txBody>
          <a:bodyPr wrap="none" rtlCol="0" anchor="ctr">
            <a:spAutoFit/>
          </a:bodyPr>
          <a:lstStyle/>
          <a:p>
            <a:pPr algn="ctr">
              <a:lnSpc>
                <a:spcPct val="130000"/>
              </a:lnSpc>
              <a:buClr>
                <a:prstClr val="white"/>
              </a:buClr>
              <a:defRPr/>
            </a:pPr>
            <a:r>
              <a:rPr lang="en-US" altLang="zh-CN" sz="4000" dirty="0">
                <a:solidFill>
                  <a:schemeClr val="bg1">
                    <a:lumMod val="85000"/>
                  </a:schemeClr>
                </a:solidFill>
                <a:latin typeface="Hakuu" pitchFamily="49" charset="-128"/>
                <a:ea typeface="Hakuu" pitchFamily="49" charset="-128"/>
                <a:cs typeface="Arial" panose="020B0604020202020204" pitchFamily="34" charset="0"/>
              </a:rPr>
              <a:t>A</a:t>
            </a:r>
            <a:endParaRPr lang="zh-CN" altLang="en-US" sz="4000" dirty="0">
              <a:solidFill>
                <a:schemeClr val="bg1">
                  <a:lumMod val="85000"/>
                </a:schemeClr>
              </a:solidFill>
              <a:latin typeface="Hakuu" pitchFamily="49" charset="-128"/>
              <a:ea typeface="Hakuu" pitchFamily="49" charset="-128"/>
              <a:cs typeface="Arial" panose="020B0604020202020204" pitchFamily="34" charset="0"/>
            </a:endParaRPr>
          </a:p>
        </p:txBody>
      </p:sp>
      <p:sp>
        <p:nvSpPr>
          <p:cNvPr id="107" name="TextBox 106"/>
          <p:cNvSpPr txBox="1"/>
          <p:nvPr/>
        </p:nvSpPr>
        <p:spPr>
          <a:xfrm>
            <a:off x="5495774" y="4129068"/>
            <a:ext cx="441147" cy="779059"/>
          </a:xfrm>
          <a:prstGeom prst="rect">
            <a:avLst/>
          </a:prstGeom>
          <a:noFill/>
        </p:spPr>
        <p:txBody>
          <a:bodyPr wrap="none" rtlCol="0" anchor="ctr">
            <a:spAutoFit/>
          </a:bodyPr>
          <a:lstStyle/>
          <a:p>
            <a:pPr algn="ctr">
              <a:lnSpc>
                <a:spcPct val="130000"/>
              </a:lnSpc>
              <a:buClr>
                <a:prstClr val="white"/>
              </a:buClr>
              <a:defRPr/>
            </a:pPr>
            <a:r>
              <a:rPr lang="en-US" altLang="zh-CN" sz="4000" dirty="0">
                <a:solidFill>
                  <a:schemeClr val="bg1">
                    <a:lumMod val="85000"/>
                  </a:schemeClr>
                </a:solidFill>
                <a:latin typeface="Hakuu" pitchFamily="49" charset="-128"/>
                <a:ea typeface="Hakuu" pitchFamily="49" charset="-128"/>
                <a:cs typeface="Arial" panose="020B0604020202020204" pitchFamily="34" charset="0"/>
              </a:rPr>
              <a:t>B</a:t>
            </a:r>
            <a:endParaRPr lang="zh-CN" altLang="en-US" sz="4000" dirty="0">
              <a:solidFill>
                <a:schemeClr val="bg1">
                  <a:lumMod val="85000"/>
                </a:schemeClr>
              </a:solidFill>
              <a:latin typeface="Hakuu" pitchFamily="49" charset="-128"/>
              <a:ea typeface="Hakuu" pitchFamily="49" charset="-128"/>
              <a:cs typeface="Arial" panose="020B0604020202020204" pitchFamily="34" charset="0"/>
            </a:endParaRPr>
          </a:p>
        </p:txBody>
      </p:sp>
      <p:sp>
        <p:nvSpPr>
          <p:cNvPr id="108" name="TextBox 107"/>
          <p:cNvSpPr txBox="1"/>
          <p:nvPr/>
        </p:nvSpPr>
        <p:spPr>
          <a:xfrm>
            <a:off x="5511805" y="5129676"/>
            <a:ext cx="441147" cy="779059"/>
          </a:xfrm>
          <a:prstGeom prst="rect">
            <a:avLst/>
          </a:prstGeom>
          <a:noFill/>
        </p:spPr>
        <p:txBody>
          <a:bodyPr wrap="none" rtlCol="0" anchor="ctr">
            <a:spAutoFit/>
          </a:bodyPr>
          <a:lstStyle/>
          <a:p>
            <a:pPr algn="ctr">
              <a:lnSpc>
                <a:spcPct val="130000"/>
              </a:lnSpc>
              <a:buClr>
                <a:prstClr val="white"/>
              </a:buClr>
              <a:defRPr/>
            </a:pPr>
            <a:r>
              <a:rPr lang="en-US" altLang="zh-CN" sz="4000" dirty="0">
                <a:solidFill>
                  <a:schemeClr val="bg1">
                    <a:lumMod val="85000"/>
                  </a:schemeClr>
                </a:solidFill>
                <a:latin typeface="Hakuu" pitchFamily="49" charset="-128"/>
                <a:ea typeface="Hakuu" pitchFamily="49" charset="-128"/>
                <a:cs typeface="Arial" panose="020B0604020202020204" pitchFamily="34" charset="0"/>
              </a:rPr>
              <a:t>C</a:t>
            </a:r>
            <a:endParaRPr lang="zh-CN" altLang="en-US" sz="4000" dirty="0">
              <a:solidFill>
                <a:schemeClr val="bg1">
                  <a:lumMod val="85000"/>
                </a:schemeClr>
              </a:solidFill>
              <a:latin typeface="Hakuu" pitchFamily="49" charset="-128"/>
              <a:ea typeface="Hakuu" pitchFamily="49" charset="-128"/>
              <a:cs typeface="Arial" panose="020B0604020202020204" pitchFamily="34" charset="0"/>
            </a:endParaRPr>
          </a:p>
        </p:txBody>
      </p:sp>
      <p:sp>
        <p:nvSpPr>
          <p:cNvPr id="109" name="TextBox 108"/>
          <p:cNvSpPr txBox="1"/>
          <p:nvPr/>
        </p:nvSpPr>
        <p:spPr>
          <a:xfrm>
            <a:off x="6174519" y="3048177"/>
            <a:ext cx="4997332" cy="570926"/>
          </a:xfrm>
          <a:prstGeom prst="rect">
            <a:avLst/>
          </a:prstGeom>
        </p:spPr>
        <p:txBody>
          <a:bodyPr wrap="square" lIns="0" tIns="0" rIns="0" bIns="0" anchor="t" anchorCtr="0">
            <a:spAutoFit/>
          </a:bodyPr>
          <a:lstStyle>
            <a:defPPr>
              <a:defRPr lang="en-US"/>
            </a:defPPr>
            <a:lvl1pPr indent="0" eaLnBrk="0" hangingPunct="0">
              <a:lnSpc>
                <a:spcPct val="130000"/>
              </a:lnSpc>
              <a:spcBef>
                <a:spcPct val="20000"/>
              </a:spcBef>
              <a:buFont typeface="Arial" charset="0"/>
              <a:buNone/>
              <a:defRPr sz="1500">
                <a:solidFill>
                  <a:schemeClr val="bg1"/>
                </a:solidFill>
                <a:latin typeface="方正兰亭纤黑简体" pitchFamily="65" charset="-122"/>
                <a:ea typeface="方正兰亭纤黑简体" pitchFamily="65" charset="-122"/>
                <a:cs typeface="Arial" panose="020B0604020202020204" pitchFamily="34" charset="0"/>
              </a:defRPr>
            </a:lvl1pPr>
            <a:lvl2pPr marL="742950" indent="-285750" eaLnBrk="0" hangingPunct="0">
              <a:spcBef>
                <a:spcPct val="20000"/>
              </a:spcBef>
              <a:buFont typeface="Arial" charset="0"/>
              <a:buChar char="–"/>
              <a:defRPr sz="2800"/>
            </a:lvl2pPr>
            <a:lvl3pPr marL="1143000" indent="-228600" eaLnBrk="0" hangingPunct="0">
              <a:spcBef>
                <a:spcPct val="20000"/>
              </a:spcBef>
              <a:buFont typeface="Arial" charset="0"/>
              <a:buChar char="•"/>
              <a:defRPr sz="2400"/>
            </a:lvl3pPr>
            <a:lvl4pPr marL="1600200" indent="-228600" eaLnBrk="0" hangingPunct="0">
              <a:spcBef>
                <a:spcPct val="20000"/>
              </a:spcBef>
              <a:buFont typeface="Arial" charset="0"/>
              <a:buChar char="–"/>
              <a:defRPr sz="2000"/>
            </a:lvl4pPr>
            <a:lvl5pPr marL="2057400" indent="-228600" eaLnBrk="0" hangingPunct="0">
              <a:spcBef>
                <a:spcPct val="20000"/>
              </a:spcBef>
              <a:buFont typeface="Arial"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zh-CN" altLang="en-US" dirty="0">
                <a:solidFill>
                  <a:schemeClr val="bg1">
                    <a:lumMod val="85000"/>
                  </a:schemeClr>
                </a:solidFill>
              </a:rPr>
              <a:t>After you hit your content here, or by copying your text, choose paste in this box and choose to keep only the text.</a:t>
            </a:r>
          </a:p>
        </p:txBody>
      </p:sp>
      <p:sp>
        <p:nvSpPr>
          <p:cNvPr id="110" name="TextBox 109"/>
          <p:cNvSpPr txBox="1"/>
          <p:nvPr/>
        </p:nvSpPr>
        <p:spPr>
          <a:xfrm>
            <a:off x="6174519" y="4141691"/>
            <a:ext cx="4997332" cy="570926"/>
          </a:xfrm>
          <a:prstGeom prst="rect">
            <a:avLst/>
          </a:prstGeom>
        </p:spPr>
        <p:txBody>
          <a:bodyPr wrap="square" lIns="0" tIns="0" rIns="0" bIns="0" anchor="t" anchorCtr="0">
            <a:spAutoFit/>
          </a:bodyPr>
          <a:lstStyle>
            <a:defPPr>
              <a:defRPr lang="en-US"/>
            </a:defPPr>
            <a:lvl1pPr indent="0" eaLnBrk="0" hangingPunct="0">
              <a:lnSpc>
                <a:spcPct val="130000"/>
              </a:lnSpc>
              <a:spcBef>
                <a:spcPct val="20000"/>
              </a:spcBef>
              <a:buFont typeface="Arial" charset="0"/>
              <a:buNone/>
              <a:defRPr sz="1500">
                <a:solidFill>
                  <a:schemeClr val="bg1"/>
                </a:solidFill>
                <a:latin typeface="方正兰亭纤黑简体" pitchFamily="65" charset="-122"/>
                <a:ea typeface="方正兰亭纤黑简体" pitchFamily="65" charset="-122"/>
                <a:cs typeface="Arial" panose="020B0604020202020204" pitchFamily="34" charset="0"/>
              </a:defRPr>
            </a:lvl1pPr>
            <a:lvl2pPr marL="742950" indent="-285750" eaLnBrk="0" hangingPunct="0">
              <a:spcBef>
                <a:spcPct val="20000"/>
              </a:spcBef>
              <a:buFont typeface="Arial" charset="0"/>
              <a:buChar char="–"/>
              <a:defRPr sz="2800"/>
            </a:lvl2pPr>
            <a:lvl3pPr marL="1143000" indent="-228600" eaLnBrk="0" hangingPunct="0">
              <a:spcBef>
                <a:spcPct val="20000"/>
              </a:spcBef>
              <a:buFont typeface="Arial" charset="0"/>
              <a:buChar char="•"/>
              <a:defRPr sz="2400"/>
            </a:lvl3pPr>
            <a:lvl4pPr marL="1600200" indent="-228600" eaLnBrk="0" hangingPunct="0">
              <a:spcBef>
                <a:spcPct val="20000"/>
              </a:spcBef>
              <a:buFont typeface="Arial" charset="0"/>
              <a:buChar char="–"/>
              <a:defRPr sz="2000"/>
            </a:lvl4pPr>
            <a:lvl5pPr marL="2057400" indent="-228600" eaLnBrk="0" hangingPunct="0">
              <a:spcBef>
                <a:spcPct val="20000"/>
              </a:spcBef>
              <a:buFont typeface="Arial"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zh-CN" altLang="en-US" dirty="0">
                <a:solidFill>
                  <a:schemeClr val="bg1">
                    <a:lumMod val="85000"/>
                  </a:schemeClr>
                </a:solidFill>
              </a:rPr>
              <a:t>After you hit your content here, or by copying your text, choose paste in this box and choose to keep only the text.</a:t>
            </a:r>
          </a:p>
        </p:txBody>
      </p:sp>
      <p:sp>
        <p:nvSpPr>
          <p:cNvPr id="111" name="TextBox 110"/>
          <p:cNvSpPr txBox="1"/>
          <p:nvPr/>
        </p:nvSpPr>
        <p:spPr>
          <a:xfrm>
            <a:off x="6174519" y="5254852"/>
            <a:ext cx="4997332" cy="570926"/>
          </a:xfrm>
          <a:prstGeom prst="rect">
            <a:avLst/>
          </a:prstGeom>
        </p:spPr>
        <p:txBody>
          <a:bodyPr wrap="square" lIns="0" tIns="0" rIns="0" bIns="0" anchor="t" anchorCtr="0">
            <a:spAutoFit/>
          </a:bodyPr>
          <a:lstStyle>
            <a:defPPr>
              <a:defRPr lang="en-US"/>
            </a:defPPr>
            <a:lvl1pPr indent="0" eaLnBrk="0" hangingPunct="0">
              <a:lnSpc>
                <a:spcPct val="130000"/>
              </a:lnSpc>
              <a:spcBef>
                <a:spcPct val="20000"/>
              </a:spcBef>
              <a:buFont typeface="Arial" charset="0"/>
              <a:buNone/>
              <a:defRPr sz="1500">
                <a:solidFill>
                  <a:schemeClr val="bg1"/>
                </a:solidFill>
                <a:latin typeface="方正兰亭纤黑简体" pitchFamily="65" charset="-122"/>
                <a:ea typeface="方正兰亭纤黑简体" pitchFamily="65" charset="-122"/>
                <a:cs typeface="Arial" panose="020B0604020202020204" pitchFamily="34" charset="0"/>
              </a:defRPr>
            </a:lvl1pPr>
            <a:lvl2pPr marL="742950" indent="-285750" eaLnBrk="0" hangingPunct="0">
              <a:spcBef>
                <a:spcPct val="20000"/>
              </a:spcBef>
              <a:buFont typeface="Arial" charset="0"/>
              <a:buChar char="–"/>
              <a:defRPr sz="2800"/>
            </a:lvl2pPr>
            <a:lvl3pPr marL="1143000" indent="-228600" eaLnBrk="0" hangingPunct="0">
              <a:spcBef>
                <a:spcPct val="20000"/>
              </a:spcBef>
              <a:buFont typeface="Arial" charset="0"/>
              <a:buChar char="•"/>
              <a:defRPr sz="2400"/>
            </a:lvl3pPr>
            <a:lvl4pPr marL="1600200" indent="-228600" eaLnBrk="0" hangingPunct="0">
              <a:spcBef>
                <a:spcPct val="20000"/>
              </a:spcBef>
              <a:buFont typeface="Arial" charset="0"/>
              <a:buChar char="–"/>
              <a:defRPr sz="2000"/>
            </a:lvl4pPr>
            <a:lvl5pPr marL="2057400" indent="-228600" eaLnBrk="0" hangingPunct="0">
              <a:spcBef>
                <a:spcPct val="20000"/>
              </a:spcBef>
              <a:buFont typeface="Arial"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zh-CN" altLang="en-US" dirty="0">
                <a:solidFill>
                  <a:schemeClr val="bg1">
                    <a:lumMod val="85000"/>
                  </a:schemeClr>
                </a:solidFill>
              </a:rPr>
              <a:t>After you hit your content here, or by copying your text, choose paste in this box and choose to keep only the text.</a:t>
            </a:r>
          </a:p>
        </p:txBody>
      </p:sp>
    </p:spTree>
    <p:extLst>
      <p:ext uri="{BB962C8B-B14F-4D97-AF65-F5344CB8AC3E}">
        <p14:creationId xmlns:p14="http://schemas.microsoft.com/office/powerpoint/2010/main" val="374926733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grpId="0" nodeType="afterEffect">
                                  <p:stCondLst>
                                    <p:cond delay="0"/>
                                  </p:stCondLst>
                                  <p:childTnLst>
                                    <p:set>
                                      <p:cBhvr>
                                        <p:cTn id="15" dur="1" fill="hold">
                                          <p:stCondLst>
                                            <p:cond delay="0"/>
                                          </p:stCondLst>
                                        </p:cTn>
                                        <p:tgtEl>
                                          <p:spTgt spid="98"/>
                                        </p:tgtEl>
                                        <p:attrNameLst>
                                          <p:attrName>style.visibility</p:attrName>
                                        </p:attrNameLst>
                                      </p:cBhvr>
                                      <p:to>
                                        <p:strVal val="visible"/>
                                      </p:to>
                                    </p:set>
                                    <p:anim calcmode="lin" valueType="num">
                                      <p:cBhvr>
                                        <p:cTn id="16" dur="500" fill="hold"/>
                                        <p:tgtEl>
                                          <p:spTgt spid="98"/>
                                        </p:tgtEl>
                                        <p:attrNameLst>
                                          <p:attrName>ppt_w</p:attrName>
                                        </p:attrNameLst>
                                      </p:cBhvr>
                                      <p:tavLst>
                                        <p:tav tm="0">
                                          <p:val>
                                            <p:fltVal val="0"/>
                                          </p:val>
                                        </p:tav>
                                        <p:tav tm="100000">
                                          <p:val>
                                            <p:strVal val="#ppt_w"/>
                                          </p:val>
                                        </p:tav>
                                      </p:tavLst>
                                    </p:anim>
                                    <p:anim calcmode="lin" valueType="num">
                                      <p:cBhvr>
                                        <p:cTn id="17" dur="500" fill="hold"/>
                                        <p:tgtEl>
                                          <p:spTgt spid="98"/>
                                        </p:tgtEl>
                                        <p:attrNameLst>
                                          <p:attrName>ppt_h</p:attrName>
                                        </p:attrNameLst>
                                      </p:cBhvr>
                                      <p:tavLst>
                                        <p:tav tm="0">
                                          <p:val>
                                            <p:fltVal val="0"/>
                                          </p:val>
                                        </p:tav>
                                        <p:tav tm="100000">
                                          <p:val>
                                            <p:strVal val="#ppt_h"/>
                                          </p:val>
                                        </p:tav>
                                      </p:tavLst>
                                    </p:anim>
                                    <p:animEffect transition="in" filter="fade">
                                      <p:cBhvr>
                                        <p:cTn id="18" dur="500"/>
                                        <p:tgtEl>
                                          <p:spTgt spid="98"/>
                                        </p:tgtEl>
                                      </p:cBhvr>
                                    </p:animEffect>
                                  </p:childTnLst>
                                </p:cTn>
                              </p:par>
                            </p:childTnLst>
                          </p:cTn>
                        </p:par>
                        <p:par>
                          <p:cTn id="19" fill="hold">
                            <p:stCondLst>
                              <p:cond delay="1300"/>
                            </p:stCondLst>
                            <p:childTnLst>
                              <p:par>
                                <p:cTn id="20" presetID="56" presetClass="entr" presetSubtype="0" fill="hold" nodeType="afterEffect">
                                  <p:stCondLst>
                                    <p:cond delay="0"/>
                                  </p:stCondLst>
                                  <p:iterate type="lt">
                                    <p:tmPct val="10000"/>
                                  </p:iterate>
                                  <p:childTnLst>
                                    <p:set>
                                      <p:cBhvr>
                                        <p:cTn id="21" dur="1" fill="hold">
                                          <p:stCondLst>
                                            <p:cond delay="0"/>
                                          </p:stCondLst>
                                        </p:cTn>
                                        <p:tgtEl>
                                          <p:spTgt spid="98">
                                            <p:txEl>
                                              <p:pRg st="0" end="0"/>
                                            </p:txEl>
                                          </p:spTgt>
                                        </p:tgtEl>
                                        <p:attrNameLst>
                                          <p:attrName>style.visibility</p:attrName>
                                        </p:attrNameLst>
                                      </p:cBhvr>
                                      <p:to>
                                        <p:strVal val="visible"/>
                                      </p:to>
                                    </p:set>
                                    <p:anim by="(-#ppt_w*2)" calcmode="lin" valueType="num">
                                      <p:cBhvr rctx="PPT">
                                        <p:cTn id="22" dur="500" autoRev="1" fill="hold">
                                          <p:stCondLst>
                                            <p:cond delay="0"/>
                                          </p:stCondLst>
                                        </p:cTn>
                                        <p:tgtEl>
                                          <p:spTgt spid="98">
                                            <p:txEl>
                                              <p:pRg st="0" end="0"/>
                                            </p:txEl>
                                          </p:spTgt>
                                        </p:tgtEl>
                                        <p:attrNameLst>
                                          <p:attrName>ppt_w</p:attrName>
                                        </p:attrNameLst>
                                      </p:cBhvr>
                                    </p:anim>
                                    <p:anim by="(#ppt_w*0.50)" calcmode="lin" valueType="num">
                                      <p:cBhvr>
                                        <p:cTn id="23" dur="500" decel="50000" autoRev="1" fill="hold">
                                          <p:stCondLst>
                                            <p:cond delay="0"/>
                                          </p:stCondLst>
                                        </p:cTn>
                                        <p:tgtEl>
                                          <p:spTgt spid="98">
                                            <p:txEl>
                                              <p:pRg st="0" end="0"/>
                                            </p:txEl>
                                          </p:spTgt>
                                        </p:tgtEl>
                                        <p:attrNameLst>
                                          <p:attrName>ppt_x</p:attrName>
                                        </p:attrNameLst>
                                      </p:cBhvr>
                                    </p:anim>
                                    <p:anim from="(-#ppt_h/2)" to="(#ppt_y)" calcmode="lin" valueType="num">
                                      <p:cBhvr>
                                        <p:cTn id="24" dur="1000" fill="hold">
                                          <p:stCondLst>
                                            <p:cond delay="0"/>
                                          </p:stCondLst>
                                        </p:cTn>
                                        <p:tgtEl>
                                          <p:spTgt spid="98">
                                            <p:txEl>
                                              <p:pRg st="0" end="0"/>
                                            </p:txEl>
                                          </p:spTgt>
                                        </p:tgtEl>
                                        <p:attrNameLst>
                                          <p:attrName>ppt_y</p:attrName>
                                        </p:attrNameLst>
                                      </p:cBhvr>
                                    </p:anim>
                                    <p:animRot by="21600000">
                                      <p:cBhvr>
                                        <p:cTn id="25" dur="1000" fill="hold">
                                          <p:stCondLst>
                                            <p:cond delay="0"/>
                                          </p:stCondLst>
                                        </p:cTn>
                                        <p:tgtEl>
                                          <p:spTgt spid="98">
                                            <p:txEl>
                                              <p:pRg st="0" end="0"/>
                                            </p:txEl>
                                          </p:spTgt>
                                        </p:tgtEl>
                                        <p:attrNameLst>
                                          <p:attrName>r</p:attrName>
                                        </p:attrNameLst>
                                      </p:cBhvr>
                                    </p:animRo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right)">
                                      <p:cBhvr>
                                        <p:cTn id="29" dur="500"/>
                                        <p:tgtEl>
                                          <p:spTgt spid="99"/>
                                        </p:tgtEl>
                                      </p:cBhvr>
                                    </p:animEffect>
                                  </p:childTnLst>
                                </p:cTn>
                              </p:par>
                            </p:childTnLst>
                          </p:cTn>
                        </p:par>
                        <p:par>
                          <p:cTn id="30" fill="hold">
                            <p:stCondLst>
                              <p:cond delay="3000"/>
                            </p:stCondLst>
                            <p:childTnLst>
                              <p:par>
                                <p:cTn id="31" presetID="49" presetClass="entr" presetSubtype="0" decel="100000" fill="hold" grpId="0" nodeType="afterEffect">
                                  <p:stCondLst>
                                    <p:cond delay="0"/>
                                  </p:stCondLst>
                                  <p:childTnLst>
                                    <p:set>
                                      <p:cBhvr>
                                        <p:cTn id="32" dur="1" fill="hold">
                                          <p:stCondLst>
                                            <p:cond delay="0"/>
                                          </p:stCondLst>
                                        </p:cTn>
                                        <p:tgtEl>
                                          <p:spTgt spid="100"/>
                                        </p:tgtEl>
                                        <p:attrNameLst>
                                          <p:attrName>style.visibility</p:attrName>
                                        </p:attrNameLst>
                                      </p:cBhvr>
                                      <p:to>
                                        <p:strVal val="visible"/>
                                      </p:to>
                                    </p:set>
                                    <p:anim calcmode="lin" valueType="num">
                                      <p:cBhvr>
                                        <p:cTn id="33" dur="500" fill="hold"/>
                                        <p:tgtEl>
                                          <p:spTgt spid="100"/>
                                        </p:tgtEl>
                                        <p:attrNameLst>
                                          <p:attrName>ppt_w</p:attrName>
                                        </p:attrNameLst>
                                      </p:cBhvr>
                                      <p:tavLst>
                                        <p:tav tm="0">
                                          <p:val>
                                            <p:fltVal val="0"/>
                                          </p:val>
                                        </p:tav>
                                        <p:tav tm="100000">
                                          <p:val>
                                            <p:strVal val="#ppt_w"/>
                                          </p:val>
                                        </p:tav>
                                      </p:tavLst>
                                    </p:anim>
                                    <p:anim calcmode="lin" valueType="num">
                                      <p:cBhvr>
                                        <p:cTn id="34" dur="500" fill="hold"/>
                                        <p:tgtEl>
                                          <p:spTgt spid="100"/>
                                        </p:tgtEl>
                                        <p:attrNameLst>
                                          <p:attrName>ppt_h</p:attrName>
                                        </p:attrNameLst>
                                      </p:cBhvr>
                                      <p:tavLst>
                                        <p:tav tm="0">
                                          <p:val>
                                            <p:fltVal val="0"/>
                                          </p:val>
                                        </p:tav>
                                        <p:tav tm="100000">
                                          <p:val>
                                            <p:strVal val="#ppt_h"/>
                                          </p:val>
                                        </p:tav>
                                      </p:tavLst>
                                    </p:anim>
                                    <p:anim calcmode="lin" valueType="num">
                                      <p:cBhvr>
                                        <p:cTn id="35" dur="500" fill="hold"/>
                                        <p:tgtEl>
                                          <p:spTgt spid="100"/>
                                        </p:tgtEl>
                                        <p:attrNameLst>
                                          <p:attrName>style.rotation</p:attrName>
                                        </p:attrNameLst>
                                      </p:cBhvr>
                                      <p:tavLst>
                                        <p:tav tm="0">
                                          <p:val>
                                            <p:fltVal val="360"/>
                                          </p:val>
                                        </p:tav>
                                        <p:tav tm="100000">
                                          <p:val>
                                            <p:fltVal val="0"/>
                                          </p:val>
                                        </p:tav>
                                      </p:tavLst>
                                    </p:anim>
                                    <p:animEffect transition="in" filter="fade">
                                      <p:cBhvr>
                                        <p:cTn id="36" dur="500"/>
                                        <p:tgtEl>
                                          <p:spTgt spid="100"/>
                                        </p:tgtEl>
                                      </p:cBhvr>
                                    </p:animEffect>
                                  </p:childTnLst>
                                </p:cTn>
                              </p:par>
                              <p:par>
                                <p:cTn id="37" presetID="49" presetClass="entr" presetSubtype="0" decel="100000" fill="hold" grpId="0" nodeType="withEffect">
                                  <p:stCondLst>
                                    <p:cond delay="200"/>
                                  </p:stCondLst>
                                  <p:childTnLst>
                                    <p:set>
                                      <p:cBhvr>
                                        <p:cTn id="38" dur="1" fill="hold">
                                          <p:stCondLst>
                                            <p:cond delay="0"/>
                                          </p:stCondLst>
                                        </p:cTn>
                                        <p:tgtEl>
                                          <p:spTgt spid="101"/>
                                        </p:tgtEl>
                                        <p:attrNameLst>
                                          <p:attrName>style.visibility</p:attrName>
                                        </p:attrNameLst>
                                      </p:cBhvr>
                                      <p:to>
                                        <p:strVal val="visible"/>
                                      </p:to>
                                    </p:set>
                                    <p:anim calcmode="lin" valueType="num">
                                      <p:cBhvr>
                                        <p:cTn id="39" dur="500" fill="hold"/>
                                        <p:tgtEl>
                                          <p:spTgt spid="101"/>
                                        </p:tgtEl>
                                        <p:attrNameLst>
                                          <p:attrName>ppt_w</p:attrName>
                                        </p:attrNameLst>
                                      </p:cBhvr>
                                      <p:tavLst>
                                        <p:tav tm="0">
                                          <p:val>
                                            <p:fltVal val="0"/>
                                          </p:val>
                                        </p:tav>
                                        <p:tav tm="100000">
                                          <p:val>
                                            <p:strVal val="#ppt_w"/>
                                          </p:val>
                                        </p:tav>
                                      </p:tavLst>
                                    </p:anim>
                                    <p:anim calcmode="lin" valueType="num">
                                      <p:cBhvr>
                                        <p:cTn id="40" dur="500" fill="hold"/>
                                        <p:tgtEl>
                                          <p:spTgt spid="101"/>
                                        </p:tgtEl>
                                        <p:attrNameLst>
                                          <p:attrName>ppt_h</p:attrName>
                                        </p:attrNameLst>
                                      </p:cBhvr>
                                      <p:tavLst>
                                        <p:tav tm="0">
                                          <p:val>
                                            <p:fltVal val="0"/>
                                          </p:val>
                                        </p:tav>
                                        <p:tav tm="100000">
                                          <p:val>
                                            <p:strVal val="#ppt_h"/>
                                          </p:val>
                                        </p:tav>
                                      </p:tavLst>
                                    </p:anim>
                                    <p:anim calcmode="lin" valueType="num">
                                      <p:cBhvr>
                                        <p:cTn id="41" dur="500" fill="hold"/>
                                        <p:tgtEl>
                                          <p:spTgt spid="101"/>
                                        </p:tgtEl>
                                        <p:attrNameLst>
                                          <p:attrName>style.rotation</p:attrName>
                                        </p:attrNameLst>
                                      </p:cBhvr>
                                      <p:tavLst>
                                        <p:tav tm="0">
                                          <p:val>
                                            <p:fltVal val="360"/>
                                          </p:val>
                                        </p:tav>
                                        <p:tav tm="100000">
                                          <p:val>
                                            <p:fltVal val="0"/>
                                          </p:val>
                                        </p:tav>
                                      </p:tavLst>
                                    </p:anim>
                                    <p:animEffect transition="in" filter="fade">
                                      <p:cBhvr>
                                        <p:cTn id="42" dur="500"/>
                                        <p:tgtEl>
                                          <p:spTgt spid="101"/>
                                        </p:tgtEl>
                                      </p:cBhvr>
                                    </p:animEffect>
                                  </p:childTnLst>
                                </p:cTn>
                              </p:par>
                              <p:par>
                                <p:cTn id="43" presetID="49" presetClass="entr" presetSubtype="0" decel="100000" fill="hold" grpId="0" nodeType="withEffect">
                                  <p:stCondLst>
                                    <p:cond delay="400"/>
                                  </p:stCondLst>
                                  <p:childTnLst>
                                    <p:set>
                                      <p:cBhvr>
                                        <p:cTn id="44" dur="1" fill="hold">
                                          <p:stCondLst>
                                            <p:cond delay="0"/>
                                          </p:stCondLst>
                                        </p:cTn>
                                        <p:tgtEl>
                                          <p:spTgt spid="102"/>
                                        </p:tgtEl>
                                        <p:attrNameLst>
                                          <p:attrName>style.visibility</p:attrName>
                                        </p:attrNameLst>
                                      </p:cBhvr>
                                      <p:to>
                                        <p:strVal val="visible"/>
                                      </p:to>
                                    </p:set>
                                    <p:anim calcmode="lin" valueType="num">
                                      <p:cBhvr>
                                        <p:cTn id="45" dur="500" fill="hold"/>
                                        <p:tgtEl>
                                          <p:spTgt spid="102"/>
                                        </p:tgtEl>
                                        <p:attrNameLst>
                                          <p:attrName>ppt_w</p:attrName>
                                        </p:attrNameLst>
                                      </p:cBhvr>
                                      <p:tavLst>
                                        <p:tav tm="0">
                                          <p:val>
                                            <p:fltVal val="0"/>
                                          </p:val>
                                        </p:tav>
                                        <p:tav tm="100000">
                                          <p:val>
                                            <p:strVal val="#ppt_w"/>
                                          </p:val>
                                        </p:tav>
                                      </p:tavLst>
                                    </p:anim>
                                    <p:anim calcmode="lin" valueType="num">
                                      <p:cBhvr>
                                        <p:cTn id="46" dur="500" fill="hold"/>
                                        <p:tgtEl>
                                          <p:spTgt spid="102"/>
                                        </p:tgtEl>
                                        <p:attrNameLst>
                                          <p:attrName>ppt_h</p:attrName>
                                        </p:attrNameLst>
                                      </p:cBhvr>
                                      <p:tavLst>
                                        <p:tav tm="0">
                                          <p:val>
                                            <p:fltVal val="0"/>
                                          </p:val>
                                        </p:tav>
                                        <p:tav tm="100000">
                                          <p:val>
                                            <p:strVal val="#ppt_h"/>
                                          </p:val>
                                        </p:tav>
                                      </p:tavLst>
                                    </p:anim>
                                    <p:anim calcmode="lin" valueType="num">
                                      <p:cBhvr>
                                        <p:cTn id="47" dur="500" fill="hold"/>
                                        <p:tgtEl>
                                          <p:spTgt spid="102"/>
                                        </p:tgtEl>
                                        <p:attrNameLst>
                                          <p:attrName>style.rotation</p:attrName>
                                        </p:attrNameLst>
                                      </p:cBhvr>
                                      <p:tavLst>
                                        <p:tav tm="0">
                                          <p:val>
                                            <p:fltVal val="360"/>
                                          </p:val>
                                        </p:tav>
                                        <p:tav tm="100000">
                                          <p:val>
                                            <p:fltVal val="0"/>
                                          </p:val>
                                        </p:tav>
                                      </p:tavLst>
                                    </p:anim>
                                    <p:animEffect transition="in" filter="fade">
                                      <p:cBhvr>
                                        <p:cTn id="48" dur="500"/>
                                        <p:tgtEl>
                                          <p:spTgt spid="102"/>
                                        </p:tgtEl>
                                      </p:cBhvr>
                                    </p:animEffect>
                                  </p:childTnLst>
                                </p:cTn>
                              </p:par>
                            </p:childTnLst>
                          </p:cTn>
                        </p:par>
                        <p:par>
                          <p:cTn id="49" fill="hold">
                            <p:stCondLst>
                              <p:cond delay="3900"/>
                            </p:stCondLst>
                            <p:childTnLst>
                              <p:par>
                                <p:cTn id="50" presetID="22" presetClass="entr" presetSubtype="8" fill="hold" grpId="0" nodeType="after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left)">
                                      <p:cBhvr>
                                        <p:cTn id="52" dur="500"/>
                                        <p:tgtEl>
                                          <p:spTgt spid="103"/>
                                        </p:tgtEl>
                                      </p:cBhvr>
                                    </p:animEffect>
                                  </p:childTnLst>
                                </p:cTn>
                              </p:par>
                            </p:childTnLst>
                          </p:cTn>
                        </p:par>
                        <p:par>
                          <p:cTn id="53" fill="hold">
                            <p:stCondLst>
                              <p:cond delay="4400"/>
                            </p:stCondLst>
                            <p:childTnLst>
                              <p:par>
                                <p:cTn id="54" presetID="45" presetClass="entr" presetSubtype="0" fill="hold" grpId="0" nodeType="afterEffect">
                                  <p:stCondLst>
                                    <p:cond delay="0"/>
                                  </p:stCondLst>
                                  <p:childTnLst>
                                    <p:set>
                                      <p:cBhvr>
                                        <p:cTn id="55" dur="1" fill="hold">
                                          <p:stCondLst>
                                            <p:cond delay="0"/>
                                          </p:stCondLst>
                                        </p:cTn>
                                        <p:tgtEl>
                                          <p:spTgt spid="106"/>
                                        </p:tgtEl>
                                        <p:attrNameLst>
                                          <p:attrName>style.visibility</p:attrName>
                                        </p:attrNameLst>
                                      </p:cBhvr>
                                      <p:to>
                                        <p:strVal val="visible"/>
                                      </p:to>
                                    </p:set>
                                    <p:animEffect transition="in" filter="fade">
                                      <p:cBhvr>
                                        <p:cTn id="56" dur="500"/>
                                        <p:tgtEl>
                                          <p:spTgt spid="106"/>
                                        </p:tgtEl>
                                      </p:cBhvr>
                                    </p:animEffect>
                                    <p:anim calcmode="lin" valueType="num">
                                      <p:cBhvr>
                                        <p:cTn id="57" dur="500" fill="hold"/>
                                        <p:tgtEl>
                                          <p:spTgt spid="106"/>
                                        </p:tgtEl>
                                        <p:attrNameLst>
                                          <p:attrName>ppt_w</p:attrName>
                                        </p:attrNameLst>
                                      </p:cBhvr>
                                      <p:tavLst>
                                        <p:tav tm="0" fmla="#ppt_w*sin(2.5*pi*$)">
                                          <p:val>
                                            <p:fltVal val="0"/>
                                          </p:val>
                                        </p:tav>
                                        <p:tav tm="100000">
                                          <p:val>
                                            <p:fltVal val="1"/>
                                          </p:val>
                                        </p:tav>
                                      </p:tavLst>
                                    </p:anim>
                                    <p:anim calcmode="lin" valueType="num">
                                      <p:cBhvr>
                                        <p:cTn id="58" dur="500" fill="hold"/>
                                        <p:tgtEl>
                                          <p:spTgt spid="106"/>
                                        </p:tgtEl>
                                        <p:attrNameLst>
                                          <p:attrName>ppt_h</p:attrName>
                                        </p:attrNameLst>
                                      </p:cBhvr>
                                      <p:tavLst>
                                        <p:tav tm="0">
                                          <p:val>
                                            <p:strVal val="#ppt_h"/>
                                          </p:val>
                                        </p:tav>
                                        <p:tav tm="100000">
                                          <p:val>
                                            <p:strVal val="#ppt_h"/>
                                          </p:val>
                                        </p:tav>
                                      </p:tavLst>
                                    </p:anim>
                                  </p:childTnLst>
                                </p:cTn>
                              </p:par>
                              <p:par>
                                <p:cTn id="59" presetID="22" presetClass="entr" presetSubtype="8" fill="hold" grpId="0" nodeType="withEffect">
                                  <p:stCondLst>
                                    <p:cond delay="0"/>
                                  </p:stCondLst>
                                  <p:childTnLst>
                                    <p:set>
                                      <p:cBhvr>
                                        <p:cTn id="60" dur="1" fill="hold">
                                          <p:stCondLst>
                                            <p:cond delay="0"/>
                                          </p:stCondLst>
                                        </p:cTn>
                                        <p:tgtEl>
                                          <p:spTgt spid="109"/>
                                        </p:tgtEl>
                                        <p:attrNameLst>
                                          <p:attrName>style.visibility</p:attrName>
                                        </p:attrNameLst>
                                      </p:cBhvr>
                                      <p:to>
                                        <p:strVal val="visible"/>
                                      </p:to>
                                    </p:set>
                                    <p:animEffect transition="in" filter="wipe(left)">
                                      <p:cBhvr>
                                        <p:cTn id="61" dur="500"/>
                                        <p:tgtEl>
                                          <p:spTgt spid="109"/>
                                        </p:tgtEl>
                                      </p:cBhvr>
                                    </p:animEffect>
                                  </p:childTnLst>
                                </p:cTn>
                              </p:par>
                            </p:childTnLst>
                          </p:cTn>
                        </p:par>
                        <p:par>
                          <p:cTn id="62" fill="hold">
                            <p:stCondLst>
                              <p:cond delay="4900"/>
                            </p:stCondLst>
                            <p:childTnLst>
                              <p:par>
                                <p:cTn id="63" presetID="22" presetClass="entr" presetSubtype="8" fill="hold" grpId="0" nodeType="after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wipe(left)">
                                      <p:cBhvr>
                                        <p:cTn id="65" dur="500"/>
                                        <p:tgtEl>
                                          <p:spTgt spid="104"/>
                                        </p:tgtEl>
                                      </p:cBhvr>
                                    </p:animEffect>
                                  </p:childTnLst>
                                </p:cTn>
                              </p:par>
                            </p:childTnLst>
                          </p:cTn>
                        </p:par>
                        <p:par>
                          <p:cTn id="66" fill="hold">
                            <p:stCondLst>
                              <p:cond delay="5400"/>
                            </p:stCondLst>
                            <p:childTnLst>
                              <p:par>
                                <p:cTn id="67" presetID="45" presetClass="entr" presetSubtype="0" fill="hold" grpId="0" nodeType="afterEffect">
                                  <p:stCondLst>
                                    <p:cond delay="0"/>
                                  </p:stCondLst>
                                  <p:childTnLst>
                                    <p:set>
                                      <p:cBhvr>
                                        <p:cTn id="68" dur="1" fill="hold">
                                          <p:stCondLst>
                                            <p:cond delay="0"/>
                                          </p:stCondLst>
                                        </p:cTn>
                                        <p:tgtEl>
                                          <p:spTgt spid="107"/>
                                        </p:tgtEl>
                                        <p:attrNameLst>
                                          <p:attrName>style.visibility</p:attrName>
                                        </p:attrNameLst>
                                      </p:cBhvr>
                                      <p:to>
                                        <p:strVal val="visible"/>
                                      </p:to>
                                    </p:set>
                                    <p:animEffect transition="in" filter="fade">
                                      <p:cBhvr>
                                        <p:cTn id="69" dur="500"/>
                                        <p:tgtEl>
                                          <p:spTgt spid="107"/>
                                        </p:tgtEl>
                                      </p:cBhvr>
                                    </p:animEffect>
                                    <p:anim calcmode="lin" valueType="num">
                                      <p:cBhvr>
                                        <p:cTn id="70" dur="500" fill="hold"/>
                                        <p:tgtEl>
                                          <p:spTgt spid="107"/>
                                        </p:tgtEl>
                                        <p:attrNameLst>
                                          <p:attrName>ppt_w</p:attrName>
                                        </p:attrNameLst>
                                      </p:cBhvr>
                                      <p:tavLst>
                                        <p:tav tm="0" fmla="#ppt_w*sin(2.5*pi*$)">
                                          <p:val>
                                            <p:fltVal val="0"/>
                                          </p:val>
                                        </p:tav>
                                        <p:tav tm="100000">
                                          <p:val>
                                            <p:fltVal val="1"/>
                                          </p:val>
                                        </p:tav>
                                      </p:tavLst>
                                    </p:anim>
                                    <p:anim calcmode="lin" valueType="num">
                                      <p:cBhvr>
                                        <p:cTn id="71" dur="500" fill="hold"/>
                                        <p:tgtEl>
                                          <p:spTgt spid="107"/>
                                        </p:tgtEl>
                                        <p:attrNameLst>
                                          <p:attrName>ppt_h</p:attrName>
                                        </p:attrNameLst>
                                      </p:cBhvr>
                                      <p:tavLst>
                                        <p:tav tm="0">
                                          <p:val>
                                            <p:strVal val="#ppt_h"/>
                                          </p:val>
                                        </p:tav>
                                        <p:tav tm="100000">
                                          <p:val>
                                            <p:strVal val="#ppt_h"/>
                                          </p:val>
                                        </p:tav>
                                      </p:tavLst>
                                    </p:anim>
                                  </p:childTnLst>
                                </p:cTn>
                              </p:par>
                              <p:par>
                                <p:cTn id="72" presetID="22" presetClass="entr" presetSubtype="8" fill="hold" grpId="0" nodeType="withEffect">
                                  <p:stCondLst>
                                    <p:cond delay="0"/>
                                  </p:stCondLst>
                                  <p:childTnLst>
                                    <p:set>
                                      <p:cBhvr>
                                        <p:cTn id="73" dur="1" fill="hold">
                                          <p:stCondLst>
                                            <p:cond delay="0"/>
                                          </p:stCondLst>
                                        </p:cTn>
                                        <p:tgtEl>
                                          <p:spTgt spid="110"/>
                                        </p:tgtEl>
                                        <p:attrNameLst>
                                          <p:attrName>style.visibility</p:attrName>
                                        </p:attrNameLst>
                                      </p:cBhvr>
                                      <p:to>
                                        <p:strVal val="visible"/>
                                      </p:to>
                                    </p:set>
                                    <p:animEffect transition="in" filter="wipe(left)">
                                      <p:cBhvr>
                                        <p:cTn id="74" dur="500"/>
                                        <p:tgtEl>
                                          <p:spTgt spid="110"/>
                                        </p:tgtEl>
                                      </p:cBhvr>
                                    </p:animEffect>
                                  </p:childTnLst>
                                </p:cTn>
                              </p:par>
                            </p:childTnLst>
                          </p:cTn>
                        </p:par>
                        <p:par>
                          <p:cTn id="75" fill="hold">
                            <p:stCondLst>
                              <p:cond delay="5900"/>
                            </p:stCondLst>
                            <p:childTnLst>
                              <p:par>
                                <p:cTn id="76" presetID="22" presetClass="entr" presetSubtype="8" fill="hold" grpId="0" nodeType="afterEffect">
                                  <p:stCondLst>
                                    <p:cond delay="0"/>
                                  </p:stCondLst>
                                  <p:childTnLst>
                                    <p:set>
                                      <p:cBhvr>
                                        <p:cTn id="77" dur="1" fill="hold">
                                          <p:stCondLst>
                                            <p:cond delay="0"/>
                                          </p:stCondLst>
                                        </p:cTn>
                                        <p:tgtEl>
                                          <p:spTgt spid="105"/>
                                        </p:tgtEl>
                                        <p:attrNameLst>
                                          <p:attrName>style.visibility</p:attrName>
                                        </p:attrNameLst>
                                      </p:cBhvr>
                                      <p:to>
                                        <p:strVal val="visible"/>
                                      </p:to>
                                    </p:set>
                                    <p:animEffect transition="in" filter="wipe(left)">
                                      <p:cBhvr>
                                        <p:cTn id="78" dur="500"/>
                                        <p:tgtEl>
                                          <p:spTgt spid="105"/>
                                        </p:tgtEl>
                                      </p:cBhvr>
                                    </p:animEffect>
                                  </p:childTnLst>
                                </p:cTn>
                              </p:par>
                            </p:childTnLst>
                          </p:cTn>
                        </p:par>
                        <p:par>
                          <p:cTn id="79" fill="hold">
                            <p:stCondLst>
                              <p:cond delay="6400"/>
                            </p:stCondLst>
                            <p:childTnLst>
                              <p:par>
                                <p:cTn id="80" presetID="45" presetClass="entr" presetSubtype="0" fill="hold" grpId="0" nodeType="afterEffect">
                                  <p:stCondLst>
                                    <p:cond delay="0"/>
                                  </p:stCondLst>
                                  <p:childTnLst>
                                    <p:set>
                                      <p:cBhvr>
                                        <p:cTn id="81" dur="1" fill="hold">
                                          <p:stCondLst>
                                            <p:cond delay="0"/>
                                          </p:stCondLst>
                                        </p:cTn>
                                        <p:tgtEl>
                                          <p:spTgt spid="108"/>
                                        </p:tgtEl>
                                        <p:attrNameLst>
                                          <p:attrName>style.visibility</p:attrName>
                                        </p:attrNameLst>
                                      </p:cBhvr>
                                      <p:to>
                                        <p:strVal val="visible"/>
                                      </p:to>
                                    </p:set>
                                    <p:animEffect transition="in" filter="fade">
                                      <p:cBhvr>
                                        <p:cTn id="82" dur="500"/>
                                        <p:tgtEl>
                                          <p:spTgt spid="108"/>
                                        </p:tgtEl>
                                      </p:cBhvr>
                                    </p:animEffect>
                                    <p:anim calcmode="lin" valueType="num">
                                      <p:cBhvr>
                                        <p:cTn id="83" dur="500" fill="hold"/>
                                        <p:tgtEl>
                                          <p:spTgt spid="108"/>
                                        </p:tgtEl>
                                        <p:attrNameLst>
                                          <p:attrName>ppt_w</p:attrName>
                                        </p:attrNameLst>
                                      </p:cBhvr>
                                      <p:tavLst>
                                        <p:tav tm="0" fmla="#ppt_w*sin(2.5*pi*$)">
                                          <p:val>
                                            <p:fltVal val="0"/>
                                          </p:val>
                                        </p:tav>
                                        <p:tav tm="100000">
                                          <p:val>
                                            <p:fltVal val="1"/>
                                          </p:val>
                                        </p:tav>
                                      </p:tavLst>
                                    </p:anim>
                                    <p:anim calcmode="lin" valueType="num">
                                      <p:cBhvr>
                                        <p:cTn id="84" dur="500" fill="hold"/>
                                        <p:tgtEl>
                                          <p:spTgt spid="108"/>
                                        </p:tgtEl>
                                        <p:attrNameLst>
                                          <p:attrName>ppt_h</p:attrName>
                                        </p:attrNameLst>
                                      </p:cBhvr>
                                      <p:tavLst>
                                        <p:tav tm="0">
                                          <p:val>
                                            <p:strVal val="#ppt_h"/>
                                          </p:val>
                                        </p:tav>
                                        <p:tav tm="100000">
                                          <p:val>
                                            <p:strVal val="#ppt_h"/>
                                          </p:val>
                                        </p:tav>
                                      </p:tavLst>
                                    </p:anim>
                                  </p:childTnLst>
                                </p:cTn>
                              </p:par>
                              <p:par>
                                <p:cTn id="85" presetID="22" presetClass="entr" presetSubtype="8"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wipe(left)">
                                      <p:cBhvr>
                                        <p:cTn id="8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2" grpId="0" build="p"/>
      <p:bldP spid="98" grpId="0" animBg="1"/>
      <p:bldP spid="100" grpId="0" animBg="1"/>
      <p:bldP spid="101" grpId="0" animBg="1"/>
      <p:bldP spid="102" grpId="0" animBg="1"/>
      <p:bldP spid="103" grpId="0" animBg="1"/>
      <p:bldP spid="104" grpId="0" animBg="1"/>
      <p:bldP spid="105" grpId="0" animBg="1"/>
      <p:bldP spid="106" grpId="0"/>
      <p:bldP spid="107" grpId="0"/>
      <p:bldP spid="108" grpId="0"/>
      <p:bldP spid="109" grpId="0"/>
      <p:bldP spid="110" grpId="0"/>
      <p:bldP spid="1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Freeform 5"/>
          <p:cNvSpPr>
            <a:spLocks noEditPoints="1"/>
          </p:cNvSpPr>
          <p:nvPr/>
        </p:nvSpPr>
        <p:spPr bwMode="auto">
          <a:xfrm>
            <a:off x="501121" y="1274418"/>
            <a:ext cx="814387" cy="773112"/>
          </a:xfrm>
          <a:custGeom>
            <a:avLst/>
            <a:gdLst>
              <a:gd name="T0" fmla="*/ 168 w 214"/>
              <a:gd name="T1" fmla="*/ 88 h 203"/>
              <a:gd name="T2" fmla="*/ 185 w 214"/>
              <a:gd name="T3" fmla="*/ 29 h 203"/>
              <a:gd name="T4" fmla="*/ 122 w 214"/>
              <a:gd name="T5" fmla="*/ 52 h 203"/>
              <a:gd name="T6" fmla="*/ 65 w 214"/>
              <a:gd name="T7" fmla="*/ 6 h 203"/>
              <a:gd name="T8" fmla="*/ 7 w 214"/>
              <a:gd name="T9" fmla="*/ 67 h 203"/>
              <a:gd name="T10" fmla="*/ 28 w 214"/>
              <a:gd name="T11" fmla="*/ 100 h 203"/>
              <a:gd name="T12" fmla="*/ 29 w 214"/>
              <a:gd name="T13" fmla="*/ 183 h 203"/>
              <a:gd name="T14" fmla="*/ 95 w 214"/>
              <a:gd name="T15" fmla="*/ 154 h 203"/>
              <a:gd name="T16" fmla="*/ 121 w 214"/>
              <a:gd name="T17" fmla="*/ 197 h 203"/>
              <a:gd name="T18" fmla="*/ 208 w 214"/>
              <a:gd name="T19" fmla="*/ 149 h 203"/>
              <a:gd name="T20" fmla="*/ 171 w 214"/>
              <a:gd name="T21" fmla="*/ 59 h 203"/>
              <a:gd name="T22" fmla="*/ 179 w 214"/>
              <a:gd name="T23" fmla="*/ 41 h 203"/>
              <a:gd name="T24" fmla="*/ 144 w 214"/>
              <a:gd name="T25" fmla="*/ 54 h 203"/>
              <a:gd name="T26" fmla="*/ 169 w 214"/>
              <a:gd name="T27" fmla="*/ 64 h 203"/>
              <a:gd name="T28" fmla="*/ 143 w 214"/>
              <a:gd name="T29" fmla="*/ 54 h 203"/>
              <a:gd name="T30" fmla="*/ 138 w 214"/>
              <a:gd name="T31" fmla="*/ 56 h 203"/>
              <a:gd name="T32" fmla="*/ 158 w 214"/>
              <a:gd name="T33" fmla="*/ 86 h 203"/>
              <a:gd name="T34" fmla="*/ 125 w 214"/>
              <a:gd name="T35" fmla="*/ 61 h 203"/>
              <a:gd name="T36" fmla="*/ 45 w 214"/>
              <a:gd name="T37" fmla="*/ 173 h 203"/>
              <a:gd name="T38" fmla="*/ 59 w 214"/>
              <a:gd name="T39" fmla="*/ 164 h 203"/>
              <a:gd name="T40" fmla="*/ 45 w 214"/>
              <a:gd name="T41" fmla="*/ 173 h 203"/>
              <a:gd name="T42" fmla="*/ 61 w 214"/>
              <a:gd name="T43" fmla="*/ 162 h 203"/>
              <a:gd name="T44" fmla="*/ 59 w 214"/>
              <a:gd name="T45" fmla="*/ 148 h 203"/>
              <a:gd name="T46" fmla="*/ 70 w 214"/>
              <a:gd name="T47" fmla="*/ 158 h 203"/>
              <a:gd name="T48" fmla="*/ 74 w 214"/>
              <a:gd name="T49" fmla="*/ 156 h 203"/>
              <a:gd name="T50" fmla="*/ 60 w 214"/>
              <a:gd name="T51" fmla="*/ 145 h 203"/>
              <a:gd name="T52" fmla="*/ 84 w 214"/>
              <a:gd name="T53" fmla="*/ 149 h 203"/>
              <a:gd name="T54" fmla="*/ 95 w 214"/>
              <a:gd name="T55" fmla="*/ 142 h 203"/>
              <a:gd name="T56" fmla="*/ 67 w 214"/>
              <a:gd name="T57" fmla="*/ 133 h 203"/>
              <a:gd name="T58" fmla="*/ 69 w 214"/>
              <a:gd name="T59" fmla="*/ 121 h 203"/>
              <a:gd name="T60" fmla="*/ 21 w 214"/>
              <a:gd name="T61" fmla="*/ 76 h 203"/>
              <a:gd name="T62" fmla="*/ 95 w 214"/>
              <a:gd name="T63" fmla="*/ 142 h 203"/>
              <a:gd name="T64" fmla="*/ 103 w 214"/>
              <a:gd name="T65" fmla="*/ 146 h 203"/>
              <a:gd name="T66" fmla="*/ 116 w 214"/>
              <a:gd name="T67" fmla="*/ 182 h 203"/>
              <a:gd name="T68" fmla="*/ 27 w 214"/>
              <a:gd name="T69" fmla="*/ 77 h 203"/>
              <a:gd name="T70" fmla="*/ 39 w 214"/>
              <a:gd name="T71" fmla="*/ 79 h 203"/>
              <a:gd name="T72" fmla="*/ 124 w 214"/>
              <a:gd name="T73" fmla="*/ 157 h 203"/>
              <a:gd name="T74" fmla="*/ 48 w 214"/>
              <a:gd name="T75" fmla="*/ 81 h 203"/>
              <a:gd name="T76" fmla="*/ 71 w 214"/>
              <a:gd name="T77" fmla="*/ 84 h 203"/>
              <a:gd name="T78" fmla="*/ 127 w 214"/>
              <a:gd name="T79" fmla="*/ 144 h 203"/>
              <a:gd name="T80" fmla="*/ 133 w 214"/>
              <a:gd name="T81" fmla="*/ 129 h 203"/>
              <a:gd name="T82" fmla="*/ 72 w 214"/>
              <a:gd name="T83" fmla="*/ 77 h 203"/>
              <a:gd name="T84" fmla="*/ 117 w 214"/>
              <a:gd name="T85" fmla="*/ 103 h 203"/>
              <a:gd name="T86" fmla="*/ 138 w 214"/>
              <a:gd name="T87" fmla="*/ 128 h 203"/>
              <a:gd name="T88" fmla="*/ 167 w 214"/>
              <a:gd name="T89" fmla="*/ 133 h 203"/>
              <a:gd name="T90" fmla="*/ 72 w 214"/>
              <a:gd name="T91" fmla="*/ 60 h 203"/>
              <a:gd name="T92" fmla="*/ 178 w 214"/>
              <a:gd name="T93" fmla="*/ 137 h 203"/>
              <a:gd name="T94" fmla="*/ 188 w 214"/>
              <a:gd name="T95" fmla="*/ 138 h 203"/>
              <a:gd name="T96" fmla="*/ 73 w 214"/>
              <a:gd name="T97" fmla="*/ 16 h 203"/>
              <a:gd name="T98" fmla="*/ 116 w 214"/>
              <a:gd name="T99" fmla="*/ 62 h 203"/>
              <a:gd name="T100" fmla="*/ 141 w 214"/>
              <a:gd name="T101" fmla="*/ 81 h 203"/>
              <a:gd name="T102" fmla="*/ 154 w 214"/>
              <a:gd name="T103" fmla="*/ 94 h 203"/>
              <a:gd name="T104" fmla="*/ 194 w 214"/>
              <a:gd name="T105"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203">
                <a:moveTo>
                  <a:pt x="210" y="140"/>
                </a:moveTo>
                <a:cubicBezTo>
                  <a:pt x="196" y="129"/>
                  <a:pt x="162" y="108"/>
                  <a:pt x="168" y="88"/>
                </a:cubicBezTo>
                <a:cubicBezTo>
                  <a:pt x="174" y="70"/>
                  <a:pt x="185" y="53"/>
                  <a:pt x="191" y="35"/>
                </a:cubicBezTo>
                <a:cubicBezTo>
                  <a:pt x="192" y="31"/>
                  <a:pt x="189" y="27"/>
                  <a:pt x="185" y="29"/>
                </a:cubicBezTo>
                <a:cubicBezTo>
                  <a:pt x="175" y="32"/>
                  <a:pt x="164" y="36"/>
                  <a:pt x="154" y="40"/>
                </a:cubicBezTo>
                <a:cubicBezTo>
                  <a:pt x="146" y="43"/>
                  <a:pt x="130" y="53"/>
                  <a:pt x="122" y="52"/>
                </a:cubicBezTo>
                <a:cubicBezTo>
                  <a:pt x="105" y="50"/>
                  <a:pt x="84" y="15"/>
                  <a:pt x="73" y="3"/>
                </a:cubicBezTo>
                <a:cubicBezTo>
                  <a:pt x="70" y="0"/>
                  <a:pt x="66" y="2"/>
                  <a:pt x="65" y="6"/>
                </a:cubicBezTo>
                <a:cubicBezTo>
                  <a:pt x="63" y="30"/>
                  <a:pt x="63" y="53"/>
                  <a:pt x="66" y="77"/>
                </a:cubicBezTo>
                <a:cubicBezTo>
                  <a:pt x="47" y="69"/>
                  <a:pt x="27" y="65"/>
                  <a:pt x="7" y="67"/>
                </a:cubicBezTo>
                <a:cubicBezTo>
                  <a:pt x="2" y="67"/>
                  <a:pt x="0" y="72"/>
                  <a:pt x="3" y="75"/>
                </a:cubicBezTo>
                <a:cubicBezTo>
                  <a:pt x="11" y="84"/>
                  <a:pt x="19" y="92"/>
                  <a:pt x="28" y="100"/>
                </a:cubicBezTo>
                <a:cubicBezTo>
                  <a:pt x="34" y="105"/>
                  <a:pt x="52" y="116"/>
                  <a:pt x="55" y="123"/>
                </a:cubicBezTo>
                <a:cubicBezTo>
                  <a:pt x="61" y="138"/>
                  <a:pt x="36" y="169"/>
                  <a:pt x="29" y="183"/>
                </a:cubicBezTo>
                <a:cubicBezTo>
                  <a:pt x="27" y="188"/>
                  <a:pt x="31" y="192"/>
                  <a:pt x="36" y="190"/>
                </a:cubicBezTo>
                <a:cubicBezTo>
                  <a:pt x="56" y="179"/>
                  <a:pt x="76" y="167"/>
                  <a:pt x="95" y="154"/>
                </a:cubicBezTo>
                <a:cubicBezTo>
                  <a:pt x="100" y="169"/>
                  <a:pt x="106" y="184"/>
                  <a:pt x="112" y="199"/>
                </a:cubicBezTo>
                <a:cubicBezTo>
                  <a:pt x="114" y="203"/>
                  <a:pt x="120" y="201"/>
                  <a:pt x="121" y="197"/>
                </a:cubicBezTo>
                <a:cubicBezTo>
                  <a:pt x="127" y="178"/>
                  <a:pt x="133" y="158"/>
                  <a:pt x="139" y="139"/>
                </a:cubicBezTo>
                <a:cubicBezTo>
                  <a:pt x="162" y="146"/>
                  <a:pt x="184" y="149"/>
                  <a:pt x="208" y="149"/>
                </a:cubicBezTo>
                <a:cubicBezTo>
                  <a:pt x="213" y="149"/>
                  <a:pt x="214" y="142"/>
                  <a:pt x="210" y="140"/>
                </a:cubicBezTo>
                <a:close/>
                <a:moveTo>
                  <a:pt x="171" y="59"/>
                </a:moveTo>
                <a:cubicBezTo>
                  <a:pt x="167" y="56"/>
                  <a:pt x="163" y="52"/>
                  <a:pt x="158" y="49"/>
                </a:cubicBezTo>
                <a:cubicBezTo>
                  <a:pt x="165" y="46"/>
                  <a:pt x="172" y="44"/>
                  <a:pt x="179" y="41"/>
                </a:cubicBezTo>
                <a:cubicBezTo>
                  <a:pt x="176" y="47"/>
                  <a:pt x="174" y="53"/>
                  <a:pt x="171" y="59"/>
                </a:cubicBezTo>
                <a:close/>
                <a:moveTo>
                  <a:pt x="144" y="54"/>
                </a:moveTo>
                <a:cubicBezTo>
                  <a:pt x="147" y="53"/>
                  <a:pt x="151" y="51"/>
                  <a:pt x="154" y="50"/>
                </a:cubicBezTo>
                <a:cubicBezTo>
                  <a:pt x="159" y="55"/>
                  <a:pt x="164" y="59"/>
                  <a:pt x="169" y="64"/>
                </a:cubicBezTo>
                <a:cubicBezTo>
                  <a:pt x="168" y="66"/>
                  <a:pt x="167" y="69"/>
                  <a:pt x="166" y="72"/>
                </a:cubicBezTo>
                <a:cubicBezTo>
                  <a:pt x="158" y="67"/>
                  <a:pt x="150" y="61"/>
                  <a:pt x="143" y="54"/>
                </a:cubicBezTo>
                <a:cubicBezTo>
                  <a:pt x="144" y="54"/>
                  <a:pt x="144" y="54"/>
                  <a:pt x="144" y="54"/>
                </a:cubicBezTo>
                <a:close/>
                <a:moveTo>
                  <a:pt x="138" y="56"/>
                </a:moveTo>
                <a:cubicBezTo>
                  <a:pt x="145" y="65"/>
                  <a:pt x="153" y="72"/>
                  <a:pt x="163" y="77"/>
                </a:cubicBezTo>
                <a:cubicBezTo>
                  <a:pt x="162" y="80"/>
                  <a:pt x="160" y="83"/>
                  <a:pt x="158" y="86"/>
                </a:cubicBezTo>
                <a:cubicBezTo>
                  <a:pt x="154" y="83"/>
                  <a:pt x="149" y="80"/>
                  <a:pt x="145" y="76"/>
                </a:cubicBezTo>
                <a:cubicBezTo>
                  <a:pt x="138" y="71"/>
                  <a:pt x="131" y="66"/>
                  <a:pt x="125" y="61"/>
                </a:cubicBezTo>
                <a:cubicBezTo>
                  <a:pt x="129" y="60"/>
                  <a:pt x="134" y="58"/>
                  <a:pt x="138" y="56"/>
                </a:cubicBezTo>
                <a:close/>
                <a:moveTo>
                  <a:pt x="45" y="173"/>
                </a:moveTo>
                <a:cubicBezTo>
                  <a:pt x="48" y="169"/>
                  <a:pt x="50" y="164"/>
                  <a:pt x="53" y="160"/>
                </a:cubicBezTo>
                <a:cubicBezTo>
                  <a:pt x="55" y="161"/>
                  <a:pt x="57" y="163"/>
                  <a:pt x="59" y="164"/>
                </a:cubicBezTo>
                <a:cubicBezTo>
                  <a:pt x="59" y="165"/>
                  <a:pt x="59" y="165"/>
                  <a:pt x="60" y="165"/>
                </a:cubicBezTo>
                <a:cubicBezTo>
                  <a:pt x="55" y="168"/>
                  <a:pt x="50" y="170"/>
                  <a:pt x="45" y="173"/>
                </a:cubicBezTo>
                <a:close/>
                <a:moveTo>
                  <a:pt x="61" y="164"/>
                </a:moveTo>
                <a:cubicBezTo>
                  <a:pt x="62" y="163"/>
                  <a:pt x="62" y="162"/>
                  <a:pt x="61" y="162"/>
                </a:cubicBezTo>
                <a:cubicBezTo>
                  <a:pt x="59" y="160"/>
                  <a:pt x="57" y="158"/>
                  <a:pt x="55" y="156"/>
                </a:cubicBezTo>
                <a:cubicBezTo>
                  <a:pt x="56" y="153"/>
                  <a:pt x="57" y="151"/>
                  <a:pt x="59" y="148"/>
                </a:cubicBezTo>
                <a:cubicBezTo>
                  <a:pt x="61" y="150"/>
                  <a:pt x="63" y="152"/>
                  <a:pt x="66" y="154"/>
                </a:cubicBezTo>
                <a:cubicBezTo>
                  <a:pt x="67" y="156"/>
                  <a:pt x="69" y="157"/>
                  <a:pt x="70" y="158"/>
                </a:cubicBezTo>
                <a:cubicBezTo>
                  <a:pt x="67" y="160"/>
                  <a:pt x="64" y="162"/>
                  <a:pt x="61" y="164"/>
                </a:cubicBezTo>
                <a:close/>
                <a:moveTo>
                  <a:pt x="74" y="156"/>
                </a:moveTo>
                <a:cubicBezTo>
                  <a:pt x="72" y="154"/>
                  <a:pt x="69" y="153"/>
                  <a:pt x="67" y="151"/>
                </a:cubicBezTo>
                <a:cubicBezTo>
                  <a:pt x="65" y="149"/>
                  <a:pt x="62" y="147"/>
                  <a:pt x="60" y="145"/>
                </a:cubicBezTo>
                <a:cubicBezTo>
                  <a:pt x="62" y="142"/>
                  <a:pt x="63" y="139"/>
                  <a:pt x="65" y="136"/>
                </a:cubicBezTo>
                <a:cubicBezTo>
                  <a:pt x="71" y="141"/>
                  <a:pt x="77" y="146"/>
                  <a:pt x="84" y="149"/>
                </a:cubicBezTo>
                <a:cubicBezTo>
                  <a:pt x="80" y="152"/>
                  <a:pt x="77" y="154"/>
                  <a:pt x="74" y="156"/>
                </a:cubicBezTo>
                <a:close/>
                <a:moveTo>
                  <a:pt x="95" y="142"/>
                </a:moveTo>
                <a:cubicBezTo>
                  <a:pt x="92" y="144"/>
                  <a:pt x="90" y="145"/>
                  <a:pt x="87" y="147"/>
                </a:cubicBezTo>
                <a:cubicBezTo>
                  <a:pt x="80" y="142"/>
                  <a:pt x="73" y="137"/>
                  <a:pt x="67" y="133"/>
                </a:cubicBezTo>
                <a:cubicBezTo>
                  <a:pt x="68" y="131"/>
                  <a:pt x="68" y="129"/>
                  <a:pt x="69" y="127"/>
                </a:cubicBezTo>
                <a:cubicBezTo>
                  <a:pt x="70" y="126"/>
                  <a:pt x="70" y="123"/>
                  <a:pt x="69" y="121"/>
                </a:cubicBezTo>
                <a:cubicBezTo>
                  <a:pt x="51" y="107"/>
                  <a:pt x="34" y="92"/>
                  <a:pt x="18" y="76"/>
                </a:cubicBezTo>
                <a:cubicBezTo>
                  <a:pt x="19" y="76"/>
                  <a:pt x="20" y="76"/>
                  <a:pt x="21" y="76"/>
                </a:cubicBezTo>
                <a:cubicBezTo>
                  <a:pt x="46" y="98"/>
                  <a:pt x="71" y="120"/>
                  <a:pt x="97" y="141"/>
                </a:cubicBezTo>
                <a:cubicBezTo>
                  <a:pt x="96" y="141"/>
                  <a:pt x="96" y="141"/>
                  <a:pt x="95" y="142"/>
                </a:cubicBezTo>
                <a:close/>
                <a:moveTo>
                  <a:pt x="116" y="182"/>
                </a:moveTo>
                <a:cubicBezTo>
                  <a:pt x="111" y="170"/>
                  <a:pt x="107" y="158"/>
                  <a:pt x="103" y="146"/>
                </a:cubicBezTo>
                <a:cubicBezTo>
                  <a:pt x="109" y="151"/>
                  <a:pt x="116" y="156"/>
                  <a:pt x="122" y="161"/>
                </a:cubicBezTo>
                <a:cubicBezTo>
                  <a:pt x="120" y="168"/>
                  <a:pt x="118" y="175"/>
                  <a:pt x="116" y="182"/>
                </a:cubicBezTo>
                <a:close/>
                <a:moveTo>
                  <a:pt x="124" y="157"/>
                </a:moveTo>
                <a:cubicBezTo>
                  <a:pt x="93" y="129"/>
                  <a:pt x="60" y="102"/>
                  <a:pt x="27" y="77"/>
                </a:cubicBezTo>
                <a:cubicBezTo>
                  <a:pt x="31" y="77"/>
                  <a:pt x="35" y="78"/>
                  <a:pt x="39" y="79"/>
                </a:cubicBezTo>
                <a:cubicBezTo>
                  <a:pt x="39" y="79"/>
                  <a:pt x="39" y="79"/>
                  <a:pt x="39" y="79"/>
                </a:cubicBezTo>
                <a:cubicBezTo>
                  <a:pt x="69" y="102"/>
                  <a:pt x="97" y="125"/>
                  <a:pt x="126" y="148"/>
                </a:cubicBezTo>
                <a:cubicBezTo>
                  <a:pt x="125" y="151"/>
                  <a:pt x="124" y="154"/>
                  <a:pt x="124" y="157"/>
                </a:cubicBezTo>
                <a:close/>
                <a:moveTo>
                  <a:pt x="127" y="144"/>
                </a:moveTo>
                <a:cubicBezTo>
                  <a:pt x="102" y="121"/>
                  <a:pt x="75" y="100"/>
                  <a:pt x="48" y="81"/>
                </a:cubicBezTo>
                <a:cubicBezTo>
                  <a:pt x="53" y="82"/>
                  <a:pt x="59" y="85"/>
                  <a:pt x="64" y="87"/>
                </a:cubicBezTo>
                <a:cubicBezTo>
                  <a:pt x="68" y="89"/>
                  <a:pt x="70" y="87"/>
                  <a:pt x="71" y="84"/>
                </a:cubicBezTo>
                <a:cubicBezTo>
                  <a:pt x="91" y="101"/>
                  <a:pt x="111" y="117"/>
                  <a:pt x="131" y="133"/>
                </a:cubicBezTo>
                <a:cubicBezTo>
                  <a:pt x="130" y="137"/>
                  <a:pt x="129" y="141"/>
                  <a:pt x="127" y="144"/>
                </a:cubicBezTo>
                <a:close/>
                <a:moveTo>
                  <a:pt x="138" y="128"/>
                </a:moveTo>
                <a:cubicBezTo>
                  <a:pt x="136" y="127"/>
                  <a:pt x="134" y="128"/>
                  <a:pt x="133" y="129"/>
                </a:cubicBezTo>
                <a:cubicBezTo>
                  <a:pt x="113" y="112"/>
                  <a:pt x="92" y="96"/>
                  <a:pt x="72" y="79"/>
                </a:cubicBezTo>
                <a:cubicBezTo>
                  <a:pt x="72" y="78"/>
                  <a:pt x="72" y="78"/>
                  <a:pt x="72" y="77"/>
                </a:cubicBezTo>
                <a:cubicBezTo>
                  <a:pt x="72" y="73"/>
                  <a:pt x="72" y="69"/>
                  <a:pt x="72" y="66"/>
                </a:cubicBezTo>
                <a:cubicBezTo>
                  <a:pt x="86" y="79"/>
                  <a:pt x="101" y="91"/>
                  <a:pt x="117" y="103"/>
                </a:cubicBezTo>
                <a:cubicBezTo>
                  <a:pt x="130" y="113"/>
                  <a:pt x="142" y="125"/>
                  <a:pt x="157" y="133"/>
                </a:cubicBezTo>
                <a:cubicBezTo>
                  <a:pt x="150" y="132"/>
                  <a:pt x="144" y="130"/>
                  <a:pt x="138" y="128"/>
                </a:cubicBezTo>
                <a:close/>
                <a:moveTo>
                  <a:pt x="167" y="136"/>
                </a:moveTo>
                <a:cubicBezTo>
                  <a:pt x="168" y="135"/>
                  <a:pt x="168" y="134"/>
                  <a:pt x="167" y="133"/>
                </a:cubicBezTo>
                <a:cubicBezTo>
                  <a:pt x="153" y="119"/>
                  <a:pt x="136" y="109"/>
                  <a:pt x="121" y="98"/>
                </a:cubicBezTo>
                <a:cubicBezTo>
                  <a:pt x="105" y="85"/>
                  <a:pt x="88" y="72"/>
                  <a:pt x="72" y="60"/>
                </a:cubicBezTo>
                <a:cubicBezTo>
                  <a:pt x="72" y="54"/>
                  <a:pt x="72" y="48"/>
                  <a:pt x="72" y="43"/>
                </a:cubicBezTo>
                <a:cubicBezTo>
                  <a:pt x="108" y="74"/>
                  <a:pt x="142" y="106"/>
                  <a:pt x="178" y="137"/>
                </a:cubicBezTo>
                <a:cubicBezTo>
                  <a:pt x="174" y="137"/>
                  <a:pt x="171" y="136"/>
                  <a:pt x="167" y="136"/>
                </a:cubicBezTo>
                <a:close/>
                <a:moveTo>
                  <a:pt x="188" y="138"/>
                </a:moveTo>
                <a:cubicBezTo>
                  <a:pt x="152" y="102"/>
                  <a:pt x="112" y="69"/>
                  <a:pt x="72" y="37"/>
                </a:cubicBezTo>
                <a:cubicBezTo>
                  <a:pt x="72" y="30"/>
                  <a:pt x="73" y="23"/>
                  <a:pt x="73" y="16"/>
                </a:cubicBezTo>
                <a:cubicBezTo>
                  <a:pt x="81" y="25"/>
                  <a:pt x="89" y="34"/>
                  <a:pt x="97" y="43"/>
                </a:cubicBezTo>
                <a:cubicBezTo>
                  <a:pt x="101" y="49"/>
                  <a:pt x="108" y="60"/>
                  <a:pt x="116" y="62"/>
                </a:cubicBezTo>
                <a:cubicBezTo>
                  <a:pt x="117" y="62"/>
                  <a:pt x="117" y="62"/>
                  <a:pt x="118" y="62"/>
                </a:cubicBezTo>
                <a:cubicBezTo>
                  <a:pt x="126" y="68"/>
                  <a:pt x="134" y="75"/>
                  <a:pt x="141" y="81"/>
                </a:cubicBezTo>
                <a:cubicBezTo>
                  <a:pt x="146" y="84"/>
                  <a:pt x="150" y="89"/>
                  <a:pt x="155" y="92"/>
                </a:cubicBezTo>
                <a:cubicBezTo>
                  <a:pt x="155" y="93"/>
                  <a:pt x="154" y="94"/>
                  <a:pt x="154" y="94"/>
                </a:cubicBezTo>
                <a:cubicBezTo>
                  <a:pt x="153" y="96"/>
                  <a:pt x="153" y="99"/>
                  <a:pt x="155" y="100"/>
                </a:cubicBezTo>
                <a:cubicBezTo>
                  <a:pt x="167" y="114"/>
                  <a:pt x="180" y="127"/>
                  <a:pt x="194" y="139"/>
                </a:cubicBezTo>
                <a:cubicBezTo>
                  <a:pt x="192" y="139"/>
                  <a:pt x="190" y="138"/>
                  <a:pt x="188" y="13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5"/>
          <p:cNvSpPr>
            <a:spLocks noEditPoints="1"/>
          </p:cNvSpPr>
          <p:nvPr/>
        </p:nvSpPr>
        <p:spPr bwMode="auto">
          <a:xfrm>
            <a:off x="2190331" y="1035549"/>
            <a:ext cx="814387" cy="773112"/>
          </a:xfrm>
          <a:custGeom>
            <a:avLst/>
            <a:gdLst>
              <a:gd name="T0" fmla="*/ 168 w 214"/>
              <a:gd name="T1" fmla="*/ 88 h 203"/>
              <a:gd name="T2" fmla="*/ 185 w 214"/>
              <a:gd name="T3" fmla="*/ 29 h 203"/>
              <a:gd name="T4" fmla="*/ 122 w 214"/>
              <a:gd name="T5" fmla="*/ 52 h 203"/>
              <a:gd name="T6" fmla="*/ 65 w 214"/>
              <a:gd name="T7" fmla="*/ 6 h 203"/>
              <a:gd name="T8" fmla="*/ 7 w 214"/>
              <a:gd name="T9" fmla="*/ 67 h 203"/>
              <a:gd name="T10" fmla="*/ 28 w 214"/>
              <a:gd name="T11" fmla="*/ 100 h 203"/>
              <a:gd name="T12" fmla="*/ 29 w 214"/>
              <a:gd name="T13" fmla="*/ 183 h 203"/>
              <a:gd name="T14" fmla="*/ 95 w 214"/>
              <a:gd name="T15" fmla="*/ 154 h 203"/>
              <a:gd name="T16" fmla="*/ 121 w 214"/>
              <a:gd name="T17" fmla="*/ 197 h 203"/>
              <a:gd name="T18" fmla="*/ 208 w 214"/>
              <a:gd name="T19" fmla="*/ 149 h 203"/>
              <a:gd name="T20" fmla="*/ 171 w 214"/>
              <a:gd name="T21" fmla="*/ 59 h 203"/>
              <a:gd name="T22" fmla="*/ 179 w 214"/>
              <a:gd name="T23" fmla="*/ 41 h 203"/>
              <a:gd name="T24" fmla="*/ 144 w 214"/>
              <a:gd name="T25" fmla="*/ 54 h 203"/>
              <a:gd name="T26" fmla="*/ 169 w 214"/>
              <a:gd name="T27" fmla="*/ 64 h 203"/>
              <a:gd name="T28" fmla="*/ 143 w 214"/>
              <a:gd name="T29" fmla="*/ 54 h 203"/>
              <a:gd name="T30" fmla="*/ 138 w 214"/>
              <a:gd name="T31" fmla="*/ 56 h 203"/>
              <a:gd name="T32" fmla="*/ 158 w 214"/>
              <a:gd name="T33" fmla="*/ 86 h 203"/>
              <a:gd name="T34" fmla="*/ 125 w 214"/>
              <a:gd name="T35" fmla="*/ 61 h 203"/>
              <a:gd name="T36" fmla="*/ 45 w 214"/>
              <a:gd name="T37" fmla="*/ 173 h 203"/>
              <a:gd name="T38" fmla="*/ 59 w 214"/>
              <a:gd name="T39" fmla="*/ 164 h 203"/>
              <a:gd name="T40" fmla="*/ 45 w 214"/>
              <a:gd name="T41" fmla="*/ 173 h 203"/>
              <a:gd name="T42" fmla="*/ 61 w 214"/>
              <a:gd name="T43" fmla="*/ 162 h 203"/>
              <a:gd name="T44" fmla="*/ 59 w 214"/>
              <a:gd name="T45" fmla="*/ 148 h 203"/>
              <a:gd name="T46" fmla="*/ 70 w 214"/>
              <a:gd name="T47" fmla="*/ 158 h 203"/>
              <a:gd name="T48" fmla="*/ 74 w 214"/>
              <a:gd name="T49" fmla="*/ 156 h 203"/>
              <a:gd name="T50" fmla="*/ 60 w 214"/>
              <a:gd name="T51" fmla="*/ 145 h 203"/>
              <a:gd name="T52" fmla="*/ 84 w 214"/>
              <a:gd name="T53" fmla="*/ 149 h 203"/>
              <a:gd name="T54" fmla="*/ 95 w 214"/>
              <a:gd name="T55" fmla="*/ 142 h 203"/>
              <a:gd name="T56" fmla="*/ 67 w 214"/>
              <a:gd name="T57" fmla="*/ 133 h 203"/>
              <a:gd name="T58" fmla="*/ 69 w 214"/>
              <a:gd name="T59" fmla="*/ 121 h 203"/>
              <a:gd name="T60" fmla="*/ 21 w 214"/>
              <a:gd name="T61" fmla="*/ 76 h 203"/>
              <a:gd name="T62" fmla="*/ 95 w 214"/>
              <a:gd name="T63" fmla="*/ 142 h 203"/>
              <a:gd name="T64" fmla="*/ 103 w 214"/>
              <a:gd name="T65" fmla="*/ 146 h 203"/>
              <a:gd name="T66" fmla="*/ 116 w 214"/>
              <a:gd name="T67" fmla="*/ 182 h 203"/>
              <a:gd name="T68" fmla="*/ 27 w 214"/>
              <a:gd name="T69" fmla="*/ 77 h 203"/>
              <a:gd name="T70" fmla="*/ 39 w 214"/>
              <a:gd name="T71" fmla="*/ 79 h 203"/>
              <a:gd name="T72" fmla="*/ 124 w 214"/>
              <a:gd name="T73" fmla="*/ 157 h 203"/>
              <a:gd name="T74" fmla="*/ 48 w 214"/>
              <a:gd name="T75" fmla="*/ 81 h 203"/>
              <a:gd name="T76" fmla="*/ 71 w 214"/>
              <a:gd name="T77" fmla="*/ 84 h 203"/>
              <a:gd name="T78" fmla="*/ 127 w 214"/>
              <a:gd name="T79" fmla="*/ 144 h 203"/>
              <a:gd name="T80" fmla="*/ 133 w 214"/>
              <a:gd name="T81" fmla="*/ 129 h 203"/>
              <a:gd name="T82" fmla="*/ 72 w 214"/>
              <a:gd name="T83" fmla="*/ 77 h 203"/>
              <a:gd name="T84" fmla="*/ 117 w 214"/>
              <a:gd name="T85" fmla="*/ 103 h 203"/>
              <a:gd name="T86" fmla="*/ 138 w 214"/>
              <a:gd name="T87" fmla="*/ 128 h 203"/>
              <a:gd name="T88" fmla="*/ 167 w 214"/>
              <a:gd name="T89" fmla="*/ 133 h 203"/>
              <a:gd name="T90" fmla="*/ 72 w 214"/>
              <a:gd name="T91" fmla="*/ 60 h 203"/>
              <a:gd name="T92" fmla="*/ 178 w 214"/>
              <a:gd name="T93" fmla="*/ 137 h 203"/>
              <a:gd name="T94" fmla="*/ 188 w 214"/>
              <a:gd name="T95" fmla="*/ 138 h 203"/>
              <a:gd name="T96" fmla="*/ 73 w 214"/>
              <a:gd name="T97" fmla="*/ 16 h 203"/>
              <a:gd name="T98" fmla="*/ 116 w 214"/>
              <a:gd name="T99" fmla="*/ 62 h 203"/>
              <a:gd name="T100" fmla="*/ 141 w 214"/>
              <a:gd name="T101" fmla="*/ 81 h 203"/>
              <a:gd name="T102" fmla="*/ 154 w 214"/>
              <a:gd name="T103" fmla="*/ 94 h 203"/>
              <a:gd name="T104" fmla="*/ 194 w 214"/>
              <a:gd name="T105"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203">
                <a:moveTo>
                  <a:pt x="210" y="140"/>
                </a:moveTo>
                <a:cubicBezTo>
                  <a:pt x="196" y="129"/>
                  <a:pt x="162" y="108"/>
                  <a:pt x="168" y="88"/>
                </a:cubicBezTo>
                <a:cubicBezTo>
                  <a:pt x="174" y="70"/>
                  <a:pt x="185" y="53"/>
                  <a:pt x="191" y="35"/>
                </a:cubicBezTo>
                <a:cubicBezTo>
                  <a:pt x="192" y="31"/>
                  <a:pt x="189" y="27"/>
                  <a:pt x="185" y="29"/>
                </a:cubicBezTo>
                <a:cubicBezTo>
                  <a:pt x="175" y="32"/>
                  <a:pt x="164" y="36"/>
                  <a:pt x="154" y="40"/>
                </a:cubicBezTo>
                <a:cubicBezTo>
                  <a:pt x="146" y="43"/>
                  <a:pt x="130" y="53"/>
                  <a:pt x="122" y="52"/>
                </a:cubicBezTo>
                <a:cubicBezTo>
                  <a:pt x="105" y="50"/>
                  <a:pt x="84" y="15"/>
                  <a:pt x="73" y="3"/>
                </a:cubicBezTo>
                <a:cubicBezTo>
                  <a:pt x="70" y="0"/>
                  <a:pt x="66" y="2"/>
                  <a:pt x="65" y="6"/>
                </a:cubicBezTo>
                <a:cubicBezTo>
                  <a:pt x="63" y="30"/>
                  <a:pt x="63" y="53"/>
                  <a:pt x="66" y="77"/>
                </a:cubicBezTo>
                <a:cubicBezTo>
                  <a:pt x="47" y="69"/>
                  <a:pt x="27" y="65"/>
                  <a:pt x="7" y="67"/>
                </a:cubicBezTo>
                <a:cubicBezTo>
                  <a:pt x="2" y="67"/>
                  <a:pt x="0" y="72"/>
                  <a:pt x="3" y="75"/>
                </a:cubicBezTo>
                <a:cubicBezTo>
                  <a:pt x="11" y="84"/>
                  <a:pt x="19" y="92"/>
                  <a:pt x="28" y="100"/>
                </a:cubicBezTo>
                <a:cubicBezTo>
                  <a:pt x="34" y="105"/>
                  <a:pt x="52" y="116"/>
                  <a:pt x="55" y="123"/>
                </a:cubicBezTo>
                <a:cubicBezTo>
                  <a:pt x="61" y="138"/>
                  <a:pt x="36" y="169"/>
                  <a:pt x="29" y="183"/>
                </a:cubicBezTo>
                <a:cubicBezTo>
                  <a:pt x="27" y="188"/>
                  <a:pt x="31" y="192"/>
                  <a:pt x="36" y="190"/>
                </a:cubicBezTo>
                <a:cubicBezTo>
                  <a:pt x="56" y="179"/>
                  <a:pt x="76" y="167"/>
                  <a:pt x="95" y="154"/>
                </a:cubicBezTo>
                <a:cubicBezTo>
                  <a:pt x="100" y="169"/>
                  <a:pt x="106" y="184"/>
                  <a:pt x="112" y="199"/>
                </a:cubicBezTo>
                <a:cubicBezTo>
                  <a:pt x="114" y="203"/>
                  <a:pt x="120" y="201"/>
                  <a:pt x="121" y="197"/>
                </a:cubicBezTo>
                <a:cubicBezTo>
                  <a:pt x="127" y="178"/>
                  <a:pt x="133" y="158"/>
                  <a:pt x="139" y="139"/>
                </a:cubicBezTo>
                <a:cubicBezTo>
                  <a:pt x="162" y="146"/>
                  <a:pt x="184" y="149"/>
                  <a:pt x="208" y="149"/>
                </a:cubicBezTo>
                <a:cubicBezTo>
                  <a:pt x="213" y="149"/>
                  <a:pt x="214" y="142"/>
                  <a:pt x="210" y="140"/>
                </a:cubicBezTo>
                <a:close/>
                <a:moveTo>
                  <a:pt x="171" y="59"/>
                </a:moveTo>
                <a:cubicBezTo>
                  <a:pt x="167" y="56"/>
                  <a:pt x="163" y="52"/>
                  <a:pt x="158" y="49"/>
                </a:cubicBezTo>
                <a:cubicBezTo>
                  <a:pt x="165" y="46"/>
                  <a:pt x="172" y="44"/>
                  <a:pt x="179" y="41"/>
                </a:cubicBezTo>
                <a:cubicBezTo>
                  <a:pt x="176" y="47"/>
                  <a:pt x="174" y="53"/>
                  <a:pt x="171" y="59"/>
                </a:cubicBezTo>
                <a:close/>
                <a:moveTo>
                  <a:pt x="144" y="54"/>
                </a:moveTo>
                <a:cubicBezTo>
                  <a:pt x="147" y="53"/>
                  <a:pt x="151" y="51"/>
                  <a:pt x="154" y="50"/>
                </a:cubicBezTo>
                <a:cubicBezTo>
                  <a:pt x="159" y="55"/>
                  <a:pt x="164" y="59"/>
                  <a:pt x="169" y="64"/>
                </a:cubicBezTo>
                <a:cubicBezTo>
                  <a:pt x="168" y="66"/>
                  <a:pt x="167" y="69"/>
                  <a:pt x="166" y="72"/>
                </a:cubicBezTo>
                <a:cubicBezTo>
                  <a:pt x="158" y="67"/>
                  <a:pt x="150" y="61"/>
                  <a:pt x="143" y="54"/>
                </a:cubicBezTo>
                <a:cubicBezTo>
                  <a:pt x="144" y="54"/>
                  <a:pt x="144" y="54"/>
                  <a:pt x="144" y="54"/>
                </a:cubicBezTo>
                <a:close/>
                <a:moveTo>
                  <a:pt x="138" y="56"/>
                </a:moveTo>
                <a:cubicBezTo>
                  <a:pt x="145" y="65"/>
                  <a:pt x="153" y="72"/>
                  <a:pt x="163" y="77"/>
                </a:cubicBezTo>
                <a:cubicBezTo>
                  <a:pt x="162" y="80"/>
                  <a:pt x="160" y="83"/>
                  <a:pt x="158" y="86"/>
                </a:cubicBezTo>
                <a:cubicBezTo>
                  <a:pt x="154" y="83"/>
                  <a:pt x="149" y="80"/>
                  <a:pt x="145" y="76"/>
                </a:cubicBezTo>
                <a:cubicBezTo>
                  <a:pt x="138" y="71"/>
                  <a:pt x="131" y="66"/>
                  <a:pt x="125" y="61"/>
                </a:cubicBezTo>
                <a:cubicBezTo>
                  <a:pt x="129" y="60"/>
                  <a:pt x="134" y="58"/>
                  <a:pt x="138" y="56"/>
                </a:cubicBezTo>
                <a:close/>
                <a:moveTo>
                  <a:pt x="45" y="173"/>
                </a:moveTo>
                <a:cubicBezTo>
                  <a:pt x="48" y="169"/>
                  <a:pt x="50" y="164"/>
                  <a:pt x="53" y="160"/>
                </a:cubicBezTo>
                <a:cubicBezTo>
                  <a:pt x="55" y="161"/>
                  <a:pt x="57" y="163"/>
                  <a:pt x="59" y="164"/>
                </a:cubicBezTo>
                <a:cubicBezTo>
                  <a:pt x="59" y="165"/>
                  <a:pt x="59" y="165"/>
                  <a:pt x="60" y="165"/>
                </a:cubicBezTo>
                <a:cubicBezTo>
                  <a:pt x="55" y="168"/>
                  <a:pt x="50" y="170"/>
                  <a:pt x="45" y="173"/>
                </a:cubicBezTo>
                <a:close/>
                <a:moveTo>
                  <a:pt x="61" y="164"/>
                </a:moveTo>
                <a:cubicBezTo>
                  <a:pt x="62" y="163"/>
                  <a:pt x="62" y="162"/>
                  <a:pt x="61" y="162"/>
                </a:cubicBezTo>
                <a:cubicBezTo>
                  <a:pt x="59" y="160"/>
                  <a:pt x="57" y="158"/>
                  <a:pt x="55" y="156"/>
                </a:cubicBezTo>
                <a:cubicBezTo>
                  <a:pt x="56" y="153"/>
                  <a:pt x="57" y="151"/>
                  <a:pt x="59" y="148"/>
                </a:cubicBezTo>
                <a:cubicBezTo>
                  <a:pt x="61" y="150"/>
                  <a:pt x="63" y="152"/>
                  <a:pt x="66" y="154"/>
                </a:cubicBezTo>
                <a:cubicBezTo>
                  <a:pt x="67" y="156"/>
                  <a:pt x="69" y="157"/>
                  <a:pt x="70" y="158"/>
                </a:cubicBezTo>
                <a:cubicBezTo>
                  <a:pt x="67" y="160"/>
                  <a:pt x="64" y="162"/>
                  <a:pt x="61" y="164"/>
                </a:cubicBezTo>
                <a:close/>
                <a:moveTo>
                  <a:pt x="74" y="156"/>
                </a:moveTo>
                <a:cubicBezTo>
                  <a:pt x="72" y="154"/>
                  <a:pt x="69" y="153"/>
                  <a:pt x="67" y="151"/>
                </a:cubicBezTo>
                <a:cubicBezTo>
                  <a:pt x="65" y="149"/>
                  <a:pt x="62" y="147"/>
                  <a:pt x="60" y="145"/>
                </a:cubicBezTo>
                <a:cubicBezTo>
                  <a:pt x="62" y="142"/>
                  <a:pt x="63" y="139"/>
                  <a:pt x="65" y="136"/>
                </a:cubicBezTo>
                <a:cubicBezTo>
                  <a:pt x="71" y="141"/>
                  <a:pt x="77" y="146"/>
                  <a:pt x="84" y="149"/>
                </a:cubicBezTo>
                <a:cubicBezTo>
                  <a:pt x="80" y="152"/>
                  <a:pt x="77" y="154"/>
                  <a:pt x="74" y="156"/>
                </a:cubicBezTo>
                <a:close/>
                <a:moveTo>
                  <a:pt x="95" y="142"/>
                </a:moveTo>
                <a:cubicBezTo>
                  <a:pt x="92" y="144"/>
                  <a:pt x="90" y="145"/>
                  <a:pt x="87" y="147"/>
                </a:cubicBezTo>
                <a:cubicBezTo>
                  <a:pt x="80" y="142"/>
                  <a:pt x="73" y="137"/>
                  <a:pt x="67" y="133"/>
                </a:cubicBezTo>
                <a:cubicBezTo>
                  <a:pt x="68" y="131"/>
                  <a:pt x="68" y="129"/>
                  <a:pt x="69" y="127"/>
                </a:cubicBezTo>
                <a:cubicBezTo>
                  <a:pt x="70" y="126"/>
                  <a:pt x="70" y="123"/>
                  <a:pt x="69" y="121"/>
                </a:cubicBezTo>
                <a:cubicBezTo>
                  <a:pt x="51" y="107"/>
                  <a:pt x="34" y="92"/>
                  <a:pt x="18" y="76"/>
                </a:cubicBezTo>
                <a:cubicBezTo>
                  <a:pt x="19" y="76"/>
                  <a:pt x="20" y="76"/>
                  <a:pt x="21" y="76"/>
                </a:cubicBezTo>
                <a:cubicBezTo>
                  <a:pt x="46" y="98"/>
                  <a:pt x="71" y="120"/>
                  <a:pt x="97" y="141"/>
                </a:cubicBezTo>
                <a:cubicBezTo>
                  <a:pt x="96" y="141"/>
                  <a:pt x="96" y="141"/>
                  <a:pt x="95" y="142"/>
                </a:cubicBezTo>
                <a:close/>
                <a:moveTo>
                  <a:pt x="116" y="182"/>
                </a:moveTo>
                <a:cubicBezTo>
                  <a:pt x="111" y="170"/>
                  <a:pt x="107" y="158"/>
                  <a:pt x="103" y="146"/>
                </a:cubicBezTo>
                <a:cubicBezTo>
                  <a:pt x="109" y="151"/>
                  <a:pt x="116" y="156"/>
                  <a:pt x="122" y="161"/>
                </a:cubicBezTo>
                <a:cubicBezTo>
                  <a:pt x="120" y="168"/>
                  <a:pt x="118" y="175"/>
                  <a:pt x="116" y="182"/>
                </a:cubicBezTo>
                <a:close/>
                <a:moveTo>
                  <a:pt x="124" y="157"/>
                </a:moveTo>
                <a:cubicBezTo>
                  <a:pt x="93" y="129"/>
                  <a:pt x="60" y="102"/>
                  <a:pt x="27" y="77"/>
                </a:cubicBezTo>
                <a:cubicBezTo>
                  <a:pt x="31" y="77"/>
                  <a:pt x="35" y="78"/>
                  <a:pt x="39" y="79"/>
                </a:cubicBezTo>
                <a:cubicBezTo>
                  <a:pt x="39" y="79"/>
                  <a:pt x="39" y="79"/>
                  <a:pt x="39" y="79"/>
                </a:cubicBezTo>
                <a:cubicBezTo>
                  <a:pt x="69" y="102"/>
                  <a:pt x="97" y="125"/>
                  <a:pt x="126" y="148"/>
                </a:cubicBezTo>
                <a:cubicBezTo>
                  <a:pt x="125" y="151"/>
                  <a:pt x="124" y="154"/>
                  <a:pt x="124" y="157"/>
                </a:cubicBezTo>
                <a:close/>
                <a:moveTo>
                  <a:pt x="127" y="144"/>
                </a:moveTo>
                <a:cubicBezTo>
                  <a:pt x="102" y="121"/>
                  <a:pt x="75" y="100"/>
                  <a:pt x="48" y="81"/>
                </a:cubicBezTo>
                <a:cubicBezTo>
                  <a:pt x="53" y="82"/>
                  <a:pt x="59" y="85"/>
                  <a:pt x="64" y="87"/>
                </a:cubicBezTo>
                <a:cubicBezTo>
                  <a:pt x="68" y="89"/>
                  <a:pt x="70" y="87"/>
                  <a:pt x="71" y="84"/>
                </a:cubicBezTo>
                <a:cubicBezTo>
                  <a:pt x="91" y="101"/>
                  <a:pt x="111" y="117"/>
                  <a:pt x="131" y="133"/>
                </a:cubicBezTo>
                <a:cubicBezTo>
                  <a:pt x="130" y="137"/>
                  <a:pt x="129" y="141"/>
                  <a:pt x="127" y="144"/>
                </a:cubicBezTo>
                <a:close/>
                <a:moveTo>
                  <a:pt x="138" y="128"/>
                </a:moveTo>
                <a:cubicBezTo>
                  <a:pt x="136" y="127"/>
                  <a:pt x="134" y="128"/>
                  <a:pt x="133" y="129"/>
                </a:cubicBezTo>
                <a:cubicBezTo>
                  <a:pt x="113" y="112"/>
                  <a:pt x="92" y="96"/>
                  <a:pt x="72" y="79"/>
                </a:cubicBezTo>
                <a:cubicBezTo>
                  <a:pt x="72" y="78"/>
                  <a:pt x="72" y="78"/>
                  <a:pt x="72" y="77"/>
                </a:cubicBezTo>
                <a:cubicBezTo>
                  <a:pt x="72" y="73"/>
                  <a:pt x="72" y="69"/>
                  <a:pt x="72" y="66"/>
                </a:cubicBezTo>
                <a:cubicBezTo>
                  <a:pt x="86" y="79"/>
                  <a:pt x="101" y="91"/>
                  <a:pt x="117" y="103"/>
                </a:cubicBezTo>
                <a:cubicBezTo>
                  <a:pt x="130" y="113"/>
                  <a:pt x="142" y="125"/>
                  <a:pt x="157" y="133"/>
                </a:cubicBezTo>
                <a:cubicBezTo>
                  <a:pt x="150" y="132"/>
                  <a:pt x="144" y="130"/>
                  <a:pt x="138" y="128"/>
                </a:cubicBezTo>
                <a:close/>
                <a:moveTo>
                  <a:pt x="167" y="136"/>
                </a:moveTo>
                <a:cubicBezTo>
                  <a:pt x="168" y="135"/>
                  <a:pt x="168" y="134"/>
                  <a:pt x="167" y="133"/>
                </a:cubicBezTo>
                <a:cubicBezTo>
                  <a:pt x="153" y="119"/>
                  <a:pt x="136" y="109"/>
                  <a:pt x="121" y="98"/>
                </a:cubicBezTo>
                <a:cubicBezTo>
                  <a:pt x="105" y="85"/>
                  <a:pt x="88" y="72"/>
                  <a:pt x="72" y="60"/>
                </a:cubicBezTo>
                <a:cubicBezTo>
                  <a:pt x="72" y="54"/>
                  <a:pt x="72" y="48"/>
                  <a:pt x="72" y="43"/>
                </a:cubicBezTo>
                <a:cubicBezTo>
                  <a:pt x="108" y="74"/>
                  <a:pt x="142" y="106"/>
                  <a:pt x="178" y="137"/>
                </a:cubicBezTo>
                <a:cubicBezTo>
                  <a:pt x="174" y="137"/>
                  <a:pt x="171" y="136"/>
                  <a:pt x="167" y="136"/>
                </a:cubicBezTo>
                <a:close/>
                <a:moveTo>
                  <a:pt x="188" y="138"/>
                </a:moveTo>
                <a:cubicBezTo>
                  <a:pt x="152" y="102"/>
                  <a:pt x="112" y="69"/>
                  <a:pt x="72" y="37"/>
                </a:cubicBezTo>
                <a:cubicBezTo>
                  <a:pt x="72" y="30"/>
                  <a:pt x="73" y="23"/>
                  <a:pt x="73" y="16"/>
                </a:cubicBezTo>
                <a:cubicBezTo>
                  <a:pt x="81" y="25"/>
                  <a:pt x="89" y="34"/>
                  <a:pt x="97" y="43"/>
                </a:cubicBezTo>
                <a:cubicBezTo>
                  <a:pt x="101" y="49"/>
                  <a:pt x="108" y="60"/>
                  <a:pt x="116" y="62"/>
                </a:cubicBezTo>
                <a:cubicBezTo>
                  <a:pt x="117" y="62"/>
                  <a:pt x="117" y="62"/>
                  <a:pt x="118" y="62"/>
                </a:cubicBezTo>
                <a:cubicBezTo>
                  <a:pt x="126" y="68"/>
                  <a:pt x="134" y="75"/>
                  <a:pt x="141" y="81"/>
                </a:cubicBezTo>
                <a:cubicBezTo>
                  <a:pt x="146" y="84"/>
                  <a:pt x="150" y="89"/>
                  <a:pt x="155" y="92"/>
                </a:cubicBezTo>
                <a:cubicBezTo>
                  <a:pt x="155" y="93"/>
                  <a:pt x="154" y="94"/>
                  <a:pt x="154" y="94"/>
                </a:cubicBezTo>
                <a:cubicBezTo>
                  <a:pt x="153" y="96"/>
                  <a:pt x="153" y="99"/>
                  <a:pt x="155" y="100"/>
                </a:cubicBezTo>
                <a:cubicBezTo>
                  <a:pt x="167" y="114"/>
                  <a:pt x="180" y="127"/>
                  <a:pt x="194" y="139"/>
                </a:cubicBezTo>
                <a:cubicBezTo>
                  <a:pt x="192" y="139"/>
                  <a:pt x="190" y="138"/>
                  <a:pt x="188" y="13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7" name="Freeform 5"/>
          <p:cNvSpPr>
            <a:spLocks noEditPoints="1"/>
          </p:cNvSpPr>
          <p:nvPr/>
        </p:nvSpPr>
        <p:spPr bwMode="auto">
          <a:xfrm>
            <a:off x="470566" y="2262057"/>
            <a:ext cx="814387" cy="773112"/>
          </a:xfrm>
          <a:custGeom>
            <a:avLst/>
            <a:gdLst>
              <a:gd name="T0" fmla="*/ 168 w 214"/>
              <a:gd name="T1" fmla="*/ 88 h 203"/>
              <a:gd name="T2" fmla="*/ 185 w 214"/>
              <a:gd name="T3" fmla="*/ 29 h 203"/>
              <a:gd name="T4" fmla="*/ 122 w 214"/>
              <a:gd name="T5" fmla="*/ 52 h 203"/>
              <a:gd name="T6" fmla="*/ 65 w 214"/>
              <a:gd name="T7" fmla="*/ 6 h 203"/>
              <a:gd name="T8" fmla="*/ 7 w 214"/>
              <a:gd name="T9" fmla="*/ 67 h 203"/>
              <a:gd name="T10" fmla="*/ 28 w 214"/>
              <a:gd name="T11" fmla="*/ 100 h 203"/>
              <a:gd name="T12" fmla="*/ 29 w 214"/>
              <a:gd name="T13" fmla="*/ 183 h 203"/>
              <a:gd name="T14" fmla="*/ 95 w 214"/>
              <a:gd name="T15" fmla="*/ 154 h 203"/>
              <a:gd name="T16" fmla="*/ 121 w 214"/>
              <a:gd name="T17" fmla="*/ 197 h 203"/>
              <a:gd name="T18" fmla="*/ 208 w 214"/>
              <a:gd name="T19" fmla="*/ 149 h 203"/>
              <a:gd name="T20" fmla="*/ 171 w 214"/>
              <a:gd name="T21" fmla="*/ 59 h 203"/>
              <a:gd name="T22" fmla="*/ 179 w 214"/>
              <a:gd name="T23" fmla="*/ 41 h 203"/>
              <a:gd name="T24" fmla="*/ 144 w 214"/>
              <a:gd name="T25" fmla="*/ 54 h 203"/>
              <a:gd name="T26" fmla="*/ 169 w 214"/>
              <a:gd name="T27" fmla="*/ 64 h 203"/>
              <a:gd name="T28" fmla="*/ 143 w 214"/>
              <a:gd name="T29" fmla="*/ 54 h 203"/>
              <a:gd name="T30" fmla="*/ 138 w 214"/>
              <a:gd name="T31" fmla="*/ 56 h 203"/>
              <a:gd name="T32" fmla="*/ 158 w 214"/>
              <a:gd name="T33" fmla="*/ 86 h 203"/>
              <a:gd name="T34" fmla="*/ 125 w 214"/>
              <a:gd name="T35" fmla="*/ 61 h 203"/>
              <a:gd name="T36" fmla="*/ 45 w 214"/>
              <a:gd name="T37" fmla="*/ 173 h 203"/>
              <a:gd name="T38" fmla="*/ 59 w 214"/>
              <a:gd name="T39" fmla="*/ 164 h 203"/>
              <a:gd name="T40" fmla="*/ 45 w 214"/>
              <a:gd name="T41" fmla="*/ 173 h 203"/>
              <a:gd name="T42" fmla="*/ 61 w 214"/>
              <a:gd name="T43" fmla="*/ 162 h 203"/>
              <a:gd name="T44" fmla="*/ 59 w 214"/>
              <a:gd name="T45" fmla="*/ 148 h 203"/>
              <a:gd name="T46" fmla="*/ 70 w 214"/>
              <a:gd name="T47" fmla="*/ 158 h 203"/>
              <a:gd name="T48" fmla="*/ 74 w 214"/>
              <a:gd name="T49" fmla="*/ 156 h 203"/>
              <a:gd name="T50" fmla="*/ 60 w 214"/>
              <a:gd name="T51" fmla="*/ 145 h 203"/>
              <a:gd name="T52" fmla="*/ 84 w 214"/>
              <a:gd name="T53" fmla="*/ 149 h 203"/>
              <a:gd name="T54" fmla="*/ 95 w 214"/>
              <a:gd name="T55" fmla="*/ 142 h 203"/>
              <a:gd name="T56" fmla="*/ 67 w 214"/>
              <a:gd name="T57" fmla="*/ 133 h 203"/>
              <a:gd name="T58" fmla="*/ 69 w 214"/>
              <a:gd name="T59" fmla="*/ 121 h 203"/>
              <a:gd name="T60" fmla="*/ 21 w 214"/>
              <a:gd name="T61" fmla="*/ 76 h 203"/>
              <a:gd name="T62" fmla="*/ 95 w 214"/>
              <a:gd name="T63" fmla="*/ 142 h 203"/>
              <a:gd name="T64" fmla="*/ 103 w 214"/>
              <a:gd name="T65" fmla="*/ 146 h 203"/>
              <a:gd name="T66" fmla="*/ 116 w 214"/>
              <a:gd name="T67" fmla="*/ 182 h 203"/>
              <a:gd name="T68" fmla="*/ 27 w 214"/>
              <a:gd name="T69" fmla="*/ 77 h 203"/>
              <a:gd name="T70" fmla="*/ 39 w 214"/>
              <a:gd name="T71" fmla="*/ 79 h 203"/>
              <a:gd name="T72" fmla="*/ 124 w 214"/>
              <a:gd name="T73" fmla="*/ 157 h 203"/>
              <a:gd name="T74" fmla="*/ 48 w 214"/>
              <a:gd name="T75" fmla="*/ 81 h 203"/>
              <a:gd name="T76" fmla="*/ 71 w 214"/>
              <a:gd name="T77" fmla="*/ 84 h 203"/>
              <a:gd name="T78" fmla="*/ 127 w 214"/>
              <a:gd name="T79" fmla="*/ 144 h 203"/>
              <a:gd name="T80" fmla="*/ 133 w 214"/>
              <a:gd name="T81" fmla="*/ 129 h 203"/>
              <a:gd name="T82" fmla="*/ 72 w 214"/>
              <a:gd name="T83" fmla="*/ 77 h 203"/>
              <a:gd name="T84" fmla="*/ 117 w 214"/>
              <a:gd name="T85" fmla="*/ 103 h 203"/>
              <a:gd name="T86" fmla="*/ 138 w 214"/>
              <a:gd name="T87" fmla="*/ 128 h 203"/>
              <a:gd name="T88" fmla="*/ 167 w 214"/>
              <a:gd name="T89" fmla="*/ 133 h 203"/>
              <a:gd name="T90" fmla="*/ 72 w 214"/>
              <a:gd name="T91" fmla="*/ 60 h 203"/>
              <a:gd name="T92" fmla="*/ 178 w 214"/>
              <a:gd name="T93" fmla="*/ 137 h 203"/>
              <a:gd name="T94" fmla="*/ 188 w 214"/>
              <a:gd name="T95" fmla="*/ 138 h 203"/>
              <a:gd name="T96" fmla="*/ 73 w 214"/>
              <a:gd name="T97" fmla="*/ 16 h 203"/>
              <a:gd name="T98" fmla="*/ 116 w 214"/>
              <a:gd name="T99" fmla="*/ 62 h 203"/>
              <a:gd name="T100" fmla="*/ 141 w 214"/>
              <a:gd name="T101" fmla="*/ 81 h 203"/>
              <a:gd name="T102" fmla="*/ 154 w 214"/>
              <a:gd name="T103" fmla="*/ 94 h 203"/>
              <a:gd name="T104" fmla="*/ 194 w 214"/>
              <a:gd name="T105"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203">
                <a:moveTo>
                  <a:pt x="210" y="140"/>
                </a:moveTo>
                <a:cubicBezTo>
                  <a:pt x="196" y="129"/>
                  <a:pt x="162" y="108"/>
                  <a:pt x="168" y="88"/>
                </a:cubicBezTo>
                <a:cubicBezTo>
                  <a:pt x="174" y="70"/>
                  <a:pt x="185" y="53"/>
                  <a:pt x="191" y="35"/>
                </a:cubicBezTo>
                <a:cubicBezTo>
                  <a:pt x="192" y="31"/>
                  <a:pt x="189" y="27"/>
                  <a:pt x="185" y="29"/>
                </a:cubicBezTo>
                <a:cubicBezTo>
                  <a:pt x="175" y="32"/>
                  <a:pt x="164" y="36"/>
                  <a:pt x="154" y="40"/>
                </a:cubicBezTo>
                <a:cubicBezTo>
                  <a:pt x="146" y="43"/>
                  <a:pt x="130" y="53"/>
                  <a:pt x="122" y="52"/>
                </a:cubicBezTo>
                <a:cubicBezTo>
                  <a:pt x="105" y="50"/>
                  <a:pt x="84" y="15"/>
                  <a:pt x="73" y="3"/>
                </a:cubicBezTo>
                <a:cubicBezTo>
                  <a:pt x="70" y="0"/>
                  <a:pt x="66" y="2"/>
                  <a:pt x="65" y="6"/>
                </a:cubicBezTo>
                <a:cubicBezTo>
                  <a:pt x="63" y="30"/>
                  <a:pt x="63" y="53"/>
                  <a:pt x="66" y="77"/>
                </a:cubicBezTo>
                <a:cubicBezTo>
                  <a:pt x="47" y="69"/>
                  <a:pt x="27" y="65"/>
                  <a:pt x="7" y="67"/>
                </a:cubicBezTo>
                <a:cubicBezTo>
                  <a:pt x="2" y="67"/>
                  <a:pt x="0" y="72"/>
                  <a:pt x="3" y="75"/>
                </a:cubicBezTo>
                <a:cubicBezTo>
                  <a:pt x="11" y="84"/>
                  <a:pt x="19" y="92"/>
                  <a:pt x="28" y="100"/>
                </a:cubicBezTo>
                <a:cubicBezTo>
                  <a:pt x="34" y="105"/>
                  <a:pt x="52" y="116"/>
                  <a:pt x="55" y="123"/>
                </a:cubicBezTo>
                <a:cubicBezTo>
                  <a:pt x="61" y="138"/>
                  <a:pt x="36" y="169"/>
                  <a:pt x="29" y="183"/>
                </a:cubicBezTo>
                <a:cubicBezTo>
                  <a:pt x="27" y="188"/>
                  <a:pt x="31" y="192"/>
                  <a:pt x="36" y="190"/>
                </a:cubicBezTo>
                <a:cubicBezTo>
                  <a:pt x="56" y="179"/>
                  <a:pt x="76" y="167"/>
                  <a:pt x="95" y="154"/>
                </a:cubicBezTo>
                <a:cubicBezTo>
                  <a:pt x="100" y="169"/>
                  <a:pt x="106" y="184"/>
                  <a:pt x="112" y="199"/>
                </a:cubicBezTo>
                <a:cubicBezTo>
                  <a:pt x="114" y="203"/>
                  <a:pt x="120" y="201"/>
                  <a:pt x="121" y="197"/>
                </a:cubicBezTo>
                <a:cubicBezTo>
                  <a:pt x="127" y="178"/>
                  <a:pt x="133" y="158"/>
                  <a:pt x="139" y="139"/>
                </a:cubicBezTo>
                <a:cubicBezTo>
                  <a:pt x="162" y="146"/>
                  <a:pt x="184" y="149"/>
                  <a:pt x="208" y="149"/>
                </a:cubicBezTo>
                <a:cubicBezTo>
                  <a:pt x="213" y="149"/>
                  <a:pt x="214" y="142"/>
                  <a:pt x="210" y="140"/>
                </a:cubicBezTo>
                <a:close/>
                <a:moveTo>
                  <a:pt x="171" y="59"/>
                </a:moveTo>
                <a:cubicBezTo>
                  <a:pt x="167" y="56"/>
                  <a:pt x="163" y="52"/>
                  <a:pt x="158" y="49"/>
                </a:cubicBezTo>
                <a:cubicBezTo>
                  <a:pt x="165" y="46"/>
                  <a:pt x="172" y="44"/>
                  <a:pt x="179" y="41"/>
                </a:cubicBezTo>
                <a:cubicBezTo>
                  <a:pt x="176" y="47"/>
                  <a:pt x="174" y="53"/>
                  <a:pt x="171" y="59"/>
                </a:cubicBezTo>
                <a:close/>
                <a:moveTo>
                  <a:pt x="144" y="54"/>
                </a:moveTo>
                <a:cubicBezTo>
                  <a:pt x="147" y="53"/>
                  <a:pt x="151" y="51"/>
                  <a:pt x="154" y="50"/>
                </a:cubicBezTo>
                <a:cubicBezTo>
                  <a:pt x="159" y="55"/>
                  <a:pt x="164" y="59"/>
                  <a:pt x="169" y="64"/>
                </a:cubicBezTo>
                <a:cubicBezTo>
                  <a:pt x="168" y="66"/>
                  <a:pt x="167" y="69"/>
                  <a:pt x="166" y="72"/>
                </a:cubicBezTo>
                <a:cubicBezTo>
                  <a:pt x="158" y="67"/>
                  <a:pt x="150" y="61"/>
                  <a:pt x="143" y="54"/>
                </a:cubicBezTo>
                <a:cubicBezTo>
                  <a:pt x="144" y="54"/>
                  <a:pt x="144" y="54"/>
                  <a:pt x="144" y="54"/>
                </a:cubicBezTo>
                <a:close/>
                <a:moveTo>
                  <a:pt x="138" y="56"/>
                </a:moveTo>
                <a:cubicBezTo>
                  <a:pt x="145" y="65"/>
                  <a:pt x="153" y="72"/>
                  <a:pt x="163" y="77"/>
                </a:cubicBezTo>
                <a:cubicBezTo>
                  <a:pt x="162" y="80"/>
                  <a:pt x="160" y="83"/>
                  <a:pt x="158" y="86"/>
                </a:cubicBezTo>
                <a:cubicBezTo>
                  <a:pt x="154" y="83"/>
                  <a:pt x="149" y="80"/>
                  <a:pt x="145" y="76"/>
                </a:cubicBezTo>
                <a:cubicBezTo>
                  <a:pt x="138" y="71"/>
                  <a:pt x="131" y="66"/>
                  <a:pt x="125" y="61"/>
                </a:cubicBezTo>
                <a:cubicBezTo>
                  <a:pt x="129" y="60"/>
                  <a:pt x="134" y="58"/>
                  <a:pt x="138" y="56"/>
                </a:cubicBezTo>
                <a:close/>
                <a:moveTo>
                  <a:pt x="45" y="173"/>
                </a:moveTo>
                <a:cubicBezTo>
                  <a:pt x="48" y="169"/>
                  <a:pt x="50" y="164"/>
                  <a:pt x="53" y="160"/>
                </a:cubicBezTo>
                <a:cubicBezTo>
                  <a:pt x="55" y="161"/>
                  <a:pt x="57" y="163"/>
                  <a:pt x="59" y="164"/>
                </a:cubicBezTo>
                <a:cubicBezTo>
                  <a:pt x="59" y="165"/>
                  <a:pt x="59" y="165"/>
                  <a:pt x="60" y="165"/>
                </a:cubicBezTo>
                <a:cubicBezTo>
                  <a:pt x="55" y="168"/>
                  <a:pt x="50" y="170"/>
                  <a:pt x="45" y="173"/>
                </a:cubicBezTo>
                <a:close/>
                <a:moveTo>
                  <a:pt x="61" y="164"/>
                </a:moveTo>
                <a:cubicBezTo>
                  <a:pt x="62" y="163"/>
                  <a:pt x="62" y="162"/>
                  <a:pt x="61" y="162"/>
                </a:cubicBezTo>
                <a:cubicBezTo>
                  <a:pt x="59" y="160"/>
                  <a:pt x="57" y="158"/>
                  <a:pt x="55" y="156"/>
                </a:cubicBezTo>
                <a:cubicBezTo>
                  <a:pt x="56" y="153"/>
                  <a:pt x="57" y="151"/>
                  <a:pt x="59" y="148"/>
                </a:cubicBezTo>
                <a:cubicBezTo>
                  <a:pt x="61" y="150"/>
                  <a:pt x="63" y="152"/>
                  <a:pt x="66" y="154"/>
                </a:cubicBezTo>
                <a:cubicBezTo>
                  <a:pt x="67" y="156"/>
                  <a:pt x="69" y="157"/>
                  <a:pt x="70" y="158"/>
                </a:cubicBezTo>
                <a:cubicBezTo>
                  <a:pt x="67" y="160"/>
                  <a:pt x="64" y="162"/>
                  <a:pt x="61" y="164"/>
                </a:cubicBezTo>
                <a:close/>
                <a:moveTo>
                  <a:pt x="74" y="156"/>
                </a:moveTo>
                <a:cubicBezTo>
                  <a:pt x="72" y="154"/>
                  <a:pt x="69" y="153"/>
                  <a:pt x="67" y="151"/>
                </a:cubicBezTo>
                <a:cubicBezTo>
                  <a:pt x="65" y="149"/>
                  <a:pt x="62" y="147"/>
                  <a:pt x="60" y="145"/>
                </a:cubicBezTo>
                <a:cubicBezTo>
                  <a:pt x="62" y="142"/>
                  <a:pt x="63" y="139"/>
                  <a:pt x="65" y="136"/>
                </a:cubicBezTo>
                <a:cubicBezTo>
                  <a:pt x="71" y="141"/>
                  <a:pt x="77" y="146"/>
                  <a:pt x="84" y="149"/>
                </a:cubicBezTo>
                <a:cubicBezTo>
                  <a:pt x="80" y="152"/>
                  <a:pt x="77" y="154"/>
                  <a:pt x="74" y="156"/>
                </a:cubicBezTo>
                <a:close/>
                <a:moveTo>
                  <a:pt x="95" y="142"/>
                </a:moveTo>
                <a:cubicBezTo>
                  <a:pt x="92" y="144"/>
                  <a:pt x="90" y="145"/>
                  <a:pt x="87" y="147"/>
                </a:cubicBezTo>
                <a:cubicBezTo>
                  <a:pt x="80" y="142"/>
                  <a:pt x="73" y="137"/>
                  <a:pt x="67" y="133"/>
                </a:cubicBezTo>
                <a:cubicBezTo>
                  <a:pt x="68" y="131"/>
                  <a:pt x="68" y="129"/>
                  <a:pt x="69" y="127"/>
                </a:cubicBezTo>
                <a:cubicBezTo>
                  <a:pt x="70" y="126"/>
                  <a:pt x="70" y="123"/>
                  <a:pt x="69" y="121"/>
                </a:cubicBezTo>
                <a:cubicBezTo>
                  <a:pt x="51" y="107"/>
                  <a:pt x="34" y="92"/>
                  <a:pt x="18" y="76"/>
                </a:cubicBezTo>
                <a:cubicBezTo>
                  <a:pt x="19" y="76"/>
                  <a:pt x="20" y="76"/>
                  <a:pt x="21" y="76"/>
                </a:cubicBezTo>
                <a:cubicBezTo>
                  <a:pt x="46" y="98"/>
                  <a:pt x="71" y="120"/>
                  <a:pt x="97" y="141"/>
                </a:cubicBezTo>
                <a:cubicBezTo>
                  <a:pt x="96" y="141"/>
                  <a:pt x="96" y="141"/>
                  <a:pt x="95" y="142"/>
                </a:cubicBezTo>
                <a:close/>
                <a:moveTo>
                  <a:pt x="116" y="182"/>
                </a:moveTo>
                <a:cubicBezTo>
                  <a:pt x="111" y="170"/>
                  <a:pt x="107" y="158"/>
                  <a:pt x="103" y="146"/>
                </a:cubicBezTo>
                <a:cubicBezTo>
                  <a:pt x="109" y="151"/>
                  <a:pt x="116" y="156"/>
                  <a:pt x="122" y="161"/>
                </a:cubicBezTo>
                <a:cubicBezTo>
                  <a:pt x="120" y="168"/>
                  <a:pt x="118" y="175"/>
                  <a:pt x="116" y="182"/>
                </a:cubicBezTo>
                <a:close/>
                <a:moveTo>
                  <a:pt x="124" y="157"/>
                </a:moveTo>
                <a:cubicBezTo>
                  <a:pt x="93" y="129"/>
                  <a:pt x="60" y="102"/>
                  <a:pt x="27" y="77"/>
                </a:cubicBezTo>
                <a:cubicBezTo>
                  <a:pt x="31" y="77"/>
                  <a:pt x="35" y="78"/>
                  <a:pt x="39" y="79"/>
                </a:cubicBezTo>
                <a:cubicBezTo>
                  <a:pt x="39" y="79"/>
                  <a:pt x="39" y="79"/>
                  <a:pt x="39" y="79"/>
                </a:cubicBezTo>
                <a:cubicBezTo>
                  <a:pt x="69" y="102"/>
                  <a:pt x="97" y="125"/>
                  <a:pt x="126" y="148"/>
                </a:cubicBezTo>
                <a:cubicBezTo>
                  <a:pt x="125" y="151"/>
                  <a:pt x="124" y="154"/>
                  <a:pt x="124" y="157"/>
                </a:cubicBezTo>
                <a:close/>
                <a:moveTo>
                  <a:pt x="127" y="144"/>
                </a:moveTo>
                <a:cubicBezTo>
                  <a:pt x="102" y="121"/>
                  <a:pt x="75" y="100"/>
                  <a:pt x="48" y="81"/>
                </a:cubicBezTo>
                <a:cubicBezTo>
                  <a:pt x="53" y="82"/>
                  <a:pt x="59" y="85"/>
                  <a:pt x="64" y="87"/>
                </a:cubicBezTo>
                <a:cubicBezTo>
                  <a:pt x="68" y="89"/>
                  <a:pt x="70" y="87"/>
                  <a:pt x="71" y="84"/>
                </a:cubicBezTo>
                <a:cubicBezTo>
                  <a:pt x="91" y="101"/>
                  <a:pt x="111" y="117"/>
                  <a:pt x="131" y="133"/>
                </a:cubicBezTo>
                <a:cubicBezTo>
                  <a:pt x="130" y="137"/>
                  <a:pt x="129" y="141"/>
                  <a:pt x="127" y="144"/>
                </a:cubicBezTo>
                <a:close/>
                <a:moveTo>
                  <a:pt x="138" y="128"/>
                </a:moveTo>
                <a:cubicBezTo>
                  <a:pt x="136" y="127"/>
                  <a:pt x="134" y="128"/>
                  <a:pt x="133" y="129"/>
                </a:cubicBezTo>
                <a:cubicBezTo>
                  <a:pt x="113" y="112"/>
                  <a:pt x="92" y="96"/>
                  <a:pt x="72" y="79"/>
                </a:cubicBezTo>
                <a:cubicBezTo>
                  <a:pt x="72" y="78"/>
                  <a:pt x="72" y="78"/>
                  <a:pt x="72" y="77"/>
                </a:cubicBezTo>
                <a:cubicBezTo>
                  <a:pt x="72" y="73"/>
                  <a:pt x="72" y="69"/>
                  <a:pt x="72" y="66"/>
                </a:cubicBezTo>
                <a:cubicBezTo>
                  <a:pt x="86" y="79"/>
                  <a:pt x="101" y="91"/>
                  <a:pt x="117" y="103"/>
                </a:cubicBezTo>
                <a:cubicBezTo>
                  <a:pt x="130" y="113"/>
                  <a:pt x="142" y="125"/>
                  <a:pt x="157" y="133"/>
                </a:cubicBezTo>
                <a:cubicBezTo>
                  <a:pt x="150" y="132"/>
                  <a:pt x="144" y="130"/>
                  <a:pt x="138" y="128"/>
                </a:cubicBezTo>
                <a:close/>
                <a:moveTo>
                  <a:pt x="167" y="136"/>
                </a:moveTo>
                <a:cubicBezTo>
                  <a:pt x="168" y="135"/>
                  <a:pt x="168" y="134"/>
                  <a:pt x="167" y="133"/>
                </a:cubicBezTo>
                <a:cubicBezTo>
                  <a:pt x="153" y="119"/>
                  <a:pt x="136" y="109"/>
                  <a:pt x="121" y="98"/>
                </a:cubicBezTo>
                <a:cubicBezTo>
                  <a:pt x="105" y="85"/>
                  <a:pt x="88" y="72"/>
                  <a:pt x="72" y="60"/>
                </a:cubicBezTo>
                <a:cubicBezTo>
                  <a:pt x="72" y="54"/>
                  <a:pt x="72" y="48"/>
                  <a:pt x="72" y="43"/>
                </a:cubicBezTo>
                <a:cubicBezTo>
                  <a:pt x="108" y="74"/>
                  <a:pt x="142" y="106"/>
                  <a:pt x="178" y="137"/>
                </a:cubicBezTo>
                <a:cubicBezTo>
                  <a:pt x="174" y="137"/>
                  <a:pt x="171" y="136"/>
                  <a:pt x="167" y="136"/>
                </a:cubicBezTo>
                <a:close/>
                <a:moveTo>
                  <a:pt x="188" y="138"/>
                </a:moveTo>
                <a:cubicBezTo>
                  <a:pt x="152" y="102"/>
                  <a:pt x="112" y="69"/>
                  <a:pt x="72" y="37"/>
                </a:cubicBezTo>
                <a:cubicBezTo>
                  <a:pt x="72" y="30"/>
                  <a:pt x="73" y="23"/>
                  <a:pt x="73" y="16"/>
                </a:cubicBezTo>
                <a:cubicBezTo>
                  <a:pt x="81" y="25"/>
                  <a:pt x="89" y="34"/>
                  <a:pt x="97" y="43"/>
                </a:cubicBezTo>
                <a:cubicBezTo>
                  <a:pt x="101" y="49"/>
                  <a:pt x="108" y="60"/>
                  <a:pt x="116" y="62"/>
                </a:cubicBezTo>
                <a:cubicBezTo>
                  <a:pt x="117" y="62"/>
                  <a:pt x="117" y="62"/>
                  <a:pt x="118" y="62"/>
                </a:cubicBezTo>
                <a:cubicBezTo>
                  <a:pt x="126" y="68"/>
                  <a:pt x="134" y="75"/>
                  <a:pt x="141" y="81"/>
                </a:cubicBezTo>
                <a:cubicBezTo>
                  <a:pt x="146" y="84"/>
                  <a:pt x="150" y="89"/>
                  <a:pt x="155" y="92"/>
                </a:cubicBezTo>
                <a:cubicBezTo>
                  <a:pt x="155" y="93"/>
                  <a:pt x="154" y="94"/>
                  <a:pt x="154" y="94"/>
                </a:cubicBezTo>
                <a:cubicBezTo>
                  <a:pt x="153" y="96"/>
                  <a:pt x="153" y="99"/>
                  <a:pt x="155" y="100"/>
                </a:cubicBezTo>
                <a:cubicBezTo>
                  <a:pt x="167" y="114"/>
                  <a:pt x="180" y="127"/>
                  <a:pt x="194" y="139"/>
                </a:cubicBezTo>
                <a:cubicBezTo>
                  <a:pt x="192" y="139"/>
                  <a:pt x="190" y="138"/>
                  <a:pt x="188" y="13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pic>
        <p:nvPicPr>
          <p:cNvPr id="99" name="图片 98"/>
          <p:cNvPicPr>
            <a:picLocks noChangeAspect="1"/>
          </p:cNvPicPr>
          <p:nvPr/>
        </p:nvPicPr>
        <p:blipFill>
          <a:blip r:embed="rId3">
            <a:duotone>
              <a:schemeClr val="bg2">
                <a:shade val="45000"/>
                <a:satMod val="135000"/>
              </a:schemeClr>
              <a:prstClr val="white"/>
            </a:duotone>
          </a:blip>
          <a:stretch>
            <a:fillRect/>
          </a:stretch>
        </p:blipFill>
        <p:spPr>
          <a:xfrm>
            <a:off x="1315508" y="2047530"/>
            <a:ext cx="1476460" cy="1444640"/>
          </a:xfrm>
          <a:prstGeom prst="rect">
            <a:avLst/>
          </a:prstGeom>
        </p:spPr>
      </p:pic>
      <p:sp>
        <p:nvSpPr>
          <p:cNvPr id="103" name="Text Placeholder 2"/>
          <p:cNvSpPr txBox="1">
            <a:spLocks/>
          </p:cNvSpPr>
          <p:nvPr/>
        </p:nvSpPr>
        <p:spPr>
          <a:xfrm>
            <a:off x="4243092" y="1935363"/>
            <a:ext cx="1819937" cy="45635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500" dirty="0">
                <a:solidFill>
                  <a:schemeClr val="accent4">
                    <a:lumMod val="20000"/>
                    <a:lumOff val="80000"/>
                  </a:schemeClr>
                </a:solidFill>
                <a:latin typeface="Hakuu" pitchFamily="49" charset="-128"/>
                <a:ea typeface="Hakuu" pitchFamily="49" charset="-128"/>
                <a:cs typeface="魂心" pitchFamily="1" charset="-128"/>
              </a:rPr>
              <a:t>Preface</a:t>
            </a:r>
            <a:endParaRPr lang="en-US" sz="3500" dirty="0">
              <a:solidFill>
                <a:schemeClr val="accent4">
                  <a:lumMod val="20000"/>
                  <a:lumOff val="80000"/>
                </a:schemeClr>
              </a:solidFill>
              <a:latin typeface="Hakuu" pitchFamily="49" charset="-128"/>
              <a:ea typeface="Hakuu" pitchFamily="49" charset="-128"/>
              <a:cs typeface="魂心" pitchFamily="1" charset="-128"/>
            </a:endParaRPr>
          </a:p>
        </p:txBody>
      </p:sp>
      <p:sp>
        <p:nvSpPr>
          <p:cNvPr id="104" name="TextBox 103"/>
          <p:cNvSpPr txBox="1"/>
          <p:nvPr/>
        </p:nvSpPr>
        <p:spPr>
          <a:xfrm>
            <a:off x="4243092" y="2530114"/>
            <a:ext cx="5933304" cy="3193567"/>
          </a:xfrm>
          <a:prstGeom prst="rect">
            <a:avLst/>
          </a:prstGeom>
          <a:noFill/>
        </p:spPr>
        <p:txBody>
          <a:bodyPr wrap="square" lIns="0" tIns="0" rIns="0" bIns="0" rtlCol="0">
            <a:spAutoFit/>
          </a:bodyPr>
          <a:lstStyle/>
          <a:p>
            <a:pPr>
              <a:lnSpc>
                <a:spcPct val="150000"/>
              </a:lnSpc>
            </a:pPr>
            <a:r>
              <a:rPr lang="zh-CN" altLang="en-US" sz="1400" dirty="0">
                <a:solidFill>
                  <a:schemeClr val="bg1">
                    <a:lumMod val="85000"/>
                  </a:schemeClr>
                </a:solidFill>
                <a:latin typeface="方正兰亭纤黑简体" pitchFamily="65" charset="-122"/>
                <a:ea typeface="方正兰亭纤黑简体" pitchFamily="65" charset="-122"/>
              </a:rPr>
              <a:t>        Looking back on this year's work, while achieving results, we have also found shortcomings and problems in our work. Face</a:t>
            </a:r>
            <a:r>
              <a:rPr lang="en-US" altLang="zh-CN" sz="1400" dirty="0">
                <a:solidFill>
                  <a:schemeClr val="bg1">
                    <a:lumMod val="85000"/>
                  </a:schemeClr>
                </a:solidFill>
                <a:latin typeface="方正兰亭纤黑简体" pitchFamily="65" charset="-122"/>
                <a:ea typeface="方正兰亭纤黑简体" pitchFamily="65" charset="-122"/>
              </a:rPr>
              <a:t>2019</a:t>
            </a:r>
            <a:r>
              <a:rPr lang="zh-CN" altLang="en-US" sz="1400" dirty="0">
                <a:solidFill>
                  <a:schemeClr val="bg1">
                    <a:lumMod val="85000"/>
                  </a:schemeClr>
                </a:solidFill>
                <a:latin typeface="方正兰亭纤黑简体" pitchFamily="65" charset="-122"/>
                <a:ea typeface="方正兰亭纤黑简体" pitchFamily="65" charset="-122"/>
              </a:rPr>
              <a:t>The rapid changes in the market year, the company up and down united, hard work, maintain a good growth trend, the status of the industry, social image is improving, all-round development of the work.</a:t>
            </a:r>
          </a:p>
          <a:p>
            <a:pPr>
              <a:lnSpc>
                <a:spcPct val="150000"/>
              </a:lnSpc>
            </a:pPr>
            <a:r>
              <a:rPr lang="zh-CN" altLang="en-US" sz="1400" dirty="0">
                <a:solidFill>
                  <a:schemeClr val="bg1">
                    <a:lumMod val="85000"/>
                  </a:schemeClr>
                </a:solidFill>
                <a:latin typeface="方正兰亭纤黑简体" pitchFamily="65" charset="-122"/>
                <a:ea typeface="方正兰亭纤黑简体" pitchFamily="65" charset="-122"/>
              </a:rPr>
              <a:t>       A new starting point, a new hope. Standing</a:t>
            </a:r>
            <a:r>
              <a:rPr lang="en-US" altLang="zh-CN" sz="1400" dirty="0">
                <a:solidFill>
                  <a:schemeClr val="bg1">
                    <a:lumMod val="85000"/>
                  </a:schemeClr>
                </a:solidFill>
                <a:latin typeface="方正兰亭纤黑简体" pitchFamily="65" charset="-122"/>
                <a:ea typeface="方正兰亭纤黑简体" pitchFamily="65" charset="-122"/>
              </a:rPr>
              <a:t>2020</a:t>
            </a:r>
            <a:r>
              <a:rPr lang="zh-CN" altLang="en-US" sz="1400" dirty="0">
                <a:solidFill>
                  <a:schemeClr val="bg1">
                    <a:lumMod val="85000"/>
                  </a:schemeClr>
                </a:solidFill>
                <a:latin typeface="方正兰亭纤黑简体" pitchFamily="65" charset="-122"/>
                <a:ea typeface="方正兰亭纤黑简体" pitchFamily="65" charset="-122"/>
              </a:rPr>
              <a:t>At the beginning of the year, we will inherit and carry forward the advantages of the past work, learn from experience, discard the shortcomings, with a clearer mind, more vigorous fighting spirit, to our established goals!</a:t>
            </a:r>
            <a:endParaRPr lang="zh-CN" altLang="en-US" sz="1400" dirty="0">
              <a:solidFill>
                <a:schemeClr val="bg1">
                  <a:lumMod val="85000"/>
                </a:schemeClr>
              </a:solidFill>
              <a:latin typeface="方正兰亭纤黑简体" pitchFamily="65" charset="-122"/>
              <a:ea typeface="方正兰亭纤黑简体" pitchFamily="65" charset="-122"/>
              <a:sym typeface="微软雅黑" pitchFamily="34" charset="-122"/>
            </a:endParaRPr>
          </a:p>
        </p:txBody>
      </p:sp>
    </p:spTree>
    <p:extLst>
      <p:ext uri="{BB962C8B-B14F-4D97-AF65-F5344CB8AC3E}">
        <p14:creationId xmlns:p14="http://schemas.microsoft.com/office/powerpoint/2010/main" val="453448285"/>
      </p:ext>
    </p:extLst>
  </p:cSld>
  <p:clrMapOvr>
    <a:masterClrMapping/>
  </p:clrMapOvr>
  <p:transition spd="slow"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afterEffect" p14:presetBounceEnd="25000">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14:bounceEnd="25000">
                                          <p:cBhvr additive="base">
                                            <p:cTn id="7" dur="1000" fill="hold"/>
                                            <p:tgtEl>
                                              <p:spTgt spid="95"/>
                                            </p:tgtEl>
                                            <p:attrNameLst>
                                              <p:attrName>ppt_x</p:attrName>
                                            </p:attrNameLst>
                                          </p:cBhvr>
                                          <p:tavLst>
                                            <p:tav tm="0">
                                              <p:val>
                                                <p:strVal val="#ppt_x"/>
                                              </p:val>
                                            </p:tav>
                                            <p:tav tm="100000">
                                              <p:val>
                                                <p:strVal val="#ppt_x"/>
                                              </p:val>
                                            </p:tav>
                                          </p:tavLst>
                                        </p:anim>
                                        <p:anim calcmode="lin" valueType="num" p14:bounceEnd="25000">
                                          <p:cBhvr additive="base">
                                            <p:cTn id="8" dur="1000" fill="hold"/>
                                            <p:tgtEl>
                                              <p:spTgt spid="95"/>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25000">
                                      <p:stCondLst>
                                        <p:cond delay="200"/>
                                      </p:stCondLst>
                                      <p:childTnLst>
                                        <p:set>
                                          <p:cBhvr>
                                            <p:cTn id="10" dur="1" fill="hold">
                                              <p:stCondLst>
                                                <p:cond delay="0"/>
                                              </p:stCondLst>
                                            </p:cTn>
                                            <p:tgtEl>
                                              <p:spTgt spid="97"/>
                                            </p:tgtEl>
                                            <p:attrNameLst>
                                              <p:attrName>style.visibility</p:attrName>
                                            </p:attrNameLst>
                                          </p:cBhvr>
                                          <p:to>
                                            <p:strVal val="visible"/>
                                          </p:to>
                                        </p:set>
                                        <p:anim calcmode="lin" valueType="num" p14:bounceEnd="25000">
                                          <p:cBhvr additive="base">
                                            <p:cTn id="11" dur="1000" fill="hold"/>
                                            <p:tgtEl>
                                              <p:spTgt spid="97"/>
                                            </p:tgtEl>
                                            <p:attrNameLst>
                                              <p:attrName>ppt_x</p:attrName>
                                            </p:attrNameLst>
                                          </p:cBhvr>
                                          <p:tavLst>
                                            <p:tav tm="0">
                                              <p:val>
                                                <p:strVal val="#ppt_x"/>
                                              </p:val>
                                            </p:tav>
                                            <p:tav tm="100000">
                                              <p:val>
                                                <p:strVal val="#ppt_x"/>
                                              </p:val>
                                            </p:tav>
                                          </p:tavLst>
                                        </p:anim>
                                        <p:anim calcmode="lin" valueType="num" p14:bounceEnd="25000">
                                          <p:cBhvr additive="base">
                                            <p:cTn id="12" dur="1000" fill="hold"/>
                                            <p:tgtEl>
                                              <p:spTgt spid="97"/>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25000">
                                      <p:stCondLst>
                                        <p:cond delay="400"/>
                                      </p:stCondLst>
                                      <p:childTnLst>
                                        <p:set>
                                          <p:cBhvr>
                                            <p:cTn id="14" dur="1" fill="hold">
                                              <p:stCondLst>
                                                <p:cond delay="0"/>
                                              </p:stCondLst>
                                            </p:cTn>
                                            <p:tgtEl>
                                              <p:spTgt spid="96"/>
                                            </p:tgtEl>
                                            <p:attrNameLst>
                                              <p:attrName>style.visibility</p:attrName>
                                            </p:attrNameLst>
                                          </p:cBhvr>
                                          <p:to>
                                            <p:strVal val="visible"/>
                                          </p:to>
                                        </p:set>
                                        <p:anim calcmode="lin" valueType="num" p14:bounceEnd="25000">
                                          <p:cBhvr additive="base">
                                            <p:cTn id="15" dur="1000" fill="hold"/>
                                            <p:tgtEl>
                                              <p:spTgt spid="96"/>
                                            </p:tgtEl>
                                            <p:attrNameLst>
                                              <p:attrName>ppt_x</p:attrName>
                                            </p:attrNameLst>
                                          </p:cBhvr>
                                          <p:tavLst>
                                            <p:tav tm="0">
                                              <p:val>
                                                <p:strVal val="#ppt_x"/>
                                              </p:val>
                                            </p:tav>
                                            <p:tav tm="100000">
                                              <p:val>
                                                <p:strVal val="#ppt_x"/>
                                              </p:val>
                                            </p:tav>
                                          </p:tavLst>
                                        </p:anim>
                                        <p:anim calcmode="lin" valueType="num" p14:bounceEnd="25000">
                                          <p:cBhvr additive="base">
                                            <p:cTn id="16" dur="100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accel="81000" fill="hold" nodeType="withEffect" p14:presetBounceEnd="25000">
                                      <p:stCondLst>
                                        <p:cond delay="600"/>
                                      </p:stCondLst>
                                      <p:childTnLst>
                                        <p:set>
                                          <p:cBhvr>
                                            <p:cTn id="18" dur="1" fill="hold">
                                              <p:stCondLst>
                                                <p:cond delay="0"/>
                                              </p:stCondLst>
                                            </p:cTn>
                                            <p:tgtEl>
                                              <p:spTgt spid="99"/>
                                            </p:tgtEl>
                                            <p:attrNameLst>
                                              <p:attrName>style.visibility</p:attrName>
                                            </p:attrNameLst>
                                          </p:cBhvr>
                                          <p:to>
                                            <p:strVal val="visible"/>
                                          </p:to>
                                        </p:set>
                                        <p:anim calcmode="lin" valueType="num" p14:bounceEnd="25000">
                                          <p:cBhvr additive="base">
                                            <p:cTn id="19" dur="1000" fill="hold"/>
                                            <p:tgtEl>
                                              <p:spTgt spid="99"/>
                                            </p:tgtEl>
                                            <p:attrNameLst>
                                              <p:attrName>ppt_x</p:attrName>
                                            </p:attrNameLst>
                                          </p:cBhvr>
                                          <p:tavLst>
                                            <p:tav tm="0">
                                              <p:val>
                                                <p:strVal val="#ppt_x"/>
                                              </p:val>
                                            </p:tav>
                                            <p:tav tm="100000">
                                              <p:val>
                                                <p:strVal val="#ppt_x"/>
                                              </p:val>
                                            </p:tav>
                                          </p:tavLst>
                                        </p:anim>
                                        <p:anim calcmode="lin" valueType="num" p14:bounceEnd="25000">
                                          <p:cBhvr additive="base">
                                            <p:cTn id="20" dur="1000" fill="hold"/>
                                            <p:tgtEl>
                                              <p:spTgt spid="99"/>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2" decel="100000" fill="hold" grpId="0" nodeType="afterEffect">
                                      <p:stCondLst>
                                        <p:cond delay="0"/>
                                      </p:stCondLst>
                                      <p:iterate type="lt">
                                        <p:tmPct val="10000"/>
                                      </p:iterate>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1+#ppt_w/2"/>
                                              </p:val>
                                            </p:tav>
                                            <p:tav tm="100000">
                                              <p:val>
                                                <p:strVal val="#ppt_x"/>
                                              </p:val>
                                            </p:tav>
                                          </p:tavLst>
                                        </p:anim>
                                        <p:anim calcmode="lin" valueType="num">
                                          <p:cBhvr additive="base">
                                            <p:cTn id="25" dur="500" fill="hold"/>
                                            <p:tgtEl>
                                              <p:spTgt spid="103"/>
                                            </p:tgtEl>
                                            <p:attrNameLst>
                                              <p:attrName>ppt_y</p:attrName>
                                            </p:attrNameLst>
                                          </p:cBhvr>
                                          <p:tavLst>
                                            <p:tav tm="0">
                                              <p:val>
                                                <p:strVal val="#ppt_y"/>
                                              </p:val>
                                            </p:tav>
                                            <p:tav tm="100000">
                                              <p:val>
                                                <p:strVal val="#ppt_y"/>
                                              </p:val>
                                            </p:tav>
                                          </p:tavLst>
                                        </p:anim>
                                      </p:childTnLst>
                                    </p:cTn>
                                  </p:par>
                                </p:childTnLst>
                              </p:cTn>
                            </p:par>
                            <p:par>
                              <p:cTn id="26" fill="hold">
                                <p:stCondLst>
                                  <p:cond delay="215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104"/>
                                            </p:tgtEl>
                                            <p:attrNameLst>
                                              <p:attrName>style.visibility</p:attrName>
                                            </p:attrNameLst>
                                          </p:cBhvr>
                                          <p:to>
                                            <p:strVal val="visible"/>
                                          </p:to>
                                        </p:set>
                                        <p:anim calcmode="lin" valueType="num">
                                          <p:cBhvr>
                                            <p:cTn id="29" dur="300" fill="hold"/>
                                            <p:tgtEl>
                                              <p:spTgt spid="104"/>
                                            </p:tgtEl>
                                            <p:attrNameLst>
                                              <p:attrName>ppt_w</p:attrName>
                                            </p:attrNameLst>
                                          </p:cBhvr>
                                          <p:tavLst>
                                            <p:tav tm="0">
                                              <p:val>
                                                <p:fltVal val="0"/>
                                              </p:val>
                                            </p:tav>
                                            <p:tav tm="100000">
                                              <p:val>
                                                <p:strVal val="#ppt_w"/>
                                              </p:val>
                                            </p:tav>
                                          </p:tavLst>
                                        </p:anim>
                                        <p:anim calcmode="lin" valueType="num">
                                          <p:cBhvr>
                                            <p:cTn id="30" dur="300" fill="hold"/>
                                            <p:tgtEl>
                                              <p:spTgt spid="104"/>
                                            </p:tgtEl>
                                            <p:attrNameLst>
                                              <p:attrName>ppt_h</p:attrName>
                                            </p:attrNameLst>
                                          </p:cBhvr>
                                          <p:tavLst>
                                            <p:tav tm="0">
                                              <p:val>
                                                <p:fltVal val="0"/>
                                              </p:val>
                                            </p:tav>
                                            <p:tav tm="100000">
                                              <p:val>
                                                <p:strVal val="#ppt_h"/>
                                              </p:val>
                                            </p:tav>
                                          </p:tavLst>
                                        </p:anim>
                                        <p:animEffect transition="in" filter="fade">
                                          <p:cBhvr>
                                            <p:cTn id="31" dur="3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103" grpId="0"/>
          <p:bldP spid="1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1000" fill="hold"/>
                                            <p:tgtEl>
                                              <p:spTgt spid="95"/>
                                            </p:tgtEl>
                                            <p:attrNameLst>
                                              <p:attrName>ppt_x</p:attrName>
                                            </p:attrNameLst>
                                          </p:cBhvr>
                                          <p:tavLst>
                                            <p:tav tm="0">
                                              <p:val>
                                                <p:strVal val="#ppt_x"/>
                                              </p:val>
                                            </p:tav>
                                            <p:tav tm="100000">
                                              <p:val>
                                                <p:strVal val="#ppt_x"/>
                                              </p:val>
                                            </p:tav>
                                          </p:tavLst>
                                        </p:anim>
                                        <p:anim calcmode="lin" valueType="num">
                                          <p:cBhvr additive="base">
                                            <p:cTn id="8" dur="1000" fill="hold"/>
                                            <p:tgtEl>
                                              <p:spTgt spid="95"/>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1000" fill="hold"/>
                                            <p:tgtEl>
                                              <p:spTgt spid="97"/>
                                            </p:tgtEl>
                                            <p:attrNameLst>
                                              <p:attrName>ppt_x</p:attrName>
                                            </p:attrNameLst>
                                          </p:cBhvr>
                                          <p:tavLst>
                                            <p:tav tm="0">
                                              <p:val>
                                                <p:strVal val="#ppt_x"/>
                                              </p:val>
                                            </p:tav>
                                            <p:tav tm="100000">
                                              <p:val>
                                                <p:strVal val="#ppt_x"/>
                                              </p:val>
                                            </p:tav>
                                          </p:tavLst>
                                        </p:anim>
                                        <p:anim calcmode="lin" valueType="num">
                                          <p:cBhvr additive="base">
                                            <p:cTn id="12" dur="1000" fill="hold"/>
                                            <p:tgtEl>
                                              <p:spTgt spid="97"/>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1000" fill="hold"/>
                                            <p:tgtEl>
                                              <p:spTgt spid="96"/>
                                            </p:tgtEl>
                                            <p:attrNameLst>
                                              <p:attrName>ppt_x</p:attrName>
                                            </p:attrNameLst>
                                          </p:cBhvr>
                                          <p:tavLst>
                                            <p:tav tm="0">
                                              <p:val>
                                                <p:strVal val="#ppt_x"/>
                                              </p:val>
                                            </p:tav>
                                            <p:tav tm="100000">
                                              <p:val>
                                                <p:strVal val="#ppt_x"/>
                                              </p:val>
                                            </p:tav>
                                          </p:tavLst>
                                        </p:anim>
                                        <p:anim calcmode="lin" valueType="num">
                                          <p:cBhvr additive="base">
                                            <p:cTn id="16" dur="100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accel="81000" fill="hold" nodeType="withEffect">
                                      <p:stCondLst>
                                        <p:cond delay="60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1000" fill="hold"/>
                                            <p:tgtEl>
                                              <p:spTgt spid="99"/>
                                            </p:tgtEl>
                                            <p:attrNameLst>
                                              <p:attrName>ppt_x</p:attrName>
                                            </p:attrNameLst>
                                          </p:cBhvr>
                                          <p:tavLst>
                                            <p:tav tm="0">
                                              <p:val>
                                                <p:strVal val="#ppt_x"/>
                                              </p:val>
                                            </p:tav>
                                            <p:tav tm="100000">
                                              <p:val>
                                                <p:strVal val="#ppt_x"/>
                                              </p:val>
                                            </p:tav>
                                          </p:tavLst>
                                        </p:anim>
                                        <p:anim calcmode="lin" valueType="num">
                                          <p:cBhvr additive="base">
                                            <p:cTn id="20" dur="1000" fill="hold"/>
                                            <p:tgtEl>
                                              <p:spTgt spid="99"/>
                                            </p:tgtEl>
                                            <p:attrNameLst>
                                              <p:attrName>ppt_y</p:attrName>
                                            </p:attrNameLst>
                                          </p:cBhvr>
                                          <p:tavLst>
                                            <p:tav tm="0">
                                              <p:val>
                                                <p:strVal val="1+#ppt_h/2"/>
                                              </p:val>
                                            </p:tav>
                                            <p:tav tm="100000">
                                              <p:val>
                                                <p:strVal val="#ppt_y"/>
                                              </p:val>
                                            </p:tav>
                                          </p:tavLst>
                                        </p:anim>
                                      </p:childTnLst>
                                    </p:cTn>
                                  </p:par>
                                </p:childTnLst>
                              </p:cTn>
                            </p:par>
                            <p:par>
                              <p:cTn id="21" fill="hold">
                                <p:stCondLst>
                                  <p:cond delay="1600"/>
                                </p:stCondLst>
                                <p:childTnLst>
                                  <p:par>
                                    <p:cTn id="22" presetID="2" presetClass="entr" presetSubtype="2" decel="100000" fill="hold" grpId="0" nodeType="afterEffect">
                                      <p:stCondLst>
                                        <p:cond delay="0"/>
                                      </p:stCondLst>
                                      <p:iterate type="lt">
                                        <p:tmPct val="10000"/>
                                      </p:iterate>
                                      <p:childTnLst>
                                        <p:set>
                                          <p:cBhvr>
                                            <p:cTn id="23" dur="1" fill="hold">
                                              <p:stCondLst>
                                                <p:cond delay="0"/>
                                              </p:stCondLst>
                                            </p:cTn>
                                            <p:tgtEl>
                                              <p:spTgt spid="103"/>
                                            </p:tgtEl>
                                            <p:attrNameLst>
                                              <p:attrName>style.visibility</p:attrName>
                                            </p:attrNameLst>
                                          </p:cBhvr>
                                          <p:to>
                                            <p:strVal val="visible"/>
                                          </p:to>
                                        </p:set>
                                        <p:anim calcmode="lin" valueType="num">
                                          <p:cBhvr additive="base">
                                            <p:cTn id="24" dur="500" fill="hold"/>
                                            <p:tgtEl>
                                              <p:spTgt spid="103"/>
                                            </p:tgtEl>
                                            <p:attrNameLst>
                                              <p:attrName>ppt_x</p:attrName>
                                            </p:attrNameLst>
                                          </p:cBhvr>
                                          <p:tavLst>
                                            <p:tav tm="0">
                                              <p:val>
                                                <p:strVal val="1+#ppt_w/2"/>
                                              </p:val>
                                            </p:tav>
                                            <p:tav tm="100000">
                                              <p:val>
                                                <p:strVal val="#ppt_x"/>
                                              </p:val>
                                            </p:tav>
                                          </p:tavLst>
                                        </p:anim>
                                        <p:anim calcmode="lin" valueType="num">
                                          <p:cBhvr additive="base">
                                            <p:cTn id="25" dur="500" fill="hold"/>
                                            <p:tgtEl>
                                              <p:spTgt spid="103"/>
                                            </p:tgtEl>
                                            <p:attrNameLst>
                                              <p:attrName>ppt_y</p:attrName>
                                            </p:attrNameLst>
                                          </p:cBhvr>
                                          <p:tavLst>
                                            <p:tav tm="0">
                                              <p:val>
                                                <p:strVal val="#ppt_y"/>
                                              </p:val>
                                            </p:tav>
                                            <p:tav tm="100000">
                                              <p:val>
                                                <p:strVal val="#ppt_y"/>
                                              </p:val>
                                            </p:tav>
                                          </p:tavLst>
                                        </p:anim>
                                      </p:childTnLst>
                                    </p:cTn>
                                  </p:par>
                                </p:childTnLst>
                              </p:cTn>
                            </p:par>
                            <p:par>
                              <p:cTn id="26" fill="hold">
                                <p:stCondLst>
                                  <p:cond delay="215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104"/>
                                            </p:tgtEl>
                                            <p:attrNameLst>
                                              <p:attrName>style.visibility</p:attrName>
                                            </p:attrNameLst>
                                          </p:cBhvr>
                                          <p:to>
                                            <p:strVal val="visible"/>
                                          </p:to>
                                        </p:set>
                                        <p:anim calcmode="lin" valueType="num">
                                          <p:cBhvr>
                                            <p:cTn id="29" dur="300" fill="hold"/>
                                            <p:tgtEl>
                                              <p:spTgt spid="104"/>
                                            </p:tgtEl>
                                            <p:attrNameLst>
                                              <p:attrName>ppt_w</p:attrName>
                                            </p:attrNameLst>
                                          </p:cBhvr>
                                          <p:tavLst>
                                            <p:tav tm="0">
                                              <p:val>
                                                <p:fltVal val="0"/>
                                              </p:val>
                                            </p:tav>
                                            <p:tav tm="100000">
                                              <p:val>
                                                <p:strVal val="#ppt_w"/>
                                              </p:val>
                                            </p:tav>
                                          </p:tavLst>
                                        </p:anim>
                                        <p:anim calcmode="lin" valueType="num">
                                          <p:cBhvr>
                                            <p:cTn id="30" dur="300" fill="hold"/>
                                            <p:tgtEl>
                                              <p:spTgt spid="104"/>
                                            </p:tgtEl>
                                            <p:attrNameLst>
                                              <p:attrName>ppt_h</p:attrName>
                                            </p:attrNameLst>
                                          </p:cBhvr>
                                          <p:tavLst>
                                            <p:tav tm="0">
                                              <p:val>
                                                <p:fltVal val="0"/>
                                              </p:val>
                                            </p:tav>
                                            <p:tav tm="100000">
                                              <p:val>
                                                <p:strVal val="#ppt_h"/>
                                              </p:val>
                                            </p:tav>
                                          </p:tavLst>
                                        </p:anim>
                                        <p:animEffect transition="in" filter="fade">
                                          <p:cBhvr>
                                            <p:cTn id="31" dur="3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103" grpId="0"/>
          <p:bldP spid="10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7116763"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Inadequate countermeasures</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5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20</a:t>
            </a:fld>
            <a:endParaRPr lang="en-US"/>
          </a:p>
        </p:txBody>
      </p:sp>
      <p:sp>
        <p:nvSpPr>
          <p:cNvPr id="81" name="Rectangle 3"/>
          <p:cNvSpPr txBox="1">
            <a:spLocks noChangeArrowheads="1"/>
          </p:cNvSpPr>
          <p:nvPr/>
        </p:nvSpPr>
        <p:spPr bwMode="auto">
          <a:xfrm>
            <a:off x="1492375" y="3876539"/>
            <a:ext cx="2045951"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grpSp>
        <p:nvGrpSpPr>
          <p:cNvPr id="3" name="组合 2"/>
          <p:cNvGrpSpPr/>
          <p:nvPr/>
        </p:nvGrpSpPr>
        <p:grpSpPr>
          <a:xfrm>
            <a:off x="1588347" y="1889236"/>
            <a:ext cx="1800200" cy="1790492"/>
            <a:chOff x="1588347" y="1889236"/>
            <a:chExt cx="1800200" cy="1790492"/>
          </a:xfrm>
        </p:grpSpPr>
        <p:sp>
          <p:nvSpPr>
            <p:cNvPr id="34" name="Freeform 6"/>
            <p:cNvSpPr>
              <a:spLocks/>
            </p:cNvSpPr>
            <p:nvPr/>
          </p:nvSpPr>
          <p:spPr bwMode="auto">
            <a:xfrm>
              <a:off x="1717687" y="1889236"/>
              <a:ext cx="1587369" cy="1790492"/>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dpi="0" rotWithShape="1">
              <a:blip r:embed="rId3">
                <a:alphaModFix amt="50000"/>
                <a:extLst>
                  <a:ext uri="{BEBA8EAE-BF5A-486C-A8C5-ECC9F3942E4B}">
                    <a14:imgProps xmlns:a14="http://schemas.microsoft.com/office/drawing/2010/main">
                      <a14:imgLayer r:embed="rId4">
                        <a14:imgEffect>
                          <a14:saturation sat="0"/>
                        </a14:imgEffect>
                      </a14:imgLayer>
                    </a14:imgProps>
                  </a:ext>
                </a:extLst>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1600"/>
            </a:p>
          </p:txBody>
        </p:sp>
        <p:sp>
          <p:nvSpPr>
            <p:cNvPr id="82" name="speed"/>
            <p:cNvSpPr txBox="1">
              <a:spLocks noChangeArrowheads="1"/>
            </p:cNvSpPr>
            <p:nvPr/>
          </p:nvSpPr>
          <p:spPr bwMode="auto">
            <a:xfrm>
              <a:off x="1588347" y="2506926"/>
              <a:ext cx="1800200"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Innovative</a:t>
              </a:r>
              <a:endParaRPr lang="en-US" altLang="zh-CN"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 ideas</a:t>
              </a:r>
              <a:endParaRPr lang="en-US" altLang="ko-KR"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83" name="Rectangle 3"/>
          <p:cNvSpPr txBox="1">
            <a:spLocks noChangeArrowheads="1"/>
          </p:cNvSpPr>
          <p:nvPr/>
        </p:nvSpPr>
        <p:spPr bwMode="auto">
          <a:xfrm>
            <a:off x="3877767" y="3885813"/>
            <a:ext cx="2045951"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grpSp>
        <p:nvGrpSpPr>
          <p:cNvPr id="4" name="组合 3"/>
          <p:cNvGrpSpPr/>
          <p:nvPr/>
        </p:nvGrpSpPr>
        <p:grpSpPr>
          <a:xfrm>
            <a:off x="3973739" y="1889236"/>
            <a:ext cx="1800200" cy="1790492"/>
            <a:chOff x="3973739" y="1889236"/>
            <a:chExt cx="1800200" cy="1790492"/>
          </a:xfrm>
        </p:grpSpPr>
        <p:sp>
          <p:nvSpPr>
            <p:cNvPr id="77" name="Freeform 6"/>
            <p:cNvSpPr>
              <a:spLocks/>
            </p:cNvSpPr>
            <p:nvPr/>
          </p:nvSpPr>
          <p:spPr bwMode="auto">
            <a:xfrm>
              <a:off x="4063318" y="1889236"/>
              <a:ext cx="1587369" cy="1790492"/>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dpi="0" rotWithShape="1">
              <a:blip r:embed="rId5">
                <a:duotone>
                  <a:schemeClr val="accent6">
                    <a:shade val="45000"/>
                    <a:satMod val="135000"/>
                  </a:schemeClr>
                  <a:prstClr val="white"/>
                </a:duotone>
                <a:alphaModFix amt="50000"/>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1600"/>
            </a:p>
          </p:txBody>
        </p:sp>
        <p:sp>
          <p:nvSpPr>
            <p:cNvPr id="84" name="speed"/>
            <p:cNvSpPr txBox="1">
              <a:spLocks noChangeArrowheads="1"/>
            </p:cNvSpPr>
            <p:nvPr/>
          </p:nvSpPr>
          <p:spPr bwMode="auto">
            <a:xfrm>
              <a:off x="3973739" y="2516200"/>
              <a:ext cx="1800200"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Strengthen </a:t>
              </a:r>
              <a:endParaRPr lang="en-US" altLang="zh-CN"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communication</a:t>
              </a:r>
              <a:endParaRPr lang="en-US" altLang="ko-KR"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85" name="Rectangle 3"/>
          <p:cNvSpPr txBox="1">
            <a:spLocks noChangeArrowheads="1"/>
          </p:cNvSpPr>
          <p:nvPr/>
        </p:nvSpPr>
        <p:spPr bwMode="auto">
          <a:xfrm>
            <a:off x="6243279" y="3876539"/>
            <a:ext cx="2045951"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grpSp>
        <p:nvGrpSpPr>
          <p:cNvPr id="5" name="组合 4"/>
          <p:cNvGrpSpPr/>
          <p:nvPr/>
        </p:nvGrpSpPr>
        <p:grpSpPr>
          <a:xfrm>
            <a:off x="6339251" y="1889236"/>
            <a:ext cx="1800200" cy="1790492"/>
            <a:chOff x="6339251" y="1889236"/>
            <a:chExt cx="1800200" cy="1790492"/>
          </a:xfrm>
        </p:grpSpPr>
        <p:sp>
          <p:nvSpPr>
            <p:cNvPr id="79" name="Freeform 6"/>
            <p:cNvSpPr>
              <a:spLocks/>
            </p:cNvSpPr>
            <p:nvPr/>
          </p:nvSpPr>
          <p:spPr bwMode="auto">
            <a:xfrm>
              <a:off x="6468586" y="1889236"/>
              <a:ext cx="1587369" cy="1790492"/>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dpi="0" rotWithShape="1">
              <a:blip r:embed="rId5">
                <a:duotone>
                  <a:schemeClr val="accent2">
                    <a:shade val="45000"/>
                    <a:satMod val="135000"/>
                  </a:schemeClr>
                  <a:prstClr val="white"/>
                </a:duotone>
                <a:alphaModFix amt="50000"/>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1600"/>
            </a:p>
          </p:txBody>
        </p:sp>
        <p:sp>
          <p:nvSpPr>
            <p:cNvPr id="86" name="speed"/>
            <p:cNvSpPr txBox="1">
              <a:spLocks noChangeArrowheads="1"/>
            </p:cNvSpPr>
            <p:nvPr/>
          </p:nvSpPr>
          <p:spPr bwMode="auto">
            <a:xfrm>
              <a:off x="6339251" y="2506926"/>
              <a:ext cx="1800200"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Strengthenmanagement</a:t>
              </a:r>
              <a:endParaRPr lang="en-US" altLang="ko-KR"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
        <p:nvSpPr>
          <p:cNvPr id="87" name="Rectangle 3"/>
          <p:cNvSpPr txBox="1">
            <a:spLocks noChangeArrowheads="1"/>
          </p:cNvSpPr>
          <p:nvPr/>
        </p:nvSpPr>
        <p:spPr bwMode="auto">
          <a:xfrm>
            <a:off x="8628671" y="3885813"/>
            <a:ext cx="2045951"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grpSp>
        <p:nvGrpSpPr>
          <p:cNvPr id="6" name="组合 5"/>
          <p:cNvGrpSpPr/>
          <p:nvPr/>
        </p:nvGrpSpPr>
        <p:grpSpPr>
          <a:xfrm>
            <a:off x="8724643" y="1889236"/>
            <a:ext cx="1800200" cy="1790492"/>
            <a:chOff x="8724643" y="1889236"/>
            <a:chExt cx="1800200" cy="1790492"/>
          </a:xfrm>
        </p:grpSpPr>
        <p:sp>
          <p:nvSpPr>
            <p:cNvPr id="80" name="Freeform 6"/>
            <p:cNvSpPr>
              <a:spLocks/>
            </p:cNvSpPr>
            <p:nvPr/>
          </p:nvSpPr>
          <p:spPr bwMode="auto">
            <a:xfrm>
              <a:off x="8794339" y="1889236"/>
              <a:ext cx="1587369" cy="1790492"/>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dpi="0" rotWithShape="1">
              <a:blip r:embed="rId5">
                <a:alphaModFix amt="50000"/>
                <a:duotone>
                  <a:prstClr val="black"/>
                  <a:schemeClr val="accent1">
                    <a:tint val="45000"/>
                    <a:satMod val="400000"/>
                  </a:schemeClr>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1600"/>
            </a:p>
          </p:txBody>
        </p:sp>
        <p:sp>
          <p:nvSpPr>
            <p:cNvPr id="88" name="speed"/>
            <p:cNvSpPr txBox="1">
              <a:spLocks noChangeArrowheads="1"/>
            </p:cNvSpPr>
            <p:nvPr/>
          </p:nvSpPr>
          <p:spPr bwMode="auto">
            <a:xfrm>
              <a:off x="8724643" y="2516200"/>
              <a:ext cx="1800200"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Making good use of resources</a:t>
              </a:r>
              <a:endParaRPr lang="en-US" altLang="ko-KR"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grpSp>
        <p:nvGrpSpPr>
          <p:cNvPr id="7" name="组合 6"/>
          <p:cNvGrpSpPr/>
          <p:nvPr/>
        </p:nvGrpSpPr>
        <p:grpSpPr>
          <a:xfrm>
            <a:off x="3490684" y="2597174"/>
            <a:ext cx="406961" cy="406961"/>
            <a:chOff x="3490684" y="2597174"/>
            <a:chExt cx="406961" cy="406961"/>
          </a:xfrm>
        </p:grpSpPr>
        <p:sp>
          <p:nvSpPr>
            <p:cNvPr id="92" name="Freeform 548"/>
            <p:cNvSpPr>
              <a:spLocks noEditPoints="1"/>
            </p:cNvSpPr>
            <p:nvPr/>
          </p:nvSpPr>
          <p:spPr bwMode="auto">
            <a:xfrm rot="16200000">
              <a:off x="3490684" y="2787751"/>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3" name="Freeform 548"/>
            <p:cNvSpPr>
              <a:spLocks noEditPoints="1"/>
            </p:cNvSpPr>
            <p:nvPr/>
          </p:nvSpPr>
          <p:spPr bwMode="auto">
            <a:xfrm>
              <a:off x="3490684" y="2787751"/>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8" name="组合 7"/>
          <p:cNvGrpSpPr/>
          <p:nvPr/>
        </p:nvGrpSpPr>
        <p:grpSpPr>
          <a:xfrm>
            <a:off x="5887520" y="2584270"/>
            <a:ext cx="406961" cy="406961"/>
            <a:chOff x="5887520" y="2584270"/>
            <a:chExt cx="406961" cy="406961"/>
          </a:xfrm>
        </p:grpSpPr>
        <p:sp>
          <p:nvSpPr>
            <p:cNvPr id="94" name="Freeform 548"/>
            <p:cNvSpPr>
              <a:spLocks noEditPoints="1"/>
            </p:cNvSpPr>
            <p:nvPr/>
          </p:nvSpPr>
          <p:spPr bwMode="auto">
            <a:xfrm rot="16200000">
              <a:off x="5887520" y="2774847"/>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5" name="Freeform 548"/>
            <p:cNvSpPr>
              <a:spLocks noEditPoints="1"/>
            </p:cNvSpPr>
            <p:nvPr/>
          </p:nvSpPr>
          <p:spPr bwMode="auto">
            <a:xfrm>
              <a:off x="5887520" y="2774847"/>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9" name="组合 8"/>
          <p:cNvGrpSpPr/>
          <p:nvPr/>
        </p:nvGrpSpPr>
        <p:grpSpPr>
          <a:xfrm>
            <a:off x="8221710" y="2571366"/>
            <a:ext cx="406961" cy="406961"/>
            <a:chOff x="8221710" y="2571366"/>
            <a:chExt cx="406961" cy="406961"/>
          </a:xfrm>
        </p:grpSpPr>
        <p:sp>
          <p:nvSpPr>
            <p:cNvPr id="96" name="Freeform 548"/>
            <p:cNvSpPr>
              <a:spLocks noEditPoints="1"/>
            </p:cNvSpPr>
            <p:nvPr/>
          </p:nvSpPr>
          <p:spPr bwMode="auto">
            <a:xfrm rot="16200000">
              <a:off x="8221710" y="2761943"/>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7" name="Freeform 548"/>
            <p:cNvSpPr>
              <a:spLocks noEditPoints="1"/>
            </p:cNvSpPr>
            <p:nvPr/>
          </p:nvSpPr>
          <p:spPr bwMode="auto">
            <a:xfrm>
              <a:off x="8221710" y="2761943"/>
              <a:ext cx="406961" cy="25808"/>
            </a:xfrm>
            <a:custGeom>
              <a:avLst/>
              <a:gdLst>
                <a:gd name="T0" fmla="*/ 480 w 748"/>
                <a:gd name="T1" fmla="*/ 13 h 95"/>
                <a:gd name="T2" fmla="*/ 427 w 748"/>
                <a:gd name="T3" fmla="*/ 8 h 95"/>
                <a:gd name="T4" fmla="*/ 366 w 748"/>
                <a:gd name="T5" fmla="*/ 13 h 95"/>
                <a:gd name="T6" fmla="*/ 311 w 748"/>
                <a:gd name="T7" fmla="*/ 15 h 95"/>
                <a:gd name="T8" fmla="*/ 289 w 748"/>
                <a:gd name="T9" fmla="*/ 1 h 95"/>
                <a:gd name="T10" fmla="*/ 234 w 748"/>
                <a:gd name="T11" fmla="*/ 11 h 95"/>
                <a:gd name="T12" fmla="*/ 205 w 748"/>
                <a:gd name="T13" fmla="*/ 13 h 95"/>
                <a:gd name="T14" fmla="*/ 152 w 748"/>
                <a:gd name="T15" fmla="*/ 18 h 95"/>
                <a:gd name="T16" fmla="*/ 142 w 748"/>
                <a:gd name="T17" fmla="*/ 18 h 95"/>
                <a:gd name="T18" fmla="*/ 126 w 748"/>
                <a:gd name="T19" fmla="*/ 20 h 95"/>
                <a:gd name="T20" fmla="*/ 107 w 748"/>
                <a:gd name="T21" fmla="*/ 1 h 95"/>
                <a:gd name="T22" fmla="*/ 64 w 748"/>
                <a:gd name="T23" fmla="*/ 20 h 95"/>
                <a:gd name="T24" fmla="*/ 17 w 748"/>
                <a:gd name="T25" fmla="*/ 64 h 95"/>
                <a:gd name="T26" fmla="*/ 71 w 748"/>
                <a:gd name="T27" fmla="*/ 69 h 95"/>
                <a:gd name="T28" fmla="*/ 101 w 748"/>
                <a:gd name="T29" fmla="*/ 51 h 95"/>
                <a:gd name="T30" fmla="*/ 90 w 748"/>
                <a:gd name="T31" fmla="*/ 67 h 95"/>
                <a:gd name="T32" fmla="*/ 112 w 748"/>
                <a:gd name="T33" fmla="*/ 63 h 95"/>
                <a:gd name="T34" fmla="*/ 140 w 748"/>
                <a:gd name="T35" fmla="*/ 69 h 95"/>
                <a:gd name="T36" fmla="*/ 151 w 748"/>
                <a:gd name="T37" fmla="*/ 51 h 95"/>
                <a:gd name="T38" fmla="*/ 167 w 748"/>
                <a:gd name="T39" fmla="*/ 62 h 95"/>
                <a:gd name="T40" fmla="*/ 213 w 748"/>
                <a:gd name="T41" fmla="*/ 61 h 95"/>
                <a:gd name="T42" fmla="*/ 244 w 748"/>
                <a:gd name="T43" fmla="*/ 84 h 95"/>
                <a:gd name="T44" fmla="*/ 306 w 748"/>
                <a:gd name="T45" fmla="*/ 77 h 95"/>
                <a:gd name="T46" fmla="*/ 364 w 748"/>
                <a:gd name="T47" fmla="*/ 85 h 95"/>
                <a:gd name="T48" fmla="*/ 566 w 748"/>
                <a:gd name="T49" fmla="*/ 89 h 95"/>
                <a:gd name="T50" fmla="*/ 675 w 748"/>
                <a:gd name="T51" fmla="*/ 85 h 95"/>
                <a:gd name="T52" fmla="*/ 744 w 748"/>
                <a:gd name="T53" fmla="*/ 58 h 95"/>
                <a:gd name="T54" fmla="*/ 725 w 748"/>
                <a:gd name="T55" fmla="*/ 56 h 95"/>
                <a:gd name="T56" fmla="*/ 733 w 748"/>
                <a:gd name="T57" fmla="*/ 32 h 95"/>
                <a:gd name="T58" fmla="*/ 725 w 748"/>
                <a:gd name="T59" fmla="*/ 7 h 95"/>
                <a:gd name="T60" fmla="*/ 672 w 748"/>
                <a:gd name="T61" fmla="*/ 9 h 95"/>
                <a:gd name="T62" fmla="*/ 642 w 748"/>
                <a:gd name="T63" fmla="*/ 9 h 95"/>
                <a:gd name="T64" fmla="*/ 604 w 748"/>
                <a:gd name="T65" fmla="*/ 6 h 95"/>
                <a:gd name="T66" fmla="*/ 227 w 748"/>
                <a:gd name="T67" fmla="*/ 28 h 95"/>
                <a:gd name="T68" fmla="*/ 201 w 748"/>
                <a:gd name="T69" fmla="*/ 36 h 95"/>
                <a:gd name="T70" fmla="*/ 220 w 748"/>
                <a:gd name="T71" fmla="*/ 21 h 95"/>
                <a:gd name="T72" fmla="*/ 196 w 748"/>
                <a:gd name="T73" fmla="*/ 25 h 95"/>
                <a:gd name="T74" fmla="*/ 184 w 748"/>
                <a:gd name="T75" fmla="*/ 11 h 95"/>
                <a:gd name="T76" fmla="*/ 79 w 748"/>
                <a:gd name="T77" fmla="*/ 39 h 95"/>
                <a:gd name="T78" fmla="*/ 54 w 748"/>
                <a:gd name="T79" fmla="*/ 40 h 95"/>
                <a:gd name="T80" fmla="*/ 71 w 748"/>
                <a:gd name="T81" fmla="*/ 38 h 95"/>
                <a:gd name="T82" fmla="*/ 79 w 748"/>
                <a:gd name="T83" fmla="*/ 44 h 95"/>
                <a:gd name="T84" fmla="*/ 60 w 748"/>
                <a:gd name="T85" fmla="*/ 68 h 95"/>
                <a:gd name="T86" fmla="*/ 95 w 748"/>
                <a:gd name="T87" fmla="*/ 48 h 95"/>
                <a:gd name="T88" fmla="*/ 115 w 748"/>
                <a:gd name="T89" fmla="*/ 39 h 95"/>
                <a:gd name="T90" fmla="*/ 132 w 748"/>
                <a:gd name="T91" fmla="*/ 31 h 95"/>
                <a:gd name="T92" fmla="*/ 168 w 748"/>
                <a:gd name="T93" fmla="*/ 26 h 95"/>
                <a:gd name="T94" fmla="*/ 134 w 748"/>
                <a:gd name="T95" fmla="*/ 63 h 95"/>
                <a:gd name="T96" fmla="*/ 174 w 748"/>
                <a:gd name="T97" fmla="*/ 29 h 95"/>
                <a:gd name="T98" fmla="*/ 159 w 748"/>
                <a:gd name="T99" fmla="*/ 58 h 95"/>
                <a:gd name="T100" fmla="*/ 194 w 748"/>
                <a:gd name="T101" fmla="*/ 38 h 95"/>
                <a:gd name="T102" fmla="*/ 201 w 748"/>
                <a:gd name="T103" fmla="*/ 43 h 95"/>
                <a:gd name="T104" fmla="*/ 183 w 748"/>
                <a:gd name="T105" fmla="*/ 66 h 95"/>
                <a:gd name="T106" fmla="*/ 222 w 748"/>
                <a:gd name="T107" fmla="*/ 63 h 95"/>
                <a:gd name="T108" fmla="*/ 227 w 748"/>
                <a:gd name="T109" fmla="*/ 66 h 95"/>
                <a:gd name="T110" fmla="*/ 241 w 748"/>
                <a:gd name="T111" fmla="*/ 73 h 95"/>
                <a:gd name="T112" fmla="*/ 363 w 748"/>
                <a:gd name="T113" fmla="*/ 12 h 95"/>
                <a:gd name="T114" fmla="*/ 717 w 748"/>
                <a:gd name="T115" fmla="*/ 62 h 95"/>
                <a:gd name="T116" fmla="*/ 721 w 748"/>
                <a:gd name="T117"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95">
                  <a:moveTo>
                    <a:pt x="559" y="11"/>
                  </a:moveTo>
                  <a:cubicBezTo>
                    <a:pt x="559" y="7"/>
                    <a:pt x="557" y="9"/>
                    <a:pt x="557" y="5"/>
                  </a:cubicBezTo>
                  <a:cubicBezTo>
                    <a:pt x="546" y="13"/>
                    <a:pt x="543" y="8"/>
                    <a:pt x="534" y="8"/>
                  </a:cubicBezTo>
                  <a:cubicBezTo>
                    <a:pt x="537" y="7"/>
                    <a:pt x="541" y="7"/>
                    <a:pt x="539" y="3"/>
                  </a:cubicBezTo>
                  <a:cubicBezTo>
                    <a:pt x="529" y="8"/>
                    <a:pt x="508" y="10"/>
                    <a:pt x="498" y="11"/>
                  </a:cubicBezTo>
                  <a:cubicBezTo>
                    <a:pt x="499" y="11"/>
                    <a:pt x="499" y="9"/>
                    <a:pt x="498" y="8"/>
                  </a:cubicBezTo>
                  <a:cubicBezTo>
                    <a:pt x="491" y="10"/>
                    <a:pt x="491" y="13"/>
                    <a:pt x="485" y="9"/>
                  </a:cubicBezTo>
                  <a:cubicBezTo>
                    <a:pt x="483" y="14"/>
                    <a:pt x="481" y="8"/>
                    <a:pt x="480" y="13"/>
                  </a:cubicBezTo>
                  <a:cubicBezTo>
                    <a:pt x="478" y="10"/>
                    <a:pt x="476" y="12"/>
                    <a:pt x="476" y="9"/>
                  </a:cubicBezTo>
                  <a:cubicBezTo>
                    <a:pt x="473" y="9"/>
                    <a:pt x="470" y="11"/>
                    <a:pt x="467" y="8"/>
                  </a:cubicBezTo>
                  <a:cubicBezTo>
                    <a:pt x="463" y="10"/>
                    <a:pt x="469" y="13"/>
                    <a:pt x="465" y="15"/>
                  </a:cubicBezTo>
                  <a:cubicBezTo>
                    <a:pt x="464" y="14"/>
                    <a:pt x="463" y="13"/>
                    <a:pt x="462" y="13"/>
                  </a:cubicBezTo>
                  <a:cubicBezTo>
                    <a:pt x="463" y="12"/>
                    <a:pt x="464" y="10"/>
                    <a:pt x="462" y="9"/>
                  </a:cubicBezTo>
                  <a:cubicBezTo>
                    <a:pt x="461" y="10"/>
                    <a:pt x="459" y="11"/>
                    <a:pt x="458" y="12"/>
                  </a:cubicBezTo>
                  <a:cubicBezTo>
                    <a:pt x="445" y="2"/>
                    <a:pt x="432" y="14"/>
                    <a:pt x="426" y="14"/>
                  </a:cubicBezTo>
                  <a:cubicBezTo>
                    <a:pt x="422" y="9"/>
                    <a:pt x="428" y="10"/>
                    <a:pt x="427" y="8"/>
                  </a:cubicBezTo>
                  <a:cubicBezTo>
                    <a:pt x="420" y="9"/>
                    <a:pt x="412" y="6"/>
                    <a:pt x="410" y="14"/>
                  </a:cubicBezTo>
                  <a:cubicBezTo>
                    <a:pt x="405" y="6"/>
                    <a:pt x="404" y="18"/>
                    <a:pt x="401" y="13"/>
                  </a:cubicBezTo>
                  <a:cubicBezTo>
                    <a:pt x="400" y="11"/>
                    <a:pt x="406" y="9"/>
                    <a:pt x="402" y="7"/>
                  </a:cubicBezTo>
                  <a:cubicBezTo>
                    <a:pt x="397" y="8"/>
                    <a:pt x="397" y="14"/>
                    <a:pt x="392" y="11"/>
                  </a:cubicBezTo>
                  <a:cubicBezTo>
                    <a:pt x="393" y="10"/>
                    <a:pt x="394" y="9"/>
                    <a:pt x="392" y="7"/>
                  </a:cubicBezTo>
                  <a:cubicBezTo>
                    <a:pt x="386" y="13"/>
                    <a:pt x="381" y="11"/>
                    <a:pt x="375" y="13"/>
                  </a:cubicBezTo>
                  <a:cubicBezTo>
                    <a:pt x="376" y="13"/>
                    <a:pt x="376" y="7"/>
                    <a:pt x="374" y="9"/>
                  </a:cubicBezTo>
                  <a:cubicBezTo>
                    <a:pt x="375" y="12"/>
                    <a:pt x="368" y="13"/>
                    <a:pt x="366" y="13"/>
                  </a:cubicBezTo>
                  <a:cubicBezTo>
                    <a:pt x="370" y="11"/>
                    <a:pt x="369" y="8"/>
                    <a:pt x="370" y="5"/>
                  </a:cubicBezTo>
                  <a:cubicBezTo>
                    <a:pt x="365" y="4"/>
                    <a:pt x="369" y="8"/>
                    <a:pt x="365" y="10"/>
                  </a:cubicBezTo>
                  <a:cubicBezTo>
                    <a:pt x="361" y="4"/>
                    <a:pt x="353" y="5"/>
                    <a:pt x="350" y="11"/>
                  </a:cubicBezTo>
                  <a:cubicBezTo>
                    <a:pt x="346" y="10"/>
                    <a:pt x="340" y="11"/>
                    <a:pt x="338" y="8"/>
                  </a:cubicBezTo>
                  <a:cubicBezTo>
                    <a:pt x="336" y="8"/>
                    <a:pt x="326" y="14"/>
                    <a:pt x="322" y="8"/>
                  </a:cubicBezTo>
                  <a:cubicBezTo>
                    <a:pt x="318" y="9"/>
                    <a:pt x="321" y="12"/>
                    <a:pt x="319" y="14"/>
                  </a:cubicBezTo>
                  <a:cubicBezTo>
                    <a:pt x="317" y="11"/>
                    <a:pt x="315" y="8"/>
                    <a:pt x="315" y="6"/>
                  </a:cubicBezTo>
                  <a:cubicBezTo>
                    <a:pt x="310" y="8"/>
                    <a:pt x="314" y="12"/>
                    <a:pt x="311" y="15"/>
                  </a:cubicBezTo>
                  <a:cubicBezTo>
                    <a:pt x="309" y="12"/>
                    <a:pt x="301" y="15"/>
                    <a:pt x="302" y="11"/>
                  </a:cubicBezTo>
                  <a:cubicBezTo>
                    <a:pt x="304" y="12"/>
                    <a:pt x="311" y="14"/>
                    <a:pt x="310" y="8"/>
                  </a:cubicBezTo>
                  <a:cubicBezTo>
                    <a:pt x="305" y="11"/>
                    <a:pt x="302" y="7"/>
                    <a:pt x="298" y="7"/>
                  </a:cubicBezTo>
                  <a:cubicBezTo>
                    <a:pt x="298" y="11"/>
                    <a:pt x="299" y="8"/>
                    <a:pt x="302" y="9"/>
                  </a:cubicBezTo>
                  <a:cubicBezTo>
                    <a:pt x="298" y="10"/>
                    <a:pt x="297" y="14"/>
                    <a:pt x="295" y="13"/>
                  </a:cubicBezTo>
                  <a:cubicBezTo>
                    <a:pt x="292" y="11"/>
                    <a:pt x="295" y="6"/>
                    <a:pt x="292" y="8"/>
                  </a:cubicBezTo>
                  <a:cubicBezTo>
                    <a:pt x="294" y="10"/>
                    <a:pt x="287" y="15"/>
                    <a:pt x="286" y="13"/>
                  </a:cubicBezTo>
                  <a:cubicBezTo>
                    <a:pt x="284" y="8"/>
                    <a:pt x="293" y="5"/>
                    <a:pt x="289" y="1"/>
                  </a:cubicBezTo>
                  <a:cubicBezTo>
                    <a:pt x="285" y="11"/>
                    <a:pt x="272" y="11"/>
                    <a:pt x="263" y="11"/>
                  </a:cubicBezTo>
                  <a:cubicBezTo>
                    <a:pt x="263" y="8"/>
                    <a:pt x="264" y="2"/>
                    <a:pt x="260" y="4"/>
                  </a:cubicBezTo>
                  <a:cubicBezTo>
                    <a:pt x="258" y="8"/>
                    <a:pt x="261" y="7"/>
                    <a:pt x="260" y="9"/>
                  </a:cubicBezTo>
                  <a:cubicBezTo>
                    <a:pt x="257" y="10"/>
                    <a:pt x="256" y="12"/>
                    <a:pt x="253" y="6"/>
                  </a:cubicBezTo>
                  <a:cubicBezTo>
                    <a:pt x="251" y="7"/>
                    <a:pt x="252" y="9"/>
                    <a:pt x="250" y="10"/>
                  </a:cubicBezTo>
                  <a:cubicBezTo>
                    <a:pt x="245" y="1"/>
                    <a:pt x="245" y="12"/>
                    <a:pt x="243" y="10"/>
                  </a:cubicBezTo>
                  <a:cubicBezTo>
                    <a:pt x="238" y="7"/>
                    <a:pt x="247" y="6"/>
                    <a:pt x="242" y="3"/>
                  </a:cubicBezTo>
                  <a:cubicBezTo>
                    <a:pt x="237" y="7"/>
                    <a:pt x="240" y="10"/>
                    <a:pt x="234" y="11"/>
                  </a:cubicBezTo>
                  <a:cubicBezTo>
                    <a:pt x="234" y="8"/>
                    <a:pt x="232" y="6"/>
                    <a:pt x="230" y="6"/>
                  </a:cubicBezTo>
                  <a:cubicBezTo>
                    <a:pt x="229" y="8"/>
                    <a:pt x="227" y="11"/>
                    <a:pt x="226" y="5"/>
                  </a:cubicBezTo>
                  <a:cubicBezTo>
                    <a:pt x="220" y="7"/>
                    <a:pt x="230" y="10"/>
                    <a:pt x="224" y="12"/>
                  </a:cubicBezTo>
                  <a:cubicBezTo>
                    <a:pt x="223" y="11"/>
                    <a:pt x="222" y="10"/>
                    <a:pt x="220" y="10"/>
                  </a:cubicBezTo>
                  <a:cubicBezTo>
                    <a:pt x="223" y="8"/>
                    <a:pt x="223" y="6"/>
                    <a:pt x="221" y="4"/>
                  </a:cubicBezTo>
                  <a:cubicBezTo>
                    <a:pt x="214" y="5"/>
                    <a:pt x="221" y="17"/>
                    <a:pt x="213" y="12"/>
                  </a:cubicBezTo>
                  <a:cubicBezTo>
                    <a:pt x="219" y="11"/>
                    <a:pt x="214" y="9"/>
                    <a:pt x="216" y="4"/>
                  </a:cubicBezTo>
                  <a:cubicBezTo>
                    <a:pt x="212" y="5"/>
                    <a:pt x="207" y="9"/>
                    <a:pt x="205" y="13"/>
                  </a:cubicBezTo>
                  <a:cubicBezTo>
                    <a:pt x="202" y="10"/>
                    <a:pt x="204" y="7"/>
                    <a:pt x="201" y="5"/>
                  </a:cubicBezTo>
                  <a:cubicBezTo>
                    <a:pt x="194" y="9"/>
                    <a:pt x="192" y="14"/>
                    <a:pt x="188" y="12"/>
                  </a:cubicBezTo>
                  <a:cubicBezTo>
                    <a:pt x="191" y="10"/>
                    <a:pt x="183" y="7"/>
                    <a:pt x="188" y="6"/>
                  </a:cubicBezTo>
                  <a:cubicBezTo>
                    <a:pt x="189" y="7"/>
                    <a:pt x="188" y="8"/>
                    <a:pt x="190" y="10"/>
                  </a:cubicBezTo>
                  <a:cubicBezTo>
                    <a:pt x="197" y="2"/>
                    <a:pt x="183" y="7"/>
                    <a:pt x="179" y="4"/>
                  </a:cubicBezTo>
                  <a:cubicBezTo>
                    <a:pt x="174" y="7"/>
                    <a:pt x="174" y="12"/>
                    <a:pt x="169" y="8"/>
                  </a:cubicBezTo>
                  <a:cubicBezTo>
                    <a:pt x="169" y="4"/>
                    <a:pt x="176" y="9"/>
                    <a:pt x="175" y="2"/>
                  </a:cubicBezTo>
                  <a:cubicBezTo>
                    <a:pt x="167" y="6"/>
                    <a:pt x="150" y="5"/>
                    <a:pt x="152" y="18"/>
                  </a:cubicBezTo>
                  <a:cubicBezTo>
                    <a:pt x="155" y="14"/>
                    <a:pt x="157" y="17"/>
                    <a:pt x="160" y="17"/>
                  </a:cubicBezTo>
                  <a:cubicBezTo>
                    <a:pt x="165" y="15"/>
                    <a:pt x="162" y="12"/>
                    <a:pt x="166" y="9"/>
                  </a:cubicBezTo>
                  <a:cubicBezTo>
                    <a:pt x="170" y="13"/>
                    <a:pt x="167" y="16"/>
                    <a:pt x="164" y="19"/>
                  </a:cubicBezTo>
                  <a:cubicBezTo>
                    <a:pt x="159" y="19"/>
                    <a:pt x="153" y="20"/>
                    <a:pt x="148" y="23"/>
                  </a:cubicBezTo>
                  <a:cubicBezTo>
                    <a:pt x="147" y="22"/>
                    <a:pt x="147" y="22"/>
                    <a:pt x="146" y="21"/>
                  </a:cubicBezTo>
                  <a:cubicBezTo>
                    <a:pt x="156" y="14"/>
                    <a:pt x="144" y="12"/>
                    <a:pt x="152" y="7"/>
                  </a:cubicBezTo>
                  <a:cubicBezTo>
                    <a:pt x="146" y="7"/>
                    <a:pt x="146" y="11"/>
                    <a:pt x="140" y="13"/>
                  </a:cubicBezTo>
                  <a:cubicBezTo>
                    <a:pt x="138" y="17"/>
                    <a:pt x="144" y="15"/>
                    <a:pt x="142" y="18"/>
                  </a:cubicBezTo>
                  <a:cubicBezTo>
                    <a:pt x="136" y="18"/>
                    <a:pt x="138" y="21"/>
                    <a:pt x="133" y="25"/>
                  </a:cubicBezTo>
                  <a:cubicBezTo>
                    <a:pt x="131" y="19"/>
                    <a:pt x="127" y="30"/>
                    <a:pt x="125" y="26"/>
                  </a:cubicBezTo>
                  <a:cubicBezTo>
                    <a:pt x="123" y="22"/>
                    <a:pt x="130" y="20"/>
                    <a:pt x="129" y="16"/>
                  </a:cubicBezTo>
                  <a:cubicBezTo>
                    <a:pt x="139" y="21"/>
                    <a:pt x="139" y="4"/>
                    <a:pt x="149" y="6"/>
                  </a:cubicBezTo>
                  <a:cubicBezTo>
                    <a:pt x="143" y="3"/>
                    <a:pt x="136" y="7"/>
                    <a:pt x="130" y="5"/>
                  </a:cubicBezTo>
                  <a:cubicBezTo>
                    <a:pt x="129" y="8"/>
                    <a:pt x="127" y="12"/>
                    <a:pt x="127" y="16"/>
                  </a:cubicBezTo>
                  <a:cubicBezTo>
                    <a:pt x="125" y="14"/>
                    <a:pt x="123" y="14"/>
                    <a:pt x="121" y="15"/>
                  </a:cubicBezTo>
                  <a:cubicBezTo>
                    <a:pt x="119" y="19"/>
                    <a:pt x="128" y="17"/>
                    <a:pt x="126" y="20"/>
                  </a:cubicBezTo>
                  <a:cubicBezTo>
                    <a:pt x="115" y="20"/>
                    <a:pt x="116" y="24"/>
                    <a:pt x="111" y="27"/>
                  </a:cubicBezTo>
                  <a:cubicBezTo>
                    <a:pt x="111" y="22"/>
                    <a:pt x="111" y="17"/>
                    <a:pt x="114" y="13"/>
                  </a:cubicBezTo>
                  <a:cubicBezTo>
                    <a:pt x="118" y="16"/>
                    <a:pt x="116" y="18"/>
                    <a:pt x="119" y="21"/>
                  </a:cubicBezTo>
                  <a:cubicBezTo>
                    <a:pt x="120" y="15"/>
                    <a:pt x="122" y="9"/>
                    <a:pt x="126" y="4"/>
                  </a:cubicBezTo>
                  <a:cubicBezTo>
                    <a:pt x="124" y="1"/>
                    <a:pt x="109" y="1"/>
                    <a:pt x="114" y="8"/>
                  </a:cubicBezTo>
                  <a:cubicBezTo>
                    <a:pt x="114" y="10"/>
                    <a:pt x="109" y="12"/>
                    <a:pt x="106" y="12"/>
                  </a:cubicBezTo>
                  <a:cubicBezTo>
                    <a:pt x="103" y="10"/>
                    <a:pt x="112" y="9"/>
                    <a:pt x="109" y="6"/>
                  </a:cubicBezTo>
                  <a:cubicBezTo>
                    <a:pt x="104" y="8"/>
                    <a:pt x="106" y="3"/>
                    <a:pt x="107" y="1"/>
                  </a:cubicBezTo>
                  <a:cubicBezTo>
                    <a:pt x="103" y="6"/>
                    <a:pt x="93" y="13"/>
                    <a:pt x="86" y="16"/>
                  </a:cubicBezTo>
                  <a:cubicBezTo>
                    <a:pt x="87" y="14"/>
                    <a:pt x="85" y="13"/>
                    <a:pt x="86" y="12"/>
                  </a:cubicBezTo>
                  <a:cubicBezTo>
                    <a:pt x="90" y="7"/>
                    <a:pt x="103" y="8"/>
                    <a:pt x="99" y="0"/>
                  </a:cubicBezTo>
                  <a:cubicBezTo>
                    <a:pt x="94" y="2"/>
                    <a:pt x="96" y="5"/>
                    <a:pt x="92" y="7"/>
                  </a:cubicBezTo>
                  <a:cubicBezTo>
                    <a:pt x="86" y="7"/>
                    <a:pt x="91" y="4"/>
                    <a:pt x="89" y="1"/>
                  </a:cubicBezTo>
                  <a:cubicBezTo>
                    <a:pt x="80" y="5"/>
                    <a:pt x="88" y="11"/>
                    <a:pt x="82" y="15"/>
                  </a:cubicBezTo>
                  <a:cubicBezTo>
                    <a:pt x="78" y="10"/>
                    <a:pt x="73" y="16"/>
                    <a:pt x="70" y="10"/>
                  </a:cubicBezTo>
                  <a:cubicBezTo>
                    <a:pt x="68" y="13"/>
                    <a:pt x="69" y="17"/>
                    <a:pt x="64" y="20"/>
                  </a:cubicBezTo>
                  <a:cubicBezTo>
                    <a:pt x="57" y="12"/>
                    <a:pt x="58" y="16"/>
                    <a:pt x="51" y="12"/>
                  </a:cubicBezTo>
                  <a:cubicBezTo>
                    <a:pt x="52" y="17"/>
                    <a:pt x="49" y="18"/>
                    <a:pt x="44" y="21"/>
                  </a:cubicBezTo>
                  <a:cubicBezTo>
                    <a:pt x="50" y="29"/>
                    <a:pt x="44" y="36"/>
                    <a:pt x="35" y="43"/>
                  </a:cubicBezTo>
                  <a:cubicBezTo>
                    <a:pt x="29" y="38"/>
                    <a:pt x="22" y="43"/>
                    <a:pt x="18" y="49"/>
                  </a:cubicBezTo>
                  <a:cubicBezTo>
                    <a:pt x="13" y="48"/>
                    <a:pt x="18" y="44"/>
                    <a:pt x="12" y="42"/>
                  </a:cubicBezTo>
                  <a:cubicBezTo>
                    <a:pt x="11" y="46"/>
                    <a:pt x="16" y="67"/>
                    <a:pt x="8" y="58"/>
                  </a:cubicBezTo>
                  <a:cubicBezTo>
                    <a:pt x="7" y="60"/>
                    <a:pt x="0" y="62"/>
                    <a:pt x="5" y="64"/>
                  </a:cubicBezTo>
                  <a:cubicBezTo>
                    <a:pt x="9" y="64"/>
                    <a:pt x="13" y="63"/>
                    <a:pt x="17" y="64"/>
                  </a:cubicBezTo>
                  <a:cubicBezTo>
                    <a:pt x="18" y="60"/>
                    <a:pt x="17" y="56"/>
                    <a:pt x="20" y="52"/>
                  </a:cubicBezTo>
                  <a:cubicBezTo>
                    <a:pt x="22" y="53"/>
                    <a:pt x="24" y="53"/>
                    <a:pt x="25" y="56"/>
                  </a:cubicBezTo>
                  <a:cubicBezTo>
                    <a:pt x="27" y="51"/>
                    <a:pt x="30" y="52"/>
                    <a:pt x="34" y="51"/>
                  </a:cubicBezTo>
                  <a:cubicBezTo>
                    <a:pt x="32" y="48"/>
                    <a:pt x="30" y="49"/>
                    <a:pt x="29" y="47"/>
                  </a:cubicBezTo>
                  <a:cubicBezTo>
                    <a:pt x="35" y="41"/>
                    <a:pt x="36" y="47"/>
                    <a:pt x="40" y="40"/>
                  </a:cubicBezTo>
                  <a:cubicBezTo>
                    <a:pt x="43" y="44"/>
                    <a:pt x="49" y="46"/>
                    <a:pt x="56" y="46"/>
                  </a:cubicBezTo>
                  <a:cubicBezTo>
                    <a:pt x="46" y="53"/>
                    <a:pt x="60" y="57"/>
                    <a:pt x="51" y="64"/>
                  </a:cubicBezTo>
                  <a:cubicBezTo>
                    <a:pt x="57" y="73"/>
                    <a:pt x="65" y="66"/>
                    <a:pt x="71" y="69"/>
                  </a:cubicBezTo>
                  <a:cubicBezTo>
                    <a:pt x="69" y="66"/>
                    <a:pt x="67" y="67"/>
                    <a:pt x="65" y="63"/>
                  </a:cubicBezTo>
                  <a:cubicBezTo>
                    <a:pt x="66" y="61"/>
                    <a:pt x="66" y="59"/>
                    <a:pt x="68" y="58"/>
                  </a:cubicBezTo>
                  <a:cubicBezTo>
                    <a:pt x="70" y="60"/>
                    <a:pt x="69" y="62"/>
                    <a:pt x="71" y="63"/>
                  </a:cubicBezTo>
                  <a:cubicBezTo>
                    <a:pt x="72" y="64"/>
                    <a:pt x="78" y="62"/>
                    <a:pt x="76" y="59"/>
                  </a:cubicBezTo>
                  <a:cubicBezTo>
                    <a:pt x="75" y="59"/>
                    <a:pt x="81" y="47"/>
                    <a:pt x="86" y="46"/>
                  </a:cubicBezTo>
                  <a:cubicBezTo>
                    <a:pt x="84" y="48"/>
                    <a:pt x="83" y="50"/>
                    <a:pt x="83" y="52"/>
                  </a:cubicBezTo>
                  <a:cubicBezTo>
                    <a:pt x="86" y="51"/>
                    <a:pt x="92" y="50"/>
                    <a:pt x="91" y="55"/>
                  </a:cubicBezTo>
                  <a:cubicBezTo>
                    <a:pt x="94" y="52"/>
                    <a:pt x="98" y="50"/>
                    <a:pt x="101" y="51"/>
                  </a:cubicBezTo>
                  <a:cubicBezTo>
                    <a:pt x="101" y="52"/>
                    <a:pt x="102" y="53"/>
                    <a:pt x="101" y="54"/>
                  </a:cubicBezTo>
                  <a:cubicBezTo>
                    <a:pt x="96" y="55"/>
                    <a:pt x="91" y="54"/>
                    <a:pt x="85" y="59"/>
                  </a:cubicBezTo>
                  <a:cubicBezTo>
                    <a:pt x="85" y="58"/>
                    <a:pt x="85" y="53"/>
                    <a:pt x="82" y="55"/>
                  </a:cubicBezTo>
                  <a:cubicBezTo>
                    <a:pt x="85" y="62"/>
                    <a:pt x="73" y="61"/>
                    <a:pt x="75" y="69"/>
                  </a:cubicBezTo>
                  <a:cubicBezTo>
                    <a:pt x="79" y="65"/>
                    <a:pt x="82" y="74"/>
                    <a:pt x="86" y="69"/>
                  </a:cubicBezTo>
                  <a:cubicBezTo>
                    <a:pt x="90" y="67"/>
                    <a:pt x="84" y="64"/>
                    <a:pt x="86" y="62"/>
                  </a:cubicBezTo>
                  <a:cubicBezTo>
                    <a:pt x="88" y="61"/>
                    <a:pt x="89" y="60"/>
                    <a:pt x="90" y="61"/>
                  </a:cubicBezTo>
                  <a:cubicBezTo>
                    <a:pt x="93" y="63"/>
                    <a:pt x="88" y="65"/>
                    <a:pt x="90" y="67"/>
                  </a:cubicBezTo>
                  <a:cubicBezTo>
                    <a:pt x="92" y="66"/>
                    <a:pt x="93" y="70"/>
                    <a:pt x="96" y="65"/>
                  </a:cubicBezTo>
                  <a:cubicBezTo>
                    <a:pt x="94" y="64"/>
                    <a:pt x="93" y="62"/>
                    <a:pt x="91" y="60"/>
                  </a:cubicBezTo>
                  <a:cubicBezTo>
                    <a:pt x="93" y="59"/>
                    <a:pt x="93" y="57"/>
                    <a:pt x="94" y="56"/>
                  </a:cubicBezTo>
                  <a:cubicBezTo>
                    <a:pt x="96" y="62"/>
                    <a:pt x="99" y="56"/>
                    <a:pt x="101" y="60"/>
                  </a:cubicBezTo>
                  <a:cubicBezTo>
                    <a:pt x="98" y="64"/>
                    <a:pt x="97" y="57"/>
                    <a:pt x="94" y="61"/>
                  </a:cubicBezTo>
                  <a:cubicBezTo>
                    <a:pt x="100" y="64"/>
                    <a:pt x="97" y="67"/>
                    <a:pt x="98" y="71"/>
                  </a:cubicBezTo>
                  <a:cubicBezTo>
                    <a:pt x="105" y="68"/>
                    <a:pt x="100" y="63"/>
                    <a:pt x="104" y="59"/>
                  </a:cubicBezTo>
                  <a:cubicBezTo>
                    <a:pt x="107" y="57"/>
                    <a:pt x="109" y="64"/>
                    <a:pt x="112" y="63"/>
                  </a:cubicBezTo>
                  <a:cubicBezTo>
                    <a:pt x="114" y="59"/>
                    <a:pt x="118" y="57"/>
                    <a:pt x="112" y="54"/>
                  </a:cubicBezTo>
                  <a:cubicBezTo>
                    <a:pt x="115" y="51"/>
                    <a:pt x="120" y="47"/>
                    <a:pt x="124" y="49"/>
                  </a:cubicBezTo>
                  <a:cubicBezTo>
                    <a:pt x="117" y="54"/>
                    <a:pt x="118" y="60"/>
                    <a:pt x="114" y="66"/>
                  </a:cubicBezTo>
                  <a:cubicBezTo>
                    <a:pt x="111" y="60"/>
                    <a:pt x="96" y="73"/>
                    <a:pt x="104" y="74"/>
                  </a:cubicBezTo>
                  <a:cubicBezTo>
                    <a:pt x="103" y="70"/>
                    <a:pt x="109" y="75"/>
                    <a:pt x="112" y="69"/>
                  </a:cubicBezTo>
                  <a:cubicBezTo>
                    <a:pt x="115" y="75"/>
                    <a:pt x="123" y="71"/>
                    <a:pt x="131" y="76"/>
                  </a:cubicBezTo>
                  <a:cubicBezTo>
                    <a:pt x="136" y="74"/>
                    <a:pt x="133" y="71"/>
                    <a:pt x="134" y="68"/>
                  </a:cubicBezTo>
                  <a:cubicBezTo>
                    <a:pt x="136" y="69"/>
                    <a:pt x="138" y="65"/>
                    <a:pt x="140" y="69"/>
                  </a:cubicBezTo>
                  <a:cubicBezTo>
                    <a:pt x="143" y="65"/>
                    <a:pt x="143" y="65"/>
                    <a:pt x="147" y="64"/>
                  </a:cubicBezTo>
                  <a:cubicBezTo>
                    <a:pt x="145" y="58"/>
                    <a:pt x="142" y="67"/>
                    <a:pt x="140" y="64"/>
                  </a:cubicBezTo>
                  <a:cubicBezTo>
                    <a:pt x="137" y="61"/>
                    <a:pt x="137" y="59"/>
                    <a:pt x="138" y="57"/>
                  </a:cubicBezTo>
                  <a:cubicBezTo>
                    <a:pt x="142" y="56"/>
                    <a:pt x="145" y="61"/>
                    <a:pt x="150" y="56"/>
                  </a:cubicBezTo>
                  <a:cubicBezTo>
                    <a:pt x="146" y="52"/>
                    <a:pt x="148" y="49"/>
                    <a:pt x="151" y="46"/>
                  </a:cubicBezTo>
                  <a:cubicBezTo>
                    <a:pt x="154" y="49"/>
                    <a:pt x="157" y="43"/>
                    <a:pt x="160" y="44"/>
                  </a:cubicBezTo>
                  <a:cubicBezTo>
                    <a:pt x="161" y="45"/>
                    <a:pt x="160" y="47"/>
                    <a:pt x="160" y="48"/>
                  </a:cubicBezTo>
                  <a:cubicBezTo>
                    <a:pt x="157" y="52"/>
                    <a:pt x="154" y="50"/>
                    <a:pt x="151" y="51"/>
                  </a:cubicBezTo>
                  <a:cubicBezTo>
                    <a:pt x="154" y="59"/>
                    <a:pt x="144" y="65"/>
                    <a:pt x="147" y="73"/>
                  </a:cubicBezTo>
                  <a:cubicBezTo>
                    <a:pt x="143" y="73"/>
                    <a:pt x="140" y="68"/>
                    <a:pt x="136" y="72"/>
                  </a:cubicBezTo>
                  <a:cubicBezTo>
                    <a:pt x="140" y="79"/>
                    <a:pt x="149" y="71"/>
                    <a:pt x="150" y="77"/>
                  </a:cubicBezTo>
                  <a:cubicBezTo>
                    <a:pt x="157" y="75"/>
                    <a:pt x="157" y="70"/>
                    <a:pt x="162" y="64"/>
                  </a:cubicBezTo>
                  <a:cubicBezTo>
                    <a:pt x="163" y="66"/>
                    <a:pt x="165" y="65"/>
                    <a:pt x="166" y="67"/>
                  </a:cubicBezTo>
                  <a:cubicBezTo>
                    <a:pt x="165" y="71"/>
                    <a:pt x="161" y="69"/>
                    <a:pt x="161" y="72"/>
                  </a:cubicBezTo>
                  <a:cubicBezTo>
                    <a:pt x="163" y="76"/>
                    <a:pt x="166" y="72"/>
                    <a:pt x="169" y="75"/>
                  </a:cubicBezTo>
                  <a:cubicBezTo>
                    <a:pt x="175" y="71"/>
                    <a:pt x="166" y="64"/>
                    <a:pt x="167" y="62"/>
                  </a:cubicBezTo>
                  <a:cubicBezTo>
                    <a:pt x="169" y="61"/>
                    <a:pt x="170" y="62"/>
                    <a:pt x="171" y="63"/>
                  </a:cubicBezTo>
                  <a:cubicBezTo>
                    <a:pt x="173" y="68"/>
                    <a:pt x="172" y="72"/>
                    <a:pt x="177" y="76"/>
                  </a:cubicBezTo>
                  <a:cubicBezTo>
                    <a:pt x="180" y="76"/>
                    <a:pt x="182" y="72"/>
                    <a:pt x="184" y="78"/>
                  </a:cubicBezTo>
                  <a:cubicBezTo>
                    <a:pt x="187" y="73"/>
                    <a:pt x="190" y="78"/>
                    <a:pt x="189" y="81"/>
                  </a:cubicBezTo>
                  <a:cubicBezTo>
                    <a:pt x="195" y="71"/>
                    <a:pt x="202" y="78"/>
                    <a:pt x="204" y="70"/>
                  </a:cubicBezTo>
                  <a:cubicBezTo>
                    <a:pt x="202" y="67"/>
                    <a:pt x="200" y="69"/>
                    <a:pt x="198" y="65"/>
                  </a:cubicBezTo>
                  <a:cubicBezTo>
                    <a:pt x="204" y="64"/>
                    <a:pt x="201" y="62"/>
                    <a:pt x="204" y="58"/>
                  </a:cubicBezTo>
                  <a:cubicBezTo>
                    <a:pt x="204" y="64"/>
                    <a:pt x="210" y="59"/>
                    <a:pt x="213" y="61"/>
                  </a:cubicBezTo>
                  <a:cubicBezTo>
                    <a:pt x="213" y="64"/>
                    <a:pt x="208" y="64"/>
                    <a:pt x="205" y="64"/>
                  </a:cubicBezTo>
                  <a:cubicBezTo>
                    <a:pt x="207" y="69"/>
                    <a:pt x="203" y="73"/>
                    <a:pt x="203" y="78"/>
                  </a:cubicBezTo>
                  <a:cubicBezTo>
                    <a:pt x="209" y="73"/>
                    <a:pt x="209" y="80"/>
                    <a:pt x="215" y="79"/>
                  </a:cubicBezTo>
                  <a:cubicBezTo>
                    <a:pt x="216" y="75"/>
                    <a:pt x="211" y="77"/>
                    <a:pt x="213" y="75"/>
                  </a:cubicBezTo>
                  <a:cubicBezTo>
                    <a:pt x="216" y="77"/>
                    <a:pt x="219" y="75"/>
                    <a:pt x="221" y="76"/>
                  </a:cubicBezTo>
                  <a:cubicBezTo>
                    <a:pt x="223" y="77"/>
                    <a:pt x="220" y="78"/>
                    <a:pt x="221" y="80"/>
                  </a:cubicBezTo>
                  <a:cubicBezTo>
                    <a:pt x="225" y="82"/>
                    <a:pt x="228" y="76"/>
                    <a:pt x="229" y="77"/>
                  </a:cubicBezTo>
                  <a:cubicBezTo>
                    <a:pt x="229" y="82"/>
                    <a:pt x="244" y="78"/>
                    <a:pt x="244" y="84"/>
                  </a:cubicBezTo>
                  <a:cubicBezTo>
                    <a:pt x="249" y="80"/>
                    <a:pt x="255" y="79"/>
                    <a:pt x="259" y="82"/>
                  </a:cubicBezTo>
                  <a:cubicBezTo>
                    <a:pt x="263" y="79"/>
                    <a:pt x="269" y="76"/>
                    <a:pt x="268" y="72"/>
                  </a:cubicBezTo>
                  <a:cubicBezTo>
                    <a:pt x="268" y="73"/>
                    <a:pt x="269" y="73"/>
                    <a:pt x="270" y="73"/>
                  </a:cubicBezTo>
                  <a:cubicBezTo>
                    <a:pt x="266" y="77"/>
                    <a:pt x="272" y="82"/>
                    <a:pt x="274" y="83"/>
                  </a:cubicBezTo>
                  <a:cubicBezTo>
                    <a:pt x="274" y="79"/>
                    <a:pt x="284" y="87"/>
                    <a:pt x="284" y="79"/>
                  </a:cubicBezTo>
                  <a:cubicBezTo>
                    <a:pt x="289" y="84"/>
                    <a:pt x="296" y="83"/>
                    <a:pt x="302" y="82"/>
                  </a:cubicBezTo>
                  <a:cubicBezTo>
                    <a:pt x="300" y="78"/>
                    <a:pt x="296" y="79"/>
                    <a:pt x="299" y="75"/>
                  </a:cubicBezTo>
                  <a:cubicBezTo>
                    <a:pt x="298" y="81"/>
                    <a:pt x="304" y="77"/>
                    <a:pt x="306" y="77"/>
                  </a:cubicBezTo>
                  <a:cubicBezTo>
                    <a:pt x="303" y="84"/>
                    <a:pt x="321" y="74"/>
                    <a:pt x="318" y="84"/>
                  </a:cubicBezTo>
                  <a:cubicBezTo>
                    <a:pt x="314" y="77"/>
                    <a:pt x="310" y="84"/>
                    <a:pt x="305" y="83"/>
                  </a:cubicBezTo>
                  <a:cubicBezTo>
                    <a:pt x="305" y="84"/>
                    <a:pt x="306" y="84"/>
                    <a:pt x="305" y="85"/>
                  </a:cubicBezTo>
                  <a:cubicBezTo>
                    <a:pt x="305" y="86"/>
                    <a:pt x="305" y="87"/>
                    <a:pt x="305" y="88"/>
                  </a:cubicBezTo>
                  <a:cubicBezTo>
                    <a:pt x="312" y="84"/>
                    <a:pt x="317" y="85"/>
                    <a:pt x="327" y="86"/>
                  </a:cubicBezTo>
                  <a:cubicBezTo>
                    <a:pt x="337" y="86"/>
                    <a:pt x="354" y="90"/>
                    <a:pt x="362" y="87"/>
                  </a:cubicBezTo>
                  <a:cubicBezTo>
                    <a:pt x="364" y="86"/>
                    <a:pt x="364" y="86"/>
                    <a:pt x="364" y="85"/>
                  </a:cubicBezTo>
                  <a:cubicBezTo>
                    <a:pt x="363" y="84"/>
                    <a:pt x="364" y="84"/>
                    <a:pt x="364" y="85"/>
                  </a:cubicBezTo>
                  <a:cubicBezTo>
                    <a:pt x="364" y="85"/>
                    <a:pt x="365" y="86"/>
                    <a:pt x="365" y="86"/>
                  </a:cubicBezTo>
                  <a:cubicBezTo>
                    <a:pt x="372" y="93"/>
                    <a:pt x="389" y="81"/>
                    <a:pt x="387" y="91"/>
                  </a:cubicBezTo>
                  <a:cubicBezTo>
                    <a:pt x="387" y="87"/>
                    <a:pt x="400" y="85"/>
                    <a:pt x="399" y="90"/>
                  </a:cubicBezTo>
                  <a:cubicBezTo>
                    <a:pt x="413" y="85"/>
                    <a:pt x="426" y="87"/>
                    <a:pt x="439" y="90"/>
                  </a:cubicBezTo>
                  <a:cubicBezTo>
                    <a:pt x="448" y="88"/>
                    <a:pt x="461" y="85"/>
                    <a:pt x="465" y="91"/>
                  </a:cubicBezTo>
                  <a:cubicBezTo>
                    <a:pt x="464" y="90"/>
                    <a:pt x="465" y="89"/>
                    <a:pt x="466" y="87"/>
                  </a:cubicBezTo>
                  <a:cubicBezTo>
                    <a:pt x="481" y="89"/>
                    <a:pt x="505" y="89"/>
                    <a:pt x="524" y="92"/>
                  </a:cubicBezTo>
                  <a:cubicBezTo>
                    <a:pt x="539" y="86"/>
                    <a:pt x="551" y="95"/>
                    <a:pt x="566" y="89"/>
                  </a:cubicBezTo>
                  <a:cubicBezTo>
                    <a:pt x="569" y="91"/>
                    <a:pt x="572" y="89"/>
                    <a:pt x="575" y="93"/>
                  </a:cubicBezTo>
                  <a:cubicBezTo>
                    <a:pt x="588" y="85"/>
                    <a:pt x="600" y="94"/>
                    <a:pt x="614" y="87"/>
                  </a:cubicBezTo>
                  <a:cubicBezTo>
                    <a:pt x="615" y="88"/>
                    <a:pt x="616" y="90"/>
                    <a:pt x="616" y="91"/>
                  </a:cubicBezTo>
                  <a:cubicBezTo>
                    <a:pt x="625" y="89"/>
                    <a:pt x="634" y="85"/>
                    <a:pt x="641" y="86"/>
                  </a:cubicBezTo>
                  <a:cubicBezTo>
                    <a:pt x="643" y="86"/>
                    <a:pt x="646" y="89"/>
                    <a:pt x="648" y="89"/>
                  </a:cubicBezTo>
                  <a:cubicBezTo>
                    <a:pt x="652" y="89"/>
                    <a:pt x="655" y="84"/>
                    <a:pt x="659" y="85"/>
                  </a:cubicBezTo>
                  <a:cubicBezTo>
                    <a:pt x="661" y="85"/>
                    <a:pt x="662" y="88"/>
                    <a:pt x="665" y="87"/>
                  </a:cubicBezTo>
                  <a:cubicBezTo>
                    <a:pt x="669" y="87"/>
                    <a:pt x="669" y="86"/>
                    <a:pt x="675" y="85"/>
                  </a:cubicBezTo>
                  <a:cubicBezTo>
                    <a:pt x="687" y="81"/>
                    <a:pt x="703" y="89"/>
                    <a:pt x="708" y="79"/>
                  </a:cubicBezTo>
                  <a:cubicBezTo>
                    <a:pt x="708" y="81"/>
                    <a:pt x="709" y="82"/>
                    <a:pt x="712" y="83"/>
                  </a:cubicBezTo>
                  <a:cubicBezTo>
                    <a:pt x="715" y="79"/>
                    <a:pt x="717" y="79"/>
                    <a:pt x="721" y="74"/>
                  </a:cubicBezTo>
                  <a:cubicBezTo>
                    <a:pt x="722" y="77"/>
                    <a:pt x="720" y="79"/>
                    <a:pt x="721" y="81"/>
                  </a:cubicBezTo>
                  <a:cubicBezTo>
                    <a:pt x="728" y="77"/>
                    <a:pt x="735" y="72"/>
                    <a:pt x="736" y="64"/>
                  </a:cubicBezTo>
                  <a:cubicBezTo>
                    <a:pt x="742" y="66"/>
                    <a:pt x="744" y="59"/>
                    <a:pt x="748" y="58"/>
                  </a:cubicBezTo>
                  <a:cubicBezTo>
                    <a:pt x="745" y="56"/>
                    <a:pt x="748" y="50"/>
                    <a:pt x="743" y="51"/>
                  </a:cubicBezTo>
                  <a:cubicBezTo>
                    <a:pt x="742" y="55"/>
                    <a:pt x="745" y="56"/>
                    <a:pt x="744" y="58"/>
                  </a:cubicBezTo>
                  <a:cubicBezTo>
                    <a:pt x="740" y="59"/>
                    <a:pt x="732" y="63"/>
                    <a:pt x="732" y="56"/>
                  </a:cubicBezTo>
                  <a:cubicBezTo>
                    <a:pt x="731" y="61"/>
                    <a:pt x="726" y="59"/>
                    <a:pt x="726" y="62"/>
                  </a:cubicBezTo>
                  <a:cubicBezTo>
                    <a:pt x="733" y="58"/>
                    <a:pt x="727" y="71"/>
                    <a:pt x="730" y="69"/>
                  </a:cubicBezTo>
                  <a:cubicBezTo>
                    <a:pt x="732" y="68"/>
                    <a:pt x="729" y="62"/>
                    <a:pt x="732" y="65"/>
                  </a:cubicBezTo>
                  <a:cubicBezTo>
                    <a:pt x="733" y="68"/>
                    <a:pt x="731" y="70"/>
                    <a:pt x="728" y="72"/>
                  </a:cubicBezTo>
                  <a:cubicBezTo>
                    <a:pt x="727" y="66"/>
                    <a:pt x="723" y="75"/>
                    <a:pt x="721" y="72"/>
                  </a:cubicBezTo>
                  <a:cubicBezTo>
                    <a:pt x="721" y="71"/>
                    <a:pt x="720" y="70"/>
                    <a:pt x="719" y="70"/>
                  </a:cubicBezTo>
                  <a:cubicBezTo>
                    <a:pt x="726" y="65"/>
                    <a:pt x="720" y="62"/>
                    <a:pt x="725" y="56"/>
                  </a:cubicBezTo>
                  <a:cubicBezTo>
                    <a:pt x="732" y="58"/>
                    <a:pt x="730" y="47"/>
                    <a:pt x="736" y="53"/>
                  </a:cubicBezTo>
                  <a:cubicBezTo>
                    <a:pt x="737" y="50"/>
                    <a:pt x="746" y="41"/>
                    <a:pt x="739" y="40"/>
                  </a:cubicBezTo>
                  <a:cubicBezTo>
                    <a:pt x="741" y="41"/>
                    <a:pt x="734" y="48"/>
                    <a:pt x="733" y="43"/>
                  </a:cubicBezTo>
                  <a:cubicBezTo>
                    <a:pt x="729" y="46"/>
                    <a:pt x="726" y="58"/>
                    <a:pt x="720" y="51"/>
                  </a:cubicBezTo>
                  <a:cubicBezTo>
                    <a:pt x="722" y="47"/>
                    <a:pt x="723" y="47"/>
                    <a:pt x="727" y="47"/>
                  </a:cubicBezTo>
                  <a:cubicBezTo>
                    <a:pt x="723" y="44"/>
                    <a:pt x="729" y="42"/>
                    <a:pt x="728" y="39"/>
                  </a:cubicBezTo>
                  <a:cubicBezTo>
                    <a:pt x="724" y="39"/>
                    <a:pt x="725" y="30"/>
                    <a:pt x="730" y="27"/>
                  </a:cubicBezTo>
                  <a:cubicBezTo>
                    <a:pt x="731" y="29"/>
                    <a:pt x="732" y="30"/>
                    <a:pt x="733" y="32"/>
                  </a:cubicBezTo>
                  <a:cubicBezTo>
                    <a:pt x="734" y="31"/>
                    <a:pt x="735" y="31"/>
                    <a:pt x="736" y="30"/>
                  </a:cubicBezTo>
                  <a:cubicBezTo>
                    <a:pt x="737" y="29"/>
                    <a:pt x="736" y="27"/>
                    <a:pt x="736" y="26"/>
                  </a:cubicBezTo>
                  <a:cubicBezTo>
                    <a:pt x="735" y="27"/>
                    <a:pt x="733" y="28"/>
                    <a:pt x="732" y="26"/>
                  </a:cubicBezTo>
                  <a:cubicBezTo>
                    <a:pt x="734" y="22"/>
                    <a:pt x="738" y="21"/>
                    <a:pt x="736" y="17"/>
                  </a:cubicBezTo>
                  <a:cubicBezTo>
                    <a:pt x="733" y="19"/>
                    <a:pt x="734" y="21"/>
                    <a:pt x="730" y="23"/>
                  </a:cubicBezTo>
                  <a:cubicBezTo>
                    <a:pt x="724" y="22"/>
                    <a:pt x="725" y="19"/>
                    <a:pt x="724" y="13"/>
                  </a:cubicBezTo>
                  <a:cubicBezTo>
                    <a:pt x="728" y="14"/>
                    <a:pt x="731" y="16"/>
                    <a:pt x="735" y="14"/>
                  </a:cubicBezTo>
                  <a:cubicBezTo>
                    <a:pt x="732" y="10"/>
                    <a:pt x="725" y="13"/>
                    <a:pt x="725" y="7"/>
                  </a:cubicBezTo>
                  <a:cubicBezTo>
                    <a:pt x="723" y="9"/>
                    <a:pt x="723" y="10"/>
                    <a:pt x="723" y="11"/>
                  </a:cubicBezTo>
                  <a:cubicBezTo>
                    <a:pt x="715" y="0"/>
                    <a:pt x="704" y="15"/>
                    <a:pt x="697" y="8"/>
                  </a:cubicBezTo>
                  <a:cubicBezTo>
                    <a:pt x="692" y="9"/>
                    <a:pt x="697" y="17"/>
                    <a:pt x="693" y="15"/>
                  </a:cubicBezTo>
                  <a:cubicBezTo>
                    <a:pt x="696" y="11"/>
                    <a:pt x="689" y="17"/>
                    <a:pt x="689" y="12"/>
                  </a:cubicBezTo>
                  <a:cubicBezTo>
                    <a:pt x="692" y="10"/>
                    <a:pt x="695" y="8"/>
                    <a:pt x="693" y="6"/>
                  </a:cubicBezTo>
                  <a:cubicBezTo>
                    <a:pt x="687" y="9"/>
                    <a:pt x="689" y="7"/>
                    <a:pt x="689" y="10"/>
                  </a:cubicBezTo>
                  <a:cubicBezTo>
                    <a:pt x="684" y="9"/>
                    <a:pt x="676" y="11"/>
                    <a:pt x="674" y="13"/>
                  </a:cubicBezTo>
                  <a:cubicBezTo>
                    <a:pt x="672" y="12"/>
                    <a:pt x="672" y="10"/>
                    <a:pt x="672" y="9"/>
                  </a:cubicBezTo>
                  <a:cubicBezTo>
                    <a:pt x="668" y="10"/>
                    <a:pt x="664" y="10"/>
                    <a:pt x="660" y="10"/>
                  </a:cubicBezTo>
                  <a:cubicBezTo>
                    <a:pt x="661" y="11"/>
                    <a:pt x="658" y="13"/>
                    <a:pt x="658" y="15"/>
                  </a:cubicBezTo>
                  <a:cubicBezTo>
                    <a:pt x="658" y="8"/>
                    <a:pt x="656" y="16"/>
                    <a:pt x="654" y="14"/>
                  </a:cubicBezTo>
                  <a:cubicBezTo>
                    <a:pt x="654" y="13"/>
                    <a:pt x="653" y="13"/>
                    <a:pt x="652" y="12"/>
                  </a:cubicBezTo>
                  <a:cubicBezTo>
                    <a:pt x="654" y="11"/>
                    <a:pt x="655" y="12"/>
                    <a:pt x="657" y="10"/>
                  </a:cubicBezTo>
                  <a:cubicBezTo>
                    <a:pt x="653" y="8"/>
                    <a:pt x="643" y="5"/>
                    <a:pt x="644" y="13"/>
                  </a:cubicBezTo>
                  <a:cubicBezTo>
                    <a:pt x="645" y="12"/>
                    <a:pt x="648" y="11"/>
                    <a:pt x="646" y="13"/>
                  </a:cubicBezTo>
                  <a:cubicBezTo>
                    <a:pt x="642" y="15"/>
                    <a:pt x="644" y="12"/>
                    <a:pt x="642" y="9"/>
                  </a:cubicBezTo>
                  <a:cubicBezTo>
                    <a:pt x="638" y="11"/>
                    <a:pt x="631" y="8"/>
                    <a:pt x="630" y="13"/>
                  </a:cubicBezTo>
                  <a:cubicBezTo>
                    <a:pt x="626" y="9"/>
                    <a:pt x="618" y="13"/>
                    <a:pt x="622" y="8"/>
                  </a:cubicBezTo>
                  <a:cubicBezTo>
                    <a:pt x="621" y="9"/>
                    <a:pt x="620" y="8"/>
                    <a:pt x="620" y="7"/>
                  </a:cubicBezTo>
                  <a:cubicBezTo>
                    <a:pt x="617" y="8"/>
                    <a:pt x="619" y="10"/>
                    <a:pt x="618" y="12"/>
                  </a:cubicBezTo>
                  <a:cubicBezTo>
                    <a:pt x="617" y="10"/>
                    <a:pt x="615" y="12"/>
                    <a:pt x="614" y="11"/>
                  </a:cubicBezTo>
                  <a:cubicBezTo>
                    <a:pt x="616" y="10"/>
                    <a:pt x="618" y="8"/>
                    <a:pt x="616" y="6"/>
                  </a:cubicBezTo>
                  <a:cubicBezTo>
                    <a:pt x="611" y="7"/>
                    <a:pt x="607" y="11"/>
                    <a:pt x="600" y="9"/>
                  </a:cubicBezTo>
                  <a:cubicBezTo>
                    <a:pt x="601" y="9"/>
                    <a:pt x="607" y="9"/>
                    <a:pt x="604" y="6"/>
                  </a:cubicBezTo>
                  <a:cubicBezTo>
                    <a:pt x="601" y="6"/>
                    <a:pt x="595" y="6"/>
                    <a:pt x="594" y="11"/>
                  </a:cubicBezTo>
                  <a:cubicBezTo>
                    <a:pt x="589" y="4"/>
                    <a:pt x="584" y="11"/>
                    <a:pt x="580" y="12"/>
                  </a:cubicBezTo>
                  <a:cubicBezTo>
                    <a:pt x="582" y="11"/>
                    <a:pt x="583" y="9"/>
                    <a:pt x="582" y="7"/>
                  </a:cubicBezTo>
                  <a:cubicBezTo>
                    <a:pt x="578" y="12"/>
                    <a:pt x="581" y="4"/>
                    <a:pt x="578" y="7"/>
                  </a:cubicBezTo>
                  <a:cubicBezTo>
                    <a:pt x="576" y="11"/>
                    <a:pt x="574" y="9"/>
                    <a:pt x="571" y="7"/>
                  </a:cubicBezTo>
                  <a:cubicBezTo>
                    <a:pt x="566" y="14"/>
                    <a:pt x="564" y="5"/>
                    <a:pt x="559" y="11"/>
                  </a:cubicBezTo>
                  <a:close/>
                  <a:moveTo>
                    <a:pt x="231" y="32"/>
                  </a:moveTo>
                  <a:cubicBezTo>
                    <a:pt x="227" y="31"/>
                    <a:pt x="230" y="31"/>
                    <a:pt x="227" y="28"/>
                  </a:cubicBezTo>
                  <a:cubicBezTo>
                    <a:pt x="231" y="24"/>
                    <a:pt x="236" y="30"/>
                    <a:pt x="231" y="32"/>
                  </a:cubicBezTo>
                  <a:close/>
                  <a:moveTo>
                    <a:pt x="231" y="21"/>
                  </a:moveTo>
                  <a:cubicBezTo>
                    <a:pt x="230" y="21"/>
                    <a:pt x="222" y="23"/>
                    <a:pt x="227" y="23"/>
                  </a:cubicBezTo>
                  <a:cubicBezTo>
                    <a:pt x="228" y="25"/>
                    <a:pt x="222" y="25"/>
                    <a:pt x="221" y="22"/>
                  </a:cubicBezTo>
                  <a:cubicBezTo>
                    <a:pt x="224" y="23"/>
                    <a:pt x="228" y="16"/>
                    <a:pt x="231" y="21"/>
                  </a:cubicBezTo>
                  <a:close/>
                  <a:moveTo>
                    <a:pt x="201" y="36"/>
                  </a:moveTo>
                  <a:cubicBezTo>
                    <a:pt x="201" y="32"/>
                    <a:pt x="207" y="22"/>
                    <a:pt x="209" y="30"/>
                  </a:cubicBezTo>
                  <a:cubicBezTo>
                    <a:pt x="203" y="27"/>
                    <a:pt x="206" y="33"/>
                    <a:pt x="201" y="36"/>
                  </a:cubicBezTo>
                  <a:close/>
                  <a:moveTo>
                    <a:pt x="211" y="26"/>
                  </a:moveTo>
                  <a:cubicBezTo>
                    <a:pt x="213" y="25"/>
                    <a:pt x="213" y="26"/>
                    <a:pt x="212" y="27"/>
                  </a:cubicBezTo>
                  <a:cubicBezTo>
                    <a:pt x="217" y="29"/>
                    <a:pt x="212" y="22"/>
                    <a:pt x="217" y="23"/>
                  </a:cubicBezTo>
                  <a:cubicBezTo>
                    <a:pt x="216" y="26"/>
                    <a:pt x="217" y="30"/>
                    <a:pt x="213" y="32"/>
                  </a:cubicBezTo>
                  <a:cubicBezTo>
                    <a:pt x="212" y="30"/>
                    <a:pt x="212" y="28"/>
                    <a:pt x="211" y="26"/>
                  </a:cubicBezTo>
                  <a:close/>
                  <a:moveTo>
                    <a:pt x="217" y="16"/>
                  </a:moveTo>
                  <a:cubicBezTo>
                    <a:pt x="216" y="19"/>
                    <a:pt x="217" y="19"/>
                    <a:pt x="219" y="18"/>
                  </a:cubicBezTo>
                  <a:cubicBezTo>
                    <a:pt x="220" y="19"/>
                    <a:pt x="219" y="20"/>
                    <a:pt x="220" y="21"/>
                  </a:cubicBezTo>
                  <a:cubicBezTo>
                    <a:pt x="219" y="21"/>
                    <a:pt x="219" y="22"/>
                    <a:pt x="218" y="23"/>
                  </a:cubicBezTo>
                  <a:cubicBezTo>
                    <a:pt x="216" y="20"/>
                    <a:pt x="215" y="21"/>
                    <a:pt x="213" y="19"/>
                  </a:cubicBezTo>
                  <a:cubicBezTo>
                    <a:pt x="214" y="18"/>
                    <a:pt x="215" y="17"/>
                    <a:pt x="217" y="16"/>
                  </a:cubicBezTo>
                  <a:close/>
                  <a:moveTo>
                    <a:pt x="196" y="25"/>
                  </a:moveTo>
                  <a:cubicBezTo>
                    <a:pt x="193" y="27"/>
                    <a:pt x="196" y="29"/>
                    <a:pt x="195" y="31"/>
                  </a:cubicBezTo>
                  <a:cubicBezTo>
                    <a:pt x="193" y="27"/>
                    <a:pt x="186" y="16"/>
                    <a:pt x="180" y="21"/>
                  </a:cubicBezTo>
                  <a:cubicBezTo>
                    <a:pt x="177" y="18"/>
                    <a:pt x="187" y="17"/>
                    <a:pt x="184" y="14"/>
                  </a:cubicBezTo>
                  <a:cubicBezTo>
                    <a:pt x="187" y="17"/>
                    <a:pt x="191" y="19"/>
                    <a:pt x="196" y="25"/>
                  </a:cubicBezTo>
                  <a:close/>
                  <a:moveTo>
                    <a:pt x="181" y="31"/>
                  </a:moveTo>
                  <a:cubicBezTo>
                    <a:pt x="181" y="30"/>
                    <a:pt x="180" y="28"/>
                    <a:pt x="179" y="26"/>
                  </a:cubicBezTo>
                  <a:cubicBezTo>
                    <a:pt x="180" y="26"/>
                    <a:pt x="182" y="25"/>
                    <a:pt x="184" y="24"/>
                  </a:cubicBezTo>
                  <a:cubicBezTo>
                    <a:pt x="187" y="27"/>
                    <a:pt x="184" y="29"/>
                    <a:pt x="181" y="31"/>
                  </a:cubicBezTo>
                  <a:close/>
                  <a:moveTo>
                    <a:pt x="184" y="11"/>
                  </a:moveTo>
                  <a:cubicBezTo>
                    <a:pt x="181" y="15"/>
                    <a:pt x="179" y="12"/>
                    <a:pt x="177" y="15"/>
                  </a:cubicBezTo>
                  <a:cubicBezTo>
                    <a:pt x="172" y="11"/>
                    <a:pt x="183" y="10"/>
                    <a:pt x="180" y="7"/>
                  </a:cubicBezTo>
                  <a:cubicBezTo>
                    <a:pt x="184" y="5"/>
                    <a:pt x="181" y="10"/>
                    <a:pt x="184" y="11"/>
                  </a:cubicBezTo>
                  <a:close/>
                  <a:moveTo>
                    <a:pt x="88" y="30"/>
                  </a:moveTo>
                  <a:cubicBezTo>
                    <a:pt x="87" y="25"/>
                    <a:pt x="93" y="22"/>
                    <a:pt x="97" y="18"/>
                  </a:cubicBezTo>
                  <a:cubicBezTo>
                    <a:pt x="96" y="17"/>
                    <a:pt x="95" y="16"/>
                    <a:pt x="95" y="16"/>
                  </a:cubicBezTo>
                  <a:cubicBezTo>
                    <a:pt x="101" y="18"/>
                    <a:pt x="102" y="25"/>
                    <a:pt x="88" y="30"/>
                  </a:cubicBezTo>
                  <a:close/>
                  <a:moveTo>
                    <a:pt x="74" y="17"/>
                  </a:moveTo>
                  <a:cubicBezTo>
                    <a:pt x="79" y="24"/>
                    <a:pt x="80" y="13"/>
                    <a:pt x="85" y="18"/>
                  </a:cubicBezTo>
                  <a:cubicBezTo>
                    <a:pt x="87" y="24"/>
                    <a:pt x="81" y="35"/>
                    <a:pt x="85" y="38"/>
                  </a:cubicBezTo>
                  <a:cubicBezTo>
                    <a:pt x="86" y="42"/>
                    <a:pt x="80" y="37"/>
                    <a:pt x="79" y="39"/>
                  </a:cubicBezTo>
                  <a:cubicBezTo>
                    <a:pt x="78" y="34"/>
                    <a:pt x="81" y="30"/>
                    <a:pt x="82" y="25"/>
                  </a:cubicBezTo>
                  <a:cubicBezTo>
                    <a:pt x="78" y="21"/>
                    <a:pt x="71" y="28"/>
                    <a:pt x="66" y="23"/>
                  </a:cubicBezTo>
                  <a:cubicBezTo>
                    <a:pt x="69" y="21"/>
                    <a:pt x="72" y="19"/>
                    <a:pt x="74" y="17"/>
                  </a:cubicBezTo>
                  <a:close/>
                  <a:moveTo>
                    <a:pt x="48" y="23"/>
                  </a:moveTo>
                  <a:cubicBezTo>
                    <a:pt x="52" y="17"/>
                    <a:pt x="55" y="22"/>
                    <a:pt x="59" y="18"/>
                  </a:cubicBezTo>
                  <a:cubicBezTo>
                    <a:pt x="56" y="23"/>
                    <a:pt x="53" y="27"/>
                    <a:pt x="51" y="32"/>
                  </a:cubicBezTo>
                  <a:cubicBezTo>
                    <a:pt x="50" y="29"/>
                    <a:pt x="50" y="26"/>
                    <a:pt x="48" y="23"/>
                  </a:cubicBezTo>
                  <a:close/>
                  <a:moveTo>
                    <a:pt x="54" y="40"/>
                  </a:moveTo>
                  <a:cubicBezTo>
                    <a:pt x="56" y="40"/>
                    <a:pt x="58" y="40"/>
                    <a:pt x="59" y="40"/>
                  </a:cubicBezTo>
                  <a:cubicBezTo>
                    <a:pt x="57" y="51"/>
                    <a:pt x="48" y="41"/>
                    <a:pt x="46" y="36"/>
                  </a:cubicBezTo>
                  <a:cubicBezTo>
                    <a:pt x="55" y="39"/>
                    <a:pt x="57" y="20"/>
                    <a:pt x="66" y="25"/>
                  </a:cubicBezTo>
                  <a:cubicBezTo>
                    <a:pt x="63" y="28"/>
                    <a:pt x="64" y="34"/>
                    <a:pt x="58" y="33"/>
                  </a:cubicBezTo>
                  <a:cubicBezTo>
                    <a:pt x="61" y="36"/>
                    <a:pt x="64" y="37"/>
                    <a:pt x="68" y="35"/>
                  </a:cubicBezTo>
                  <a:cubicBezTo>
                    <a:pt x="71" y="32"/>
                    <a:pt x="65" y="34"/>
                    <a:pt x="65" y="30"/>
                  </a:cubicBezTo>
                  <a:cubicBezTo>
                    <a:pt x="67" y="31"/>
                    <a:pt x="71" y="28"/>
                    <a:pt x="74" y="28"/>
                  </a:cubicBezTo>
                  <a:cubicBezTo>
                    <a:pt x="78" y="32"/>
                    <a:pt x="68" y="34"/>
                    <a:pt x="71" y="38"/>
                  </a:cubicBezTo>
                  <a:cubicBezTo>
                    <a:pt x="66" y="38"/>
                    <a:pt x="57" y="41"/>
                    <a:pt x="56" y="35"/>
                  </a:cubicBezTo>
                  <a:cubicBezTo>
                    <a:pt x="55" y="37"/>
                    <a:pt x="56" y="39"/>
                    <a:pt x="54" y="40"/>
                  </a:cubicBezTo>
                  <a:close/>
                  <a:moveTo>
                    <a:pt x="61" y="55"/>
                  </a:moveTo>
                  <a:cubicBezTo>
                    <a:pt x="59" y="55"/>
                    <a:pt x="57" y="53"/>
                    <a:pt x="56" y="51"/>
                  </a:cubicBezTo>
                  <a:cubicBezTo>
                    <a:pt x="63" y="47"/>
                    <a:pt x="63" y="47"/>
                    <a:pt x="64" y="41"/>
                  </a:cubicBezTo>
                  <a:cubicBezTo>
                    <a:pt x="68" y="42"/>
                    <a:pt x="66" y="45"/>
                    <a:pt x="70" y="48"/>
                  </a:cubicBezTo>
                  <a:cubicBezTo>
                    <a:pt x="72" y="45"/>
                    <a:pt x="71" y="41"/>
                    <a:pt x="76" y="38"/>
                  </a:cubicBezTo>
                  <a:cubicBezTo>
                    <a:pt x="76" y="40"/>
                    <a:pt x="77" y="42"/>
                    <a:pt x="79" y="44"/>
                  </a:cubicBezTo>
                  <a:cubicBezTo>
                    <a:pt x="73" y="47"/>
                    <a:pt x="76" y="52"/>
                    <a:pt x="67" y="56"/>
                  </a:cubicBezTo>
                  <a:cubicBezTo>
                    <a:pt x="65" y="54"/>
                    <a:pt x="66" y="52"/>
                    <a:pt x="64" y="50"/>
                  </a:cubicBezTo>
                  <a:cubicBezTo>
                    <a:pt x="62" y="52"/>
                    <a:pt x="63" y="54"/>
                    <a:pt x="61" y="55"/>
                  </a:cubicBezTo>
                  <a:close/>
                  <a:moveTo>
                    <a:pt x="60" y="68"/>
                  </a:moveTo>
                  <a:cubicBezTo>
                    <a:pt x="56" y="66"/>
                    <a:pt x="58" y="66"/>
                    <a:pt x="55" y="61"/>
                  </a:cubicBezTo>
                  <a:cubicBezTo>
                    <a:pt x="57" y="60"/>
                    <a:pt x="58" y="59"/>
                    <a:pt x="60" y="57"/>
                  </a:cubicBezTo>
                  <a:cubicBezTo>
                    <a:pt x="60" y="59"/>
                    <a:pt x="61" y="62"/>
                    <a:pt x="63" y="60"/>
                  </a:cubicBezTo>
                  <a:cubicBezTo>
                    <a:pt x="61" y="62"/>
                    <a:pt x="62" y="64"/>
                    <a:pt x="60" y="68"/>
                  </a:cubicBezTo>
                  <a:close/>
                  <a:moveTo>
                    <a:pt x="95" y="48"/>
                  </a:moveTo>
                  <a:cubicBezTo>
                    <a:pt x="92" y="46"/>
                    <a:pt x="96" y="44"/>
                    <a:pt x="96" y="42"/>
                  </a:cubicBezTo>
                  <a:cubicBezTo>
                    <a:pt x="91" y="39"/>
                    <a:pt x="92" y="44"/>
                    <a:pt x="88" y="46"/>
                  </a:cubicBezTo>
                  <a:cubicBezTo>
                    <a:pt x="87" y="45"/>
                    <a:pt x="86" y="43"/>
                    <a:pt x="85" y="42"/>
                  </a:cubicBezTo>
                  <a:cubicBezTo>
                    <a:pt x="96" y="36"/>
                    <a:pt x="95" y="29"/>
                    <a:pt x="107" y="20"/>
                  </a:cubicBezTo>
                  <a:cubicBezTo>
                    <a:pt x="111" y="23"/>
                    <a:pt x="104" y="32"/>
                    <a:pt x="100" y="27"/>
                  </a:cubicBezTo>
                  <a:cubicBezTo>
                    <a:pt x="100" y="32"/>
                    <a:pt x="99" y="35"/>
                    <a:pt x="101" y="40"/>
                  </a:cubicBezTo>
                  <a:cubicBezTo>
                    <a:pt x="95" y="42"/>
                    <a:pt x="100" y="46"/>
                    <a:pt x="95" y="48"/>
                  </a:cubicBezTo>
                  <a:close/>
                  <a:moveTo>
                    <a:pt x="104" y="52"/>
                  </a:moveTo>
                  <a:cubicBezTo>
                    <a:pt x="105" y="51"/>
                    <a:pt x="107" y="49"/>
                    <a:pt x="109" y="48"/>
                  </a:cubicBezTo>
                  <a:cubicBezTo>
                    <a:pt x="111" y="50"/>
                    <a:pt x="111" y="51"/>
                    <a:pt x="112" y="53"/>
                  </a:cubicBezTo>
                  <a:cubicBezTo>
                    <a:pt x="109" y="55"/>
                    <a:pt x="106" y="55"/>
                    <a:pt x="104" y="52"/>
                  </a:cubicBezTo>
                  <a:close/>
                  <a:moveTo>
                    <a:pt x="127" y="45"/>
                  </a:moveTo>
                  <a:cubicBezTo>
                    <a:pt x="124" y="42"/>
                    <a:pt x="126" y="39"/>
                    <a:pt x="127" y="36"/>
                  </a:cubicBezTo>
                  <a:cubicBezTo>
                    <a:pt x="124" y="36"/>
                    <a:pt x="121" y="35"/>
                    <a:pt x="119" y="35"/>
                  </a:cubicBezTo>
                  <a:cubicBezTo>
                    <a:pt x="117" y="37"/>
                    <a:pt x="119" y="40"/>
                    <a:pt x="115" y="39"/>
                  </a:cubicBezTo>
                  <a:cubicBezTo>
                    <a:pt x="114" y="38"/>
                    <a:pt x="118" y="36"/>
                    <a:pt x="117" y="35"/>
                  </a:cubicBezTo>
                  <a:cubicBezTo>
                    <a:pt x="116" y="32"/>
                    <a:pt x="113" y="35"/>
                    <a:pt x="112" y="33"/>
                  </a:cubicBezTo>
                  <a:cubicBezTo>
                    <a:pt x="113" y="35"/>
                    <a:pt x="113" y="50"/>
                    <a:pt x="105" y="44"/>
                  </a:cubicBezTo>
                  <a:cubicBezTo>
                    <a:pt x="108" y="43"/>
                    <a:pt x="106" y="40"/>
                    <a:pt x="109" y="39"/>
                  </a:cubicBezTo>
                  <a:cubicBezTo>
                    <a:pt x="107" y="38"/>
                    <a:pt x="105" y="37"/>
                    <a:pt x="103" y="38"/>
                  </a:cubicBezTo>
                  <a:cubicBezTo>
                    <a:pt x="106" y="25"/>
                    <a:pt x="120" y="33"/>
                    <a:pt x="128" y="31"/>
                  </a:cubicBezTo>
                  <a:cubicBezTo>
                    <a:pt x="132" y="36"/>
                    <a:pt x="133" y="41"/>
                    <a:pt x="127" y="45"/>
                  </a:cubicBezTo>
                  <a:close/>
                  <a:moveTo>
                    <a:pt x="132" y="31"/>
                  </a:moveTo>
                  <a:cubicBezTo>
                    <a:pt x="140" y="27"/>
                    <a:pt x="141" y="24"/>
                    <a:pt x="145" y="22"/>
                  </a:cubicBezTo>
                  <a:cubicBezTo>
                    <a:pt x="146" y="25"/>
                    <a:pt x="143" y="34"/>
                    <a:pt x="139" y="30"/>
                  </a:cubicBezTo>
                  <a:cubicBezTo>
                    <a:pt x="134" y="34"/>
                    <a:pt x="139" y="39"/>
                    <a:pt x="136" y="43"/>
                  </a:cubicBezTo>
                  <a:cubicBezTo>
                    <a:pt x="133" y="39"/>
                    <a:pt x="135" y="35"/>
                    <a:pt x="132" y="31"/>
                  </a:cubicBezTo>
                  <a:close/>
                  <a:moveTo>
                    <a:pt x="155" y="26"/>
                  </a:moveTo>
                  <a:cubicBezTo>
                    <a:pt x="161" y="26"/>
                    <a:pt x="164" y="21"/>
                    <a:pt x="171" y="23"/>
                  </a:cubicBezTo>
                  <a:cubicBezTo>
                    <a:pt x="172" y="26"/>
                    <a:pt x="172" y="33"/>
                    <a:pt x="168" y="33"/>
                  </a:cubicBezTo>
                  <a:cubicBezTo>
                    <a:pt x="164" y="30"/>
                    <a:pt x="170" y="28"/>
                    <a:pt x="168" y="26"/>
                  </a:cubicBezTo>
                  <a:cubicBezTo>
                    <a:pt x="167" y="25"/>
                    <a:pt x="166" y="25"/>
                    <a:pt x="165" y="24"/>
                  </a:cubicBezTo>
                  <a:cubicBezTo>
                    <a:pt x="162" y="28"/>
                    <a:pt x="162" y="31"/>
                    <a:pt x="158" y="35"/>
                  </a:cubicBezTo>
                  <a:cubicBezTo>
                    <a:pt x="154" y="31"/>
                    <a:pt x="159" y="29"/>
                    <a:pt x="155" y="26"/>
                  </a:cubicBezTo>
                  <a:close/>
                  <a:moveTo>
                    <a:pt x="149" y="42"/>
                  </a:moveTo>
                  <a:cubicBezTo>
                    <a:pt x="148" y="39"/>
                    <a:pt x="151" y="38"/>
                    <a:pt x="148" y="35"/>
                  </a:cubicBezTo>
                  <a:cubicBezTo>
                    <a:pt x="150" y="34"/>
                    <a:pt x="152" y="35"/>
                    <a:pt x="154" y="33"/>
                  </a:cubicBezTo>
                  <a:cubicBezTo>
                    <a:pt x="157" y="36"/>
                    <a:pt x="153" y="39"/>
                    <a:pt x="149" y="42"/>
                  </a:cubicBezTo>
                  <a:close/>
                  <a:moveTo>
                    <a:pt x="134" y="63"/>
                  </a:moveTo>
                  <a:cubicBezTo>
                    <a:pt x="137" y="68"/>
                    <a:pt x="128" y="66"/>
                    <a:pt x="130" y="70"/>
                  </a:cubicBezTo>
                  <a:cubicBezTo>
                    <a:pt x="126" y="67"/>
                    <a:pt x="126" y="57"/>
                    <a:pt x="127" y="52"/>
                  </a:cubicBezTo>
                  <a:cubicBezTo>
                    <a:pt x="134" y="49"/>
                    <a:pt x="143" y="49"/>
                    <a:pt x="143" y="40"/>
                  </a:cubicBezTo>
                  <a:cubicBezTo>
                    <a:pt x="149" y="41"/>
                    <a:pt x="144" y="47"/>
                    <a:pt x="145" y="50"/>
                  </a:cubicBezTo>
                  <a:cubicBezTo>
                    <a:pt x="138" y="46"/>
                    <a:pt x="123" y="64"/>
                    <a:pt x="134" y="63"/>
                  </a:cubicBezTo>
                  <a:close/>
                  <a:moveTo>
                    <a:pt x="170" y="42"/>
                  </a:moveTo>
                  <a:cubicBezTo>
                    <a:pt x="168" y="40"/>
                    <a:pt x="164" y="38"/>
                    <a:pt x="160" y="41"/>
                  </a:cubicBezTo>
                  <a:cubicBezTo>
                    <a:pt x="158" y="33"/>
                    <a:pt x="172" y="39"/>
                    <a:pt x="174" y="29"/>
                  </a:cubicBezTo>
                  <a:cubicBezTo>
                    <a:pt x="174" y="33"/>
                    <a:pt x="175" y="37"/>
                    <a:pt x="180" y="32"/>
                  </a:cubicBezTo>
                  <a:cubicBezTo>
                    <a:pt x="186" y="42"/>
                    <a:pt x="170" y="33"/>
                    <a:pt x="170" y="42"/>
                  </a:cubicBezTo>
                  <a:close/>
                  <a:moveTo>
                    <a:pt x="189" y="32"/>
                  </a:moveTo>
                  <a:cubicBezTo>
                    <a:pt x="190" y="35"/>
                    <a:pt x="189" y="39"/>
                    <a:pt x="185" y="39"/>
                  </a:cubicBezTo>
                  <a:cubicBezTo>
                    <a:pt x="184" y="36"/>
                    <a:pt x="186" y="32"/>
                    <a:pt x="189" y="32"/>
                  </a:cubicBezTo>
                  <a:close/>
                  <a:moveTo>
                    <a:pt x="159" y="58"/>
                  </a:moveTo>
                  <a:cubicBezTo>
                    <a:pt x="164" y="58"/>
                    <a:pt x="165" y="48"/>
                    <a:pt x="170" y="54"/>
                  </a:cubicBezTo>
                  <a:cubicBezTo>
                    <a:pt x="165" y="53"/>
                    <a:pt x="164" y="65"/>
                    <a:pt x="159" y="58"/>
                  </a:cubicBezTo>
                  <a:close/>
                  <a:moveTo>
                    <a:pt x="173" y="58"/>
                  </a:moveTo>
                  <a:cubicBezTo>
                    <a:pt x="171" y="55"/>
                    <a:pt x="177" y="53"/>
                    <a:pt x="172" y="49"/>
                  </a:cubicBezTo>
                  <a:cubicBezTo>
                    <a:pt x="174" y="48"/>
                    <a:pt x="175" y="47"/>
                    <a:pt x="174" y="46"/>
                  </a:cubicBezTo>
                  <a:cubicBezTo>
                    <a:pt x="176" y="45"/>
                    <a:pt x="176" y="46"/>
                    <a:pt x="175" y="47"/>
                  </a:cubicBezTo>
                  <a:cubicBezTo>
                    <a:pt x="177" y="49"/>
                    <a:pt x="178" y="49"/>
                    <a:pt x="180" y="48"/>
                  </a:cubicBezTo>
                  <a:cubicBezTo>
                    <a:pt x="181" y="50"/>
                    <a:pt x="179" y="50"/>
                    <a:pt x="179" y="49"/>
                  </a:cubicBezTo>
                  <a:cubicBezTo>
                    <a:pt x="174" y="52"/>
                    <a:pt x="178" y="55"/>
                    <a:pt x="173" y="58"/>
                  </a:cubicBezTo>
                  <a:close/>
                  <a:moveTo>
                    <a:pt x="194" y="38"/>
                  </a:moveTo>
                  <a:cubicBezTo>
                    <a:pt x="197" y="42"/>
                    <a:pt x="189" y="43"/>
                    <a:pt x="196" y="45"/>
                  </a:cubicBezTo>
                  <a:cubicBezTo>
                    <a:pt x="193" y="47"/>
                    <a:pt x="192" y="48"/>
                    <a:pt x="194" y="50"/>
                  </a:cubicBezTo>
                  <a:cubicBezTo>
                    <a:pt x="188" y="49"/>
                    <a:pt x="190" y="41"/>
                    <a:pt x="194" y="38"/>
                  </a:cubicBezTo>
                  <a:close/>
                  <a:moveTo>
                    <a:pt x="182" y="60"/>
                  </a:moveTo>
                  <a:cubicBezTo>
                    <a:pt x="180" y="58"/>
                    <a:pt x="181" y="57"/>
                    <a:pt x="180" y="56"/>
                  </a:cubicBezTo>
                  <a:cubicBezTo>
                    <a:pt x="183" y="54"/>
                    <a:pt x="187" y="53"/>
                    <a:pt x="189" y="56"/>
                  </a:cubicBezTo>
                  <a:cubicBezTo>
                    <a:pt x="187" y="59"/>
                    <a:pt x="185" y="56"/>
                    <a:pt x="182" y="60"/>
                  </a:cubicBezTo>
                  <a:close/>
                  <a:moveTo>
                    <a:pt x="201" y="43"/>
                  </a:moveTo>
                  <a:cubicBezTo>
                    <a:pt x="203" y="39"/>
                    <a:pt x="207" y="38"/>
                    <a:pt x="211" y="35"/>
                  </a:cubicBezTo>
                  <a:cubicBezTo>
                    <a:pt x="214" y="42"/>
                    <a:pt x="205" y="42"/>
                    <a:pt x="201" y="43"/>
                  </a:cubicBezTo>
                  <a:close/>
                  <a:moveTo>
                    <a:pt x="197" y="55"/>
                  </a:moveTo>
                  <a:cubicBezTo>
                    <a:pt x="198" y="57"/>
                    <a:pt x="197" y="58"/>
                    <a:pt x="198" y="60"/>
                  </a:cubicBezTo>
                  <a:cubicBezTo>
                    <a:pt x="196" y="61"/>
                    <a:pt x="194" y="58"/>
                    <a:pt x="192" y="61"/>
                  </a:cubicBezTo>
                  <a:cubicBezTo>
                    <a:pt x="190" y="58"/>
                    <a:pt x="194" y="55"/>
                    <a:pt x="197" y="55"/>
                  </a:cubicBezTo>
                  <a:close/>
                  <a:moveTo>
                    <a:pt x="184" y="72"/>
                  </a:moveTo>
                  <a:cubicBezTo>
                    <a:pt x="182" y="70"/>
                    <a:pt x="181" y="68"/>
                    <a:pt x="183" y="66"/>
                  </a:cubicBezTo>
                  <a:cubicBezTo>
                    <a:pt x="188" y="63"/>
                    <a:pt x="191" y="70"/>
                    <a:pt x="196" y="65"/>
                  </a:cubicBezTo>
                  <a:cubicBezTo>
                    <a:pt x="198" y="73"/>
                    <a:pt x="190" y="69"/>
                    <a:pt x="184" y="72"/>
                  </a:cubicBezTo>
                  <a:close/>
                  <a:moveTo>
                    <a:pt x="214" y="36"/>
                  </a:moveTo>
                  <a:cubicBezTo>
                    <a:pt x="216" y="36"/>
                    <a:pt x="218" y="38"/>
                    <a:pt x="217" y="36"/>
                  </a:cubicBezTo>
                  <a:cubicBezTo>
                    <a:pt x="221" y="40"/>
                    <a:pt x="224" y="38"/>
                    <a:pt x="229" y="37"/>
                  </a:cubicBezTo>
                  <a:cubicBezTo>
                    <a:pt x="231" y="43"/>
                    <a:pt x="214" y="41"/>
                    <a:pt x="214" y="36"/>
                  </a:cubicBezTo>
                  <a:close/>
                  <a:moveTo>
                    <a:pt x="225" y="57"/>
                  </a:moveTo>
                  <a:cubicBezTo>
                    <a:pt x="223" y="59"/>
                    <a:pt x="226" y="61"/>
                    <a:pt x="222" y="63"/>
                  </a:cubicBezTo>
                  <a:cubicBezTo>
                    <a:pt x="220" y="61"/>
                    <a:pt x="217" y="62"/>
                    <a:pt x="215" y="59"/>
                  </a:cubicBezTo>
                  <a:cubicBezTo>
                    <a:pt x="218" y="57"/>
                    <a:pt x="214" y="55"/>
                    <a:pt x="218" y="53"/>
                  </a:cubicBezTo>
                  <a:cubicBezTo>
                    <a:pt x="222" y="56"/>
                    <a:pt x="227" y="55"/>
                    <a:pt x="232" y="59"/>
                  </a:cubicBezTo>
                  <a:cubicBezTo>
                    <a:pt x="228" y="61"/>
                    <a:pt x="229" y="58"/>
                    <a:pt x="225" y="57"/>
                  </a:cubicBezTo>
                  <a:close/>
                  <a:moveTo>
                    <a:pt x="224" y="72"/>
                  </a:moveTo>
                  <a:cubicBezTo>
                    <a:pt x="223" y="67"/>
                    <a:pt x="222" y="72"/>
                    <a:pt x="218" y="73"/>
                  </a:cubicBezTo>
                  <a:cubicBezTo>
                    <a:pt x="219" y="67"/>
                    <a:pt x="224" y="66"/>
                    <a:pt x="228" y="63"/>
                  </a:cubicBezTo>
                  <a:cubicBezTo>
                    <a:pt x="229" y="65"/>
                    <a:pt x="228" y="68"/>
                    <a:pt x="227" y="66"/>
                  </a:cubicBezTo>
                  <a:cubicBezTo>
                    <a:pt x="224" y="68"/>
                    <a:pt x="228" y="70"/>
                    <a:pt x="224" y="72"/>
                  </a:cubicBezTo>
                  <a:close/>
                  <a:moveTo>
                    <a:pt x="241" y="73"/>
                  </a:moveTo>
                  <a:cubicBezTo>
                    <a:pt x="240" y="72"/>
                    <a:pt x="242" y="72"/>
                    <a:pt x="242" y="72"/>
                  </a:cubicBezTo>
                  <a:cubicBezTo>
                    <a:pt x="245" y="71"/>
                    <a:pt x="241" y="68"/>
                    <a:pt x="243" y="66"/>
                  </a:cubicBezTo>
                  <a:cubicBezTo>
                    <a:pt x="241" y="65"/>
                    <a:pt x="241" y="68"/>
                    <a:pt x="242" y="69"/>
                  </a:cubicBezTo>
                  <a:cubicBezTo>
                    <a:pt x="239" y="70"/>
                    <a:pt x="239" y="62"/>
                    <a:pt x="242" y="60"/>
                  </a:cubicBezTo>
                  <a:cubicBezTo>
                    <a:pt x="242" y="65"/>
                    <a:pt x="242" y="65"/>
                    <a:pt x="246" y="71"/>
                  </a:cubicBezTo>
                  <a:cubicBezTo>
                    <a:pt x="244" y="73"/>
                    <a:pt x="243" y="72"/>
                    <a:pt x="241" y="73"/>
                  </a:cubicBezTo>
                  <a:close/>
                  <a:moveTo>
                    <a:pt x="251" y="78"/>
                  </a:moveTo>
                  <a:cubicBezTo>
                    <a:pt x="251" y="73"/>
                    <a:pt x="256" y="72"/>
                    <a:pt x="255" y="68"/>
                  </a:cubicBezTo>
                  <a:cubicBezTo>
                    <a:pt x="257" y="68"/>
                    <a:pt x="258" y="76"/>
                    <a:pt x="257" y="79"/>
                  </a:cubicBezTo>
                  <a:cubicBezTo>
                    <a:pt x="254" y="73"/>
                    <a:pt x="255" y="74"/>
                    <a:pt x="251" y="78"/>
                  </a:cubicBezTo>
                  <a:close/>
                  <a:moveTo>
                    <a:pt x="354" y="12"/>
                  </a:moveTo>
                  <a:cubicBezTo>
                    <a:pt x="355" y="11"/>
                    <a:pt x="356" y="13"/>
                    <a:pt x="357" y="13"/>
                  </a:cubicBezTo>
                  <a:cubicBezTo>
                    <a:pt x="359" y="12"/>
                    <a:pt x="358" y="10"/>
                    <a:pt x="361" y="9"/>
                  </a:cubicBezTo>
                  <a:cubicBezTo>
                    <a:pt x="361" y="10"/>
                    <a:pt x="362" y="11"/>
                    <a:pt x="363" y="12"/>
                  </a:cubicBezTo>
                  <a:cubicBezTo>
                    <a:pt x="360" y="13"/>
                    <a:pt x="357" y="15"/>
                    <a:pt x="354" y="12"/>
                  </a:cubicBezTo>
                  <a:close/>
                  <a:moveTo>
                    <a:pt x="716" y="72"/>
                  </a:moveTo>
                  <a:cubicBezTo>
                    <a:pt x="717" y="79"/>
                    <a:pt x="704" y="74"/>
                    <a:pt x="698" y="77"/>
                  </a:cubicBezTo>
                  <a:cubicBezTo>
                    <a:pt x="697" y="72"/>
                    <a:pt x="708" y="74"/>
                    <a:pt x="704" y="69"/>
                  </a:cubicBezTo>
                  <a:cubicBezTo>
                    <a:pt x="707" y="71"/>
                    <a:pt x="711" y="68"/>
                    <a:pt x="714" y="65"/>
                  </a:cubicBezTo>
                  <a:cubicBezTo>
                    <a:pt x="714" y="71"/>
                    <a:pt x="706" y="74"/>
                    <a:pt x="702" y="75"/>
                  </a:cubicBezTo>
                  <a:cubicBezTo>
                    <a:pt x="706" y="77"/>
                    <a:pt x="711" y="73"/>
                    <a:pt x="716" y="72"/>
                  </a:cubicBezTo>
                  <a:close/>
                  <a:moveTo>
                    <a:pt x="717" y="62"/>
                  </a:moveTo>
                  <a:cubicBezTo>
                    <a:pt x="718" y="66"/>
                    <a:pt x="708" y="63"/>
                    <a:pt x="710" y="59"/>
                  </a:cubicBezTo>
                  <a:cubicBezTo>
                    <a:pt x="717" y="63"/>
                    <a:pt x="711" y="54"/>
                    <a:pt x="716" y="51"/>
                  </a:cubicBezTo>
                  <a:cubicBezTo>
                    <a:pt x="722" y="56"/>
                    <a:pt x="711" y="60"/>
                    <a:pt x="717" y="62"/>
                  </a:cubicBezTo>
                  <a:close/>
                  <a:moveTo>
                    <a:pt x="712" y="39"/>
                  </a:moveTo>
                  <a:cubicBezTo>
                    <a:pt x="714" y="43"/>
                    <a:pt x="714" y="33"/>
                    <a:pt x="717" y="39"/>
                  </a:cubicBezTo>
                  <a:cubicBezTo>
                    <a:pt x="712" y="44"/>
                    <a:pt x="711" y="46"/>
                    <a:pt x="706" y="43"/>
                  </a:cubicBezTo>
                  <a:cubicBezTo>
                    <a:pt x="713" y="44"/>
                    <a:pt x="708" y="28"/>
                    <a:pt x="712" y="39"/>
                  </a:cubicBezTo>
                  <a:close/>
                  <a:moveTo>
                    <a:pt x="721" y="30"/>
                  </a:moveTo>
                  <a:cubicBezTo>
                    <a:pt x="717" y="32"/>
                    <a:pt x="712" y="33"/>
                    <a:pt x="708" y="32"/>
                  </a:cubicBezTo>
                  <a:cubicBezTo>
                    <a:pt x="709" y="28"/>
                    <a:pt x="716" y="17"/>
                    <a:pt x="720" y="10"/>
                  </a:cubicBezTo>
                  <a:cubicBezTo>
                    <a:pt x="722" y="17"/>
                    <a:pt x="720" y="21"/>
                    <a:pt x="721" y="30"/>
                  </a:cubicBezTo>
                  <a:close/>
                  <a:moveTo>
                    <a:pt x="716" y="13"/>
                  </a:moveTo>
                  <a:cubicBezTo>
                    <a:pt x="714" y="14"/>
                    <a:pt x="713" y="15"/>
                    <a:pt x="711" y="17"/>
                  </a:cubicBezTo>
                  <a:cubicBezTo>
                    <a:pt x="709" y="11"/>
                    <a:pt x="706" y="17"/>
                    <a:pt x="704" y="13"/>
                  </a:cubicBezTo>
                  <a:cubicBezTo>
                    <a:pt x="708" y="13"/>
                    <a:pt x="713" y="8"/>
                    <a:pt x="716" y="1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28444705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3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style.rotation</p:attrName>
                                        </p:attrNameLst>
                                      </p:cBhvr>
                                      <p:tavLst>
                                        <p:tav tm="0">
                                          <p:val>
                                            <p:fltVal val="90"/>
                                          </p:val>
                                        </p:tav>
                                        <p:tav tm="100000">
                                          <p:val>
                                            <p:fltVal val="0"/>
                                          </p:val>
                                        </p:tav>
                                      </p:tavLst>
                                    </p:anim>
                                    <p:animEffect transition="in" filter="fade">
                                      <p:cBhvr>
                                        <p:cTn id="19" dur="500"/>
                                        <p:tgtEl>
                                          <p:spTgt spid="3"/>
                                        </p:tgtEl>
                                      </p:cBhvr>
                                    </p:animEffect>
                                  </p:childTnLst>
                                </p:cTn>
                              </p:par>
                            </p:childTnLst>
                          </p:cTn>
                        </p:par>
                        <p:par>
                          <p:cTn id="20" fill="hold">
                            <p:stCondLst>
                              <p:cond delay="1300"/>
                            </p:stCondLst>
                            <p:childTnLst>
                              <p:par>
                                <p:cTn id="21" presetID="4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ppt_w</p:attrName>
                                        </p:attrNameLst>
                                      </p:cBhvr>
                                      <p:tavLst>
                                        <p:tav tm="0" fmla="#ppt_w*sin(2.5*pi*$)">
                                          <p:val>
                                            <p:fltVal val="0"/>
                                          </p:val>
                                        </p:tav>
                                        <p:tav tm="100000">
                                          <p:val>
                                            <p:fltVal val="1"/>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1800"/>
                            </p:stCondLst>
                            <p:childTnLst>
                              <p:par>
                                <p:cTn id="27" presetID="31"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90"/>
                                          </p:val>
                                        </p:tav>
                                        <p:tav tm="100000">
                                          <p:val>
                                            <p:fltVal val="0"/>
                                          </p:val>
                                        </p:tav>
                                      </p:tavLst>
                                    </p:anim>
                                    <p:animEffect transition="in" filter="fade">
                                      <p:cBhvr>
                                        <p:cTn id="32" dur="500"/>
                                        <p:tgtEl>
                                          <p:spTgt spid="4"/>
                                        </p:tgtEl>
                                      </p:cBhvr>
                                    </p:animEffect>
                                  </p:childTnLst>
                                </p:cTn>
                              </p:par>
                            </p:childTnLst>
                          </p:cTn>
                        </p:par>
                        <p:par>
                          <p:cTn id="33" fill="hold">
                            <p:stCondLst>
                              <p:cond delay="2300"/>
                            </p:stCondLst>
                            <p:childTnLst>
                              <p:par>
                                <p:cTn id="34" presetID="45"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ppt_w</p:attrName>
                                        </p:attrNameLst>
                                      </p:cBhvr>
                                      <p:tavLst>
                                        <p:tav tm="0" fmla="#ppt_w*sin(2.5*pi*$)">
                                          <p:val>
                                            <p:fltVal val="0"/>
                                          </p:val>
                                        </p:tav>
                                        <p:tav tm="100000">
                                          <p:val>
                                            <p:fltVal val="1"/>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childTnLst>
                                </p:cTn>
                              </p:par>
                            </p:childTnLst>
                          </p:cTn>
                        </p:par>
                        <p:par>
                          <p:cTn id="39" fill="hold">
                            <p:stCondLst>
                              <p:cond delay="2800"/>
                            </p:stCondLst>
                            <p:childTnLst>
                              <p:par>
                                <p:cTn id="40" presetID="31"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 calcmode="lin" valueType="num">
                                      <p:cBhvr>
                                        <p:cTn id="44" dur="500" fill="hold"/>
                                        <p:tgtEl>
                                          <p:spTgt spid="5"/>
                                        </p:tgtEl>
                                        <p:attrNameLst>
                                          <p:attrName>style.rotation</p:attrName>
                                        </p:attrNameLst>
                                      </p:cBhvr>
                                      <p:tavLst>
                                        <p:tav tm="0">
                                          <p:val>
                                            <p:fltVal val="90"/>
                                          </p:val>
                                        </p:tav>
                                        <p:tav tm="100000">
                                          <p:val>
                                            <p:fltVal val="0"/>
                                          </p:val>
                                        </p:tav>
                                      </p:tavLst>
                                    </p:anim>
                                    <p:animEffect transition="in" filter="fade">
                                      <p:cBhvr>
                                        <p:cTn id="45" dur="500"/>
                                        <p:tgtEl>
                                          <p:spTgt spid="5"/>
                                        </p:tgtEl>
                                      </p:cBhvr>
                                    </p:animEffect>
                                  </p:childTnLst>
                                </p:cTn>
                              </p:par>
                            </p:childTnLst>
                          </p:cTn>
                        </p:par>
                        <p:par>
                          <p:cTn id="46" fill="hold">
                            <p:stCondLst>
                              <p:cond delay="3300"/>
                            </p:stCondLst>
                            <p:childTnLst>
                              <p:par>
                                <p:cTn id="47" presetID="4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anim calcmode="lin" valueType="num">
                                      <p:cBhvr>
                                        <p:cTn id="50" dur="500" fill="hold"/>
                                        <p:tgtEl>
                                          <p:spTgt spid="9"/>
                                        </p:tgtEl>
                                        <p:attrNameLst>
                                          <p:attrName>ppt_w</p:attrName>
                                        </p:attrNameLst>
                                      </p:cBhvr>
                                      <p:tavLst>
                                        <p:tav tm="0" fmla="#ppt_w*sin(2.5*pi*$)">
                                          <p:val>
                                            <p:fltVal val="0"/>
                                          </p:val>
                                        </p:tav>
                                        <p:tav tm="100000">
                                          <p:val>
                                            <p:fltVal val="1"/>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par>
                          <p:cTn id="52" fill="hold">
                            <p:stCondLst>
                              <p:cond delay="3800"/>
                            </p:stCondLst>
                            <p:childTnLst>
                              <p:par>
                                <p:cTn id="53" presetID="31"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 calcmode="lin" valueType="num">
                                      <p:cBhvr>
                                        <p:cTn id="57" dur="500" fill="hold"/>
                                        <p:tgtEl>
                                          <p:spTgt spid="6"/>
                                        </p:tgtEl>
                                        <p:attrNameLst>
                                          <p:attrName>style.rotation</p:attrName>
                                        </p:attrNameLst>
                                      </p:cBhvr>
                                      <p:tavLst>
                                        <p:tav tm="0">
                                          <p:val>
                                            <p:fltVal val="90"/>
                                          </p:val>
                                        </p:tav>
                                        <p:tav tm="100000">
                                          <p:val>
                                            <p:fltVal val="0"/>
                                          </p:val>
                                        </p:tav>
                                      </p:tavLst>
                                    </p:anim>
                                    <p:animEffect transition="in" filter="fade">
                                      <p:cBhvr>
                                        <p:cTn id="58" dur="500"/>
                                        <p:tgtEl>
                                          <p:spTgt spid="6"/>
                                        </p:tgtEl>
                                      </p:cBhvr>
                                    </p:animEffect>
                                  </p:childTnLst>
                                </p:cTn>
                              </p:par>
                            </p:childTnLst>
                          </p:cTn>
                        </p:par>
                        <p:par>
                          <p:cTn id="59" fill="hold">
                            <p:stCondLst>
                              <p:cond delay="4300"/>
                            </p:stCondLst>
                            <p:childTnLst>
                              <p:par>
                                <p:cTn id="60" presetID="12" presetClass="entr" presetSubtype="4" fill="hold" grpId="0" nodeType="afterEffect">
                                  <p:stCondLst>
                                    <p:cond delay="0"/>
                                  </p:stCondLst>
                                  <p:iterate type="lt">
                                    <p:tmPct val="10000"/>
                                  </p:iterate>
                                  <p:childTnLst>
                                    <p:set>
                                      <p:cBhvr>
                                        <p:cTn id="61" dur="1" fill="hold">
                                          <p:stCondLst>
                                            <p:cond delay="0"/>
                                          </p:stCondLst>
                                        </p:cTn>
                                        <p:tgtEl>
                                          <p:spTgt spid="81"/>
                                        </p:tgtEl>
                                        <p:attrNameLst>
                                          <p:attrName>style.visibility</p:attrName>
                                        </p:attrNameLst>
                                      </p:cBhvr>
                                      <p:to>
                                        <p:strVal val="visible"/>
                                      </p:to>
                                    </p:set>
                                    <p:anim calcmode="lin" valueType="num">
                                      <p:cBhvr additive="base">
                                        <p:cTn id="62" dur="300"/>
                                        <p:tgtEl>
                                          <p:spTgt spid="81"/>
                                        </p:tgtEl>
                                        <p:attrNameLst>
                                          <p:attrName>ppt_y</p:attrName>
                                        </p:attrNameLst>
                                      </p:cBhvr>
                                      <p:tavLst>
                                        <p:tav tm="0">
                                          <p:val>
                                            <p:strVal val="#ppt_y+#ppt_h*1.125000"/>
                                          </p:val>
                                        </p:tav>
                                        <p:tav tm="100000">
                                          <p:val>
                                            <p:strVal val="#ppt_y"/>
                                          </p:val>
                                        </p:tav>
                                      </p:tavLst>
                                    </p:anim>
                                    <p:animEffect transition="in" filter="wipe(up)">
                                      <p:cBhvr>
                                        <p:cTn id="63" dur="300"/>
                                        <p:tgtEl>
                                          <p:spTgt spid="81"/>
                                        </p:tgtEl>
                                      </p:cBhvr>
                                    </p:animEffect>
                                  </p:childTnLst>
                                </p:cTn>
                              </p:par>
                              <p:par>
                                <p:cTn id="64" presetID="12" presetClass="entr" presetSubtype="4" fill="hold" grpId="0" nodeType="withEffect">
                                  <p:stCondLst>
                                    <p:cond delay="300"/>
                                  </p:stCondLst>
                                  <p:iterate type="lt">
                                    <p:tmPct val="10000"/>
                                  </p:iterate>
                                  <p:childTnLst>
                                    <p:set>
                                      <p:cBhvr>
                                        <p:cTn id="65" dur="1" fill="hold">
                                          <p:stCondLst>
                                            <p:cond delay="0"/>
                                          </p:stCondLst>
                                        </p:cTn>
                                        <p:tgtEl>
                                          <p:spTgt spid="83"/>
                                        </p:tgtEl>
                                        <p:attrNameLst>
                                          <p:attrName>style.visibility</p:attrName>
                                        </p:attrNameLst>
                                      </p:cBhvr>
                                      <p:to>
                                        <p:strVal val="visible"/>
                                      </p:to>
                                    </p:set>
                                    <p:anim calcmode="lin" valueType="num">
                                      <p:cBhvr additive="base">
                                        <p:cTn id="66" dur="300"/>
                                        <p:tgtEl>
                                          <p:spTgt spid="83"/>
                                        </p:tgtEl>
                                        <p:attrNameLst>
                                          <p:attrName>ppt_y</p:attrName>
                                        </p:attrNameLst>
                                      </p:cBhvr>
                                      <p:tavLst>
                                        <p:tav tm="0">
                                          <p:val>
                                            <p:strVal val="#ppt_y+#ppt_h*1.125000"/>
                                          </p:val>
                                        </p:tav>
                                        <p:tav tm="100000">
                                          <p:val>
                                            <p:strVal val="#ppt_y"/>
                                          </p:val>
                                        </p:tav>
                                      </p:tavLst>
                                    </p:anim>
                                    <p:animEffect transition="in" filter="wipe(up)">
                                      <p:cBhvr>
                                        <p:cTn id="67" dur="300"/>
                                        <p:tgtEl>
                                          <p:spTgt spid="83"/>
                                        </p:tgtEl>
                                      </p:cBhvr>
                                    </p:animEffect>
                                  </p:childTnLst>
                                </p:cTn>
                              </p:par>
                              <p:par>
                                <p:cTn id="68" presetID="12" presetClass="entr" presetSubtype="4" fill="hold" grpId="0" nodeType="withEffect">
                                  <p:stCondLst>
                                    <p:cond delay="600"/>
                                  </p:stCondLst>
                                  <p:iterate type="lt">
                                    <p:tmPct val="10000"/>
                                  </p:iterate>
                                  <p:childTnLst>
                                    <p:set>
                                      <p:cBhvr>
                                        <p:cTn id="69" dur="1" fill="hold">
                                          <p:stCondLst>
                                            <p:cond delay="0"/>
                                          </p:stCondLst>
                                        </p:cTn>
                                        <p:tgtEl>
                                          <p:spTgt spid="85"/>
                                        </p:tgtEl>
                                        <p:attrNameLst>
                                          <p:attrName>style.visibility</p:attrName>
                                        </p:attrNameLst>
                                      </p:cBhvr>
                                      <p:to>
                                        <p:strVal val="visible"/>
                                      </p:to>
                                    </p:set>
                                    <p:anim calcmode="lin" valueType="num">
                                      <p:cBhvr additive="base">
                                        <p:cTn id="70" dur="300"/>
                                        <p:tgtEl>
                                          <p:spTgt spid="85"/>
                                        </p:tgtEl>
                                        <p:attrNameLst>
                                          <p:attrName>ppt_y</p:attrName>
                                        </p:attrNameLst>
                                      </p:cBhvr>
                                      <p:tavLst>
                                        <p:tav tm="0">
                                          <p:val>
                                            <p:strVal val="#ppt_y+#ppt_h*1.125000"/>
                                          </p:val>
                                        </p:tav>
                                        <p:tav tm="100000">
                                          <p:val>
                                            <p:strVal val="#ppt_y"/>
                                          </p:val>
                                        </p:tav>
                                      </p:tavLst>
                                    </p:anim>
                                    <p:animEffect transition="in" filter="wipe(up)">
                                      <p:cBhvr>
                                        <p:cTn id="71" dur="300"/>
                                        <p:tgtEl>
                                          <p:spTgt spid="85"/>
                                        </p:tgtEl>
                                      </p:cBhvr>
                                    </p:animEffect>
                                  </p:childTnLst>
                                </p:cTn>
                              </p:par>
                              <p:par>
                                <p:cTn id="72" presetID="12" presetClass="entr" presetSubtype="4" fill="hold" grpId="0" nodeType="withEffect">
                                  <p:stCondLst>
                                    <p:cond delay="900"/>
                                  </p:stCondLst>
                                  <p:iterate type="lt">
                                    <p:tmPct val="10000"/>
                                  </p:iterate>
                                  <p:childTnLst>
                                    <p:set>
                                      <p:cBhvr>
                                        <p:cTn id="73" dur="1" fill="hold">
                                          <p:stCondLst>
                                            <p:cond delay="0"/>
                                          </p:stCondLst>
                                        </p:cTn>
                                        <p:tgtEl>
                                          <p:spTgt spid="87"/>
                                        </p:tgtEl>
                                        <p:attrNameLst>
                                          <p:attrName>style.visibility</p:attrName>
                                        </p:attrNameLst>
                                      </p:cBhvr>
                                      <p:to>
                                        <p:strVal val="visible"/>
                                      </p:to>
                                    </p:set>
                                    <p:anim calcmode="lin" valueType="num">
                                      <p:cBhvr additive="base">
                                        <p:cTn id="74" dur="300"/>
                                        <p:tgtEl>
                                          <p:spTgt spid="87"/>
                                        </p:tgtEl>
                                        <p:attrNameLst>
                                          <p:attrName>ppt_y</p:attrName>
                                        </p:attrNameLst>
                                      </p:cBhvr>
                                      <p:tavLst>
                                        <p:tav tm="0">
                                          <p:val>
                                            <p:strVal val="#ppt_y+#ppt_h*1.125000"/>
                                          </p:val>
                                        </p:tav>
                                        <p:tav tm="100000">
                                          <p:val>
                                            <p:strVal val="#ppt_y"/>
                                          </p:val>
                                        </p:tav>
                                      </p:tavLst>
                                    </p:anim>
                                    <p:animEffect transition="in" filter="wipe(up)">
                                      <p:cBhvr>
                                        <p:cTn id="75" dur="3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1" grpId="0"/>
      <p:bldP spid="83" grpId="0"/>
      <p:bldP spid="85" grpId="0"/>
      <p:bldP spid="8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984263" y="1282148"/>
            <a:ext cx="4882196" cy="4882196"/>
          </a:xfrm>
          <a:prstGeom prst="ellipse">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4244882" y="1212912"/>
            <a:ext cx="642166" cy="642161"/>
          </a:xfrm>
          <a:prstGeom prst="ellipse">
            <a:avLst/>
          </a:pr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Hakuu" pitchFamily="49" charset="-128"/>
                <a:ea typeface="Hakuu" pitchFamily="49" charset="-128"/>
              </a:rPr>
              <a:t>1</a:t>
            </a:r>
            <a:endParaRPr lang="zh-CN" altLang="en-US" sz="4000" dirty="0">
              <a:latin typeface="Hakuu" pitchFamily="49" charset="-128"/>
              <a:ea typeface="Hakuu" pitchFamily="49" charset="-128"/>
            </a:endParaRPr>
          </a:p>
        </p:txBody>
      </p:sp>
      <p:sp>
        <p:nvSpPr>
          <p:cNvPr id="53" name="椭圆 52"/>
          <p:cNvSpPr/>
          <p:nvPr/>
        </p:nvSpPr>
        <p:spPr>
          <a:xfrm>
            <a:off x="5209106" y="2143304"/>
            <a:ext cx="642166" cy="642161"/>
          </a:xfrm>
          <a:prstGeom prst="ellipse">
            <a:avLst/>
          </a:prstGeom>
          <a:blipFill dpi="0" rotWithShape="1">
            <a:blip r:embed="rId3" cstate="print">
              <a:duotone>
                <a:schemeClr val="accent1">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Hakuu" pitchFamily="49" charset="-128"/>
                <a:ea typeface="Hakuu" pitchFamily="49" charset="-128"/>
              </a:rPr>
              <a:t>2</a:t>
            </a:r>
            <a:endParaRPr lang="zh-CN" altLang="en-US" sz="4000" dirty="0">
              <a:latin typeface="Hakuu" pitchFamily="49" charset="-128"/>
              <a:ea typeface="Hakuu" pitchFamily="49" charset="-128"/>
            </a:endParaRPr>
          </a:p>
        </p:txBody>
      </p:sp>
      <p:sp>
        <p:nvSpPr>
          <p:cNvPr id="54" name="椭圆 53"/>
          <p:cNvSpPr/>
          <p:nvPr/>
        </p:nvSpPr>
        <p:spPr>
          <a:xfrm>
            <a:off x="5481663" y="2973982"/>
            <a:ext cx="642166" cy="642161"/>
          </a:xfrm>
          <a:prstGeom prst="ellipse">
            <a:avLst/>
          </a:prstGeom>
          <a:blipFill dpi="0" rotWithShape="1">
            <a:blip r:embed="rId3" cstate="print">
              <a:duotone>
                <a:schemeClr val="accent6">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Hakuu" pitchFamily="49" charset="-128"/>
                <a:ea typeface="Hakuu" pitchFamily="49" charset="-128"/>
              </a:rPr>
              <a:t>3</a:t>
            </a:r>
            <a:endParaRPr lang="zh-CN" altLang="en-US" sz="4000" dirty="0">
              <a:latin typeface="Hakuu" pitchFamily="49" charset="-128"/>
              <a:ea typeface="Hakuu" pitchFamily="49" charset="-128"/>
            </a:endParaRPr>
          </a:p>
        </p:txBody>
      </p:sp>
      <p:sp>
        <p:nvSpPr>
          <p:cNvPr id="55" name="椭圆 54"/>
          <p:cNvSpPr/>
          <p:nvPr/>
        </p:nvSpPr>
        <p:spPr>
          <a:xfrm>
            <a:off x="5481663" y="3902148"/>
            <a:ext cx="642166" cy="642161"/>
          </a:xfrm>
          <a:prstGeom prst="ellipse">
            <a:avLst/>
          </a:prstGeom>
          <a:blipFill dpi="0" rotWithShape="1">
            <a:blip r:embed="rId3" cstate="print">
              <a:duotone>
                <a:schemeClr val="accent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Hakuu" pitchFamily="49" charset="-128"/>
                <a:ea typeface="Hakuu" pitchFamily="49" charset="-128"/>
              </a:rPr>
              <a:t>4</a:t>
            </a:r>
            <a:endParaRPr lang="zh-CN" altLang="en-US" sz="4000" dirty="0">
              <a:latin typeface="Hakuu" pitchFamily="49" charset="-128"/>
              <a:ea typeface="Hakuu" pitchFamily="49" charset="-128"/>
            </a:endParaRPr>
          </a:p>
        </p:txBody>
      </p:sp>
      <p:sp>
        <p:nvSpPr>
          <p:cNvPr id="56" name="椭圆 55"/>
          <p:cNvSpPr/>
          <p:nvPr/>
        </p:nvSpPr>
        <p:spPr>
          <a:xfrm>
            <a:off x="5172395" y="4776024"/>
            <a:ext cx="642166" cy="642161"/>
          </a:xfrm>
          <a:prstGeom prst="ellipse">
            <a:avLst/>
          </a:prstGeom>
          <a:blipFill dpi="0" rotWithShape="1">
            <a:blip r:embed="rId4" cstate="print">
              <a:duotone>
                <a:schemeClr val="accent5">
                  <a:shade val="45000"/>
                  <a:satMod val="135000"/>
                </a:schemeClr>
                <a:prstClr val="white"/>
              </a:duotone>
              <a:alphaModFix amt="50000"/>
              <a:extLst>
                <a:ext uri="{BEBA8EAE-BF5A-486C-A8C5-ECC9F3942E4B}">
                  <a14:imgProps xmlns:a14="http://schemas.microsoft.com/office/drawing/2010/main">
                    <a14:imgLayer r:embed="rId5">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Hakuu" pitchFamily="49" charset="-128"/>
                <a:ea typeface="Hakuu" pitchFamily="49" charset="-128"/>
              </a:rPr>
              <a:t>5</a:t>
            </a:r>
            <a:endParaRPr lang="zh-CN" altLang="en-US" sz="4000" dirty="0">
              <a:latin typeface="Hakuu" pitchFamily="49" charset="-128"/>
              <a:ea typeface="Hakuu" pitchFamily="49" charset="-128"/>
            </a:endParaRPr>
          </a:p>
        </p:txBody>
      </p:sp>
      <p:sp>
        <p:nvSpPr>
          <p:cNvPr id="57" name="椭圆 56"/>
          <p:cNvSpPr/>
          <p:nvPr/>
        </p:nvSpPr>
        <p:spPr>
          <a:xfrm>
            <a:off x="4233472" y="5581408"/>
            <a:ext cx="642166" cy="642161"/>
          </a:xfrm>
          <a:prstGeom prst="ellipse">
            <a:avLst/>
          </a:prstGeom>
          <a:blipFill dpi="0" rotWithShape="1">
            <a:blip r:embed="rId3" cstate="print">
              <a:alphaModFix amt="5000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Hakuu" pitchFamily="49" charset="-128"/>
                <a:ea typeface="Hakuu" pitchFamily="49" charset="-128"/>
              </a:rPr>
              <a:t>6</a:t>
            </a:r>
            <a:endParaRPr lang="zh-CN" altLang="en-US" sz="4000" dirty="0">
              <a:latin typeface="Hakuu" pitchFamily="49" charset="-128"/>
              <a:ea typeface="Hakuu" pitchFamily="49" charset="-128"/>
            </a:endParaRPr>
          </a:p>
        </p:txBody>
      </p:sp>
      <p:sp>
        <p:nvSpPr>
          <p:cNvPr id="2" name="Text Placeholder 1"/>
          <p:cNvSpPr>
            <a:spLocks noGrp="1"/>
          </p:cNvSpPr>
          <p:nvPr>
            <p:ph type="body" sz="quarter" idx="10"/>
          </p:nvPr>
        </p:nvSpPr>
        <p:spPr>
          <a:xfrm>
            <a:off x="939192" y="481215"/>
            <a:ext cx="5756076"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Six ways to improve</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5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21</a:t>
            </a:fld>
            <a:endParaRPr lang="en-US"/>
          </a:p>
        </p:txBody>
      </p:sp>
      <p:grpSp>
        <p:nvGrpSpPr>
          <p:cNvPr id="4" name="组合 3"/>
          <p:cNvGrpSpPr/>
          <p:nvPr/>
        </p:nvGrpSpPr>
        <p:grpSpPr>
          <a:xfrm>
            <a:off x="984263" y="1593806"/>
            <a:ext cx="4233249" cy="4230229"/>
            <a:chOff x="984263" y="1593806"/>
            <a:chExt cx="4233249" cy="4230229"/>
          </a:xfrm>
        </p:grpSpPr>
        <p:sp>
          <p:nvSpPr>
            <p:cNvPr id="46" name="Oval 7"/>
            <p:cNvSpPr>
              <a:spLocks noChangeArrowheads="1"/>
            </p:cNvSpPr>
            <p:nvPr/>
          </p:nvSpPr>
          <p:spPr bwMode="auto">
            <a:xfrm>
              <a:off x="984263" y="1593806"/>
              <a:ext cx="4233249" cy="4230229"/>
            </a:xfrm>
            <a:prstGeom prst="ellipse">
              <a:avLst/>
            </a:prstGeom>
            <a:blipFill dpi="0" rotWithShape="1">
              <a:blip r:embed="rId6">
                <a:alphaModFix amt="29000"/>
                <a:extLst>
                  <a:ext uri="{BEBA8EAE-BF5A-486C-A8C5-ECC9F3942E4B}">
                    <a14:imgProps xmlns:a14="http://schemas.microsoft.com/office/drawing/2010/main">
                      <a14:imgLayer r:embed="rId7">
                        <a14:imgEffect>
                          <a14:saturation sat="0"/>
                        </a14:imgEffect>
                      </a14:imgLayer>
                    </a14:imgProps>
                  </a:ext>
                </a:extLst>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47" name="Oval 8"/>
            <p:cNvSpPr>
              <a:spLocks noChangeArrowheads="1"/>
            </p:cNvSpPr>
            <p:nvPr/>
          </p:nvSpPr>
          <p:spPr bwMode="auto">
            <a:xfrm>
              <a:off x="1274025" y="1882059"/>
              <a:ext cx="3653724" cy="3653723"/>
            </a:xfrm>
            <a:prstGeom prst="ellipse">
              <a:avLst/>
            </a:prstGeom>
            <a:blipFill dpi="0" rotWithShape="1">
              <a:blip r:embed="rId8"/>
              <a:srcRect/>
              <a:stretch>
                <a:fillRect l="-20000" r="-40000"/>
              </a:stretch>
            </a:blipFill>
            <a:ln w="9"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1076323" y="4471810"/>
            <a:ext cx="1032279" cy="1032278"/>
            <a:chOff x="1076323" y="4471810"/>
            <a:chExt cx="1032279" cy="1032278"/>
          </a:xfrm>
        </p:grpSpPr>
        <p:sp>
          <p:nvSpPr>
            <p:cNvPr id="48" name="Oval 9"/>
            <p:cNvSpPr>
              <a:spLocks noChangeArrowheads="1"/>
            </p:cNvSpPr>
            <p:nvPr/>
          </p:nvSpPr>
          <p:spPr bwMode="auto">
            <a:xfrm>
              <a:off x="1076323" y="4471810"/>
              <a:ext cx="1032279" cy="1032278"/>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9" name="TextBox 48"/>
            <p:cNvSpPr txBox="1"/>
            <p:nvPr/>
          </p:nvSpPr>
          <p:spPr>
            <a:xfrm>
              <a:off x="1155115" y="4642023"/>
              <a:ext cx="834938" cy="707886"/>
            </a:xfrm>
            <a:prstGeom prst="rect">
              <a:avLst/>
            </a:prstGeom>
            <a:noFill/>
          </p:spPr>
          <p:txBody>
            <a:bodyPr wrap="square" rtlCol="0">
              <a:spAutoFit/>
            </a:bodyPr>
            <a:lstStyle/>
            <a:p>
              <a:pPr algn="ctr"/>
              <a:r>
                <a:rPr lang="zh-CN" altLang="en-US" sz="2000" dirty="0">
                  <a:solidFill>
                    <a:schemeClr val="bg1">
                      <a:lumMod val="85000"/>
                    </a:schemeClr>
                  </a:solidFill>
                  <a:latin typeface="方正兰亭纤黑简体" pitchFamily="65" charset="-122"/>
                  <a:ea typeface="方正兰亭纤黑简体" pitchFamily="65" charset="-122"/>
                </a:rPr>
                <a:t>Six ways</a:t>
              </a:r>
              <a:endParaRPr lang="en-US" altLang="zh-CN" sz="2000" dirty="0">
                <a:solidFill>
                  <a:schemeClr val="bg1">
                    <a:lumMod val="85000"/>
                  </a:schemeClr>
                </a:solidFill>
                <a:latin typeface="方正兰亭纤黑简体" pitchFamily="65" charset="-122"/>
                <a:ea typeface="方正兰亭纤黑简体" pitchFamily="65" charset="-122"/>
              </a:endParaRPr>
            </a:p>
          </p:txBody>
        </p:sp>
      </p:grpSp>
      <p:sp>
        <p:nvSpPr>
          <p:cNvPr id="58" name="Rectangle 3"/>
          <p:cNvSpPr txBox="1">
            <a:spLocks noChangeArrowheads="1"/>
          </p:cNvSpPr>
          <p:nvPr/>
        </p:nvSpPr>
        <p:spPr bwMode="auto">
          <a:xfrm>
            <a:off x="5080406" y="1258677"/>
            <a:ext cx="6180634" cy="532838"/>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4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400" dirty="0">
              <a:solidFill>
                <a:schemeClr val="bg1">
                  <a:lumMod val="85000"/>
                </a:schemeClr>
              </a:solidFill>
              <a:latin typeface="方正兰亭纤黑简体" pitchFamily="65" charset="-122"/>
              <a:ea typeface="方正兰亭纤黑简体" pitchFamily="65" charset="-122"/>
            </a:endParaRPr>
          </a:p>
        </p:txBody>
      </p:sp>
      <p:sp>
        <p:nvSpPr>
          <p:cNvPr id="59" name="Rectangle 3"/>
          <p:cNvSpPr txBox="1">
            <a:spLocks noChangeArrowheads="1"/>
          </p:cNvSpPr>
          <p:nvPr/>
        </p:nvSpPr>
        <p:spPr bwMode="auto">
          <a:xfrm>
            <a:off x="6094197" y="2175197"/>
            <a:ext cx="5166843" cy="532838"/>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4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400" dirty="0">
              <a:solidFill>
                <a:schemeClr val="bg1">
                  <a:lumMod val="85000"/>
                </a:schemeClr>
              </a:solidFill>
              <a:latin typeface="方正兰亭纤黑简体" pitchFamily="65" charset="-122"/>
              <a:ea typeface="方正兰亭纤黑简体" pitchFamily="65" charset="-122"/>
            </a:endParaRPr>
          </a:p>
        </p:txBody>
      </p:sp>
      <p:sp>
        <p:nvSpPr>
          <p:cNvPr id="60" name="Rectangle 3"/>
          <p:cNvSpPr txBox="1">
            <a:spLocks noChangeArrowheads="1"/>
          </p:cNvSpPr>
          <p:nvPr/>
        </p:nvSpPr>
        <p:spPr bwMode="auto">
          <a:xfrm>
            <a:off x="6372493" y="3005875"/>
            <a:ext cx="4888547" cy="812915"/>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4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400" dirty="0">
              <a:solidFill>
                <a:schemeClr val="bg1">
                  <a:lumMod val="85000"/>
                </a:schemeClr>
              </a:solidFill>
              <a:latin typeface="方正兰亭纤黑简体" pitchFamily="65" charset="-122"/>
              <a:ea typeface="方正兰亭纤黑简体" pitchFamily="65" charset="-122"/>
            </a:endParaRPr>
          </a:p>
        </p:txBody>
      </p:sp>
      <p:sp>
        <p:nvSpPr>
          <p:cNvPr id="61" name="Rectangle 3"/>
          <p:cNvSpPr txBox="1">
            <a:spLocks noChangeArrowheads="1"/>
          </p:cNvSpPr>
          <p:nvPr/>
        </p:nvSpPr>
        <p:spPr bwMode="auto">
          <a:xfrm>
            <a:off x="6302919" y="3934041"/>
            <a:ext cx="4958121" cy="532838"/>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4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400" dirty="0">
              <a:solidFill>
                <a:schemeClr val="bg1">
                  <a:lumMod val="85000"/>
                </a:schemeClr>
              </a:solidFill>
              <a:latin typeface="方正兰亭纤黑简体" pitchFamily="65" charset="-122"/>
              <a:ea typeface="方正兰亭纤黑简体" pitchFamily="65" charset="-122"/>
            </a:endParaRPr>
          </a:p>
        </p:txBody>
      </p:sp>
      <p:sp>
        <p:nvSpPr>
          <p:cNvPr id="62" name="Rectangle 3"/>
          <p:cNvSpPr txBox="1">
            <a:spLocks noChangeArrowheads="1"/>
          </p:cNvSpPr>
          <p:nvPr/>
        </p:nvSpPr>
        <p:spPr bwMode="auto">
          <a:xfrm>
            <a:off x="6001427" y="4807917"/>
            <a:ext cx="5259613" cy="532838"/>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4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400" dirty="0">
              <a:solidFill>
                <a:schemeClr val="bg1">
                  <a:lumMod val="85000"/>
                </a:schemeClr>
              </a:solidFill>
              <a:latin typeface="方正兰亭纤黑简体" pitchFamily="65" charset="-122"/>
              <a:ea typeface="方正兰亭纤黑简体" pitchFamily="65" charset="-122"/>
            </a:endParaRPr>
          </a:p>
        </p:txBody>
      </p:sp>
      <p:sp>
        <p:nvSpPr>
          <p:cNvPr id="63" name="Rectangle 3"/>
          <p:cNvSpPr txBox="1">
            <a:spLocks noChangeArrowheads="1"/>
          </p:cNvSpPr>
          <p:nvPr/>
        </p:nvSpPr>
        <p:spPr bwMode="auto">
          <a:xfrm>
            <a:off x="5068531" y="5613301"/>
            <a:ext cx="6180634" cy="532838"/>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4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400" dirty="0">
              <a:solidFill>
                <a:schemeClr val="bg1">
                  <a:lumMod val="85000"/>
                </a:schemeClr>
              </a:solidFill>
              <a:latin typeface="方正兰亭纤黑简体" pitchFamily="65" charset="-122"/>
              <a:ea typeface="方正兰亭纤黑简体" pitchFamily="65" charset="-122"/>
            </a:endParaRPr>
          </a:p>
        </p:txBody>
      </p:sp>
    </p:spTree>
    <p:extLst>
      <p:ext uri="{BB962C8B-B14F-4D97-AF65-F5344CB8AC3E}">
        <p14:creationId xmlns:p14="http://schemas.microsoft.com/office/powerpoint/2010/main" val="237770408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300"/>
                            </p:stCondLst>
                            <p:childTnLst>
                              <p:par>
                                <p:cTn id="20" presetID="5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childTnLst>
                          </p:cTn>
                        </p:par>
                        <p:par>
                          <p:cTn id="25" fill="hold">
                            <p:stCondLst>
                              <p:cond delay="23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2800"/>
                            </p:stCondLst>
                            <p:childTnLst>
                              <p:par>
                                <p:cTn id="30" presetID="53" presetClass="entr" presetSubtype="528"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anim calcmode="lin" valueType="num">
                                      <p:cBhvr>
                                        <p:cTn id="35" dur="500" fill="hold"/>
                                        <p:tgtEl>
                                          <p:spTgt spid="52"/>
                                        </p:tgtEl>
                                        <p:attrNameLst>
                                          <p:attrName>ppt_x</p:attrName>
                                        </p:attrNameLst>
                                      </p:cBhvr>
                                      <p:tavLst>
                                        <p:tav tm="0">
                                          <p:val>
                                            <p:fltVal val="0.5"/>
                                          </p:val>
                                        </p:tav>
                                        <p:tav tm="100000">
                                          <p:val>
                                            <p:strVal val="#ppt_x"/>
                                          </p:val>
                                        </p:tav>
                                      </p:tavLst>
                                    </p:anim>
                                    <p:anim calcmode="lin" valueType="num">
                                      <p:cBhvr>
                                        <p:cTn id="36" dur="500" fill="hold"/>
                                        <p:tgtEl>
                                          <p:spTgt spid="52"/>
                                        </p:tgtEl>
                                        <p:attrNameLst>
                                          <p:attrName>ppt_y</p:attrName>
                                        </p:attrNameLst>
                                      </p:cBhvr>
                                      <p:tavLst>
                                        <p:tav tm="0">
                                          <p:val>
                                            <p:fltVal val="0.5"/>
                                          </p:val>
                                        </p:tav>
                                        <p:tav tm="100000">
                                          <p:val>
                                            <p:strVal val="#ppt_y"/>
                                          </p:val>
                                        </p:tav>
                                      </p:tavLst>
                                    </p:anim>
                                  </p:childTnLst>
                                </p:cTn>
                              </p:par>
                            </p:childTnLst>
                          </p:cTn>
                        </p:par>
                        <p:par>
                          <p:cTn id="37" fill="hold">
                            <p:stCondLst>
                              <p:cond delay="3300"/>
                            </p:stCondLst>
                            <p:childTnLst>
                              <p:par>
                                <p:cTn id="38" presetID="53" presetClass="entr" presetSubtype="528"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anim calcmode="lin" valueType="num">
                                      <p:cBhvr>
                                        <p:cTn id="43" dur="500" fill="hold"/>
                                        <p:tgtEl>
                                          <p:spTgt spid="53"/>
                                        </p:tgtEl>
                                        <p:attrNameLst>
                                          <p:attrName>ppt_x</p:attrName>
                                        </p:attrNameLst>
                                      </p:cBhvr>
                                      <p:tavLst>
                                        <p:tav tm="0">
                                          <p:val>
                                            <p:fltVal val="0.5"/>
                                          </p:val>
                                        </p:tav>
                                        <p:tav tm="100000">
                                          <p:val>
                                            <p:strVal val="#ppt_x"/>
                                          </p:val>
                                        </p:tav>
                                      </p:tavLst>
                                    </p:anim>
                                    <p:anim calcmode="lin" valueType="num">
                                      <p:cBhvr>
                                        <p:cTn id="44" dur="500" fill="hold"/>
                                        <p:tgtEl>
                                          <p:spTgt spid="53"/>
                                        </p:tgtEl>
                                        <p:attrNameLst>
                                          <p:attrName>ppt_y</p:attrName>
                                        </p:attrNameLst>
                                      </p:cBhvr>
                                      <p:tavLst>
                                        <p:tav tm="0">
                                          <p:val>
                                            <p:fltVal val="0.5"/>
                                          </p:val>
                                        </p:tav>
                                        <p:tav tm="100000">
                                          <p:val>
                                            <p:strVal val="#ppt_y"/>
                                          </p:val>
                                        </p:tav>
                                      </p:tavLst>
                                    </p:anim>
                                  </p:childTnLst>
                                </p:cTn>
                              </p:par>
                            </p:childTnLst>
                          </p:cTn>
                        </p:par>
                        <p:par>
                          <p:cTn id="45" fill="hold">
                            <p:stCondLst>
                              <p:cond delay="3800"/>
                            </p:stCondLst>
                            <p:childTnLst>
                              <p:par>
                                <p:cTn id="46" presetID="53" presetClass="entr" presetSubtype="528" fill="hold" grpId="0" nodeType="after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p:cTn id="48" dur="500" fill="hold"/>
                                        <p:tgtEl>
                                          <p:spTgt spid="54"/>
                                        </p:tgtEl>
                                        <p:attrNameLst>
                                          <p:attrName>ppt_w</p:attrName>
                                        </p:attrNameLst>
                                      </p:cBhvr>
                                      <p:tavLst>
                                        <p:tav tm="0">
                                          <p:val>
                                            <p:fltVal val="0"/>
                                          </p:val>
                                        </p:tav>
                                        <p:tav tm="100000">
                                          <p:val>
                                            <p:strVal val="#ppt_w"/>
                                          </p:val>
                                        </p:tav>
                                      </p:tavLst>
                                    </p:anim>
                                    <p:anim calcmode="lin" valueType="num">
                                      <p:cBhvr>
                                        <p:cTn id="49" dur="500" fill="hold"/>
                                        <p:tgtEl>
                                          <p:spTgt spid="54"/>
                                        </p:tgtEl>
                                        <p:attrNameLst>
                                          <p:attrName>ppt_h</p:attrName>
                                        </p:attrNameLst>
                                      </p:cBhvr>
                                      <p:tavLst>
                                        <p:tav tm="0">
                                          <p:val>
                                            <p:fltVal val="0"/>
                                          </p:val>
                                        </p:tav>
                                        <p:tav tm="100000">
                                          <p:val>
                                            <p:strVal val="#ppt_h"/>
                                          </p:val>
                                        </p:tav>
                                      </p:tavLst>
                                    </p:anim>
                                    <p:animEffect transition="in" filter="fade">
                                      <p:cBhvr>
                                        <p:cTn id="50" dur="500"/>
                                        <p:tgtEl>
                                          <p:spTgt spid="54"/>
                                        </p:tgtEl>
                                      </p:cBhvr>
                                    </p:animEffect>
                                    <p:anim calcmode="lin" valueType="num">
                                      <p:cBhvr>
                                        <p:cTn id="51" dur="500" fill="hold"/>
                                        <p:tgtEl>
                                          <p:spTgt spid="54"/>
                                        </p:tgtEl>
                                        <p:attrNameLst>
                                          <p:attrName>ppt_x</p:attrName>
                                        </p:attrNameLst>
                                      </p:cBhvr>
                                      <p:tavLst>
                                        <p:tav tm="0">
                                          <p:val>
                                            <p:fltVal val="0.5"/>
                                          </p:val>
                                        </p:tav>
                                        <p:tav tm="100000">
                                          <p:val>
                                            <p:strVal val="#ppt_x"/>
                                          </p:val>
                                        </p:tav>
                                      </p:tavLst>
                                    </p:anim>
                                    <p:anim calcmode="lin" valueType="num">
                                      <p:cBhvr>
                                        <p:cTn id="52" dur="500" fill="hold"/>
                                        <p:tgtEl>
                                          <p:spTgt spid="54"/>
                                        </p:tgtEl>
                                        <p:attrNameLst>
                                          <p:attrName>ppt_y</p:attrName>
                                        </p:attrNameLst>
                                      </p:cBhvr>
                                      <p:tavLst>
                                        <p:tav tm="0">
                                          <p:val>
                                            <p:fltVal val="0.5"/>
                                          </p:val>
                                        </p:tav>
                                        <p:tav tm="100000">
                                          <p:val>
                                            <p:strVal val="#ppt_y"/>
                                          </p:val>
                                        </p:tav>
                                      </p:tavLst>
                                    </p:anim>
                                  </p:childTnLst>
                                </p:cTn>
                              </p:par>
                            </p:childTnLst>
                          </p:cTn>
                        </p:par>
                        <p:par>
                          <p:cTn id="53" fill="hold">
                            <p:stCondLst>
                              <p:cond delay="4300"/>
                            </p:stCondLst>
                            <p:childTnLst>
                              <p:par>
                                <p:cTn id="54" presetID="53" presetClass="entr" presetSubtype="528"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 calcmode="lin" valueType="num">
                                      <p:cBhvr>
                                        <p:cTn id="56" dur="500" fill="hold"/>
                                        <p:tgtEl>
                                          <p:spTgt spid="55"/>
                                        </p:tgtEl>
                                        <p:attrNameLst>
                                          <p:attrName>ppt_w</p:attrName>
                                        </p:attrNameLst>
                                      </p:cBhvr>
                                      <p:tavLst>
                                        <p:tav tm="0">
                                          <p:val>
                                            <p:fltVal val="0"/>
                                          </p:val>
                                        </p:tav>
                                        <p:tav tm="100000">
                                          <p:val>
                                            <p:strVal val="#ppt_w"/>
                                          </p:val>
                                        </p:tav>
                                      </p:tavLst>
                                    </p:anim>
                                    <p:anim calcmode="lin" valueType="num">
                                      <p:cBhvr>
                                        <p:cTn id="57" dur="500" fill="hold"/>
                                        <p:tgtEl>
                                          <p:spTgt spid="55"/>
                                        </p:tgtEl>
                                        <p:attrNameLst>
                                          <p:attrName>ppt_h</p:attrName>
                                        </p:attrNameLst>
                                      </p:cBhvr>
                                      <p:tavLst>
                                        <p:tav tm="0">
                                          <p:val>
                                            <p:fltVal val="0"/>
                                          </p:val>
                                        </p:tav>
                                        <p:tav tm="100000">
                                          <p:val>
                                            <p:strVal val="#ppt_h"/>
                                          </p:val>
                                        </p:tav>
                                      </p:tavLst>
                                    </p:anim>
                                    <p:animEffect transition="in" filter="fade">
                                      <p:cBhvr>
                                        <p:cTn id="58" dur="500"/>
                                        <p:tgtEl>
                                          <p:spTgt spid="55"/>
                                        </p:tgtEl>
                                      </p:cBhvr>
                                    </p:animEffect>
                                    <p:anim calcmode="lin" valueType="num">
                                      <p:cBhvr>
                                        <p:cTn id="59" dur="500" fill="hold"/>
                                        <p:tgtEl>
                                          <p:spTgt spid="55"/>
                                        </p:tgtEl>
                                        <p:attrNameLst>
                                          <p:attrName>ppt_x</p:attrName>
                                        </p:attrNameLst>
                                      </p:cBhvr>
                                      <p:tavLst>
                                        <p:tav tm="0">
                                          <p:val>
                                            <p:fltVal val="0.5"/>
                                          </p:val>
                                        </p:tav>
                                        <p:tav tm="100000">
                                          <p:val>
                                            <p:strVal val="#ppt_x"/>
                                          </p:val>
                                        </p:tav>
                                      </p:tavLst>
                                    </p:anim>
                                    <p:anim calcmode="lin" valueType="num">
                                      <p:cBhvr>
                                        <p:cTn id="60" dur="500" fill="hold"/>
                                        <p:tgtEl>
                                          <p:spTgt spid="55"/>
                                        </p:tgtEl>
                                        <p:attrNameLst>
                                          <p:attrName>ppt_y</p:attrName>
                                        </p:attrNameLst>
                                      </p:cBhvr>
                                      <p:tavLst>
                                        <p:tav tm="0">
                                          <p:val>
                                            <p:fltVal val="0.5"/>
                                          </p:val>
                                        </p:tav>
                                        <p:tav tm="100000">
                                          <p:val>
                                            <p:strVal val="#ppt_y"/>
                                          </p:val>
                                        </p:tav>
                                      </p:tavLst>
                                    </p:anim>
                                  </p:childTnLst>
                                </p:cTn>
                              </p:par>
                            </p:childTnLst>
                          </p:cTn>
                        </p:par>
                        <p:par>
                          <p:cTn id="61" fill="hold">
                            <p:stCondLst>
                              <p:cond delay="4800"/>
                            </p:stCondLst>
                            <p:childTnLst>
                              <p:par>
                                <p:cTn id="62" presetID="53" presetClass="entr" presetSubtype="528" fill="hold" grpId="0" nodeType="after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p:cTn id="64" dur="500" fill="hold"/>
                                        <p:tgtEl>
                                          <p:spTgt spid="56"/>
                                        </p:tgtEl>
                                        <p:attrNameLst>
                                          <p:attrName>ppt_w</p:attrName>
                                        </p:attrNameLst>
                                      </p:cBhvr>
                                      <p:tavLst>
                                        <p:tav tm="0">
                                          <p:val>
                                            <p:fltVal val="0"/>
                                          </p:val>
                                        </p:tav>
                                        <p:tav tm="100000">
                                          <p:val>
                                            <p:strVal val="#ppt_w"/>
                                          </p:val>
                                        </p:tav>
                                      </p:tavLst>
                                    </p:anim>
                                    <p:anim calcmode="lin" valueType="num">
                                      <p:cBhvr>
                                        <p:cTn id="65" dur="500" fill="hold"/>
                                        <p:tgtEl>
                                          <p:spTgt spid="56"/>
                                        </p:tgtEl>
                                        <p:attrNameLst>
                                          <p:attrName>ppt_h</p:attrName>
                                        </p:attrNameLst>
                                      </p:cBhvr>
                                      <p:tavLst>
                                        <p:tav tm="0">
                                          <p:val>
                                            <p:fltVal val="0"/>
                                          </p:val>
                                        </p:tav>
                                        <p:tav tm="100000">
                                          <p:val>
                                            <p:strVal val="#ppt_h"/>
                                          </p:val>
                                        </p:tav>
                                      </p:tavLst>
                                    </p:anim>
                                    <p:animEffect transition="in" filter="fade">
                                      <p:cBhvr>
                                        <p:cTn id="66" dur="500"/>
                                        <p:tgtEl>
                                          <p:spTgt spid="56"/>
                                        </p:tgtEl>
                                      </p:cBhvr>
                                    </p:animEffect>
                                    <p:anim calcmode="lin" valueType="num">
                                      <p:cBhvr>
                                        <p:cTn id="67" dur="500" fill="hold"/>
                                        <p:tgtEl>
                                          <p:spTgt spid="56"/>
                                        </p:tgtEl>
                                        <p:attrNameLst>
                                          <p:attrName>ppt_x</p:attrName>
                                        </p:attrNameLst>
                                      </p:cBhvr>
                                      <p:tavLst>
                                        <p:tav tm="0">
                                          <p:val>
                                            <p:fltVal val="0.5"/>
                                          </p:val>
                                        </p:tav>
                                        <p:tav tm="100000">
                                          <p:val>
                                            <p:strVal val="#ppt_x"/>
                                          </p:val>
                                        </p:tav>
                                      </p:tavLst>
                                    </p:anim>
                                    <p:anim calcmode="lin" valueType="num">
                                      <p:cBhvr>
                                        <p:cTn id="68" dur="500" fill="hold"/>
                                        <p:tgtEl>
                                          <p:spTgt spid="56"/>
                                        </p:tgtEl>
                                        <p:attrNameLst>
                                          <p:attrName>ppt_y</p:attrName>
                                        </p:attrNameLst>
                                      </p:cBhvr>
                                      <p:tavLst>
                                        <p:tav tm="0">
                                          <p:val>
                                            <p:fltVal val="0.5"/>
                                          </p:val>
                                        </p:tav>
                                        <p:tav tm="100000">
                                          <p:val>
                                            <p:strVal val="#ppt_y"/>
                                          </p:val>
                                        </p:tav>
                                      </p:tavLst>
                                    </p:anim>
                                  </p:childTnLst>
                                </p:cTn>
                              </p:par>
                            </p:childTnLst>
                          </p:cTn>
                        </p:par>
                        <p:par>
                          <p:cTn id="69" fill="hold">
                            <p:stCondLst>
                              <p:cond delay="5300"/>
                            </p:stCondLst>
                            <p:childTnLst>
                              <p:par>
                                <p:cTn id="70" presetID="53" presetClass="entr" presetSubtype="528" fill="hold" grpId="0" nodeType="afterEffect">
                                  <p:stCondLst>
                                    <p:cond delay="0"/>
                                  </p:stCondLst>
                                  <p:childTnLst>
                                    <p:set>
                                      <p:cBhvr>
                                        <p:cTn id="71" dur="1" fill="hold">
                                          <p:stCondLst>
                                            <p:cond delay="0"/>
                                          </p:stCondLst>
                                        </p:cTn>
                                        <p:tgtEl>
                                          <p:spTgt spid="57"/>
                                        </p:tgtEl>
                                        <p:attrNameLst>
                                          <p:attrName>style.visibility</p:attrName>
                                        </p:attrNameLst>
                                      </p:cBhvr>
                                      <p:to>
                                        <p:strVal val="visible"/>
                                      </p:to>
                                    </p:set>
                                    <p:anim calcmode="lin" valueType="num">
                                      <p:cBhvr>
                                        <p:cTn id="72" dur="500" fill="hold"/>
                                        <p:tgtEl>
                                          <p:spTgt spid="57"/>
                                        </p:tgtEl>
                                        <p:attrNameLst>
                                          <p:attrName>ppt_w</p:attrName>
                                        </p:attrNameLst>
                                      </p:cBhvr>
                                      <p:tavLst>
                                        <p:tav tm="0">
                                          <p:val>
                                            <p:fltVal val="0"/>
                                          </p:val>
                                        </p:tav>
                                        <p:tav tm="100000">
                                          <p:val>
                                            <p:strVal val="#ppt_w"/>
                                          </p:val>
                                        </p:tav>
                                      </p:tavLst>
                                    </p:anim>
                                    <p:anim calcmode="lin" valueType="num">
                                      <p:cBhvr>
                                        <p:cTn id="73" dur="500" fill="hold"/>
                                        <p:tgtEl>
                                          <p:spTgt spid="57"/>
                                        </p:tgtEl>
                                        <p:attrNameLst>
                                          <p:attrName>ppt_h</p:attrName>
                                        </p:attrNameLst>
                                      </p:cBhvr>
                                      <p:tavLst>
                                        <p:tav tm="0">
                                          <p:val>
                                            <p:fltVal val="0"/>
                                          </p:val>
                                        </p:tav>
                                        <p:tav tm="100000">
                                          <p:val>
                                            <p:strVal val="#ppt_h"/>
                                          </p:val>
                                        </p:tav>
                                      </p:tavLst>
                                    </p:anim>
                                    <p:animEffect transition="in" filter="fade">
                                      <p:cBhvr>
                                        <p:cTn id="74" dur="500"/>
                                        <p:tgtEl>
                                          <p:spTgt spid="57"/>
                                        </p:tgtEl>
                                      </p:cBhvr>
                                    </p:animEffect>
                                    <p:anim calcmode="lin" valueType="num">
                                      <p:cBhvr>
                                        <p:cTn id="75" dur="500" fill="hold"/>
                                        <p:tgtEl>
                                          <p:spTgt spid="57"/>
                                        </p:tgtEl>
                                        <p:attrNameLst>
                                          <p:attrName>ppt_x</p:attrName>
                                        </p:attrNameLst>
                                      </p:cBhvr>
                                      <p:tavLst>
                                        <p:tav tm="0">
                                          <p:val>
                                            <p:fltVal val="0.5"/>
                                          </p:val>
                                        </p:tav>
                                        <p:tav tm="100000">
                                          <p:val>
                                            <p:strVal val="#ppt_x"/>
                                          </p:val>
                                        </p:tav>
                                      </p:tavLst>
                                    </p:anim>
                                    <p:anim calcmode="lin" valueType="num">
                                      <p:cBhvr>
                                        <p:cTn id="76" dur="500" fill="hold"/>
                                        <p:tgtEl>
                                          <p:spTgt spid="57"/>
                                        </p:tgtEl>
                                        <p:attrNameLst>
                                          <p:attrName>ppt_y</p:attrName>
                                        </p:attrNameLst>
                                      </p:cBhvr>
                                      <p:tavLst>
                                        <p:tav tm="0">
                                          <p:val>
                                            <p:fltVal val="0.5"/>
                                          </p:val>
                                        </p:tav>
                                        <p:tav tm="100000">
                                          <p:val>
                                            <p:strVal val="#ppt_y"/>
                                          </p:val>
                                        </p:tav>
                                      </p:tavLst>
                                    </p:anim>
                                  </p:childTnLst>
                                </p:cTn>
                              </p:par>
                            </p:childTnLst>
                          </p:cTn>
                        </p:par>
                        <p:par>
                          <p:cTn id="77" fill="hold">
                            <p:stCondLst>
                              <p:cond delay="5800"/>
                            </p:stCondLst>
                            <p:childTnLst>
                              <p:par>
                                <p:cTn id="78" presetID="10" presetClass="entr" presetSubtype="0" fill="hold" grpId="0" nodeType="after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400"/>
                                        <p:tgtEl>
                                          <p:spTgt spid="58"/>
                                        </p:tgtEl>
                                      </p:cBhvr>
                                    </p:animEffect>
                                  </p:childTnLst>
                                </p:cTn>
                              </p:par>
                            </p:childTnLst>
                          </p:cTn>
                        </p:par>
                        <p:par>
                          <p:cTn id="81" fill="hold">
                            <p:stCondLst>
                              <p:cond delay="6200"/>
                            </p:stCondLst>
                            <p:childTnLst>
                              <p:par>
                                <p:cTn id="82" presetID="10" presetClass="entr" presetSubtype="0" fill="hold" grpId="0" nodeType="after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400"/>
                                        <p:tgtEl>
                                          <p:spTgt spid="59"/>
                                        </p:tgtEl>
                                      </p:cBhvr>
                                    </p:animEffect>
                                  </p:childTnLst>
                                </p:cTn>
                              </p:par>
                            </p:childTnLst>
                          </p:cTn>
                        </p:par>
                        <p:par>
                          <p:cTn id="85" fill="hold">
                            <p:stCondLst>
                              <p:cond delay="6600"/>
                            </p:stCondLst>
                            <p:childTnLst>
                              <p:par>
                                <p:cTn id="86" presetID="10" presetClass="entr" presetSubtype="0" fill="hold" grpId="0" nodeType="afterEffect">
                                  <p:stCondLst>
                                    <p:cond delay="0"/>
                                  </p:stCondLst>
                                  <p:childTnLst>
                                    <p:set>
                                      <p:cBhvr>
                                        <p:cTn id="87" dur="1" fill="hold">
                                          <p:stCondLst>
                                            <p:cond delay="0"/>
                                          </p:stCondLst>
                                        </p:cTn>
                                        <p:tgtEl>
                                          <p:spTgt spid="60"/>
                                        </p:tgtEl>
                                        <p:attrNameLst>
                                          <p:attrName>style.visibility</p:attrName>
                                        </p:attrNameLst>
                                      </p:cBhvr>
                                      <p:to>
                                        <p:strVal val="visible"/>
                                      </p:to>
                                    </p:set>
                                    <p:animEffect transition="in" filter="fade">
                                      <p:cBhvr>
                                        <p:cTn id="88" dur="400"/>
                                        <p:tgtEl>
                                          <p:spTgt spid="60"/>
                                        </p:tgtEl>
                                      </p:cBhvr>
                                    </p:animEffect>
                                  </p:childTnLst>
                                </p:cTn>
                              </p:par>
                            </p:childTnLst>
                          </p:cTn>
                        </p:par>
                        <p:par>
                          <p:cTn id="89" fill="hold">
                            <p:stCondLst>
                              <p:cond delay="7000"/>
                            </p:stCondLst>
                            <p:childTnLst>
                              <p:par>
                                <p:cTn id="90" presetID="10" presetClass="entr" presetSubtype="0" fill="hold" grpId="0" nodeType="after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400"/>
                                        <p:tgtEl>
                                          <p:spTgt spid="61"/>
                                        </p:tgtEl>
                                      </p:cBhvr>
                                    </p:animEffect>
                                  </p:childTnLst>
                                </p:cTn>
                              </p:par>
                            </p:childTnLst>
                          </p:cTn>
                        </p:par>
                        <p:par>
                          <p:cTn id="93" fill="hold">
                            <p:stCondLst>
                              <p:cond delay="7400"/>
                            </p:stCondLst>
                            <p:childTnLst>
                              <p:par>
                                <p:cTn id="94" presetID="10" presetClass="entr" presetSubtype="0" fill="hold" grpId="0" nodeType="after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400"/>
                                        <p:tgtEl>
                                          <p:spTgt spid="62"/>
                                        </p:tgtEl>
                                      </p:cBhvr>
                                    </p:animEffect>
                                  </p:childTnLst>
                                </p:cTn>
                              </p:par>
                            </p:childTnLst>
                          </p:cTn>
                        </p:par>
                        <p:par>
                          <p:cTn id="97" fill="hold">
                            <p:stCondLst>
                              <p:cond delay="7800"/>
                            </p:stCondLst>
                            <p:childTnLst>
                              <p:par>
                                <p:cTn id="98" presetID="10" presetClass="entr" presetSubtype="0" fill="hold" grpId="0" nodeType="after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fade">
                                      <p:cBhvr>
                                        <p:cTn id="100" dur="4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2" grpId="0" animBg="1"/>
      <p:bldP spid="53" grpId="0" animBg="1"/>
      <p:bldP spid="54" grpId="0" animBg="1"/>
      <p:bldP spid="55" grpId="0" animBg="1"/>
      <p:bldP spid="56" grpId="0" animBg="1"/>
      <p:bldP spid="57" grpId="0" animBg="1"/>
      <p:bldP spid="2" grpId="0" build="p"/>
      <p:bldP spid="58" grpId="0"/>
      <p:bldP spid="59" grpId="0"/>
      <p:bldP spid="60" grpId="0"/>
      <p:bldP spid="61" grpId="0"/>
      <p:bldP spid="62" grpId="0"/>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4795181"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Solution to the problem</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5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22</a:t>
            </a:fld>
            <a:endParaRPr lang="en-US"/>
          </a:p>
        </p:txBody>
      </p:sp>
      <p:sp>
        <p:nvSpPr>
          <p:cNvPr id="42" name="Freeform 6"/>
          <p:cNvSpPr>
            <a:spLocks/>
          </p:cNvSpPr>
          <p:nvPr/>
        </p:nvSpPr>
        <p:spPr bwMode="auto">
          <a:xfrm>
            <a:off x="8518990" y="1649893"/>
            <a:ext cx="1109145" cy="1109152"/>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43" name="Freeform 7"/>
          <p:cNvSpPr>
            <a:spLocks/>
          </p:cNvSpPr>
          <p:nvPr/>
        </p:nvSpPr>
        <p:spPr bwMode="auto">
          <a:xfrm>
            <a:off x="7828414" y="2759045"/>
            <a:ext cx="1111088" cy="1111093"/>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44" name="Freeform 8"/>
          <p:cNvSpPr>
            <a:spLocks/>
          </p:cNvSpPr>
          <p:nvPr/>
        </p:nvSpPr>
        <p:spPr bwMode="auto">
          <a:xfrm>
            <a:off x="6723152" y="2759045"/>
            <a:ext cx="1105261" cy="1111093"/>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45" name="Freeform 9"/>
          <p:cNvSpPr>
            <a:spLocks/>
          </p:cNvSpPr>
          <p:nvPr/>
        </p:nvSpPr>
        <p:spPr bwMode="auto">
          <a:xfrm>
            <a:off x="6039406" y="1649893"/>
            <a:ext cx="1109145" cy="1109152"/>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50" name="Freeform 10"/>
          <p:cNvSpPr>
            <a:spLocks/>
          </p:cNvSpPr>
          <p:nvPr/>
        </p:nvSpPr>
        <p:spPr bwMode="auto">
          <a:xfrm>
            <a:off x="4934144" y="1649893"/>
            <a:ext cx="1105261" cy="1109152"/>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64" name="Freeform 11"/>
          <p:cNvSpPr>
            <a:spLocks/>
          </p:cNvSpPr>
          <p:nvPr/>
        </p:nvSpPr>
        <p:spPr bwMode="auto">
          <a:xfrm>
            <a:off x="4934144" y="2759045"/>
            <a:ext cx="1105261" cy="1111093"/>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65" name="Freeform 12"/>
          <p:cNvSpPr>
            <a:spLocks/>
          </p:cNvSpPr>
          <p:nvPr/>
        </p:nvSpPr>
        <p:spPr bwMode="auto">
          <a:xfrm>
            <a:off x="6039406" y="3438910"/>
            <a:ext cx="1109145" cy="1109152"/>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66" name="Freeform 13"/>
          <p:cNvSpPr>
            <a:spLocks/>
          </p:cNvSpPr>
          <p:nvPr/>
        </p:nvSpPr>
        <p:spPr bwMode="auto">
          <a:xfrm>
            <a:off x="6039406" y="4548061"/>
            <a:ext cx="1109145" cy="1111093"/>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67" name="Freeform 14"/>
          <p:cNvSpPr>
            <a:spLocks/>
          </p:cNvSpPr>
          <p:nvPr/>
        </p:nvSpPr>
        <p:spPr bwMode="auto">
          <a:xfrm>
            <a:off x="4934144" y="4548061"/>
            <a:ext cx="1105261" cy="1111093"/>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68" name="Freeform 15"/>
          <p:cNvSpPr>
            <a:spLocks/>
          </p:cNvSpPr>
          <p:nvPr/>
        </p:nvSpPr>
        <p:spPr bwMode="auto">
          <a:xfrm>
            <a:off x="4254283" y="3438910"/>
            <a:ext cx="1105261" cy="1109152"/>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69" name="Freeform 16"/>
          <p:cNvSpPr>
            <a:spLocks/>
          </p:cNvSpPr>
          <p:nvPr/>
        </p:nvSpPr>
        <p:spPr bwMode="auto">
          <a:xfrm>
            <a:off x="3143195" y="3438910"/>
            <a:ext cx="1111088" cy="1109152"/>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70" name="Freeform 17"/>
          <p:cNvSpPr>
            <a:spLocks/>
          </p:cNvSpPr>
          <p:nvPr/>
        </p:nvSpPr>
        <p:spPr bwMode="auto">
          <a:xfrm>
            <a:off x="2465275" y="4548061"/>
            <a:ext cx="1105261" cy="1111093"/>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85000"/>
                </a:schemeClr>
              </a:solidFill>
              <a:latin typeface="方正兰亭纤黑简体" pitchFamily="65" charset="-122"/>
              <a:ea typeface="方正兰亭纤黑简体" pitchFamily="65" charset="-122"/>
            </a:endParaRPr>
          </a:p>
        </p:txBody>
      </p:sp>
      <p:sp>
        <p:nvSpPr>
          <p:cNvPr id="71" name="Oval 18"/>
          <p:cNvSpPr>
            <a:spLocks noChangeArrowheads="1"/>
          </p:cNvSpPr>
          <p:nvPr/>
        </p:nvSpPr>
        <p:spPr bwMode="auto">
          <a:xfrm>
            <a:off x="7235962" y="2172419"/>
            <a:ext cx="1188786" cy="1188793"/>
          </a:xfrm>
          <a:prstGeom prst="ellipse">
            <a:avLst/>
          </a:prstGeom>
          <a:blipFill dpi="0" rotWithShape="1">
            <a:blip r:embed="rId4">
              <a:alphaModFix amt="50000"/>
              <a:duotone>
                <a:prstClr val="black"/>
                <a:schemeClr val="accent3">
                  <a:tint val="45000"/>
                  <a:satMod val="400000"/>
                </a:schemeClr>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pPr algn="ctr">
              <a:lnSpc>
                <a:spcPct val="130000"/>
              </a:lnSpc>
            </a:pPr>
            <a:r>
              <a:rPr lang="zh-CN" altLang="en-US" sz="2000" dirty="0">
                <a:solidFill>
                  <a:schemeClr val="bg1">
                    <a:lumMod val="85000"/>
                  </a:schemeClr>
                </a:solidFill>
                <a:latin typeface="方正兰亭纤黑简体" pitchFamily="65" charset="-122"/>
                <a:ea typeface="方正兰亭纤黑简体" pitchFamily="65" charset="-122"/>
              </a:rPr>
              <a:t>Scheme</a:t>
            </a:r>
            <a:r>
              <a:rPr lang="en-US" altLang="zh-CN" sz="2000" dirty="0">
                <a:solidFill>
                  <a:schemeClr val="bg1">
                    <a:lumMod val="85000"/>
                  </a:schemeClr>
                </a:solidFill>
                <a:latin typeface="方正兰亭纤黑简体" pitchFamily="65" charset="-122"/>
                <a:ea typeface="方正兰亭纤黑简体" pitchFamily="65" charset="-122"/>
              </a:rPr>
              <a:t>04</a:t>
            </a:r>
            <a:endParaRPr lang="zh-CN" altLang="en-US" sz="2000" dirty="0">
              <a:solidFill>
                <a:schemeClr val="bg1">
                  <a:lumMod val="85000"/>
                </a:schemeClr>
              </a:solidFill>
              <a:latin typeface="方正兰亭纤黑简体" pitchFamily="65" charset="-122"/>
              <a:ea typeface="方正兰亭纤黑简体" pitchFamily="65" charset="-122"/>
            </a:endParaRPr>
          </a:p>
        </p:txBody>
      </p:sp>
      <p:sp>
        <p:nvSpPr>
          <p:cNvPr id="72" name="Oval 19"/>
          <p:cNvSpPr>
            <a:spLocks noChangeArrowheads="1"/>
          </p:cNvSpPr>
          <p:nvPr/>
        </p:nvSpPr>
        <p:spPr bwMode="auto">
          <a:xfrm>
            <a:off x="5446956" y="2172419"/>
            <a:ext cx="1188786" cy="1188793"/>
          </a:xfrm>
          <a:prstGeom prst="ellipse">
            <a:avLst/>
          </a:prstGeom>
          <a:blipFill dpi="0" rotWithShape="1">
            <a:blip r:embed="rId4">
              <a:alphaModFix amt="50000"/>
              <a:duotone>
                <a:schemeClr val="accent2">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pPr algn="ctr">
              <a:lnSpc>
                <a:spcPct val="130000"/>
              </a:lnSpc>
            </a:pPr>
            <a:r>
              <a:rPr lang="zh-CN" altLang="en-US" sz="2000" dirty="0">
                <a:solidFill>
                  <a:schemeClr val="bg1">
                    <a:lumMod val="85000"/>
                  </a:schemeClr>
                </a:solidFill>
                <a:latin typeface="方正兰亭纤黑简体" pitchFamily="65" charset="-122"/>
                <a:ea typeface="方正兰亭纤黑简体" pitchFamily="65" charset="-122"/>
              </a:rPr>
              <a:t>Scheme</a:t>
            </a:r>
            <a:r>
              <a:rPr lang="en-US" altLang="zh-CN" sz="2000" dirty="0">
                <a:solidFill>
                  <a:schemeClr val="bg1">
                    <a:lumMod val="85000"/>
                  </a:schemeClr>
                </a:solidFill>
                <a:latin typeface="方正兰亭纤黑简体" pitchFamily="65" charset="-122"/>
                <a:ea typeface="方正兰亭纤黑简体" pitchFamily="65" charset="-122"/>
              </a:rPr>
              <a:t>03</a:t>
            </a:r>
            <a:endParaRPr lang="zh-CN" altLang="en-US" sz="2000" dirty="0">
              <a:solidFill>
                <a:schemeClr val="bg1">
                  <a:lumMod val="85000"/>
                </a:schemeClr>
              </a:solidFill>
              <a:latin typeface="方正兰亭纤黑简体" pitchFamily="65" charset="-122"/>
              <a:ea typeface="方正兰亭纤黑简体" pitchFamily="65" charset="-122"/>
            </a:endParaRPr>
          </a:p>
        </p:txBody>
      </p:sp>
      <p:sp>
        <p:nvSpPr>
          <p:cNvPr id="73" name="Oval 20"/>
          <p:cNvSpPr>
            <a:spLocks noChangeArrowheads="1"/>
          </p:cNvSpPr>
          <p:nvPr/>
        </p:nvSpPr>
        <p:spPr bwMode="auto">
          <a:xfrm>
            <a:off x="5446956" y="3951723"/>
            <a:ext cx="1188786" cy="1188793"/>
          </a:xfrm>
          <a:prstGeom prst="ellipse">
            <a:avLst/>
          </a:prstGeom>
          <a:blipFill dpi="0" rotWithShape="1">
            <a:blip r:embed="rId4">
              <a:alphaModFix amt="50000"/>
              <a:duotone>
                <a:schemeClr val="accent6">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pPr algn="ctr">
              <a:lnSpc>
                <a:spcPct val="130000"/>
              </a:lnSpc>
            </a:pPr>
            <a:r>
              <a:rPr lang="zh-CN" altLang="en-US" sz="2000" dirty="0">
                <a:solidFill>
                  <a:schemeClr val="bg1">
                    <a:lumMod val="85000"/>
                  </a:schemeClr>
                </a:solidFill>
                <a:latin typeface="方正兰亭纤黑简体" pitchFamily="65" charset="-122"/>
                <a:ea typeface="方正兰亭纤黑简体" pitchFamily="65" charset="-122"/>
              </a:rPr>
              <a:t>Scheme</a:t>
            </a:r>
            <a:r>
              <a:rPr lang="en-US" altLang="zh-CN" sz="2000" dirty="0">
                <a:solidFill>
                  <a:schemeClr val="bg1">
                    <a:lumMod val="85000"/>
                  </a:schemeClr>
                </a:solidFill>
                <a:latin typeface="方正兰亭纤黑简体" pitchFamily="65" charset="-122"/>
                <a:ea typeface="方正兰亭纤黑简体" pitchFamily="65" charset="-122"/>
              </a:rPr>
              <a:t>02</a:t>
            </a:r>
            <a:endParaRPr lang="zh-CN" altLang="en-US" sz="2000" dirty="0">
              <a:solidFill>
                <a:schemeClr val="bg1">
                  <a:lumMod val="85000"/>
                </a:schemeClr>
              </a:solidFill>
              <a:latin typeface="方正兰亭纤黑简体" pitchFamily="65" charset="-122"/>
              <a:ea typeface="方正兰亭纤黑简体" pitchFamily="65" charset="-122"/>
            </a:endParaRPr>
          </a:p>
        </p:txBody>
      </p:sp>
      <p:sp>
        <p:nvSpPr>
          <p:cNvPr id="74" name="Oval 21"/>
          <p:cNvSpPr>
            <a:spLocks noChangeArrowheads="1"/>
          </p:cNvSpPr>
          <p:nvPr/>
        </p:nvSpPr>
        <p:spPr bwMode="auto">
          <a:xfrm>
            <a:off x="3657948" y="3951723"/>
            <a:ext cx="1188786" cy="1188793"/>
          </a:xfrm>
          <a:prstGeom prst="ellipse">
            <a:avLst/>
          </a:prstGeom>
          <a:blipFill dpi="0" rotWithShape="1">
            <a:blip r:embed="rId4">
              <a:alphaModFix amt="50000"/>
              <a:duotone>
                <a:schemeClr val="accent5">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pPr algn="ctr">
              <a:lnSpc>
                <a:spcPct val="130000"/>
              </a:lnSpc>
            </a:pPr>
            <a:r>
              <a:rPr lang="zh-CN" altLang="en-US" sz="2000" dirty="0">
                <a:solidFill>
                  <a:schemeClr val="bg1">
                    <a:lumMod val="85000"/>
                  </a:schemeClr>
                </a:solidFill>
                <a:latin typeface="方正兰亭纤黑简体" pitchFamily="65" charset="-122"/>
                <a:ea typeface="方正兰亭纤黑简体" pitchFamily="65" charset="-122"/>
              </a:rPr>
              <a:t>Scheme</a:t>
            </a:r>
            <a:r>
              <a:rPr lang="en-US" altLang="zh-CN" sz="2000" dirty="0">
                <a:solidFill>
                  <a:schemeClr val="bg1">
                    <a:lumMod val="85000"/>
                  </a:schemeClr>
                </a:solidFill>
                <a:latin typeface="方正兰亭纤黑简体" pitchFamily="65" charset="-122"/>
                <a:ea typeface="方正兰亭纤黑简体" pitchFamily="65" charset="-122"/>
              </a:rPr>
              <a:t>01</a:t>
            </a:r>
            <a:endParaRPr lang="zh-CN" altLang="en-US" sz="2000" dirty="0">
              <a:solidFill>
                <a:schemeClr val="bg1">
                  <a:lumMod val="85000"/>
                </a:schemeClr>
              </a:solidFill>
              <a:latin typeface="方正兰亭纤黑简体" pitchFamily="65" charset="-122"/>
              <a:ea typeface="方正兰亭纤黑简体" pitchFamily="65" charset="-122"/>
            </a:endParaRPr>
          </a:p>
        </p:txBody>
      </p:sp>
      <p:sp>
        <p:nvSpPr>
          <p:cNvPr id="75" name="矩形 74"/>
          <p:cNvSpPr/>
          <p:nvPr/>
        </p:nvSpPr>
        <p:spPr>
          <a:xfrm>
            <a:off x="9627360" y="1639954"/>
            <a:ext cx="2564639" cy="432379"/>
          </a:xfrm>
          <a:prstGeom prst="rect">
            <a:avLst/>
          </a:pr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lt1"/>
              </a:solidFill>
              <a:latin typeface="Hakuu" pitchFamily="49" charset="-128"/>
              <a:ea typeface="Hakuu" pitchFamily="49" charset="-128"/>
            </a:endParaRPr>
          </a:p>
        </p:txBody>
      </p:sp>
      <p:sp>
        <p:nvSpPr>
          <p:cNvPr id="76" name="矩形 75"/>
          <p:cNvSpPr/>
          <p:nvPr/>
        </p:nvSpPr>
        <p:spPr>
          <a:xfrm>
            <a:off x="-24743" y="5226775"/>
            <a:ext cx="2492920" cy="432379"/>
          </a:xfrm>
          <a:prstGeom prst="rect">
            <a:avLst/>
          </a:prstGeom>
          <a:blipFill dpi="0"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lt1"/>
              </a:solidFill>
              <a:latin typeface="Hakuu" pitchFamily="49" charset="-128"/>
              <a:ea typeface="Hakuu" pitchFamily="49" charset="-128"/>
            </a:endParaRPr>
          </a:p>
        </p:txBody>
      </p:sp>
      <p:sp>
        <p:nvSpPr>
          <p:cNvPr id="85" name="Rectangle 3"/>
          <p:cNvSpPr txBox="1">
            <a:spLocks noChangeArrowheads="1"/>
          </p:cNvSpPr>
          <p:nvPr/>
        </p:nvSpPr>
        <p:spPr bwMode="auto">
          <a:xfrm>
            <a:off x="695893" y="3552824"/>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86" name="speed"/>
          <p:cNvSpPr txBox="1">
            <a:spLocks noChangeArrowheads="1"/>
          </p:cNvSpPr>
          <p:nvPr/>
        </p:nvSpPr>
        <p:spPr bwMode="auto">
          <a:xfrm>
            <a:off x="454511" y="3220933"/>
            <a:ext cx="3005040"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87" name="Rectangle 3"/>
          <p:cNvSpPr txBox="1">
            <a:spLocks noChangeArrowheads="1"/>
          </p:cNvSpPr>
          <p:nvPr/>
        </p:nvSpPr>
        <p:spPr bwMode="auto">
          <a:xfrm>
            <a:off x="2679939" y="1989675"/>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88" name="speed"/>
          <p:cNvSpPr txBox="1">
            <a:spLocks noChangeArrowheads="1"/>
          </p:cNvSpPr>
          <p:nvPr/>
        </p:nvSpPr>
        <p:spPr bwMode="auto">
          <a:xfrm>
            <a:off x="2438557" y="1657784"/>
            <a:ext cx="3005040"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89" name="Rectangle 3"/>
          <p:cNvSpPr txBox="1">
            <a:spLocks noChangeArrowheads="1"/>
          </p:cNvSpPr>
          <p:nvPr/>
        </p:nvSpPr>
        <p:spPr bwMode="auto">
          <a:xfrm>
            <a:off x="7275782" y="4518762"/>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90" name="speed"/>
          <p:cNvSpPr txBox="1">
            <a:spLocks noChangeArrowheads="1"/>
          </p:cNvSpPr>
          <p:nvPr/>
        </p:nvSpPr>
        <p:spPr bwMode="auto">
          <a:xfrm>
            <a:off x="7034400" y="4186871"/>
            <a:ext cx="3005040"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91" name="Rectangle 3"/>
          <p:cNvSpPr txBox="1">
            <a:spLocks noChangeArrowheads="1"/>
          </p:cNvSpPr>
          <p:nvPr/>
        </p:nvSpPr>
        <p:spPr bwMode="auto">
          <a:xfrm>
            <a:off x="9259828" y="2955613"/>
            <a:ext cx="2126974"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92" name="speed"/>
          <p:cNvSpPr txBox="1">
            <a:spLocks noChangeArrowheads="1"/>
          </p:cNvSpPr>
          <p:nvPr/>
        </p:nvSpPr>
        <p:spPr bwMode="auto">
          <a:xfrm>
            <a:off x="9018446" y="2623722"/>
            <a:ext cx="3005040"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Tree>
    <p:extLst>
      <p:ext uri="{BB962C8B-B14F-4D97-AF65-F5344CB8AC3E}">
        <p14:creationId xmlns:p14="http://schemas.microsoft.com/office/powerpoint/2010/main" val="23847432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2" presetClass="entr" presetSubtype="8"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left)">
                                      <p:cBhvr>
                                        <p:cTn id="16" dur="200"/>
                                        <p:tgtEl>
                                          <p:spTgt spid="7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wipe(left)">
                                      <p:cBhvr>
                                        <p:cTn id="20" dur="200"/>
                                        <p:tgtEl>
                                          <p:spTgt spid="70"/>
                                        </p:tgtEl>
                                      </p:cBhvr>
                                    </p:animEffect>
                                  </p:childTnLst>
                                </p:cTn>
                              </p:par>
                            </p:childTnLst>
                          </p:cTn>
                        </p:par>
                        <p:par>
                          <p:cTn id="21" fill="hold">
                            <p:stCondLst>
                              <p:cond delay="1200"/>
                            </p:stCondLst>
                            <p:childTnLst>
                              <p:par>
                                <p:cTn id="22" presetID="22" presetClass="entr" presetSubtype="4"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ipe(down)">
                                      <p:cBhvr>
                                        <p:cTn id="24" dur="200"/>
                                        <p:tgtEl>
                                          <p:spTgt spid="69"/>
                                        </p:tgtEl>
                                      </p:cBhvr>
                                    </p:animEffect>
                                  </p:childTnLst>
                                </p:cTn>
                              </p:par>
                            </p:childTnLst>
                          </p:cTn>
                        </p:par>
                        <p:par>
                          <p:cTn id="25" fill="hold">
                            <p:stCondLst>
                              <p:cond delay="1400"/>
                            </p:stCondLst>
                            <p:childTnLst>
                              <p:par>
                                <p:cTn id="26" presetID="22" presetClass="entr" presetSubtype="8"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left)">
                                      <p:cBhvr>
                                        <p:cTn id="28" dur="200"/>
                                        <p:tgtEl>
                                          <p:spTgt spid="68"/>
                                        </p:tgtEl>
                                      </p:cBhvr>
                                    </p:animEffect>
                                  </p:childTnLst>
                                </p:cTn>
                              </p:par>
                            </p:childTnLst>
                          </p:cTn>
                        </p:par>
                        <p:par>
                          <p:cTn id="29" fill="hold">
                            <p:stCondLst>
                              <p:cond delay="1600"/>
                            </p:stCondLst>
                            <p:childTnLst>
                              <p:par>
                                <p:cTn id="30" presetID="22" presetClass="entr" presetSubtype="1"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200"/>
                                        <p:tgtEl>
                                          <p:spTgt spid="67"/>
                                        </p:tgtEl>
                                      </p:cBhvr>
                                    </p:animEffect>
                                  </p:childTnLst>
                                </p:cTn>
                              </p:par>
                            </p:childTnLst>
                          </p:cTn>
                        </p:par>
                        <p:par>
                          <p:cTn id="33" fill="hold">
                            <p:stCondLst>
                              <p:cond delay="1800"/>
                            </p:stCondLst>
                            <p:childTnLst>
                              <p:par>
                                <p:cTn id="34" presetID="22" presetClass="entr" presetSubtype="8"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left)">
                                      <p:cBhvr>
                                        <p:cTn id="36" dur="200"/>
                                        <p:tgtEl>
                                          <p:spTgt spid="66"/>
                                        </p:tgtEl>
                                      </p:cBhvr>
                                    </p:animEffect>
                                  </p:childTnLst>
                                </p:cTn>
                              </p:par>
                            </p:childTnLst>
                          </p:cTn>
                        </p:par>
                        <p:par>
                          <p:cTn id="37" fill="hold">
                            <p:stCondLst>
                              <p:cond delay="2000"/>
                            </p:stCondLst>
                            <p:childTnLst>
                              <p:par>
                                <p:cTn id="38" presetID="22" presetClass="entr" presetSubtype="2"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right)">
                                      <p:cBhvr>
                                        <p:cTn id="40" dur="200"/>
                                        <p:tgtEl>
                                          <p:spTgt spid="65"/>
                                        </p:tgtEl>
                                      </p:cBhvr>
                                    </p:animEffect>
                                  </p:childTnLst>
                                </p:cTn>
                              </p:par>
                            </p:childTnLst>
                          </p:cTn>
                        </p:par>
                        <p:par>
                          <p:cTn id="41" fill="hold">
                            <p:stCondLst>
                              <p:cond delay="2200"/>
                            </p:stCondLst>
                            <p:childTnLst>
                              <p:par>
                                <p:cTn id="42" presetID="22" presetClass="entr" presetSubtype="2"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right)">
                                      <p:cBhvr>
                                        <p:cTn id="44" dur="200"/>
                                        <p:tgtEl>
                                          <p:spTgt spid="64"/>
                                        </p:tgtEl>
                                      </p:cBhvr>
                                    </p:animEffect>
                                  </p:childTnLst>
                                </p:cTn>
                              </p:par>
                            </p:childTnLst>
                          </p:cTn>
                        </p:par>
                        <p:par>
                          <p:cTn id="45" fill="hold">
                            <p:stCondLst>
                              <p:cond delay="2400"/>
                            </p:stCondLst>
                            <p:childTnLst>
                              <p:par>
                                <p:cTn id="46" presetID="22" presetClass="entr" presetSubtype="4"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down)">
                                      <p:cBhvr>
                                        <p:cTn id="48" dur="200"/>
                                        <p:tgtEl>
                                          <p:spTgt spid="50"/>
                                        </p:tgtEl>
                                      </p:cBhvr>
                                    </p:animEffect>
                                  </p:childTnLst>
                                </p:cTn>
                              </p:par>
                            </p:childTnLst>
                          </p:cTn>
                        </p:par>
                        <p:par>
                          <p:cTn id="49" fill="hold">
                            <p:stCondLst>
                              <p:cond delay="2600"/>
                            </p:stCondLst>
                            <p:childTnLst>
                              <p:par>
                                <p:cTn id="50" presetID="22" presetClass="entr" presetSubtype="1"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up)">
                                      <p:cBhvr>
                                        <p:cTn id="52" dur="200"/>
                                        <p:tgtEl>
                                          <p:spTgt spid="45"/>
                                        </p:tgtEl>
                                      </p:cBhvr>
                                    </p:animEffect>
                                  </p:childTnLst>
                                </p:cTn>
                              </p:par>
                            </p:childTnLst>
                          </p:cTn>
                        </p:par>
                        <p:par>
                          <p:cTn id="53" fill="hold">
                            <p:stCondLst>
                              <p:cond delay="2800"/>
                            </p:stCondLst>
                            <p:childTnLst>
                              <p:par>
                                <p:cTn id="54" presetID="22" presetClass="entr" presetSubtype="1"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up)">
                                      <p:cBhvr>
                                        <p:cTn id="56" dur="200"/>
                                        <p:tgtEl>
                                          <p:spTgt spid="44"/>
                                        </p:tgtEl>
                                      </p:cBhvr>
                                    </p:animEffect>
                                  </p:childTnLst>
                                </p:cTn>
                              </p:par>
                            </p:childTnLst>
                          </p:cTn>
                        </p:par>
                        <p:par>
                          <p:cTn id="57" fill="hold">
                            <p:stCondLst>
                              <p:cond delay="3000"/>
                            </p:stCondLst>
                            <p:childTnLst>
                              <p:par>
                                <p:cTn id="58" presetID="22" presetClass="entr" presetSubtype="4"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down)">
                                      <p:cBhvr>
                                        <p:cTn id="60" dur="200"/>
                                        <p:tgtEl>
                                          <p:spTgt spid="43"/>
                                        </p:tgtEl>
                                      </p:cBhvr>
                                    </p:animEffect>
                                  </p:childTnLst>
                                </p:cTn>
                              </p:par>
                            </p:childTnLst>
                          </p:cTn>
                        </p:par>
                        <p:par>
                          <p:cTn id="61" fill="hold">
                            <p:stCondLst>
                              <p:cond delay="3200"/>
                            </p:stCondLst>
                            <p:childTnLst>
                              <p:par>
                                <p:cTn id="62" presetID="22" presetClass="entr" presetSubtype="8"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200"/>
                                        <p:tgtEl>
                                          <p:spTgt spid="42"/>
                                        </p:tgtEl>
                                      </p:cBhvr>
                                    </p:animEffect>
                                  </p:childTnLst>
                                </p:cTn>
                              </p:par>
                            </p:childTnLst>
                          </p:cTn>
                        </p:par>
                        <p:par>
                          <p:cTn id="65" fill="hold">
                            <p:stCondLst>
                              <p:cond delay="3400"/>
                            </p:stCondLst>
                            <p:childTnLst>
                              <p:par>
                                <p:cTn id="66" presetID="22" presetClass="entr" presetSubtype="8" fill="hold" grpId="0" nodeType="after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wipe(left)">
                                      <p:cBhvr>
                                        <p:cTn id="68" dur="200"/>
                                        <p:tgtEl>
                                          <p:spTgt spid="75"/>
                                        </p:tgtEl>
                                      </p:cBhvr>
                                    </p:animEffect>
                                  </p:childTnLst>
                                </p:cTn>
                              </p:par>
                            </p:childTnLst>
                          </p:cTn>
                        </p:par>
                        <p:par>
                          <p:cTn id="69" fill="hold">
                            <p:stCondLst>
                              <p:cond delay="3600"/>
                            </p:stCondLst>
                            <p:childTnLst>
                              <p:par>
                                <p:cTn id="70" presetID="31" presetClass="entr" presetSubtype="0" fill="hold" grpId="0" nodeType="afterEffect">
                                  <p:stCondLst>
                                    <p:cond delay="0"/>
                                  </p:stCondLst>
                                  <p:childTnLst>
                                    <p:set>
                                      <p:cBhvr>
                                        <p:cTn id="71" dur="1" fill="hold">
                                          <p:stCondLst>
                                            <p:cond delay="0"/>
                                          </p:stCondLst>
                                        </p:cTn>
                                        <p:tgtEl>
                                          <p:spTgt spid="74"/>
                                        </p:tgtEl>
                                        <p:attrNameLst>
                                          <p:attrName>style.visibility</p:attrName>
                                        </p:attrNameLst>
                                      </p:cBhvr>
                                      <p:to>
                                        <p:strVal val="visible"/>
                                      </p:to>
                                    </p:set>
                                    <p:anim calcmode="lin" valueType="num">
                                      <p:cBhvr>
                                        <p:cTn id="72" dur="500" fill="hold"/>
                                        <p:tgtEl>
                                          <p:spTgt spid="74"/>
                                        </p:tgtEl>
                                        <p:attrNameLst>
                                          <p:attrName>ppt_w</p:attrName>
                                        </p:attrNameLst>
                                      </p:cBhvr>
                                      <p:tavLst>
                                        <p:tav tm="0">
                                          <p:val>
                                            <p:fltVal val="0"/>
                                          </p:val>
                                        </p:tav>
                                        <p:tav tm="100000">
                                          <p:val>
                                            <p:strVal val="#ppt_w"/>
                                          </p:val>
                                        </p:tav>
                                      </p:tavLst>
                                    </p:anim>
                                    <p:anim calcmode="lin" valueType="num">
                                      <p:cBhvr>
                                        <p:cTn id="73" dur="500" fill="hold"/>
                                        <p:tgtEl>
                                          <p:spTgt spid="74"/>
                                        </p:tgtEl>
                                        <p:attrNameLst>
                                          <p:attrName>ppt_h</p:attrName>
                                        </p:attrNameLst>
                                      </p:cBhvr>
                                      <p:tavLst>
                                        <p:tav tm="0">
                                          <p:val>
                                            <p:fltVal val="0"/>
                                          </p:val>
                                        </p:tav>
                                        <p:tav tm="100000">
                                          <p:val>
                                            <p:strVal val="#ppt_h"/>
                                          </p:val>
                                        </p:tav>
                                      </p:tavLst>
                                    </p:anim>
                                    <p:anim calcmode="lin" valueType="num">
                                      <p:cBhvr>
                                        <p:cTn id="74" dur="500" fill="hold"/>
                                        <p:tgtEl>
                                          <p:spTgt spid="74"/>
                                        </p:tgtEl>
                                        <p:attrNameLst>
                                          <p:attrName>style.rotation</p:attrName>
                                        </p:attrNameLst>
                                      </p:cBhvr>
                                      <p:tavLst>
                                        <p:tav tm="0">
                                          <p:val>
                                            <p:fltVal val="90"/>
                                          </p:val>
                                        </p:tav>
                                        <p:tav tm="100000">
                                          <p:val>
                                            <p:fltVal val="0"/>
                                          </p:val>
                                        </p:tav>
                                      </p:tavLst>
                                    </p:anim>
                                    <p:animEffect transition="in" filter="fade">
                                      <p:cBhvr>
                                        <p:cTn id="75" dur="500"/>
                                        <p:tgtEl>
                                          <p:spTgt spid="74"/>
                                        </p:tgtEl>
                                      </p:cBhvr>
                                    </p:animEffect>
                                  </p:childTnLst>
                                </p:cTn>
                              </p:par>
                            </p:childTnLst>
                          </p:cTn>
                        </p:par>
                        <p:par>
                          <p:cTn id="76" fill="hold">
                            <p:stCondLst>
                              <p:cond delay="4100"/>
                            </p:stCondLst>
                            <p:childTnLst>
                              <p:par>
                                <p:cTn id="77" presetID="31" presetClass="entr" presetSubtype="0" fill="hold" grpId="0" nodeType="after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p:cTn id="79" dur="500" fill="hold"/>
                                        <p:tgtEl>
                                          <p:spTgt spid="73"/>
                                        </p:tgtEl>
                                        <p:attrNameLst>
                                          <p:attrName>ppt_w</p:attrName>
                                        </p:attrNameLst>
                                      </p:cBhvr>
                                      <p:tavLst>
                                        <p:tav tm="0">
                                          <p:val>
                                            <p:fltVal val="0"/>
                                          </p:val>
                                        </p:tav>
                                        <p:tav tm="100000">
                                          <p:val>
                                            <p:strVal val="#ppt_w"/>
                                          </p:val>
                                        </p:tav>
                                      </p:tavLst>
                                    </p:anim>
                                    <p:anim calcmode="lin" valueType="num">
                                      <p:cBhvr>
                                        <p:cTn id="80" dur="500" fill="hold"/>
                                        <p:tgtEl>
                                          <p:spTgt spid="73"/>
                                        </p:tgtEl>
                                        <p:attrNameLst>
                                          <p:attrName>ppt_h</p:attrName>
                                        </p:attrNameLst>
                                      </p:cBhvr>
                                      <p:tavLst>
                                        <p:tav tm="0">
                                          <p:val>
                                            <p:fltVal val="0"/>
                                          </p:val>
                                        </p:tav>
                                        <p:tav tm="100000">
                                          <p:val>
                                            <p:strVal val="#ppt_h"/>
                                          </p:val>
                                        </p:tav>
                                      </p:tavLst>
                                    </p:anim>
                                    <p:anim calcmode="lin" valueType="num">
                                      <p:cBhvr>
                                        <p:cTn id="81" dur="500" fill="hold"/>
                                        <p:tgtEl>
                                          <p:spTgt spid="73"/>
                                        </p:tgtEl>
                                        <p:attrNameLst>
                                          <p:attrName>style.rotation</p:attrName>
                                        </p:attrNameLst>
                                      </p:cBhvr>
                                      <p:tavLst>
                                        <p:tav tm="0">
                                          <p:val>
                                            <p:fltVal val="90"/>
                                          </p:val>
                                        </p:tav>
                                        <p:tav tm="100000">
                                          <p:val>
                                            <p:fltVal val="0"/>
                                          </p:val>
                                        </p:tav>
                                      </p:tavLst>
                                    </p:anim>
                                    <p:animEffect transition="in" filter="fade">
                                      <p:cBhvr>
                                        <p:cTn id="82" dur="500"/>
                                        <p:tgtEl>
                                          <p:spTgt spid="73"/>
                                        </p:tgtEl>
                                      </p:cBhvr>
                                    </p:animEffect>
                                  </p:childTnLst>
                                </p:cTn>
                              </p:par>
                            </p:childTnLst>
                          </p:cTn>
                        </p:par>
                        <p:par>
                          <p:cTn id="83" fill="hold">
                            <p:stCondLst>
                              <p:cond delay="4600"/>
                            </p:stCondLst>
                            <p:childTnLst>
                              <p:par>
                                <p:cTn id="84" presetID="31" presetClass="entr" presetSubtype="0" fill="hold" grpId="0" nodeType="afterEffect">
                                  <p:stCondLst>
                                    <p:cond delay="0"/>
                                  </p:stCondLst>
                                  <p:childTnLst>
                                    <p:set>
                                      <p:cBhvr>
                                        <p:cTn id="85" dur="1" fill="hold">
                                          <p:stCondLst>
                                            <p:cond delay="0"/>
                                          </p:stCondLst>
                                        </p:cTn>
                                        <p:tgtEl>
                                          <p:spTgt spid="72"/>
                                        </p:tgtEl>
                                        <p:attrNameLst>
                                          <p:attrName>style.visibility</p:attrName>
                                        </p:attrNameLst>
                                      </p:cBhvr>
                                      <p:to>
                                        <p:strVal val="visible"/>
                                      </p:to>
                                    </p:set>
                                    <p:anim calcmode="lin" valueType="num">
                                      <p:cBhvr>
                                        <p:cTn id="86" dur="500" fill="hold"/>
                                        <p:tgtEl>
                                          <p:spTgt spid="72"/>
                                        </p:tgtEl>
                                        <p:attrNameLst>
                                          <p:attrName>ppt_w</p:attrName>
                                        </p:attrNameLst>
                                      </p:cBhvr>
                                      <p:tavLst>
                                        <p:tav tm="0">
                                          <p:val>
                                            <p:fltVal val="0"/>
                                          </p:val>
                                        </p:tav>
                                        <p:tav tm="100000">
                                          <p:val>
                                            <p:strVal val="#ppt_w"/>
                                          </p:val>
                                        </p:tav>
                                      </p:tavLst>
                                    </p:anim>
                                    <p:anim calcmode="lin" valueType="num">
                                      <p:cBhvr>
                                        <p:cTn id="87" dur="500" fill="hold"/>
                                        <p:tgtEl>
                                          <p:spTgt spid="72"/>
                                        </p:tgtEl>
                                        <p:attrNameLst>
                                          <p:attrName>ppt_h</p:attrName>
                                        </p:attrNameLst>
                                      </p:cBhvr>
                                      <p:tavLst>
                                        <p:tav tm="0">
                                          <p:val>
                                            <p:fltVal val="0"/>
                                          </p:val>
                                        </p:tav>
                                        <p:tav tm="100000">
                                          <p:val>
                                            <p:strVal val="#ppt_h"/>
                                          </p:val>
                                        </p:tav>
                                      </p:tavLst>
                                    </p:anim>
                                    <p:anim calcmode="lin" valueType="num">
                                      <p:cBhvr>
                                        <p:cTn id="88" dur="500" fill="hold"/>
                                        <p:tgtEl>
                                          <p:spTgt spid="72"/>
                                        </p:tgtEl>
                                        <p:attrNameLst>
                                          <p:attrName>style.rotation</p:attrName>
                                        </p:attrNameLst>
                                      </p:cBhvr>
                                      <p:tavLst>
                                        <p:tav tm="0">
                                          <p:val>
                                            <p:fltVal val="90"/>
                                          </p:val>
                                        </p:tav>
                                        <p:tav tm="100000">
                                          <p:val>
                                            <p:fltVal val="0"/>
                                          </p:val>
                                        </p:tav>
                                      </p:tavLst>
                                    </p:anim>
                                    <p:animEffect transition="in" filter="fade">
                                      <p:cBhvr>
                                        <p:cTn id="89" dur="500"/>
                                        <p:tgtEl>
                                          <p:spTgt spid="72"/>
                                        </p:tgtEl>
                                      </p:cBhvr>
                                    </p:animEffect>
                                  </p:childTnLst>
                                </p:cTn>
                              </p:par>
                            </p:childTnLst>
                          </p:cTn>
                        </p:par>
                        <p:par>
                          <p:cTn id="90" fill="hold">
                            <p:stCondLst>
                              <p:cond delay="5100"/>
                            </p:stCondLst>
                            <p:childTnLst>
                              <p:par>
                                <p:cTn id="91" presetID="31" presetClass="entr" presetSubtype="0" fill="hold" grpId="0" nodeType="afterEffect">
                                  <p:stCondLst>
                                    <p:cond delay="0"/>
                                  </p:stCondLst>
                                  <p:childTnLst>
                                    <p:set>
                                      <p:cBhvr>
                                        <p:cTn id="92" dur="1" fill="hold">
                                          <p:stCondLst>
                                            <p:cond delay="0"/>
                                          </p:stCondLst>
                                        </p:cTn>
                                        <p:tgtEl>
                                          <p:spTgt spid="71"/>
                                        </p:tgtEl>
                                        <p:attrNameLst>
                                          <p:attrName>style.visibility</p:attrName>
                                        </p:attrNameLst>
                                      </p:cBhvr>
                                      <p:to>
                                        <p:strVal val="visible"/>
                                      </p:to>
                                    </p:set>
                                    <p:anim calcmode="lin" valueType="num">
                                      <p:cBhvr>
                                        <p:cTn id="93" dur="500" fill="hold"/>
                                        <p:tgtEl>
                                          <p:spTgt spid="71"/>
                                        </p:tgtEl>
                                        <p:attrNameLst>
                                          <p:attrName>ppt_w</p:attrName>
                                        </p:attrNameLst>
                                      </p:cBhvr>
                                      <p:tavLst>
                                        <p:tav tm="0">
                                          <p:val>
                                            <p:fltVal val="0"/>
                                          </p:val>
                                        </p:tav>
                                        <p:tav tm="100000">
                                          <p:val>
                                            <p:strVal val="#ppt_w"/>
                                          </p:val>
                                        </p:tav>
                                      </p:tavLst>
                                    </p:anim>
                                    <p:anim calcmode="lin" valueType="num">
                                      <p:cBhvr>
                                        <p:cTn id="94" dur="500" fill="hold"/>
                                        <p:tgtEl>
                                          <p:spTgt spid="71"/>
                                        </p:tgtEl>
                                        <p:attrNameLst>
                                          <p:attrName>ppt_h</p:attrName>
                                        </p:attrNameLst>
                                      </p:cBhvr>
                                      <p:tavLst>
                                        <p:tav tm="0">
                                          <p:val>
                                            <p:fltVal val="0"/>
                                          </p:val>
                                        </p:tav>
                                        <p:tav tm="100000">
                                          <p:val>
                                            <p:strVal val="#ppt_h"/>
                                          </p:val>
                                        </p:tav>
                                      </p:tavLst>
                                    </p:anim>
                                    <p:anim calcmode="lin" valueType="num">
                                      <p:cBhvr>
                                        <p:cTn id="95" dur="500" fill="hold"/>
                                        <p:tgtEl>
                                          <p:spTgt spid="71"/>
                                        </p:tgtEl>
                                        <p:attrNameLst>
                                          <p:attrName>style.rotation</p:attrName>
                                        </p:attrNameLst>
                                      </p:cBhvr>
                                      <p:tavLst>
                                        <p:tav tm="0">
                                          <p:val>
                                            <p:fltVal val="90"/>
                                          </p:val>
                                        </p:tav>
                                        <p:tav tm="100000">
                                          <p:val>
                                            <p:fltVal val="0"/>
                                          </p:val>
                                        </p:tav>
                                      </p:tavLst>
                                    </p:anim>
                                    <p:animEffect transition="in" filter="fade">
                                      <p:cBhvr>
                                        <p:cTn id="96" dur="500"/>
                                        <p:tgtEl>
                                          <p:spTgt spid="71"/>
                                        </p:tgtEl>
                                      </p:cBhvr>
                                    </p:animEffect>
                                  </p:childTnLst>
                                </p:cTn>
                              </p:par>
                            </p:childTnLst>
                          </p:cTn>
                        </p:par>
                        <p:par>
                          <p:cTn id="97" fill="hold">
                            <p:stCondLst>
                              <p:cond delay="5600"/>
                            </p:stCondLst>
                            <p:childTnLst>
                              <p:par>
                                <p:cTn id="98" presetID="2" presetClass="entr" presetSubtype="8" fill="hold" grpId="0" nodeType="afterEffect">
                                  <p:stCondLst>
                                    <p:cond delay="0"/>
                                  </p:stCondLst>
                                  <p:iterate type="lt">
                                    <p:tmPct val="10000"/>
                                  </p:iterate>
                                  <p:childTnLst>
                                    <p:set>
                                      <p:cBhvr>
                                        <p:cTn id="99" dur="1" fill="hold">
                                          <p:stCondLst>
                                            <p:cond delay="0"/>
                                          </p:stCondLst>
                                        </p:cTn>
                                        <p:tgtEl>
                                          <p:spTgt spid="86"/>
                                        </p:tgtEl>
                                        <p:attrNameLst>
                                          <p:attrName>style.visibility</p:attrName>
                                        </p:attrNameLst>
                                      </p:cBhvr>
                                      <p:to>
                                        <p:strVal val="visible"/>
                                      </p:to>
                                    </p:set>
                                    <p:anim calcmode="lin" valueType="num">
                                      <p:cBhvr additive="base">
                                        <p:cTn id="100" dur="500" fill="hold"/>
                                        <p:tgtEl>
                                          <p:spTgt spid="86"/>
                                        </p:tgtEl>
                                        <p:attrNameLst>
                                          <p:attrName>ppt_x</p:attrName>
                                        </p:attrNameLst>
                                      </p:cBhvr>
                                      <p:tavLst>
                                        <p:tav tm="0">
                                          <p:val>
                                            <p:strVal val="0-#ppt_w/2"/>
                                          </p:val>
                                        </p:tav>
                                        <p:tav tm="100000">
                                          <p:val>
                                            <p:strVal val="#ppt_x"/>
                                          </p:val>
                                        </p:tav>
                                      </p:tavLst>
                                    </p:anim>
                                    <p:anim calcmode="lin" valueType="num">
                                      <p:cBhvr additive="base">
                                        <p:cTn id="101" dur="500" fill="hold"/>
                                        <p:tgtEl>
                                          <p:spTgt spid="86"/>
                                        </p:tgtEl>
                                        <p:attrNameLst>
                                          <p:attrName>ppt_y</p:attrName>
                                        </p:attrNameLst>
                                      </p:cBhvr>
                                      <p:tavLst>
                                        <p:tav tm="0">
                                          <p:val>
                                            <p:strVal val="#ppt_y"/>
                                          </p:val>
                                        </p:tav>
                                        <p:tav tm="100000">
                                          <p:val>
                                            <p:strVal val="#ppt_y"/>
                                          </p:val>
                                        </p:tav>
                                      </p:tavLst>
                                    </p:anim>
                                  </p:childTnLst>
                                </p:cTn>
                              </p:par>
                              <p:par>
                                <p:cTn id="102" presetID="22" presetClass="entr" presetSubtype="4" fill="hold" grpId="0" nodeType="withEffect">
                                  <p:stCondLst>
                                    <p:cond delay="300"/>
                                  </p:stCondLst>
                                  <p:childTnLst>
                                    <p:set>
                                      <p:cBhvr>
                                        <p:cTn id="103" dur="1" fill="hold">
                                          <p:stCondLst>
                                            <p:cond delay="0"/>
                                          </p:stCondLst>
                                        </p:cTn>
                                        <p:tgtEl>
                                          <p:spTgt spid="85"/>
                                        </p:tgtEl>
                                        <p:attrNameLst>
                                          <p:attrName>style.visibility</p:attrName>
                                        </p:attrNameLst>
                                      </p:cBhvr>
                                      <p:to>
                                        <p:strVal val="visible"/>
                                      </p:to>
                                    </p:set>
                                    <p:animEffect transition="in" filter="wipe(down)">
                                      <p:cBhvr>
                                        <p:cTn id="104" dur="500"/>
                                        <p:tgtEl>
                                          <p:spTgt spid="85"/>
                                        </p:tgtEl>
                                      </p:cBhvr>
                                    </p:animEffect>
                                  </p:childTnLst>
                                </p:cTn>
                              </p:par>
                            </p:childTnLst>
                          </p:cTn>
                        </p:par>
                        <p:par>
                          <p:cTn id="105" fill="hold">
                            <p:stCondLst>
                              <p:cond delay="6400"/>
                            </p:stCondLst>
                            <p:childTnLst>
                              <p:par>
                                <p:cTn id="106" presetID="2" presetClass="entr" presetSubtype="8" fill="hold" grpId="0" nodeType="afterEffect">
                                  <p:stCondLst>
                                    <p:cond delay="0"/>
                                  </p:stCondLst>
                                  <p:iterate type="lt">
                                    <p:tmPct val="10000"/>
                                  </p:iterate>
                                  <p:childTnLst>
                                    <p:set>
                                      <p:cBhvr>
                                        <p:cTn id="107" dur="1" fill="hold">
                                          <p:stCondLst>
                                            <p:cond delay="0"/>
                                          </p:stCondLst>
                                        </p:cTn>
                                        <p:tgtEl>
                                          <p:spTgt spid="88"/>
                                        </p:tgtEl>
                                        <p:attrNameLst>
                                          <p:attrName>style.visibility</p:attrName>
                                        </p:attrNameLst>
                                      </p:cBhvr>
                                      <p:to>
                                        <p:strVal val="visible"/>
                                      </p:to>
                                    </p:set>
                                    <p:anim calcmode="lin" valueType="num">
                                      <p:cBhvr additive="base">
                                        <p:cTn id="108" dur="500" fill="hold"/>
                                        <p:tgtEl>
                                          <p:spTgt spid="88"/>
                                        </p:tgtEl>
                                        <p:attrNameLst>
                                          <p:attrName>ppt_x</p:attrName>
                                        </p:attrNameLst>
                                      </p:cBhvr>
                                      <p:tavLst>
                                        <p:tav tm="0">
                                          <p:val>
                                            <p:strVal val="0-#ppt_w/2"/>
                                          </p:val>
                                        </p:tav>
                                        <p:tav tm="100000">
                                          <p:val>
                                            <p:strVal val="#ppt_x"/>
                                          </p:val>
                                        </p:tav>
                                      </p:tavLst>
                                    </p:anim>
                                    <p:anim calcmode="lin" valueType="num">
                                      <p:cBhvr additive="base">
                                        <p:cTn id="109" dur="500" fill="hold"/>
                                        <p:tgtEl>
                                          <p:spTgt spid="88"/>
                                        </p:tgtEl>
                                        <p:attrNameLst>
                                          <p:attrName>ppt_y</p:attrName>
                                        </p:attrNameLst>
                                      </p:cBhvr>
                                      <p:tavLst>
                                        <p:tav tm="0">
                                          <p:val>
                                            <p:strVal val="#ppt_y"/>
                                          </p:val>
                                        </p:tav>
                                        <p:tav tm="100000">
                                          <p:val>
                                            <p:strVal val="#ppt_y"/>
                                          </p:val>
                                        </p:tav>
                                      </p:tavLst>
                                    </p:anim>
                                  </p:childTnLst>
                                </p:cTn>
                              </p:par>
                              <p:par>
                                <p:cTn id="110" presetID="22" presetClass="entr" presetSubtype="4" fill="hold" grpId="0" nodeType="withEffect">
                                  <p:stCondLst>
                                    <p:cond delay="300"/>
                                  </p:stCondLst>
                                  <p:childTnLst>
                                    <p:set>
                                      <p:cBhvr>
                                        <p:cTn id="111" dur="1" fill="hold">
                                          <p:stCondLst>
                                            <p:cond delay="0"/>
                                          </p:stCondLst>
                                        </p:cTn>
                                        <p:tgtEl>
                                          <p:spTgt spid="87"/>
                                        </p:tgtEl>
                                        <p:attrNameLst>
                                          <p:attrName>style.visibility</p:attrName>
                                        </p:attrNameLst>
                                      </p:cBhvr>
                                      <p:to>
                                        <p:strVal val="visible"/>
                                      </p:to>
                                    </p:set>
                                    <p:animEffect transition="in" filter="wipe(down)">
                                      <p:cBhvr>
                                        <p:cTn id="112" dur="500"/>
                                        <p:tgtEl>
                                          <p:spTgt spid="87"/>
                                        </p:tgtEl>
                                      </p:cBhvr>
                                    </p:animEffect>
                                  </p:childTnLst>
                                </p:cTn>
                              </p:par>
                            </p:childTnLst>
                          </p:cTn>
                        </p:par>
                        <p:par>
                          <p:cTn id="113" fill="hold">
                            <p:stCondLst>
                              <p:cond delay="7200"/>
                            </p:stCondLst>
                            <p:childTnLst>
                              <p:par>
                                <p:cTn id="114" presetID="2" presetClass="entr" presetSubtype="2" fill="hold" grpId="0" nodeType="afterEffect">
                                  <p:stCondLst>
                                    <p:cond delay="0"/>
                                  </p:stCondLst>
                                  <p:iterate type="lt">
                                    <p:tmPct val="10000"/>
                                  </p:iterate>
                                  <p:childTnLst>
                                    <p:set>
                                      <p:cBhvr>
                                        <p:cTn id="115" dur="1" fill="hold">
                                          <p:stCondLst>
                                            <p:cond delay="0"/>
                                          </p:stCondLst>
                                        </p:cTn>
                                        <p:tgtEl>
                                          <p:spTgt spid="90"/>
                                        </p:tgtEl>
                                        <p:attrNameLst>
                                          <p:attrName>style.visibility</p:attrName>
                                        </p:attrNameLst>
                                      </p:cBhvr>
                                      <p:to>
                                        <p:strVal val="visible"/>
                                      </p:to>
                                    </p:set>
                                    <p:anim calcmode="lin" valueType="num">
                                      <p:cBhvr additive="base">
                                        <p:cTn id="116" dur="500" fill="hold"/>
                                        <p:tgtEl>
                                          <p:spTgt spid="90"/>
                                        </p:tgtEl>
                                        <p:attrNameLst>
                                          <p:attrName>ppt_x</p:attrName>
                                        </p:attrNameLst>
                                      </p:cBhvr>
                                      <p:tavLst>
                                        <p:tav tm="0">
                                          <p:val>
                                            <p:strVal val="1+#ppt_w/2"/>
                                          </p:val>
                                        </p:tav>
                                        <p:tav tm="100000">
                                          <p:val>
                                            <p:strVal val="#ppt_x"/>
                                          </p:val>
                                        </p:tav>
                                      </p:tavLst>
                                    </p:anim>
                                    <p:anim calcmode="lin" valueType="num">
                                      <p:cBhvr additive="base">
                                        <p:cTn id="117" dur="500" fill="hold"/>
                                        <p:tgtEl>
                                          <p:spTgt spid="90"/>
                                        </p:tgtEl>
                                        <p:attrNameLst>
                                          <p:attrName>ppt_y</p:attrName>
                                        </p:attrNameLst>
                                      </p:cBhvr>
                                      <p:tavLst>
                                        <p:tav tm="0">
                                          <p:val>
                                            <p:strVal val="#ppt_y"/>
                                          </p:val>
                                        </p:tav>
                                        <p:tav tm="100000">
                                          <p:val>
                                            <p:strVal val="#ppt_y"/>
                                          </p:val>
                                        </p:tav>
                                      </p:tavLst>
                                    </p:anim>
                                  </p:childTnLst>
                                </p:cTn>
                              </p:par>
                              <p:par>
                                <p:cTn id="118" presetID="22" presetClass="entr" presetSubtype="4" fill="hold" grpId="0" nodeType="withEffect">
                                  <p:stCondLst>
                                    <p:cond delay="300"/>
                                  </p:stCondLst>
                                  <p:childTnLst>
                                    <p:set>
                                      <p:cBhvr>
                                        <p:cTn id="119" dur="1" fill="hold">
                                          <p:stCondLst>
                                            <p:cond delay="0"/>
                                          </p:stCondLst>
                                        </p:cTn>
                                        <p:tgtEl>
                                          <p:spTgt spid="89"/>
                                        </p:tgtEl>
                                        <p:attrNameLst>
                                          <p:attrName>style.visibility</p:attrName>
                                        </p:attrNameLst>
                                      </p:cBhvr>
                                      <p:to>
                                        <p:strVal val="visible"/>
                                      </p:to>
                                    </p:set>
                                    <p:animEffect transition="in" filter="wipe(down)">
                                      <p:cBhvr>
                                        <p:cTn id="120" dur="500"/>
                                        <p:tgtEl>
                                          <p:spTgt spid="89"/>
                                        </p:tgtEl>
                                      </p:cBhvr>
                                    </p:animEffect>
                                  </p:childTnLst>
                                </p:cTn>
                              </p:par>
                            </p:childTnLst>
                          </p:cTn>
                        </p:par>
                        <p:par>
                          <p:cTn id="121" fill="hold">
                            <p:stCondLst>
                              <p:cond delay="8000"/>
                            </p:stCondLst>
                            <p:childTnLst>
                              <p:par>
                                <p:cTn id="122" presetID="2" presetClass="entr" presetSubtype="2" fill="hold" grpId="0" nodeType="afterEffect">
                                  <p:stCondLst>
                                    <p:cond delay="0"/>
                                  </p:stCondLst>
                                  <p:iterate type="lt">
                                    <p:tmPct val="10000"/>
                                  </p:iterate>
                                  <p:childTnLst>
                                    <p:set>
                                      <p:cBhvr>
                                        <p:cTn id="123" dur="1" fill="hold">
                                          <p:stCondLst>
                                            <p:cond delay="0"/>
                                          </p:stCondLst>
                                        </p:cTn>
                                        <p:tgtEl>
                                          <p:spTgt spid="92"/>
                                        </p:tgtEl>
                                        <p:attrNameLst>
                                          <p:attrName>style.visibility</p:attrName>
                                        </p:attrNameLst>
                                      </p:cBhvr>
                                      <p:to>
                                        <p:strVal val="visible"/>
                                      </p:to>
                                    </p:set>
                                    <p:anim calcmode="lin" valueType="num">
                                      <p:cBhvr additive="base">
                                        <p:cTn id="124" dur="500" fill="hold"/>
                                        <p:tgtEl>
                                          <p:spTgt spid="92"/>
                                        </p:tgtEl>
                                        <p:attrNameLst>
                                          <p:attrName>ppt_x</p:attrName>
                                        </p:attrNameLst>
                                      </p:cBhvr>
                                      <p:tavLst>
                                        <p:tav tm="0">
                                          <p:val>
                                            <p:strVal val="1+#ppt_w/2"/>
                                          </p:val>
                                        </p:tav>
                                        <p:tav tm="100000">
                                          <p:val>
                                            <p:strVal val="#ppt_x"/>
                                          </p:val>
                                        </p:tav>
                                      </p:tavLst>
                                    </p:anim>
                                    <p:anim calcmode="lin" valueType="num">
                                      <p:cBhvr additive="base">
                                        <p:cTn id="125" dur="500" fill="hold"/>
                                        <p:tgtEl>
                                          <p:spTgt spid="92"/>
                                        </p:tgtEl>
                                        <p:attrNameLst>
                                          <p:attrName>ppt_y</p:attrName>
                                        </p:attrNameLst>
                                      </p:cBhvr>
                                      <p:tavLst>
                                        <p:tav tm="0">
                                          <p:val>
                                            <p:strVal val="#ppt_y"/>
                                          </p:val>
                                        </p:tav>
                                        <p:tav tm="100000">
                                          <p:val>
                                            <p:strVal val="#ppt_y"/>
                                          </p:val>
                                        </p:tav>
                                      </p:tavLst>
                                    </p:anim>
                                  </p:childTnLst>
                                </p:cTn>
                              </p:par>
                              <p:par>
                                <p:cTn id="126" presetID="22" presetClass="entr" presetSubtype="4" fill="hold" grpId="0" nodeType="withEffect">
                                  <p:stCondLst>
                                    <p:cond delay="300"/>
                                  </p:stCondLst>
                                  <p:childTnLst>
                                    <p:set>
                                      <p:cBhvr>
                                        <p:cTn id="127" dur="1" fill="hold">
                                          <p:stCondLst>
                                            <p:cond delay="0"/>
                                          </p:stCondLst>
                                        </p:cTn>
                                        <p:tgtEl>
                                          <p:spTgt spid="91"/>
                                        </p:tgtEl>
                                        <p:attrNameLst>
                                          <p:attrName>style.visibility</p:attrName>
                                        </p:attrNameLst>
                                      </p:cBhvr>
                                      <p:to>
                                        <p:strVal val="visible"/>
                                      </p:to>
                                    </p:set>
                                    <p:animEffect transition="in" filter="wipe(down)">
                                      <p:cBhvr>
                                        <p:cTn id="12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2" grpId="0" animBg="1"/>
      <p:bldP spid="43" grpId="0" animBg="1"/>
      <p:bldP spid="44" grpId="0" animBg="1"/>
      <p:bldP spid="45" grpId="0" animBg="1"/>
      <p:bldP spid="50"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85" grpId="0"/>
      <p:bldP spid="86" grpId="0"/>
      <p:bldP spid="87" grpId="0"/>
      <p:bldP spid="88" grpId="0"/>
      <p:bldP spid="89" grpId="0"/>
      <p:bldP spid="90" grpId="0"/>
      <p:bldP spid="91" grpId="0"/>
      <p:bldP spid="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4949" y="3299794"/>
            <a:ext cx="4565513" cy="45719"/>
          </a:xfrm>
          <a:prstGeom prst="rect">
            <a:avLst/>
          </a:prstGeom>
        </p:spPr>
      </p:pic>
      <p:pic>
        <p:nvPicPr>
          <p:cNvPr id="7" name="Picture 6"/>
          <p:cNvPicPr>
            <a:picLocks noChangeAspect="1"/>
          </p:cNvPicPr>
          <p:nvPr/>
        </p:nvPicPr>
        <p:blipFill>
          <a:blip r:embed="rId4" cstate="email">
            <a:lum contrast="-77000"/>
            <a:extLst>
              <a:ext uri="{28A0092B-C50C-407E-A947-70E740481C1C}">
                <a14:useLocalDpi xmlns:a14="http://schemas.microsoft.com/office/drawing/2010/main"/>
              </a:ext>
            </a:extLst>
          </a:blip>
          <a:stretch>
            <a:fillRect/>
          </a:stretch>
        </p:blipFill>
        <p:spPr>
          <a:xfrm rot="4041207">
            <a:off x="216709" y="6009733"/>
            <a:ext cx="1305986" cy="513540"/>
          </a:xfrm>
          <a:prstGeom prst="rect">
            <a:avLst/>
          </a:prstGeom>
        </p:spPr>
      </p:pic>
      <p:pic>
        <p:nvPicPr>
          <p:cNvPr id="9" name="Picture 8"/>
          <p:cNvPicPr>
            <a:picLocks noChangeAspect="1"/>
          </p:cNvPicPr>
          <p:nvPr/>
        </p:nvPicPr>
        <p:blipFill>
          <a:blip r:embed="rId5" cstate="email">
            <a:lum contrast="-77000"/>
            <a:extLst>
              <a:ext uri="{28A0092B-C50C-407E-A947-70E740481C1C}">
                <a14:useLocalDpi xmlns:a14="http://schemas.microsoft.com/office/drawing/2010/main"/>
              </a:ext>
            </a:extLst>
          </a:blip>
          <a:stretch>
            <a:fillRect/>
          </a:stretch>
        </p:blipFill>
        <p:spPr>
          <a:xfrm rot="20399591">
            <a:off x="4426040" y="415401"/>
            <a:ext cx="1997703" cy="194090"/>
          </a:xfrm>
          <a:prstGeom prst="rect">
            <a:avLst/>
          </a:prstGeom>
        </p:spPr>
      </p:pic>
      <p:pic>
        <p:nvPicPr>
          <p:cNvPr id="10" name="Picture 9"/>
          <p:cNvPicPr>
            <a:picLocks noChangeAspect="1"/>
          </p:cNvPicPr>
          <p:nvPr/>
        </p:nvPicPr>
        <p:blipFill>
          <a:blip r:embed="rId6" cstate="email">
            <a:lum contrast="-77000"/>
            <a:extLst>
              <a:ext uri="{28A0092B-C50C-407E-A947-70E740481C1C}">
                <a14:useLocalDpi xmlns:a14="http://schemas.microsoft.com/office/drawing/2010/main"/>
              </a:ext>
            </a:extLst>
          </a:blip>
          <a:stretch>
            <a:fillRect/>
          </a:stretch>
        </p:blipFill>
        <p:spPr>
          <a:xfrm>
            <a:off x="1386164" y="6257838"/>
            <a:ext cx="641565" cy="539093"/>
          </a:xfrm>
          <a:prstGeom prst="rect">
            <a:avLst/>
          </a:prstGeom>
        </p:spPr>
      </p:pic>
      <p:pic>
        <p:nvPicPr>
          <p:cNvPr id="11" name="Picture 10"/>
          <p:cNvPicPr>
            <a:picLocks noChangeAspect="1"/>
          </p:cNvPicPr>
          <p:nvPr/>
        </p:nvPicPr>
        <p:blipFill>
          <a:blip r:embed="rId7" cstate="email">
            <a:lum contrast="-77000"/>
            <a:extLst>
              <a:ext uri="{28A0092B-C50C-407E-A947-70E740481C1C}">
                <a14:useLocalDpi xmlns:a14="http://schemas.microsoft.com/office/drawing/2010/main"/>
              </a:ext>
            </a:extLst>
          </a:blip>
          <a:stretch>
            <a:fillRect/>
          </a:stretch>
        </p:blipFill>
        <p:spPr>
          <a:xfrm rot="1956956">
            <a:off x="9678120" y="1356388"/>
            <a:ext cx="1543050" cy="709657"/>
          </a:xfrm>
          <a:prstGeom prst="rect">
            <a:avLst/>
          </a:prstGeom>
        </p:spPr>
      </p:pic>
      <p:pic>
        <p:nvPicPr>
          <p:cNvPr id="12" name="Picture 11"/>
          <p:cNvPicPr>
            <a:picLocks noChangeAspect="1"/>
          </p:cNvPicPr>
          <p:nvPr/>
        </p:nvPicPr>
        <p:blipFill>
          <a:blip r:embed="rId8" cstate="email">
            <a:lum contrast="-77000"/>
            <a:extLst>
              <a:ext uri="{28A0092B-C50C-407E-A947-70E740481C1C}">
                <a14:useLocalDpi xmlns:a14="http://schemas.microsoft.com/office/drawing/2010/main"/>
              </a:ext>
            </a:extLst>
          </a:blip>
          <a:stretch>
            <a:fillRect/>
          </a:stretch>
        </p:blipFill>
        <p:spPr>
          <a:xfrm rot="2462126">
            <a:off x="9825422" y="2413604"/>
            <a:ext cx="664380" cy="682144"/>
          </a:xfrm>
          <a:prstGeom prst="rect">
            <a:avLst/>
          </a:prstGeom>
        </p:spPr>
      </p:pic>
      <p:pic>
        <p:nvPicPr>
          <p:cNvPr id="13" name="Picture 12"/>
          <p:cNvPicPr>
            <a:picLocks noChangeAspect="1"/>
          </p:cNvPicPr>
          <p:nvPr/>
        </p:nvPicPr>
        <p:blipFill>
          <a:blip r:embed="rId9" cstate="email">
            <a:lum contrast="-77000"/>
            <a:extLst>
              <a:ext uri="{28A0092B-C50C-407E-A947-70E740481C1C}">
                <a14:useLocalDpi xmlns:a14="http://schemas.microsoft.com/office/drawing/2010/main"/>
              </a:ext>
            </a:extLst>
          </a:blip>
          <a:stretch>
            <a:fillRect/>
          </a:stretch>
        </p:blipFill>
        <p:spPr>
          <a:xfrm>
            <a:off x="294365" y="4961921"/>
            <a:ext cx="659531" cy="605048"/>
          </a:xfrm>
          <a:prstGeom prst="rect">
            <a:avLst/>
          </a:prstGeom>
        </p:spPr>
      </p:pic>
      <p:pic>
        <p:nvPicPr>
          <p:cNvPr id="14" name="Picture 13"/>
          <p:cNvPicPr>
            <a:picLocks noChangeAspect="1"/>
          </p:cNvPicPr>
          <p:nvPr/>
        </p:nvPicPr>
        <p:blipFill>
          <a:blip r:embed="rId10" cstate="email">
            <a:lum contrast="-77000"/>
            <a:extLst>
              <a:ext uri="{28A0092B-C50C-407E-A947-70E740481C1C}">
                <a14:useLocalDpi xmlns:a14="http://schemas.microsoft.com/office/drawing/2010/main"/>
              </a:ext>
            </a:extLst>
          </a:blip>
          <a:stretch>
            <a:fillRect/>
          </a:stretch>
        </p:blipFill>
        <p:spPr>
          <a:xfrm rot="20603609">
            <a:off x="11079116" y="3806872"/>
            <a:ext cx="1083263" cy="921396"/>
          </a:xfrm>
          <a:prstGeom prst="rect">
            <a:avLst/>
          </a:prstGeom>
        </p:spPr>
      </p:pic>
      <p:pic>
        <p:nvPicPr>
          <p:cNvPr id="15" name="Picture 14"/>
          <p:cNvPicPr>
            <a:picLocks noChangeAspect="1"/>
          </p:cNvPicPr>
          <p:nvPr/>
        </p:nvPicPr>
        <p:blipFill>
          <a:blip r:embed="rId11" cstate="email">
            <a:lum contrast="-77000"/>
            <a:extLst>
              <a:ext uri="{28A0092B-C50C-407E-A947-70E740481C1C}">
                <a14:useLocalDpi xmlns:a14="http://schemas.microsoft.com/office/drawing/2010/main"/>
              </a:ext>
            </a:extLst>
          </a:blip>
          <a:stretch>
            <a:fillRect/>
          </a:stretch>
        </p:blipFill>
        <p:spPr>
          <a:xfrm rot="20317360">
            <a:off x="-27739" y="2026217"/>
            <a:ext cx="1762425" cy="180453"/>
          </a:xfrm>
          <a:prstGeom prst="rect">
            <a:avLst/>
          </a:prstGeom>
        </p:spPr>
      </p:pic>
      <p:pic>
        <p:nvPicPr>
          <p:cNvPr id="16" name="Picture 15"/>
          <p:cNvPicPr>
            <a:picLocks noChangeAspect="1"/>
          </p:cNvPicPr>
          <p:nvPr/>
        </p:nvPicPr>
        <p:blipFill>
          <a:blip r:embed="rId12" cstate="email">
            <a:lum contrast="-77000"/>
            <a:extLst>
              <a:ext uri="{28A0092B-C50C-407E-A947-70E740481C1C}">
                <a14:useLocalDpi xmlns:a14="http://schemas.microsoft.com/office/drawing/2010/main"/>
              </a:ext>
            </a:extLst>
          </a:blip>
          <a:stretch>
            <a:fillRect/>
          </a:stretch>
        </p:blipFill>
        <p:spPr>
          <a:xfrm>
            <a:off x="1725566" y="1596961"/>
            <a:ext cx="395334" cy="370625"/>
          </a:xfrm>
          <a:prstGeom prst="rect">
            <a:avLst/>
          </a:prstGeom>
        </p:spPr>
      </p:pic>
      <p:pic>
        <p:nvPicPr>
          <p:cNvPr id="17" name="Picture 16"/>
          <p:cNvPicPr>
            <a:picLocks noChangeAspect="1"/>
          </p:cNvPicPr>
          <p:nvPr/>
        </p:nvPicPr>
        <p:blipFill>
          <a:blip r:embed="rId13" cstate="email">
            <a:lum contrast="-77000"/>
            <a:extLst>
              <a:ext uri="{28A0092B-C50C-407E-A947-70E740481C1C}">
                <a14:useLocalDpi xmlns:a14="http://schemas.microsoft.com/office/drawing/2010/main"/>
              </a:ext>
            </a:extLst>
          </a:blip>
          <a:stretch>
            <a:fillRect/>
          </a:stretch>
        </p:blipFill>
        <p:spPr>
          <a:xfrm rot="20602784">
            <a:off x="3989227" y="761848"/>
            <a:ext cx="397146" cy="524696"/>
          </a:xfrm>
          <a:prstGeom prst="rect">
            <a:avLst/>
          </a:prstGeom>
        </p:spPr>
      </p:pic>
      <p:pic>
        <p:nvPicPr>
          <p:cNvPr id="18" name="Picture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06406" y="5978322"/>
            <a:ext cx="971258" cy="789915"/>
          </a:xfrm>
          <a:prstGeom prst="rect">
            <a:avLst/>
          </a:prstGeom>
        </p:spPr>
      </p:pic>
      <p:pic>
        <p:nvPicPr>
          <p:cNvPr id="20" name="Picture 19"/>
          <p:cNvPicPr>
            <a:picLocks noChangeAspect="1"/>
          </p:cNvPicPr>
          <p:nvPr/>
        </p:nvPicPr>
        <p:blipFill rotWithShape="1">
          <a:blip r:embed="rId15" cstate="email">
            <a:extLst>
              <a:ext uri="{BEBA8EAE-BF5A-486C-A8C5-ECC9F3942E4B}">
                <a14:imgProps xmlns:a14="http://schemas.microsoft.com/office/drawing/2010/main">
                  <a14:imgLayer r:embed="rId16">
                    <a14:imgEffect>
                      <a14:colorTemperature colorTemp="5900"/>
                    </a14:imgEffect>
                  </a14:imgLayer>
                </a14:imgProps>
              </a:ext>
              <a:ext uri="{28A0092B-C50C-407E-A947-70E740481C1C}">
                <a14:useLocalDpi xmlns:a14="http://schemas.microsoft.com/office/drawing/2010/main"/>
              </a:ext>
            </a:extLst>
          </a:blip>
          <a:srcRect/>
          <a:stretch/>
        </p:blipFill>
        <p:spPr>
          <a:xfrm>
            <a:off x="5782507" y="2978822"/>
            <a:ext cx="5766738" cy="3879178"/>
          </a:xfrm>
          <a:prstGeom prst="rect">
            <a:avLst/>
          </a:prstGeom>
          <a:effectLst>
            <a:outerShdw blurRad="139700" dist="76200" dir="2700000" algn="tl" rotWithShape="0">
              <a:prstClr val="black">
                <a:alpha val="40000"/>
              </a:prstClr>
            </a:outerShdw>
          </a:effectLst>
        </p:spPr>
      </p:pic>
      <p:sp>
        <p:nvSpPr>
          <p:cNvPr id="19" name="Text Placeholder 2"/>
          <p:cNvSpPr txBox="1">
            <a:spLocks/>
          </p:cNvSpPr>
          <p:nvPr/>
        </p:nvSpPr>
        <p:spPr>
          <a:xfrm>
            <a:off x="3084232" y="2586618"/>
            <a:ext cx="823406"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60000"/>
              </a:lnSpc>
            </a:pPr>
            <a:r>
              <a:rPr lang="en-US" sz="1000" dirty="0">
                <a:solidFill>
                  <a:schemeClr val="accent4">
                    <a:lumMod val="20000"/>
                    <a:lumOff val="80000"/>
                  </a:schemeClr>
                </a:solidFill>
                <a:latin typeface="Hakuu" pitchFamily="49" charset="-128"/>
                <a:ea typeface="Hakuu" pitchFamily="49" charset="-128"/>
              </a:rPr>
              <a:t>SECTION</a:t>
            </a:r>
          </a:p>
          <a:p>
            <a:pPr algn="ctr">
              <a:lnSpc>
                <a:spcPct val="60000"/>
              </a:lnSpc>
            </a:pPr>
            <a:r>
              <a:rPr lang="en-US" b="1" dirty="0">
                <a:solidFill>
                  <a:schemeClr val="accent4">
                    <a:lumMod val="20000"/>
                    <a:lumOff val="80000"/>
                  </a:schemeClr>
                </a:solidFill>
                <a:latin typeface="Hakuu" pitchFamily="49" charset="-128"/>
                <a:ea typeface="Hakuu" pitchFamily="49" charset="-128"/>
              </a:rPr>
              <a:t>03</a:t>
            </a:r>
          </a:p>
        </p:txBody>
      </p:sp>
      <p:sp>
        <p:nvSpPr>
          <p:cNvPr id="21" name="Text Placeholder 2"/>
          <p:cNvSpPr txBox="1">
            <a:spLocks/>
          </p:cNvSpPr>
          <p:nvPr/>
        </p:nvSpPr>
        <p:spPr>
          <a:xfrm>
            <a:off x="3911896" y="2596892"/>
            <a:ext cx="5883033"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3500" b="1" dirty="0">
                <a:solidFill>
                  <a:schemeClr val="accent4">
                    <a:lumMod val="20000"/>
                    <a:lumOff val="80000"/>
                  </a:schemeClr>
                </a:solidFill>
                <a:latin typeface="Hakuu" pitchFamily="49" charset="-128"/>
                <a:ea typeface="Hakuu" pitchFamily="49" charset="-128"/>
              </a:rPr>
              <a:t>Show of work results</a:t>
            </a:r>
            <a:endParaRPr lang="en-US" sz="3500" b="1" dirty="0">
              <a:solidFill>
                <a:schemeClr val="accent4">
                  <a:lumMod val="20000"/>
                  <a:lumOff val="80000"/>
                </a:schemeClr>
              </a:solidFill>
              <a:latin typeface="Hakuu" pitchFamily="49" charset="-128"/>
              <a:ea typeface="Hakuu" pitchFamily="49" charset="-128"/>
            </a:endParaRPr>
          </a:p>
        </p:txBody>
      </p:sp>
      <p:sp>
        <p:nvSpPr>
          <p:cNvPr id="26" name="Text Placeholder 3"/>
          <p:cNvSpPr txBox="1">
            <a:spLocks/>
          </p:cNvSpPr>
          <p:nvPr/>
        </p:nvSpPr>
        <p:spPr>
          <a:xfrm>
            <a:off x="3900568" y="3753576"/>
            <a:ext cx="3805838"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latinLnBrk="0">
              <a:lnSpc>
                <a:spcPct val="130000"/>
              </a:lnSpc>
              <a:defRPr/>
            </a:pP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Market development</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7" name="Text Placeholder 3"/>
          <p:cNvSpPr txBox="1">
            <a:spLocks/>
          </p:cNvSpPr>
          <p:nvPr/>
        </p:nvSpPr>
        <p:spPr>
          <a:xfrm>
            <a:off x="3900568" y="4180831"/>
            <a:ext cx="4499513"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latinLnBrk="0">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Complete a summary of the project</a:t>
            </a:r>
            <a:endParaRPr lang="ko-KR"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맑은 고딕" panose="020B0503020000020004" pitchFamily="50" charset="-127"/>
              <a:cs typeface="Tahoma" panose="020B0604030504040204" pitchFamily="34" charset="0"/>
            </a:endParaRPr>
          </a:p>
        </p:txBody>
      </p:sp>
      <p:sp>
        <p:nvSpPr>
          <p:cNvPr id="28" name="Text Placeholder 3"/>
          <p:cNvSpPr txBox="1">
            <a:spLocks/>
          </p:cNvSpPr>
          <p:nvPr/>
        </p:nvSpPr>
        <p:spPr>
          <a:xfrm>
            <a:off x="3900568" y="4606744"/>
            <a:ext cx="3546368"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Introduction to Key Projects</a:t>
            </a:r>
            <a:endParaRPr lang="ko-KR"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맑은 고딕" panose="020B0503020000020004" pitchFamily="50" charset="-127"/>
              <a:cs typeface="Tahoma" panose="020B0604030504040204" pitchFamily="34" charset="0"/>
            </a:endParaRPr>
          </a:p>
        </p:txBody>
      </p:sp>
      <p:sp>
        <p:nvSpPr>
          <p:cNvPr id="29" name="Text Placeholder 3"/>
          <p:cNvSpPr txBox="1">
            <a:spLocks/>
          </p:cNvSpPr>
          <p:nvPr/>
        </p:nvSpPr>
        <p:spPr>
          <a:xfrm>
            <a:off x="3900568" y="5032361"/>
            <a:ext cx="5179824"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Prospects for Key Projects</a:t>
            </a:r>
            <a:endParaRPr lang="ko-KR"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맑은 고딕" panose="020B0503020000020004" pitchFamily="50" charset="-127"/>
              <a:cs typeface="Tahoma" panose="020B0604030504040204" pitchFamily="34" charset="0"/>
            </a:endParaRPr>
          </a:p>
        </p:txBody>
      </p:sp>
      <p:sp>
        <p:nvSpPr>
          <p:cNvPr id="22" name="Text Placeholder 3"/>
          <p:cNvSpPr txBox="1">
            <a:spLocks/>
          </p:cNvSpPr>
          <p:nvPr/>
        </p:nvSpPr>
        <p:spPr>
          <a:xfrm>
            <a:off x="3900567" y="5460392"/>
            <a:ext cx="5179824"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Gain results and experience</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Tree>
    <p:extLst>
      <p:ext uri="{BB962C8B-B14F-4D97-AF65-F5344CB8AC3E}">
        <p14:creationId xmlns:p14="http://schemas.microsoft.com/office/powerpoint/2010/main" val="122895389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750"/>
                            </p:stCondLst>
                            <p:childTnLst>
                              <p:par>
                                <p:cTn id="20" presetID="2" presetClass="entr" presetSubtype="4" decel="10000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2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40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8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6" grpId="0"/>
      <p:bldP spid="27" grpId="0"/>
      <p:bldP spid="28" grpId="0"/>
      <p:bldP spid="29"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4943440"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Market development</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540" name="Slide Number Placeholder 4"/>
          <p:cNvSpPr txBox="1">
            <a:spLocks/>
          </p:cNvSpPr>
          <p:nvPr/>
        </p:nvSpPr>
        <p:spPr>
          <a:xfrm>
            <a:off x="114300" y="6448425"/>
            <a:ext cx="4953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29A7DA-48D8-4CCA-90C3-58ECD964762F}" type="slidenum">
              <a:rPr lang="en-US" smtClean="0"/>
              <a:pPr/>
              <a:t>24</a:t>
            </a:fld>
            <a:endParaRPr lang="en-US"/>
          </a:p>
        </p:txBody>
      </p:sp>
      <p:grpSp>
        <p:nvGrpSpPr>
          <p:cNvPr id="553" name="组合 552"/>
          <p:cNvGrpSpPr/>
          <p:nvPr/>
        </p:nvGrpSpPr>
        <p:grpSpPr>
          <a:xfrm>
            <a:off x="975196" y="1674833"/>
            <a:ext cx="4907436" cy="4059135"/>
            <a:chOff x="555625" y="293801"/>
            <a:chExt cx="7936025" cy="6564199"/>
          </a:xfrm>
          <a:noFill/>
        </p:grpSpPr>
        <p:sp>
          <p:nvSpPr>
            <p:cNvPr id="554" name="Freeform 36"/>
            <p:cNvSpPr>
              <a:spLocks/>
            </p:cNvSpPr>
            <p:nvPr/>
          </p:nvSpPr>
          <p:spPr bwMode="auto">
            <a:xfrm>
              <a:off x="6807200" y="2041525"/>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5" name="Freeform 7"/>
            <p:cNvSpPr>
              <a:spLocks/>
            </p:cNvSpPr>
            <p:nvPr/>
          </p:nvSpPr>
          <p:spPr bwMode="auto">
            <a:xfrm>
              <a:off x="5489575" y="6505575"/>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6" name="Freeform 8"/>
            <p:cNvSpPr>
              <a:spLocks/>
            </p:cNvSpPr>
            <p:nvPr/>
          </p:nvSpPr>
          <p:spPr bwMode="auto">
            <a:xfrm>
              <a:off x="5506810" y="6535963"/>
              <a:ext cx="387350" cy="320675"/>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7" name="Freeform 10"/>
            <p:cNvSpPr>
              <a:spLocks/>
            </p:cNvSpPr>
            <p:nvPr/>
          </p:nvSpPr>
          <p:spPr bwMode="auto">
            <a:xfrm>
              <a:off x="5661025" y="5511800"/>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8" name="Freeform 11"/>
            <p:cNvSpPr>
              <a:spLocks/>
            </p:cNvSpPr>
            <p:nvPr/>
          </p:nvSpPr>
          <p:spPr bwMode="auto">
            <a:xfrm>
              <a:off x="3673475" y="4854575"/>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9" name="Freeform 12"/>
            <p:cNvSpPr>
              <a:spLocks/>
            </p:cNvSpPr>
            <p:nvPr/>
          </p:nvSpPr>
          <p:spPr bwMode="auto">
            <a:xfrm>
              <a:off x="4851400" y="5384800"/>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0" name="Freeform 13"/>
            <p:cNvSpPr>
              <a:spLocks/>
            </p:cNvSpPr>
            <p:nvPr/>
          </p:nvSpPr>
          <p:spPr bwMode="auto">
            <a:xfrm>
              <a:off x="7381875" y="5387975"/>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1" name="Freeform 14"/>
            <p:cNvSpPr>
              <a:spLocks/>
            </p:cNvSpPr>
            <p:nvPr/>
          </p:nvSpPr>
          <p:spPr bwMode="auto">
            <a:xfrm>
              <a:off x="7407275" y="5405437"/>
              <a:ext cx="247650" cy="619125"/>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390">
                  <a:moveTo>
                    <a:pt x="76" y="390"/>
                  </a:moveTo>
                  <a:lnTo>
                    <a:pt x="76" y="390"/>
                  </a:lnTo>
                  <a:lnTo>
                    <a:pt x="46" y="344"/>
                  </a:lnTo>
                  <a:lnTo>
                    <a:pt x="26" y="338"/>
                  </a:lnTo>
                  <a:lnTo>
                    <a:pt x="22" y="324"/>
                  </a:lnTo>
                  <a:lnTo>
                    <a:pt x="14" y="310"/>
                  </a:lnTo>
                  <a:lnTo>
                    <a:pt x="6" y="300"/>
                  </a:lnTo>
                  <a:lnTo>
                    <a:pt x="0" y="294"/>
                  </a:lnTo>
                  <a:lnTo>
                    <a:pt x="0" y="272"/>
                  </a:lnTo>
                  <a:lnTo>
                    <a:pt x="4" y="242"/>
                  </a:lnTo>
                  <a:lnTo>
                    <a:pt x="6" y="230"/>
                  </a:lnTo>
                  <a:lnTo>
                    <a:pt x="8" y="216"/>
                  </a:lnTo>
                  <a:lnTo>
                    <a:pt x="4" y="202"/>
                  </a:lnTo>
                  <a:lnTo>
                    <a:pt x="4" y="192"/>
                  </a:lnTo>
                  <a:lnTo>
                    <a:pt x="4" y="182"/>
                  </a:lnTo>
                  <a:lnTo>
                    <a:pt x="8" y="174"/>
                  </a:lnTo>
                  <a:lnTo>
                    <a:pt x="18" y="158"/>
                  </a:lnTo>
                  <a:lnTo>
                    <a:pt x="30" y="142"/>
                  </a:lnTo>
                  <a:lnTo>
                    <a:pt x="38" y="108"/>
                  </a:lnTo>
                  <a:lnTo>
                    <a:pt x="48" y="84"/>
                  </a:lnTo>
                  <a:lnTo>
                    <a:pt x="56" y="64"/>
                  </a:lnTo>
                  <a:lnTo>
                    <a:pt x="68" y="46"/>
                  </a:lnTo>
                  <a:lnTo>
                    <a:pt x="84" y="28"/>
                  </a:lnTo>
                  <a:lnTo>
                    <a:pt x="116" y="2"/>
                  </a:lnTo>
                  <a:lnTo>
                    <a:pt x="150" y="0"/>
                  </a:lnTo>
                  <a:lnTo>
                    <a:pt x="154" y="18"/>
                  </a:lnTo>
                  <a:lnTo>
                    <a:pt x="156" y="32"/>
                  </a:lnTo>
                  <a:lnTo>
                    <a:pt x="156" y="44"/>
                  </a:lnTo>
                  <a:lnTo>
                    <a:pt x="150" y="56"/>
                  </a:lnTo>
                  <a:lnTo>
                    <a:pt x="146" y="70"/>
                  </a:lnTo>
                  <a:lnTo>
                    <a:pt x="144" y="86"/>
                  </a:lnTo>
                  <a:lnTo>
                    <a:pt x="142" y="102"/>
                  </a:lnTo>
                  <a:lnTo>
                    <a:pt x="144" y="138"/>
                  </a:lnTo>
                  <a:lnTo>
                    <a:pt x="146" y="174"/>
                  </a:lnTo>
                  <a:lnTo>
                    <a:pt x="138" y="196"/>
                  </a:lnTo>
                  <a:lnTo>
                    <a:pt x="126" y="222"/>
                  </a:lnTo>
                  <a:lnTo>
                    <a:pt x="102" y="270"/>
                  </a:lnTo>
                  <a:lnTo>
                    <a:pt x="96" y="290"/>
                  </a:lnTo>
                  <a:lnTo>
                    <a:pt x="84" y="382"/>
                  </a:lnTo>
                  <a:lnTo>
                    <a:pt x="80" y="386"/>
                  </a:lnTo>
                  <a:lnTo>
                    <a:pt x="76" y="390"/>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2" name="Freeform 15"/>
            <p:cNvSpPr>
              <a:spLocks/>
            </p:cNvSpPr>
            <p:nvPr/>
          </p:nvSpPr>
          <p:spPr bwMode="auto">
            <a:xfrm>
              <a:off x="6708775" y="4911725"/>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3" name="Freeform 16"/>
            <p:cNvSpPr>
              <a:spLocks/>
            </p:cNvSpPr>
            <p:nvPr/>
          </p:nvSpPr>
          <p:spPr bwMode="auto">
            <a:xfrm>
              <a:off x="4689475" y="4829175"/>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4" name="Freeform 17"/>
            <p:cNvSpPr>
              <a:spLocks/>
            </p:cNvSpPr>
            <p:nvPr/>
          </p:nvSpPr>
          <p:spPr bwMode="auto">
            <a:xfrm>
              <a:off x="5508625" y="4654550"/>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5" name="Freeform 18"/>
            <p:cNvSpPr>
              <a:spLocks/>
            </p:cNvSpPr>
            <p:nvPr/>
          </p:nvSpPr>
          <p:spPr bwMode="auto">
            <a:xfrm>
              <a:off x="6286500" y="4597400"/>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6" name="Freeform 19"/>
            <p:cNvSpPr>
              <a:spLocks/>
            </p:cNvSpPr>
            <p:nvPr/>
          </p:nvSpPr>
          <p:spPr bwMode="auto">
            <a:xfrm>
              <a:off x="3746500" y="3927475"/>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7" name="Freeform 20"/>
            <p:cNvSpPr>
              <a:spLocks/>
            </p:cNvSpPr>
            <p:nvPr/>
          </p:nvSpPr>
          <p:spPr bwMode="auto">
            <a:xfrm>
              <a:off x="873125" y="3270250"/>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8" name="Freeform 21"/>
            <p:cNvSpPr>
              <a:spLocks/>
            </p:cNvSpPr>
            <p:nvPr/>
          </p:nvSpPr>
          <p:spPr bwMode="auto">
            <a:xfrm>
              <a:off x="6962775" y="4486275"/>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9" name="Freeform 22"/>
            <p:cNvSpPr>
              <a:spLocks/>
            </p:cNvSpPr>
            <p:nvPr/>
          </p:nvSpPr>
          <p:spPr bwMode="auto">
            <a:xfrm>
              <a:off x="4975225" y="4273550"/>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0" name="Freeform 23"/>
            <p:cNvSpPr>
              <a:spLocks/>
            </p:cNvSpPr>
            <p:nvPr/>
          </p:nvSpPr>
          <p:spPr bwMode="auto">
            <a:xfrm>
              <a:off x="5438775" y="4105275"/>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1" name="Freeform 24"/>
            <p:cNvSpPr>
              <a:spLocks/>
            </p:cNvSpPr>
            <p:nvPr/>
          </p:nvSpPr>
          <p:spPr bwMode="auto">
            <a:xfrm>
              <a:off x="6423025" y="3759200"/>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2" name="Freeform 25"/>
            <p:cNvSpPr>
              <a:spLocks/>
            </p:cNvSpPr>
            <p:nvPr/>
          </p:nvSpPr>
          <p:spPr bwMode="auto">
            <a:xfrm>
              <a:off x="6619875" y="3635375"/>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3" name="Freeform 26"/>
            <p:cNvSpPr>
              <a:spLocks/>
            </p:cNvSpPr>
            <p:nvPr/>
          </p:nvSpPr>
          <p:spPr bwMode="auto">
            <a:xfrm>
              <a:off x="5727700" y="3489325"/>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4" name="Freeform 27"/>
            <p:cNvSpPr>
              <a:spLocks/>
            </p:cNvSpPr>
            <p:nvPr/>
          </p:nvSpPr>
          <p:spPr bwMode="auto">
            <a:xfrm>
              <a:off x="5026025" y="2933700"/>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5" name="Freeform 28"/>
            <p:cNvSpPr>
              <a:spLocks/>
            </p:cNvSpPr>
            <p:nvPr/>
          </p:nvSpPr>
          <p:spPr bwMode="auto">
            <a:xfrm>
              <a:off x="2622550" y="2911475"/>
              <a:ext cx="1962149"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6" name="Freeform 29"/>
            <p:cNvSpPr>
              <a:spLocks/>
            </p:cNvSpPr>
            <p:nvPr/>
          </p:nvSpPr>
          <p:spPr bwMode="auto">
            <a:xfrm>
              <a:off x="5676900" y="2717800"/>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7" name="Freeform 30"/>
            <p:cNvSpPr>
              <a:spLocks/>
            </p:cNvSpPr>
            <p:nvPr/>
          </p:nvSpPr>
          <p:spPr bwMode="auto">
            <a:xfrm>
              <a:off x="6384925" y="3101975"/>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8" name="Freeform 31"/>
            <p:cNvSpPr>
              <a:spLocks/>
            </p:cNvSpPr>
            <p:nvPr/>
          </p:nvSpPr>
          <p:spPr bwMode="auto">
            <a:xfrm>
              <a:off x="4806950" y="3000375"/>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9" name="Freeform 32"/>
            <p:cNvSpPr>
              <a:spLocks/>
            </p:cNvSpPr>
            <p:nvPr/>
          </p:nvSpPr>
          <p:spPr bwMode="auto">
            <a:xfrm>
              <a:off x="6108700" y="2295525"/>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0" name="Freeform 33"/>
            <p:cNvSpPr>
              <a:spLocks/>
            </p:cNvSpPr>
            <p:nvPr/>
          </p:nvSpPr>
          <p:spPr bwMode="auto">
            <a:xfrm>
              <a:off x="555625" y="1035050"/>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1" name="Freeform 34"/>
            <p:cNvSpPr>
              <a:spLocks/>
            </p:cNvSpPr>
            <p:nvPr/>
          </p:nvSpPr>
          <p:spPr bwMode="auto">
            <a:xfrm>
              <a:off x="3883025" y="361950"/>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2" name="Freeform 35"/>
            <p:cNvSpPr>
              <a:spLocks/>
            </p:cNvSpPr>
            <p:nvPr/>
          </p:nvSpPr>
          <p:spPr bwMode="auto">
            <a:xfrm>
              <a:off x="6346825" y="2600325"/>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3" name="Freeform 37"/>
            <p:cNvSpPr>
              <a:spLocks/>
            </p:cNvSpPr>
            <p:nvPr/>
          </p:nvSpPr>
          <p:spPr bwMode="auto">
            <a:xfrm>
              <a:off x="7004050" y="1552575"/>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4" name="Freeform 38"/>
            <p:cNvSpPr>
              <a:spLocks/>
            </p:cNvSpPr>
            <p:nvPr/>
          </p:nvSpPr>
          <p:spPr bwMode="auto">
            <a:xfrm>
              <a:off x="6723175" y="29380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5" name="Freeform 39"/>
            <p:cNvSpPr>
              <a:spLocks/>
            </p:cNvSpPr>
            <p:nvPr/>
          </p:nvSpPr>
          <p:spPr bwMode="auto">
            <a:xfrm>
              <a:off x="3181350" y="2301875"/>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3175">
              <a:solidFill>
                <a:schemeClr val="bg1">
                  <a:lumMod val="6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589" name="Group 8"/>
          <p:cNvGrpSpPr/>
          <p:nvPr/>
        </p:nvGrpSpPr>
        <p:grpSpPr>
          <a:xfrm>
            <a:off x="4532457" y="2823367"/>
            <a:ext cx="339182" cy="439646"/>
            <a:chOff x="4476237" y="3276120"/>
            <a:chExt cx="419202" cy="543368"/>
          </a:xfrm>
        </p:grpSpPr>
        <p:sp>
          <p:nvSpPr>
            <p:cNvPr id="590" name="Freeform 229"/>
            <p:cNvSpPr>
              <a:spLocks/>
            </p:cNvSpPr>
            <p:nvPr/>
          </p:nvSpPr>
          <p:spPr bwMode="auto">
            <a:xfrm>
              <a:off x="4476237" y="3276120"/>
              <a:ext cx="419202" cy="543368"/>
            </a:xfrm>
            <a:custGeom>
              <a:avLst/>
              <a:gdLst>
                <a:gd name="connsiteX0" fmla="*/ 208231 w 419202"/>
                <a:gd name="connsiteY0" fmla="*/ 0 h 543368"/>
                <a:gd name="connsiteX1" fmla="*/ 419202 w 419202"/>
                <a:gd name="connsiteY1" fmla="*/ 210248 h 543368"/>
                <a:gd name="connsiteX2" fmla="*/ 208231 w 419202"/>
                <a:gd name="connsiteY2" fmla="*/ 543368 h 543368"/>
                <a:gd name="connsiteX3" fmla="*/ 0 w 419202"/>
                <a:gd name="connsiteY3" fmla="*/ 210248 h 543368"/>
                <a:gd name="connsiteX4" fmla="*/ 208231 w 419202"/>
                <a:gd name="connsiteY4" fmla="*/ 0 h 543368"/>
                <a:gd name="connsiteX5" fmla="*/ 205479 w 419202"/>
                <a:gd name="connsiteY5" fmla="*/ 86408 h 543368"/>
                <a:gd name="connsiteX6" fmla="*/ 96969 w 419202"/>
                <a:gd name="connsiteY6" fmla="*/ 194918 h 543368"/>
                <a:gd name="connsiteX7" fmla="*/ 205479 w 419202"/>
                <a:gd name="connsiteY7" fmla="*/ 303428 h 543368"/>
                <a:gd name="connsiteX8" fmla="*/ 313989 w 419202"/>
                <a:gd name="connsiteY8" fmla="*/ 194918 h 543368"/>
                <a:gd name="connsiteX9" fmla="*/ 205479 w 419202"/>
                <a:gd name="connsiteY9" fmla="*/ 86408 h 54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202" h="543368">
                  <a:moveTo>
                    <a:pt x="208231" y="0"/>
                  </a:moveTo>
                  <a:cubicBezTo>
                    <a:pt x="326046" y="0"/>
                    <a:pt x="419202" y="92837"/>
                    <a:pt x="419202" y="210248"/>
                  </a:cubicBezTo>
                  <a:cubicBezTo>
                    <a:pt x="419202" y="324929"/>
                    <a:pt x="208231" y="543368"/>
                    <a:pt x="208231" y="543368"/>
                  </a:cubicBezTo>
                  <a:cubicBezTo>
                    <a:pt x="208231" y="543368"/>
                    <a:pt x="0" y="324929"/>
                    <a:pt x="0" y="210248"/>
                  </a:cubicBezTo>
                  <a:cubicBezTo>
                    <a:pt x="0" y="92837"/>
                    <a:pt x="93156" y="0"/>
                    <a:pt x="208231" y="0"/>
                  </a:cubicBezTo>
                  <a:close/>
                  <a:moveTo>
                    <a:pt x="205479" y="86408"/>
                  </a:moveTo>
                  <a:cubicBezTo>
                    <a:pt x="145551" y="86408"/>
                    <a:pt x="96969" y="134990"/>
                    <a:pt x="96969" y="194918"/>
                  </a:cubicBezTo>
                  <a:cubicBezTo>
                    <a:pt x="96969" y="254846"/>
                    <a:pt x="145551" y="303428"/>
                    <a:pt x="205479" y="303428"/>
                  </a:cubicBezTo>
                  <a:cubicBezTo>
                    <a:pt x="265407" y="303428"/>
                    <a:pt x="313989" y="254846"/>
                    <a:pt x="313989" y="194918"/>
                  </a:cubicBezTo>
                  <a:cubicBezTo>
                    <a:pt x="313989" y="134990"/>
                    <a:pt x="265407" y="86408"/>
                    <a:pt x="205479" y="86408"/>
                  </a:cubicBezTo>
                  <a:close/>
                </a:path>
              </a:pathLst>
            </a:custGeom>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38100" dist="25400" dir="2700000" algn="tl" rotWithShape="0">
                <a:prstClr val="black">
                  <a:alpha val="30000"/>
                </a:prstClr>
              </a:outerShdw>
            </a:effectLst>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591" name="Oval 7"/>
            <p:cNvSpPr/>
            <p:nvPr/>
          </p:nvSpPr>
          <p:spPr>
            <a:xfrm>
              <a:off x="4554191" y="3344485"/>
              <a:ext cx="261228" cy="2612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2" name="Group 653"/>
          <p:cNvGrpSpPr/>
          <p:nvPr/>
        </p:nvGrpSpPr>
        <p:grpSpPr>
          <a:xfrm>
            <a:off x="4474933" y="4781819"/>
            <a:ext cx="339182" cy="439646"/>
            <a:chOff x="4476237" y="3276120"/>
            <a:chExt cx="419202" cy="543368"/>
          </a:xfrm>
        </p:grpSpPr>
        <p:sp>
          <p:nvSpPr>
            <p:cNvPr id="593" name="Freeform 654"/>
            <p:cNvSpPr>
              <a:spLocks/>
            </p:cNvSpPr>
            <p:nvPr/>
          </p:nvSpPr>
          <p:spPr bwMode="auto">
            <a:xfrm>
              <a:off x="4476237" y="3276120"/>
              <a:ext cx="419202" cy="543368"/>
            </a:xfrm>
            <a:custGeom>
              <a:avLst/>
              <a:gdLst>
                <a:gd name="connsiteX0" fmla="*/ 208231 w 419202"/>
                <a:gd name="connsiteY0" fmla="*/ 0 h 543368"/>
                <a:gd name="connsiteX1" fmla="*/ 419202 w 419202"/>
                <a:gd name="connsiteY1" fmla="*/ 210248 h 543368"/>
                <a:gd name="connsiteX2" fmla="*/ 208231 w 419202"/>
                <a:gd name="connsiteY2" fmla="*/ 543368 h 543368"/>
                <a:gd name="connsiteX3" fmla="*/ 0 w 419202"/>
                <a:gd name="connsiteY3" fmla="*/ 210248 h 543368"/>
                <a:gd name="connsiteX4" fmla="*/ 208231 w 419202"/>
                <a:gd name="connsiteY4" fmla="*/ 0 h 543368"/>
                <a:gd name="connsiteX5" fmla="*/ 205479 w 419202"/>
                <a:gd name="connsiteY5" fmla="*/ 86408 h 543368"/>
                <a:gd name="connsiteX6" fmla="*/ 96969 w 419202"/>
                <a:gd name="connsiteY6" fmla="*/ 194918 h 543368"/>
                <a:gd name="connsiteX7" fmla="*/ 205479 w 419202"/>
                <a:gd name="connsiteY7" fmla="*/ 303428 h 543368"/>
                <a:gd name="connsiteX8" fmla="*/ 313989 w 419202"/>
                <a:gd name="connsiteY8" fmla="*/ 194918 h 543368"/>
                <a:gd name="connsiteX9" fmla="*/ 205479 w 419202"/>
                <a:gd name="connsiteY9" fmla="*/ 86408 h 54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202" h="543368">
                  <a:moveTo>
                    <a:pt x="208231" y="0"/>
                  </a:moveTo>
                  <a:cubicBezTo>
                    <a:pt x="326046" y="0"/>
                    <a:pt x="419202" y="92837"/>
                    <a:pt x="419202" y="210248"/>
                  </a:cubicBezTo>
                  <a:cubicBezTo>
                    <a:pt x="419202" y="324929"/>
                    <a:pt x="208231" y="543368"/>
                    <a:pt x="208231" y="543368"/>
                  </a:cubicBezTo>
                  <a:cubicBezTo>
                    <a:pt x="208231" y="543368"/>
                    <a:pt x="0" y="324929"/>
                    <a:pt x="0" y="210248"/>
                  </a:cubicBezTo>
                  <a:cubicBezTo>
                    <a:pt x="0" y="92837"/>
                    <a:pt x="93156" y="0"/>
                    <a:pt x="208231" y="0"/>
                  </a:cubicBezTo>
                  <a:close/>
                  <a:moveTo>
                    <a:pt x="205479" y="86408"/>
                  </a:moveTo>
                  <a:cubicBezTo>
                    <a:pt x="145551" y="86408"/>
                    <a:pt x="96969" y="134990"/>
                    <a:pt x="96969" y="194918"/>
                  </a:cubicBezTo>
                  <a:cubicBezTo>
                    <a:pt x="96969" y="254846"/>
                    <a:pt x="145551" y="303428"/>
                    <a:pt x="205479" y="303428"/>
                  </a:cubicBezTo>
                  <a:cubicBezTo>
                    <a:pt x="265407" y="303428"/>
                    <a:pt x="313989" y="254846"/>
                    <a:pt x="313989" y="194918"/>
                  </a:cubicBezTo>
                  <a:cubicBezTo>
                    <a:pt x="313989" y="134990"/>
                    <a:pt x="265407" y="86408"/>
                    <a:pt x="205479" y="86408"/>
                  </a:cubicBezTo>
                  <a:close/>
                </a:path>
              </a:pathLst>
            </a:custGeom>
            <a:blipFill>
              <a:blip r:embed="rId3">
                <a:duotone>
                  <a:schemeClr val="accent2">
                    <a:shade val="45000"/>
                    <a:satMod val="135000"/>
                  </a:schemeClr>
                  <a:prstClr val="white"/>
                </a:duotone>
              </a:blip>
              <a:stretch>
                <a:fillRect/>
              </a:stretch>
            </a:blipFill>
            <a:ln>
              <a:noFill/>
            </a:ln>
            <a:effectLst>
              <a:outerShdw blurRad="38100" dist="25400" dir="2700000" algn="tl" rotWithShape="0">
                <a:prstClr val="black">
                  <a:alpha val="30000"/>
                </a:prstClr>
              </a:outerShdw>
            </a:effectLst>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594" name="Oval 655"/>
            <p:cNvSpPr/>
            <p:nvPr/>
          </p:nvSpPr>
          <p:spPr>
            <a:xfrm>
              <a:off x="4554191" y="3344485"/>
              <a:ext cx="261228" cy="2612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656"/>
          <p:cNvGrpSpPr/>
          <p:nvPr/>
        </p:nvGrpSpPr>
        <p:grpSpPr>
          <a:xfrm>
            <a:off x="5047390" y="3874756"/>
            <a:ext cx="339182" cy="439646"/>
            <a:chOff x="4476237" y="3276120"/>
            <a:chExt cx="419202" cy="543368"/>
          </a:xfrm>
        </p:grpSpPr>
        <p:sp>
          <p:nvSpPr>
            <p:cNvPr id="596" name="Freeform 657"/>
            <p:cNvSpPr>
              <a:spLocks/>
            </p:cNvSpPr>
            <p:nvPr/>
          </p:nvSpPr>
          <p:spPr bwMode="auto">
            <a:xfrm>
              <a:off x="4476237" y="3276120"/>
              <a:ext cx="419202" cy="543368"/>
            </a:xfrm>
            <a:custGeom>
              <a:avLst/>
              <a:gdLst>
                <a:gd name="connsiteX0" fmla="*/ 208231 w 419202"/>
                <a:gd name="connsiteY0" fmla="*/ 0 h 543368"/>
                <a:gd name="connsiteX1" fmla="*/ 419202 w 419202"/>
                <a:gd name="connsiteY1" fmla="*/ 210248 h 543368"/>
                <a:gd name="connsiteX2" fmla="*/ 208231 w 419202"/>
                <a:gd name="connsiteY2" fmla="*/ 543368 h 543368"/>
                <a:gd name="connsiteX3" fmla="*/ 0 w 419202"/>
                <a:gd name="connsiteY3" fmla="*/ 210248 h 543368"/>
                <a:gd name="connsiteX4" fmla="*/ 208231 w 419202"/>
                <a:gd name="connsiteY4" fmla="*/ 0 h 543368"/>
                <a:gd name="connsiteX5" fmla="*/ 205479 w 419202"/>
                <a:gd name="connsiteY5" fmla="*/ 86408 h 543368"/>
                <a:gd name="connsiteX6" fmla="*/ 96969 w 419202"/>
                <a:gd name="connsiteY6" fmla="*/ 194918 h 543368"/>
                <a:gd name="connsiteX7" fmla="*/ 205479 w 419202"/>
                <a:gd name="connsiteY7" fmla="*/ 303428 h 543368"/>
                <a:gd name="connsiteX8" fmla="*/ 313989 w 419202"/>
                <a:gd name="connsiteY8" fmla="*/ 194918 h 543368"/>
                <a:gd name="connsiteX9" fmla="*/ 205479 w 419202"/>
                <a:gd name="connsiteY9" fmla="*/ 86408 h 54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202" h="543368">
                  <a:moveTo>
                    <a:pt x="208231" y="0"/>
                  </a:moveTo>
                  <a:cubicBezTo>
                    <a:pt x="326046" y="0"/>
                    <a:pt x="419202" y="92837"/>
                    <a:pt x="419202" y="210248"/>
                  </a:cubicBezTo>
                  <a:cubicBezTo>
                    <a:pt x="419202" y="324929"/>
                    <a:pt x="208231" y="543368"/>
                    <a:pt x="208231" y="543368"/>
                  </a:cubicBezTo>
                  <a:cubicBezTo>
                    <a:pt x="208231" y="543368"/>
                    <a:pt x="0" y="324929"/>
                    <a:pt x="0" y="210248"/>
                  </a:cubicBezTo>
                  <a:cubicBezTo>
                    <a:pt x="0" y="92837"/>
                    <a:pt x="93156" y="0"/>
                    <a:pt x="208231" y="0"/>
                  </a:cubicBezTo>
                  <a:close/>
                  <a:moveTo>
                    <a:pt x="205479" y="86408"/>
                  </a:moveTo>
                  <a:cubicBezTo>
                    <a:pt x="145551" y="86408"/>
                    <a:pt x="96969" y="134990"/>
                    <a:pt x="96969" y="194918"/>
                  </a:cubicBezTo>
                  <a:cubicBezTo>
                    <a:pt x="96969" y="254846"/>
                    <a:pt x="145551" y="303428"/>
                    <a:pt x="205479" y="303428"/>
                  </a:cubicBezTo>
                  <a:cubicBezTo>
                    <a:pt x="265407" y="303428"/>
                    <a:pt x="313989" y="254846"/>
                    <a:pt x="313989" y="194918"/>
                  </a:cubicBezTo>
                  <a:cubicBezTo>
                    <a:pt x="313989" y="134990"/>
                    <a:pt x="265407" y="86408"/>
                    <a:pt x="205479" y="86408"/>
                  </a:cubicBezTo>
                  <a:close/>
                </a:path>
              </a:pathLst>
            </a:custGeom>
            <a:blipFill dpi="0"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38100" dist="25400" dir="2700000" algn="tl" rotWithShape="0">
                <a:prstClr val="black">
                  <a:alpha val="30000"/>
                </a:prstClr>
              </a:outerShdw>
            </a:effectLst>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597" name="Oval 658"/>
            <p:cNvSpPr/>
            <p:nvPr/>
          </p:nvSpPr>
          <p:spPr>
            <a:xfrm>
              <a:off x="4554191" y="3344485"/>
              <a:ext cx="261228" cy="2612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6" name="Straight Connector 187"/>
          <p:cNvCxnSpPr/>
          <p:nvPr/>
        </p:nvCxnSpPr>
        <p:spPr>
          <a:xfrm>
            <a:off x="4639230" y="4942815"/>
            <a:ext cx="1929845" cy="0"/>
          </a:xfrm>
          <a:prstGeom prst="line">
            <a:avLst/>
          </a:prstGeom>
          <a:ln w="12700">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587" name="Straight Connector 191"/>
          <p:cNvCxnSpPr/>
          <p:nvPr/>
        </p:nvCxnSpPr>
        <p:spPr>
          <a:xfrm flipH="1">
            <a:off x="4699859" y="2974740"/>
            <a:ext cx="1864882" cy="0"/>
          </a:xfrm>
          <a:prstGeom prst="line">
            <a:avLst/>
          </a:prstGeom>
          <a:ln w="1270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8" name="Straight Connector 1088"/>
          <p:cNvCxnSpPr/>
          <p:nvPr/>
        </p:nvCxnSpPr>
        <p:spPr>
          <a:xfrm flipH="1">
            <a:off x="5216981" y="4036056"/>
            <a:ext cx="1352094" cy="0"/>
          </a:xfrm>
          <a:prstGeom prst="line">
            <a:avLst/>
          </a:prstGeom>
          <a:ln w="12700">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600" name="speed"/>
          <p:cNvSpPr txBox="1">
            <a:spLocks noChangeArrowheads="1"/>
          </p:cNvSpPr>
          <p:nvPr/>
        </p:nvSpPr>
        <p:spPr bwMode="auto">
          <a:xfrm>
            <a:off x="6681788" y="2774685"/>
            <a:ext cx="2020838"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Add content</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601" name="speed"/>
          <p:cNvSpPr txBox="1">
            <a:spLocks noChangeArrowheads="1"/>
          </p:cNvSpPr>
          <p:nvPr/>
        </p:nvSpPr>
        <p:spPr bwMode="auto">
          <a:xfrm>
            <a:off x="6678436" y="3842432"/>
            <a:ext cx="2020838"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Add content</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602" name="speed"/>
          <p:cNvSpPr txBox="1">
            <a:spLocks noChangeArrowheads="1"/>
          </p:cNvSpPr>
          <p:nvPr/>
        </p:nvSpPr>
        <p:spPr bwMode="auto">
          <a:xfrm>
            <a:off x="6681788" y="4752504"/>
            <a:ext cx="2020838"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Add content</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603" name="Rectangle 3"/>
          <p:cNvSpPr txBox="1">
            <a:spLocks noChangeArrowheads="1"/>
          </p:cNvSpPr>
          <p:nvPr/>
        </p:nvSpPr>
        <p:spPr bwMode="auto">
          <a:xfrm>
            <a:off x="8852686" y="2217931"/>
            <a:ext cx="2395244" cy="1517338"/>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       You can enter your description description by clicking on the text box, or by copying and pasting, enter your description description here.</a:t>
            </a:r>
            <a:endParaRPr lang="en-US" altLang="zh-CN" sz="1500"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        </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604" name="speed"/>
          <p:cNvSpPr txBox="1">
            <a:spLocks noChangeArrowheads="1"/>
          </p:cNvSpPr>
          <p:nvPr/>
        </p:nvSpPr>
        <p:spPr bwMode="auto">
          <a:xfrm>
            <a:off x="8500820" y="1653816"/>
            <a:ext cx="3053166"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605" name="矩形 604"/>
          <p:cNvSpPr/>
          <p:nvPr/>
        </p:nvSpPr>
        <p:spPr bwMode="auto">
          <a:xfrm>
            <a:off x="8690847" y="2098400"/>
            <a:ext cx="2638004" cy="2696110"/>
          </a:xfrm>
          <a:prstGeom prst="rect">
            <a:avLst/>
          </a:prstGeom>
          <a:noFill/>
          <a:ln w="9525" cap="flat" cmpd="sng" algn="ctr">
            <a:solidFill>
              <a:schemeClr val="bg1">
                <a:lumMod val="8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bg1">
                  <a:lumMod val="85000"/>
                </a:schemeClr>
              </a:solidFill>
              <a:effectLst/>
              <a:latin typeface="Arial" pitchFamily="34" charset="0"/>
              <a:ea typeface="宋体" pitchFamily="2" charset="-122"/>
            </a:endParaRPr>
          </a:p>
        </p:txBody>
      </p:sp>
    </p:spTree>
    <p:extLst>
      <p:ext uri="{BB962C8B-B14F-4D97-AF65-F5344CB8AC3E}">
        <p14:creationId xmlns:p14="http://schemas.microsoft.com/office/powerpoint/2010/main" val="148609426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15" presetClass="entr" presetSubtype="0" fill="hold" nodeType="afterEffect">
                                  <p:stCondLst>
                                    <p:cond delay="0"/>
                                  </p:stCondLst>
                                  <p:childTnLst>
                                    <p:set>
                                      <p:cBhvr>
                                        <p:cTn id="15" dur="1" fill="hold">
                                          <p:stCondLst>
                                            <p:cond delay="0"/>
                                          </p:stCondLst>
                                        </p:cTn>
                                        <p:tgtEl>
                                          <p:spTgt spid="553"/>
                                        </p:tgtEl>
                                        <p:attrNameLst>
                                          <p:attrName>style.visibility</p:attrName>
                                        </p:attrNameLst>
                                      </p:cBhvr>
                                      <p:to>
                                        <p:strVal val="visible"/>
                                      </p:to>
                                    </p:set>
                                    <p:anim calcmode="lin" valueType="num">
                                      <p:cBhvr>
                                        <p:cTn id="16" dur="1000" fill="hold"/>
                                        <p:tgtEl>
                                          <p:spTgt spid="553"/>
                                        </p:tgtEl>
                                        <p:attrNameLst>
                                          <p:attrName>ppt_w</p:attrName>
                                        </p:attrNameLst>
                                      </p:cBhvr>
                                      <p:tavLst>
                                        <p:tav tm="0">
                                          <p:val>
                                            <p:fltVal val="0"/>
                                          </p:val>
                                        </p:tav>
                                        <p:tav tm="100000">
                                          <p:val>
                                            <p:strVal val="#ppt_w"/>
                                          </p:val>
                                        </p:tav>
                                      </p:tavLst>
                                    </p:anim>
                                    <p:anim calcmode="lin" valueType="num">
                                      <p:cBhvr>
                                        <p:cTn id="17" dur="1000" fill="hold"/>
                                        <p:tgtEl>
                                          <p:spTgt spid="553"/>
                                        </p:tgtEl>
                                        <p:attrNameLst>
                                          <p:attrName>ppt_h</p:attrName>
                                        </p:attrNameLst>
                                      </p:cBhvr>
                                      <p:tavLst>
                                        <p:tav tm="0">
                                          <p:val>
                                            <p:fltVal val="0"/>
                                          </p:val>
                                        </p:tav>
                                        <p:tav tm="100000">
                                          <p:val>
                                            <p:strVal val="#ppt_h"/>
                                          </p:val>
                                        </p:tav>
                                      </p:tavLst>
                                    </p:anim>
                                    <p:anim calcmode="lin" valueType="num">
                                      <p:cBhvr>
                                        <p:cTn id="18" dur="1000" fill="hold"/>
                                        <p:tgtEl>
                                          <p:spTgt spid="55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53"/>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800"/>
                            </p:stCondLst>
                            <p:childTnLst>
                              <p:par>
                                <p:cTn id="21" presetID="2" presetClass="entr" presetSubtype="1" fill="hold" nodeType="afterEffect">
                                  <p:stCondLst>
                                    <p:cond delay="0"/>
                                  </p:stCondLst>
                                  <p:childTnLst>
                                    <p:set>
                                      <p:cBhvr>
                                        <p:cTn id="22" dur="1" fill="hold">
                                          <p:stCondLst>
                                            <p:cond delay="0"/>
                                          </p:stCondLst>
                                        </p:cTn>
                                        <p:tgtEl>
                                          <p:spTgt spid="589"/>
                                        </p:tgtEl>
                                        <p:attrNameLst>
                                          <p:attrName>style.visibility</p:attrName>
                                        </p:attrNameLst>
                                      </p:cBhvr>
                                      <p:to>
                                        <p:strVal val="visible"/>
                                      </p:to>
                                    </p:set>
                                    <p:anim calcmode="lin" valueType="num">
                                      <p:cBhvr additive="base">
                                        <p:cTn id="23" dur="300" fill="hold"/>
                                        <p:tgtEl>
                                          <p:spTgt spid="589"/>
                                        </p:tgtEl>
                                        <p:attrNameLst>
                                          <p:attrName>ppt_x</p:attrName>
                                        </p:attrNameLst>
                                      </p:cBhvr>
                                      <p:tavLst>
                                        <p:tav tm="0">
                                          <p:val>
                                            <p:strVal val="#ppt_x"/>
                                          </p:val>
                                        </p:tav>
                                        <p:tav tm="100000">
                                          <p:val>
                                            <p:strVal val="#ppt_x"/>
                                          </p:val>
                                        </p:tav>
                                      </p:tavLst>
                                    </p:anim>
                                    <p:anim calcmode="lin" valueType="num">
                                      <p:cBhvr additive="base">
                                        <p:cTn id="24" dur="300" fill="hold"/>
                                        <p:tgtEl>
                                          <p:spTgt spid="589"/>
                                        </p:tgtEl>
                                        <p:attrNameLst>
                                          <p:attrName>ppt_y</p:attrName>
                                        </p:attrNameLst>
                                      </p:cBhvr>
                                      <p:tavLst>
                                        <p:tav tm="0">
                                          <p:val>
                                            <p:strVal val="0-#ppt_h/2"/>
                                          </p:val>
                                        </p:tav>
                                        <p:tav tm="100000">
                                          <p:val>
                                            <p:strVal val="#ppt_y"/>
                                          </p:val>
                                        </p:tav>
                                      </p:tavLst>
                                    </p:anim>
                                  </p:childTnLst>
                                </p:cTn>
                              </p:par>
                            </p:childTnLst>
                          </p:cTn>
                        </p:par>
                        <p:par>
                          <p:cTn id="25" fill="hold">
                            <p:stCondLst>
                              <p:cond delay="2100"/>
                            </p:stCondLst>
                            <p:childTnLst>
                              <p:par>
                                <p:cTn id="26" presetID="22" presetClass="entr" presetSubtype="8" fill="hold" nodeType="afterEffect">
                                  <p:stCondLst>
                                    <p:cond delay="0"/>
                                  </p:stCondLst>
                                  <p:childTnLst>
                                    <p:set>
                                      <p:cBhvr>
                                        <p:cTn id="27" dur="1" fill="hold">
                                          <p:stCondLst>
                                            <p:cond delay="0"/>
                                          </p:stCondLst>
                                        </p:cTn>
                                        <p:tgtEl>
                                          <p:spTgt spid="587"/>
                                        </p:tgtEl>
                                        <p:attrNameLst>
                                          <p:attrName>style.visibility</p:attrName>
                                        </p:attrNameLst>
                                      </p:cBhvr>
                                      <p:to>
                                        <p:strVal val="visible"/>
                                      </p:to>
                                    </p:set>
                                    <p:animEffect transition="in" filter="wipe(left)">
                                      <p:cBhvr>
                                        <p:cTn id="28" dur="300"/>
                                        <p:tgtEl>
                                          <p:spTgt spid="587"/>
                                        </p:tgtEl>
                                      </p:cBhvr>
                                    </p:animEffect>
                                  </p:childTnLst>
                                </p:cTn>
                              </p:par>
                            </p:childTnLst>
                          </p:cTn>
                        </p:par>
                        <p:par>
                          <p:cTn id="29" fill="hold">
                            <p:stCondLst>
                              <p:cond delay="2400"/>
                            </p:stCondLst>
                            <p:childTnLst>
                              <p:par>
                                <p:cTn id="30" presetID="2" presetClass="entr" presetSubtype="2" fill="hold" grpId="0" nodeType="afterEffect">
                                  <p:stCondLst>
                                    <p:cond delay="0"/>
                                  </p:stCondLst>
                                  <p:iterate type="lt">
                                    <p:tmPct val="10000"/>
                                  </p:iterate>
                                  <p:childTnLst>
                                    <p:set>
                                      <p:cBhvr>
                                        <p:cTn id="31" dur="1" fill="hold">
                                          <p:stCondLst>
                                            <p:cond delay="0"/>
                                          </p:stCondLst>
                                        </p:cTn>
                                        <p:tgtEl>
                                          <p:spTgt spid="600"/>
                                        </p:tgtEl>
                                        <p:attrNameLst>
                                          <p:attrName>style.visibility</p:attrName>
                                        </p:attrNameLst>
                                      </p:cBhvr>
                                      <p:to>
                                        <p:strVal val="visible"/>
                                      </p:to>
                                    </p:set>
                                    <p:anim calcmode="lin" valueType="num">
                                      <p:cBhvr additive="base">
                                        <p:cTn id="32" dur="500" fill="hold"/>
                                        <p:tgtEl>
                                          <p:spTgt spid="600"/>
                                        </p:tgtEl>
                                        <p:attrNameLst>
                                          <p:attrName>ppt_x</p:attrName>
                                        </p:attrNameLst>
                                      </p:cBhvr>
                                      <p:tavLst>
                                        <p:tav tm="0">
                                          <p:val>
                                            <p:strVal val="1+#ppt_w/2"/>
                                          </p:val>
                                        </p:tav>
                                        <p:tav tm="100000">
                                          <p:val>
                                            <p:strVal val="#ppt_x"/>
                                          </p:val>
                                        </p:tav>
                                      </p:tavLst>
                                    </p:anim>
                                    <p:anim calcmode="lin" valueType="num">
                                      <p:cBhvr additive="base">
                                        <p:cTn id="33" dur="500" fill="hold"/>
                                        <p:tgtEl>
                                          <p:spTgt spid="600"/>
                                        </p:tgtEl>
                                        <p:attrNameLst>
                                          <p:attrName>ppt_y</p:attrName>
                                        </p:attrNameLst>
                                      </p:cBhvr>
                                      <p:tavLst>
                                        <p:tav tm="0">
                                          <p:val>
                                            <p:strVal val="#ppt_y"/>
                                          </p:val>
                                        </p:tav>
                                        <p:tav tm="100000">
                                          <p:val>
                                            <p:strVal val="#ppt_y"/>
                                          </p:val>
                                        </p:tav>
                                      </p:tavLst>
                                    </p:anim>
                                  </p:childTnLst>
                                </p:cTn>
                              </p:par>
                            </p:childTnLst>
                          </p:cTn>
                        </p:par>
                        <p:par>
                          <p:cTn id="34" fill="hold">
                            <p:stCondLst>
                              <p:cond delay="3050"/>
                            </p:stCondLst>
                            <p:childTnLst>
                              <p:par>
                                <p:cTn id="35" presetID="2" presetClass="entr" presetSubtype="1" fill="hold" nodeType="afterEffect">
                                  <p:stCondLst>
                                    <p:cond delay="0"/>
                                  </p:stCondLst>
                                  <p:childTnLst>
                                    <p:set>
                                      <p:cBhvr>
                                        <p:cTn id="36" dur="1" fill="hold">
                                          <p:stCondLst>
                                            <p:cond delay="0"/>
                                          </p:stCondLst>
                                        </p:cTn>
                                        <p:tgtEl>
                                          <p:spTgt spid="595"/>
                                        </p:tgtEl>
                                        <p:attrNameLst>
                                          <p:attrName>style.visibility</p:attrName>
                                        </p:attrNameLst>
                                      </p:cBhvr>
                                      <p:to>
                                        <p:strVal val="visible"/>
                                      </p:to>
                                    </p:set>
                                    <p:anim calcmode="lin" valueType="num">
                                      <p:cBhvr additive="base">
                                        <p:cTn id="37" dur="300" fill="hold"/>
                                        <p:tgtEl>
                                          <p:spTgt spid="595"/>
                                        </p:tgtEl>
                                        <p:attrNameLst>
                                          <p:attrName>ppt_x</p:attrName>
                                        </p:attrNameLst>
                                      </p:cBhvr>
                                      <p:tavLst>
                                        <p:tav tm="0">
                                          <p:val>
                                            <p:strVal val="#ppt_x"/>
                                          </p:val>
                                        </p:tav>
                                        <p:tav tm="100000">
                                          <p:val>
                                            <p:strVal val="#ppt_x"/>
                                          </p:val>
                                        </p:tav>
                                      </p:tavLst>
                                    </p:anim>
                                    <p:anim calcmode="lin" valueType="num">
                                      <p:cBhvr additive="base">
                                        <p:cTn id="38" dur="300" fill="hold"/>
                                        <p:tgtEl>
                                          <p:spTgt spid="595"/>
                                        </p:tgtEl>
                                        <p:attrNameLst>
                                          <p:attrName>ppt_y</p:attrName>
                                        </p:attrNameLst>
                                      </p:cBhvr>
                                      <p:tavLst>
                                        <p:tav tm="0">
                                          <p:val>
                                            <p:strVal val="0-#ppt_h/2"/>
                                          </p:val>
                                        </p:tav>
                                        <p:tav tm="100000">
                                          <p:val>
                                            <p:strVal val="#ppt_y"/>
                                          </p:val>
                                        </p:tav>
                                      </p:tavLst>
                                    </p:anim>
                                  </p:childTnLst>
                                </p:cTn>
                              </p:par>
                            </p:childTnLst>
                          </p:cTn>
                        </p:par>
                        <p:par>
                          <p:cTn id="39" fill="hold">
                            <p:stCondLst>
                              <p:cond delay="3350"/>
                            </p:stCondLst>
                            <p:childTnLst>
                              <p:par>
                                <p:cTn id="40" presetID="22" presetClass="entr" presetSubtype="8" fill="hold" nodeType="afterEffect">
                                  <p:stCondLst>
                                    <p:cond delay="0"/>
                                  </p:stCondLst>
                                  <p:childTnLst>
                                    <p:set>
                                      <p:cBhvr>
                                        <p:cTn id="41" dur="1" fill="hold">
                                          <p:stCondLst>
                                            <p:cond delay="0"/>
                                          </p:stCondLst>
                                        </p:cTn>
                                        <p:tgtEl>
                                          <p:spTgt spid="588"/>
                                        </p:tgtEl>
                                        <p:attrNameLst>
                                          <p:attrName>style.visibility</p:attrName>
                                        </p:attrNameLst>
                                      </p:cBhvr>
                                      <p:to>
                                        <p:strVal val="visible"/>
                                      </p:to>
                                    </p:set>
                                    <p:animEffect transition="in" filter="wipe(left)">
                                      <p:cBhvr>
                                        <p:cTn id="42" dur="300"/>
                                        <p:tgtEl>
                                          <p:spTgt spid="588"/>
                                        </p:tgtEl>
                                      </p:cBhvr>
                                    </p:animEffect>
                                  </p:childTnLst>
                                </p:cTn>
                              </p:par>
                            </p:childTnLst>
                          </p:cTn>
                        </p:par>
                        <p:par>
                          <p:cTn id="43" fill="hold">
                            <p:stCondLst>
                              <p:cond delay="3650"/>
                            </p:stCondLst>
                            <p:childTnLst>
                              <p:par>
                                <p:cTn id="44" presetID="2" presetClass="entr" presetSubtype="2" fill="hold" grpId="0" nodeType="afterEffect">
                                  <p:stCondLst>
                                    <p:cond delay="0"/>
                                  </p:stCondLst>
                                  <p:iterate type="lt">
                                    <p:tmPct val="10000"/>
                                  </p:iterate>
                                  <p:childTnLst>
                                    <p:set>
                                      <p:cBhvr>
                                        <p:cTn id="45" dur="1" fill="hold">
                                          <p:stCondLst>
                                            <p:cond delay="0"/>
                                          </p:stCondLst>
                                        </p:cTn>
                                        <p:tgtEl>
                                          <p:spTgt spid="601"/>
                                        </p:tgtEl>
                                        <p:attrNameLst>
                                          <p:attrName>style.visibility</p:attrName>
                                        </p:attrNameLst>
                                      </p:cBhvr>
                                      <p:to>
                                        <p:strVal val="visible"/>
                                      </p:to>
                                    </p:set>
                                    <p:anim calcmode="lin" valueType="num">
                                      <p:cBhvr additive="base">
                                        <p:cTn id="46" dur="500" fill="hold"/>
                                        <p:tgtEl>
                                          <p:spTgt spid="601"/>
                                        </p:tgtEl>
                                        <p:attrNameLst>
                                          <p:attrName>ppt_x</p:attrName>
                                        </p:attrNameLst>
                                      </p:cBhvr>
                                      <p:tavLst>
                                        <p:tav tm="0">
                                          <p:val>
                                            <p:strVal val="1+#ppt_w/2"/>
                                          </p:val>
                                        </p:tav>
                                        <p:tav tm="100000">
                                          <p:val>
                                            <p:strVal val="#ppt_x"/>
                                          </p:val>
                                        </p:tav>
                                      </p:tavLst>
                                    </p:anim>
                                    <p:anim calcmode="lin" valueType="num">
                                      <p:cBhvr additive="base">
                                        <p:cTn id="47" dur="500" fill="hold"/>
                                        <p:tgtEl>
                                          <p:spTgt spid="601"/>
                                        </p:tgtEl>
                                        <p:attrNameLst>
                                          <p:attrName>ppt_y</p:attrName>
                                        </p:attrNameLst>
                                      </p:cBhvr>
                                      <p:tavLst>
                                        <p:tav tm="0">
                                          <p:val>
                                            <p:strVal val="#ppt_y"/>
                                          </p:val>
                                        </p:tav>
                                        <p:tav tm="100000">
                                          <p:val>
                                            <p:strVal val="#ppt_y"/>
                                          </p:val>
                                        </p:tav>
                                      </p:tavLst>
                                    </p:anim>
                                  </p:childTnLst>
                                </p:cTn>
                              </p:par>
                            </p:childTnLst>
                          </p:cTn>
                        </p:par>
                        <p:par>
                          <p:cTn id="48" fill="hold">
                            <p:stCondLst>
                              <p:cond delay="4300"/>
                            </p:stCondLst>
                            <p:childTnLst>
                              <p:par>
                                <p:cTn id="49" presetID="2" presetClass="entr" presetSubtype="1" fill="hold" nodeType="afterEffect">
                                  <p:stCondLst>
                                    <p:cond delay="0"/>
                                  </p:stCondLst>
                                  <p:childTnLst>
                                    <p:set>
                                      <p:cBhvr>
                                        <p:cTn id="50" dur="1" fill="hold">
                                          <p:stCondLst>
                                            <p:cond delay="0"/>
                                          </p:stCondLst>
                                        </p:cTn>
                                        <p:tgtEl>
                                          <p:spTgt spid="592"/>
                                        </p:tgtEl>
                                        <p:attrNameLst>
                                          <p:attrName>style.visibility</p:attrName>
                                        </p:attrNameLst>
                                      </p:cBhvr>
                                      <p:to>
                                        <p:strVal val="visible"/>
                                      </p:to>
                                    </p:set>
                                    <p:anim calcmode="lin" valueType="num">
                                      <p:cBhvr additive="base">
                                        <p:cTn id="51" dur="300" fill="hold"/>
                                        <p:tgtEl>
                                          <p:spTgt spid="592"/>
                                        </p:tgtEl>
                                        <p:attrNameLst>
                                          <p:attrName>ppt_x</p:attrName>
                                        </p:attrNameLst>
                                      </p:cBhvr>
                                      <p:tavLst>
                                        <p:tav tm="0">
                                          <p:val>
                                            <p:strVal val="#ppt_x"/>
                                          </p:val>
                                        </p:tav>
                                        <p:tav tm="100000">
                                          <p:val>
                                            <p:strVal val="#ppt_x"/>
                                          </p:val>
                                        </p:tav>
                                      </p:tavLst>
                                    </p:anim>
                                    <p:anim calcmode="lin" valueType="num">
                                      <p:cBhvr additive="base">
                                        <p:cTn id="52" dur="300" fill="hold"/>
                                        <p:tgtEl>
                                          <p:spTgt spid="592"/>
                                        </p:tgtEl>
                                        <p:attrNameLst>
                                          <p:attrName>ppt_y</p:attrName>
                                        </p:attrNameLst>
                                      </p:cBhvr>
                                      <p:tavLst>
                                        <p:tav tm="0">
                                          <p:val>
                                            <p:strVal val="0-#ppt_h/2"/>
                                          </p:val>
                                        </p:tav>
                                        <p:tav tm="100000">
                                          <p:val>
                                            <p:strVal val="#ppt_y"/>
                                          </p:val>
                                        </p:tav>
                                      </p:tavLst>
                                    </p:anim>
                                  </p:childTnLst>
                                </p:cTn>
                              </p:par>
                            </p:childTnLst>
                          </p:cTn>
                        </p:par>
                        <p:par>
                          <p:cTn id="53" fill="hold">
                            <p:stCondLst>
                              <p:cond delay="4600"/>
                            </p:stCondLst>
                            <p:childTnLst>
                              <p:par>
                                <p:cTn id="54" presetID="22" presetClass="entr" presetSubtype="8" fill="hold" nodeType="afterEffect">
                                  <p:stCondLst>
                                    <p:cond delay="0"/>
                                  </p:stCondLst>
                                  <p:childTnLst>
                                    <p:set>
                                      <p:cBhvr>
                                        <p:cTn id="55" dur="1" fill="hold">
                                          <p:stCondLst>
                                            <p:cond delay="0"/>
                                          </p:stCondLst>
                                        </p:cTn>
                                        <p:tgtEl>
                                          <p:spTgt spid="586"/>
                                        </p:tgtEl>
                                        <p:attrNameLst>
                                          <p:attrName>style.visibility</p:attrName>
                                        </p:attrNameLst>
                                      </p:cBhvr>
                                      <p:to>
                                        <p:strVal val="visible"/>
                                      </p:to>
                                    </p:set>
                                    <p:animEffect transition="in" filter="wipe(left)">
                                      <p:cBhvr>
                                        <p:cTn id="56" dur="300"/>
                                        <p:tgtEl>
                                          <p:spTgt spid="586"/>
                                        </p:tgtEl>
                                      </p:cBhvr>
                                    </p:animEffect>
                                  </p:childTnLst>
                                </p:cTn>
                              </p:par>
                            </p:childTnLst>
                          </p:cTn>
                        </p:par>
                        <p:par>
                          <p:cTn id="57" fill="hold">
                            <p:stCondLst>
                              <p:cond delay="49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602"/>
                                        </p:tgtEl>
                                        <p:attrNameLst>
                                          <p:attrName>style.visibility</p:attrName>
                                        </p:attrNameLst>
                                      </p:cBhvr>
                                      <p:to>
                                        <p:strVal val="visible"/>
                                      </p:to>
                                    </p:set>
                                    <p:anim calcmode="lin" valueType="num">
                                      <p:cBhvr additive="base">
                                        <p:cTn id="60" dur="500" fill="hold"/>
                                        <p:tgtEl>
                                          <p:spTgt spid="602"/>
                                        </p:tgtEl>
                                        <p:attrNameLst>
                                          <p:attrName>ppt_x</p:attrName>
                                        </p:attrNameLst>
                                      </p:cBhvr>
                                      <p:tavLst>
                                        <p:tav tm="0">
                                          <p:val>
                                            <p:strVal val="1+#ppt_w/2"/>
                                          </p:val>
                                        </p:tav>
                                        <p:tav tm="100000">
                                          <p:val>
                                            <p:strVal val="#ppt_x"/>
                                          </p:val>
                                        </p:tav>
                                      </p:tavLst>
                                    </p:anim>
                                    <p:anim calcmode="lin" valueType="num">
                                      <p:cBhvr additive="base">
                                        <p:cTn id="61" dur="500" fill="hold"/>
                                        <p:tgtEl>
                                          <p:spTgt spid="602"/>
                                        </p:tgtEl>
                                        <p:attrNameLst>
                                          <p:attrName>ppt_y</p:attrName>
                                        </p:attrNameLst>
                                      </p:cBhvr>
                                      <p:tavLst>
                                        <p:tav tm="0">
                                          <p:val>
                                            <p:strVal val="#ppt_y"/>
                                          </p:val>
                                        </p:tav>
                                        <p:tav tm="100000">
                                          <p:val>
                                            <p:strVal val="#ppt_y"/>
                                          </p:val>
                                        </p:tav>
                                      </p:tavLst>
                                    </p:anim>
                                  </p:childTnLst>
                                </p:cTn>
                              </p:par>
                            </p:childTnLst>
                          </p:cTn>
                        </p:par>
                        <p:par>
                          <p:cTn id="62" fill="hold">
                            <p:stCondLst>
                              <p:cond delay="5550"/>
                            </p:stCondLst>
                            <p:childTnLst>
                              <p:par>
                                <p:cTn id="63" presetID="53" presetClass="entr" presetSubtype="16" fill="hold" grpId="0" nodeType="afterEffect">
                                  <p:stCondLst>
                                    <p:cond delay="0"/>
                                  </p:stCondLst>
                                  <p:childTnLst>
                                    <p:set>
                                      <p:cBhvr>
                                        <p:cTn id="64" dur="1" fill="hold">
                                          <p:stCondLst>
                                            <p:cond delay="0"/>
                                          </p:stCondLst>
                                        </p:cTn>
                                        <p:tgtEl>
                                          <p:spTgt spid="604"/>
                                        </p:tgtEl>
                                        <p:attrNameLst>
                                          <p:attrName>style.visibility</p:attrName>
                                        </p:attrNameLst>
                                      </p:cBhvr>
                                      <p:to>
                                        <p:strVal val="visible"/>
                                      </p:to>
                                    </p:set>
                                    <p:anim calcmode="lin" valueType="num">
                                      <p:cBhvr>
                                        <p:cTn id="65" dur="500" fill="hold"/>
                                        <p:tgtEl>
                                          <p:spTgt spid="604"/>
                                        </p:tgtEl>
                                        <p:attrNameLst>
                                          <p:attrName>ppt_w</p:attrName>
                                        </p:attrNameLst>
                                      </p:cBhvr>
                                      <p:tavLst>
                                        <p:tav tm="0">
                                          <p:val>
                                            <p:fltVal val="0"/>
                                          </p:val>
                                        </p:tav>
                                        <p:tav tm="100000">
                                          <p:val>
                                            <p:strVal val="#ppt_w"/>
                                          </p:val>
                                        </p:tav>
                                      </p:tavLst>
                                    </p:anim>
                                    <p:anim calcmode="lin" valueType="num">
                                      <p:cBhvr>
                                        <p:cTn id="66" dur="500" fill="hold"/>
                                        <p:tgtEl>
                                          <p:spTgt spid="604"/>
                                        </p:tgtEl>
                                        <p:attrNameLst>
                                          <p:attrName>ppt_h</p:attrName>
                                        </p:attrNameLst>
                                      </p:cBhvr>
                                      <p:tavLst>
                                        <p:tav tm="0">
                                          <p:val>
                                            <p:fltVal val="0"/>
                                          </p:val>
                                        </p:tav>
                                        <p:tav tm="100000">
                                          <p:val>
                                            <p:strVal val="#ppt_h"/>
                                          </p:val>
                                        </p:tav>
                                      </p:tavLst>
                                    </p:anim>
                                    <p:animEffect transition="in" filter="fade">
                                      <p:cBhvr>
                                        <p:cTn id="67" dur="500"/>
                                        <p:tgtEl>
                                          <p:spTgt spid="604"/>
                                        </p:tgtEl>
                                      </p:cBhvr>
                                    </p:animEffect>
                                  </p:childTnLst>
                                </p:cTn>
                              </p:par>
                            </p:childTnLst>
                          </p:cTn>
                        </p:par>
                        <p:par>
                          <p:cTn id="68" fill="hold">
                            <p:stCondLst>
                              <p:cond delay="6050"/>
                            </p:stCondLst>
                            <p:childTnLst>
                              <p:par>
                                <p:cTn id="69" presetID="21" presetClass="entr" presetSubtype="1" fill="hold" grpId="0" nodeType="afterEffect">
                                  <p:stCondLst>
                                    <p:cond delay="0"/>
                                  </p:stCondLst>
                                  <p:childTnLst>
                                    <p:set>
                                      <p:cBhvr>
                                        <p:cTn id="70" dur="1" fill="hold">
                                          <p:stCondLst>
                                            <p:cond delay="0"/>
                                          </p:stCondLst>
                                        </p:cTn>
                                        <p:tgtEl>
                                          <p:spTgt spid="605"/>
                                        </p:tgtEl>
                                        <p:attrNameLst>
                                          <p:attrName>style.visibility</p:attrName>
                                        </p:attrNameLst>
                                      </p:cBhvr>
                                      <p:to>
                                        <p:strVal val="visible"/>
                                      </p:to>
                                    </p:set>
                                    <p:animEffect transition="in" filter="wheel(1)">
                                      <p:cBhvr>
                                        <p:cTn id="71" dur="500"/>
                                        <p:tgtEl>
                                          <p:spTgt spid="605"/>
                                        </p:tgtEl>
                                      </p:cBhvr>
                                    </p:animEffect>
                                  </p:childTnLst>
                                </p:cTn>
                              </p:par>
                            </p:childTnLst>
                          </p:cTn>
                        </p:par>
                        <p:par>
                          <p:cTn id="72" fill="hold">
                            <p:stCondLst>
                              <p:cond delay="6550"/>
                            </p:stCondLst>
                            <p:childTnLst>
                              <p:par>
                                <p:cTn id="73" presetID="22" presetClass="entr" presetSubtype="1" fill="hold" grpId="0" nodeType="afterEffect">
                                  <p:stCondLst>
                                    <p:cond delay="0"/>
                                  </p:stCondLst>
                                  <p:childTnLst>
                                    <p:set>
                                      <p:cBhvr>
                                        <p:cTn id="74" dur="1" fill="hold">
                                          <p:stCondLst>
                                            <p:cond delay="0"/>
                                          </p:stCondLst>
                                        </p:cTn>
                                        <p:tgtEl>
                                          <p:spTgt spid="603"/>
                                        </p:tgtEl>
                                        <p:attrNameLst>
                                          <p:attrName>style.visibility</p:attrName>
                                        </p:attrNameLst>
                                      </p:cBhvr>
                                      <p:to>
                                        <p:strVal val="visible"/>
                                      </p:to>
                                    </p:set>
                                    <p:animEffect transition="in" filter="wipe(up)">
                                      <p:cBhvr>
                                        <p:cTn id="75"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00" grpId="0"/>
      <p:bldP spid="601" grpId="0"/>
      <p:bldP spid="602" grpId="0"/>
      <p:bldP spid="603" grpId="0"/>
      <p:bldP spid="604" grpId="0"/>
      <p:bldP spid="60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6174777"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Summary of completed projects</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22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25</a:t>
            </a:fld>
            <a:endParaRPr lang="en-US"/>
          </a:p>
        </p:txBody>
      </p:sp>
      <p:grpSp>
        <p:nvGrpSpPr>
          <p:cNvPr id="51" name="组合 50"/>
          <p:cNvGrpSpPr/>
          <p:nvPr/>
        </p:nvGrpSpPr>
        <p:grpSpPr>
          <a:xfrm>
            <a:off x="5270882" y="1682573"/>
            <a:ext cx="432937" cy="532109"/>
            <a:chOff x="12066802" y="4337051"/>
            <a:chExt cx="655594" cy="805769"/>
          </a:xfrm>
          <a:solidFill>
            <a:schemeClr val="bg1">
              <a:lumMod val="75000"/>
            </a:schemeClr>
          </a:solidFill>
        </p:grpSpPr>
        <p:sp>
          <p:nvSpPr>
            <p:cNvPr id="52" name="Freeform 1106"/>
            <p:cNvSpPr>
              <a:spLocks/>
            </p:cNvSpPr>
            <p:nvPr/>
          </p:nvSpPr>
          <p:spPr bwMode="auto">
            <a:xfrm>
              <a:off x="12193588" y="4337051"/>
              <a:ext cx="446088" cy="660400"/>
            </a:xfrm>
            <a:custGeom>
              <a:avLst/>
              <a:gdLst>
                <a:gd name="T0" fmla="*/ 4 w 119"/>
                <a:gd name="T1" fmla="*/ 107 h 176"/>
                <a:gd name="T2" fmla="*/ 25 w 119"/>
                <a:gd name="T3" fmla="*/ 159 h 176"/>
                <a:gd name="T4" fmla="*/ 45 w 119"/>
                <a:gd name="T5" fmla="*/ 166 h 176"/>
                <a:gd name="T6" fmla="*/ 57 w 119"/>
                <a:gd name="T7" fmla="*/ 141 h 176"/>
                <a:gd name="T8" fmla="*/ 74 w 119"/>
                <a:gd name="T9" fmla="*/ 106 h 176"/>
                <a:gd name="T10" fmla="*/ 88 w 119"/>
                <a:gd name="T11" fmla="*/ 75 h 176"/>
                <a:gd name="T12" fmla="*/ 101 w 119"/>
                <a:gd name="T13" fmla="*/ 40 h 176"/>
                <a:gd name="T14" fmla="*/ 104 w 119"/>
                <a:gd name="T15" fmla="*/ 8 h 176"/>
                <a:gd name="T16" fmla="*/ 85 w 119"/>
                <a:gd name="T17" fmla="*/ 25 h 176"/>
                <a:gd name="T18" fmla="*/ 61 w 119"/>
                <a:gd name="T19" fmla="*/ 89 h 176"/>
                <a:gd name="T20" fmla="*/ 50 w 119"/>
                <a:gd name="T21" fmla="*/ 116 h 176"/>
                <a:gd name="T22" fmla="*/ 38 w 119"/>
                <a:gd name="T23" fmla="*/ 143 h 176"/>
                <a:gd name="T24" fmla="*/ 40 w 119"/>
                <a:gd name="T25" fmla="*/ 143 h 176"/>
                <a:gd name="T26" fmla="*/ 34 w 119"/>
                <a:gd name="T27" fmla="*/ 125 h 176"/>
                <a:gd name="T28" fmla="*/ 26 w 119"/>
                <a:gd name="T29" fmla="*/ 109 h 176"/>
                <a:gd name="T30" fmla="*/ 19 w 119"/>
                <a:gd name="T31" fmla="*/ 92 h 176"/>
                <a:gd name="T32" fmla="*/ 16 w 119"/>
                <a:gd name="T33" fmla="*/ 88 h 176"/>
                <a:gd name="T34" fmla="*/ 7 w 119"/>
                <a:gd name="T35" fmla="*/ 94 h 176"/>
                <a:gd name="T36" fmla="*/ 5 w 119"/>
                <a:gd name="T37" fmla="*/ 111 h 176"/>
                <a:gd name="T38" fmla="*/ 7 w 119"/>
                <a:gd name="T39" fmla="*/ 109 h 176"/>
                <a:gd name="T40" fmla="*/ 8 w 119"/>
                <a:gd name="T41" fmla="*/ 97 h 176"/>
                <a:gd name="T42" fmla="*/ 17 w 119"/>
                <a:gd name="T43" fmla="*/ 92 h 176"/>
                <a:gd name="T44" fmla="*/ 23 w 119"/>
                <a:gd name="T45" fmla="*/ 107 h 176"/>
                <a:gd name="T46" fmla="*/ 33 w 119"/>
                <a:gd name="T47" fmla="*/ 129 h 176"/>
                <a:gd name="T48" fmla="*/ 38 w 119"/>
                <a:gd name="T49" fmla="*/ 145 h 176"/>
                <a:gd name="T50" fmla="*/ 40 w 119"/>
                <a:gd name="T51" fmla="*/ 144 h 176"/>
                <a:gd name="T52" fmla="*/ 50 w 119"/>
                <a:gd name="T53" fmla="*/ 123 h 176"/>
                <a:gd name="T54" fmla="*/ 59 w 119"/>
                <a:gd name="T55" fmla="*/ 102 h 176"/>
                <a:gd name="T56" fmla="*/ 79 w 119"/>
                <a:gd name="T57" fmla="*/ 51 h 176"/>
                <a:gd name="T58" fmla="*/ 93 w 119"/>
                <a:gd name="T59" fmla="*/ 13 h 176"/>
                <a:gd name="T60" fmla="*/ 108 w 119"/>
                <a:gd name="T61" fmla="*/ 23 h 176"/>
                <a:gd name="T62" fmla="*/ 102 w 119"/>
                <a:gd name="T63" fmla="*/ 34 h 176"/>
                <a:gd name="T64" fmla="*/ 92 w 119"/>
                <a:gd name="T65" fmla="*/ 54 h 176"/>
                <a:gd name="T66" fmla="*/ 70 w 119"/>
                <a:gd name="T67" fmla="*/ 108 h 176"/>
                <a:gd name="T68" fmla="*/ 48 w 119"/>
                <a:gd name="T69" fmla="*/ 155 h 176"/>
                <a:gd name="T70" fmla="*/ 41 w 119"/>
                <a:gd name="T71" fmla="*/ 166 h 176"/>
                <a:gd name="T72" fmla="*/ 27 w 119"/>
                <a:gd name="T73" fmla="*/ 156 h 176"/>
                <a:gd name="T74" fmla="*/ 21 w 119"/>
                <a:gd name="T75" fmla="*/ 136 h 176"/>
                <a:gd name="T76" fmla="*/ 5 w 119"/>
                <a:gd name="T77" fmla="*/ 105 h 176"/>
                <a:gd name="T78" fmla="*/ 4 w 119"/>
                <a:gd name="T79" fmla="*/ 10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176">
                  <a:moveTo>
                    <a:pt x="4" y="107"/>
                  </a:moveTo>
                  <a:cubicBezTo>
                    <a:pt x="19" y="117"/>
                    <a:pt x="19" y="144"/>
                    <a:pt x="25" y="159"/>
                  </a:cubicBezTo>
                  <a:cubicBezTo>
                    <a:pt x="30" y="169"/>
                    <a:pt x="37" y="176"/>
                    <a:pt x="45" y="166"/>
                  </a:cubicBezTo>
                  <a:cubicBezTo>
                    <a:pt x="50" y="159"/>
                    <a:pt x="53" y="149"/>
                    <a:pt x="57" y="141"/>
                  </a:cubicBezTo>
                  <a:cubicBezTo>
                    <a:pt x="62" y="128"/>
                    <a:pt x="68" y="117"/>
                    <a:pt x="74" y="106"/>
                  </a:cubicBezTo>
                  <a:cubicBezTo>
                    <a:pt x="79" y="95"/>
                    <a:pt x="84" y="85"/>
                    <a:pt x="88" y="75"/>
                  </a:cubicBezTo>
                  <a:cubicBezTo>
                    <a:pt x="93" y="63"/>
                    <a:pt x="95" y="51"/>
                    <a:pt x="101" y="40"/>
                  </a:cubicBezTo>
                  <a:cubicBezTo>
                    <a:pt x="107" y="29"/>
                    <a:pt x="119" y="18"/>
                    <a:pt x="104" y="8"/>
                  </a:cubicBezTo>
                  <a:cubicBezTo>
                    <a:pt x="92" y="1"/>
                    <a:pt x="88" y="17"/>
                    <a:pt x="85" y="25"/>
                  </a:cubicBezTo>
                  <a:cubicBezTo>
                    <a:pt x="79" y="47"/>
                    <a:pt x="70" y="68"/>
                    <a:pt x="61" y="89"/>
                  </a:cubicBezTo>
                  <a:cubicBezTo>
                    <a:pt x="57" y="98"/>
                    <a:pt x="54" y="107"/>
                    <a:pt x="50" y="116"/>
                  </a:cubicBezTo>
                  <a:cubicBezTo>
                    <a:pt x="47" y="126"/>
                    <a:pt x="40" y="134"/>
                    <a:pt x="38" y="143"/>
                  </a:cubicBezTo>
                  <a:cubicBezTo>
                    <a:pt x="38" y="143"/>
                    <a:pt x="39" y="143"/>
                    <a:pt x="40" y="143"/>
                  </a:cubicBezTo>
                  <a:cubicBezTo>
                    <a:pt x="37" y="137"/>
                    <a:pt x="36" y="131"/>
                    <a:pt x="34" y="125"/>
                  </a:cubicBezTo>
                  <a:cubicBezTo>
                    <a:pt x="32" y="119"/>
                    <a:pt x="29" y="114"/>
                    <a:pt x="26" y="109"/>
                  </a:cubicBezTo>
                  <a:cubicBezTo>
                    <a:pt x="23" y="103"/>
                    <a:pt x="21" y="97"/>
                    <a:pt x="19" y="92"/>
                  </a:cubicBezTo>
                  <a:cubicBezTo>
                    <a:pt x="19" y="90"/>
                    <a:pt x="18" y="89"/>
                    <a:pt x="16" y="88"/>
                  </a:cubicBezTo>
                  <a:cubicBezTo>
                    <a:pt x="14" y="86"/>
                    <a:pt x="8" y="93"/>
                    <a:pt x="7" y="94"/>
                  </a:cubicBezTo>
                  <a:cubicBezTo>
                    <a:pt x="3" y="99"/>
                    <a:pt x="0" y="105"/>
                    <a:pt x="5" y="111"/>
                  </a:cubicBezTo>
                  <a:cubicBezTo>
                    <a:pt x="6" y="112"/>
                    <a:pt x="8" y="110"/>
                    <a:pt x="7" y="109"/>
                  </a:cubicBezTo>
                  <a:cubicBezTo>
                    <a:pt x="5" y="104"/>
                    <a:pt x="5" y="101"/>
                    <a:pt x="8" y="97"/>
                  </a:cubicBezTo>
                  <a:cubicBezTo>
                    <a:pt x="8" y="97"/>
                    <a:pt x="15" y="88"/>
                    <a:pt x="17" y="92"/>
                  </a:cubicBezTo>
                  <a:cubicBezTo>
                    <a:pt x="19" y="97"/>
                    <a:pt x="20" y="102"/>
                    <a:pt x="23" y="107"/>
                  </a:cubicBezTo>
                  <a:cubicBezTo>
                    <a:pt x="26" y="114"/>
                    <a:pt x="30" y="121"/>
                    <a:pt x="33" y="129"/>
                  </a:cubicBezTo>
                  <a:cubicBezTo>
                    <a:pt x="34" y="134"/>
                    <a:pt x="35" y="139"/>
                    <a:pt x="38" y="145"/>
                  </a:cubicBezTo>
                  <a:cubicBezTo>
                    <a:pt x="38" y="146"/>
                    <a:pt x="40" y="145"/>
                    <a:pt x="40" y="144"/>
                  </a:cubicBezTo>
                  <a:cubicBezTo>
                    <a:pt x="42" y="137"/>
                    <a:pt x="48" y="130"/>
                    <a:pt x="50" y="123"/>
                  </a:cubicBezTo>
                  <a:cubicBezTo>
                    <a:pt x="54" y="116"/>
                    <a:pt x="56" y="109"/>
                    <a:pt x="59" y="102"/>
                  </a:cubicBezTo>
                  <a:cubicBezTo>
                    <a:pt x="64" y="85"/>
                    <a:pt x="73" y="68"/>
                    <a:pt x="79" y="51"/>
                  </a:cubicBezTo>
                  <a:cubicBezTo>
                    <a:pt x="84" y="38"/>
                    <a:pt x="87" y="24"/>
                    <a:pt x="93" y="13"/>
                  </a:cubicBezTo>
                  <a:cubicBezTo>
                    <a:pt x="99" y="0"/>
                    <a:pt x="109" y="18"/>
                    <a:pt x="108" y="23"/>
                  </a:cubicBezTo>
                  <a:cubicBezTo>
                    <a:pt x="107" y="27"/>
                    <a:pt x="104" y="31"/>
                    <a:pt x="102" y="34"/>
                  </a:cubicBezTo>
                  <a:cubicBezTo>
                    <a:pt x="97" y="40"/>
                    <a:pt x="95" y="47"/>
                    <a:pt x="92" y="54"/>
                  </a:cubicBezTo>
                  <a:cubicBezTo>
                    <a:pt x="86" y="72"/>
                    <a:pt x="79" y="90"/>
                    <a:pt x="70" y="108"/>
                  </a:cubicBezTo>
                  <a:cubicBezTo>
                    <a:pt x="62" y="123"/>
                    <a:pt x="55" y="139"/>
                    <a:pt x="48" y="155"/>
                  </a:cubicBezTo>
                  <a:cubicBezTo>
                    <a:pt x="46" y="159"/>
                    <a:pt x="44" y="163"/>
                    <a:pt x="41" y="166"/>
                  </a:cubicBezTo>
                  <a:cubicBezTo>
                    <a:pt x="34" y="175"/>
                    <a:pt x="28" y="159"/>
                    <a:pt x="27" y="156"/>
                  </a:cubicBezTo>
                  <a:cubicBezTo>
                    <a:pt x="24" y="150"/>
                    <a:pt x="23" y="143"/>
                    <a:pt x="21" y="136"/>
                  </a:cubicBezTo>
                  <a:cubicBezTo>
                    <a:pt x="18" y="125"/>
                    <a:pt x="16" y="112"/>
                    <a:pt x="5" y="105"/>
                  </a:cubicBezTo>
                  <a:cubicBezTo>
                    <a:pt x="4" y="104"/>
                    <a:pt x="3" y="107"/>
                    <a:pt x="4" y="107"/>
                  </a:cubicBezTo>
                  <a:close/>
                </a:path>
              </a:pathLst>
            </a:custGeom>
            <a:grpFill/>
            <a:ln>
              <a:noFill/>
            </a:ln>
          </p:spPr>
          <p:txBody>
            <a:bodyPr vert="horz" wrap="square" lIns="91440" tIns="45720" rIns="91440" bIns="45720" numCol="1" anchor="t" anchorCtr="0" compatLnSpc="1">
              <a:prstTxWarp prst="textNoShape">
                <a:avLst/>
              </a:prstTxWarp>
            </a:bodyPr>
            <a:lstStyle/>
            <a:p>
              <a:pPr algn="r"/>
              <a:endParaRPr lang="zh-CN" altLang="en-US"/>
            </a:p>
          </p:txBody>
        </p:sp>
        <p:sp>
          <p:nvSpPr>
            <p:cNvPr id="54" name="任意多边形 53"/>
            <p:cNvSpPr>
              <a:spLocks/>
            </p:cNvSpPr>
            <p:nvPr/>
          </p:nvSpPr>
          <p:spPr bwMode="auto">
            <a:xfrm>
              <a:off x="12066802" y="4569947"/>
              <a:ext cx="655594" cy="572873"/>
            </a:xfrm>
            <a:custGeom>
              <a:avLst/>
              <a:gdLst>
                <a:gd name="connsiteX0" fmla="*/ 133533 w 655594"/>
                <a:gd name="connsiteY0" fmla="*/ 44924 h 572873"/>
                <a:gd name="connsiteX1" fmla="*/ 291520 w 655594"/>
                <a:gd name="connsiteY1" fmla="*/ 60235 h 572873"/>
                <a:gd name="connsiteX2" fmla="*/ 295265 w 655594"/>
                <a:gd name="connsiteY2" fmla="*/ 67744 h 572873"/>
                <a:gd name="connsiteX3" fmla="*/ 119256 w 655594"/>
                <a:gd name="connsiteY3" fmla="*/ 56481 h 572873"/>
                <a:gd name="connsiteX4" fmla="*/ 55593 w 655594"/>
                <a:gd name="connsiteY4" fmla="*/ 180375 h 572873"/>
                <a:gd name="connsiteX5" fmla="*/ 74318 w 655594"/>
                <a:gd name="connsiteY5" fmla="*/ 394375 h 572873"/>
                <a:gd name="connsiteX6" fmla="*/ 134236 w 655594"/>
                <a:gd name="connsiteY6" fmla="*/ 491989 h 572873"/>
                <a:gd name="connsiteX7" fmla="*/ 212878 w 655594"/>
                <a:gd name="connsiteY7" fmla="*/ 503252 h 572873"/>
                <a:gd name="connsiteX8" fmla="*/ 426336 w 655594"/>
                <a:gd name="connsiteY8" fmla="*/ 518269 h 572873"/>
                <a:gd name="connsiteX9" fmla="*/ 591110 w 655594"/>
                <a:gd name="connsiteY9" fmla="*/ 439427 h 572873"/>
                <a:gd name="connsiteX10" fmla="*/ 587365 w 655594"/>
                <a:gd name="connsiteY10" fmla="*/ 225428 h 572873"/>
                <a:gd name="connsiteX11" fmla="*/ 549916 w 655594"/>
                <a:gd name="connsiteY11" fmla="*/ 120305 h 572873"/>
                <a:gd name="connsiteX12" fmla="*/ 467529 w 655594"/>
                <a:gd name="connsiteY12" fmla="*/ 101533 h 572873"/>
                <a:gd name="connsiteX13" fmla="*/ 467529 w 655594"/>
                <a:gd name="connsiteY13" fmla="*/ 90270 h 572873"/>
                <a:gd name="connsiteX14" fmla="*/ 583620 w 655594"/>
                <a:gd name="connsiteY14" fmla="*/ 169112 h 572873"/>
                <a:gd name="connsiteX15" fmla="*/ 602344 w 655594"/>
                <a:gd name="connsiteY15" fmla="*/ 424410 h 572873"/>
                <a:gd name="connsiteX16" fmla="*/ 489998 w 655594"/>
                <a:gd name="connsiteY16" fmla="*/ 522024 h 572873"/>
                <a:gd name="connsiteX17" fmla="*/ 246582 w 655594"/>
                <a:gd name="connsiteY17" fmla="*/ 518269 h 572873"/>
                <a:gd name="connsiteX18" fmla="*/ 123001 w 655594"/>
                <a:gd name="connsiteY18" fmla="*/ 499497 h 572873"/>
                <a:gd name="connsiteX19" fmla="*/ 74318 w 655594"/>
                <a:gd name="connsiteY19" fmla="*/ 458199 h 572873"/>
                <a:gd name="connsiteX20" fmla="*/ 59338 w 655594"/>
                <a:gd name="connsiteY20" fmla="*/ 345568 h 572873"/>
                <a:gd name="connsiteX21" fmla="*/ 48103 w 655594"/>
                <a:gd name="connsiteY21" fmla="*/ 195393 h 572873"/>
                <a:gd name="connsiteX22" fmla="*/ 81807 w 655594"/>
                <a:gd name="connsiteY22" fmla="*/ 56481 h 572873"/>
                <a:gd name="connsiteX23" fmla="*/ 133533 w 655594"/>
                <a:gd name="connsiteY23" fmla="*/ 44924 h 572873"/>
                <a:gd name="connsiteX24" fmla="*/ 80782 w 655594"/>
                <a:gd name="connsiteY24" fmla="*/ 866 h 572873"/>
                <a:gd name="connsiteX25" fmla="*/ 126239 w 655594"/>
                <a:gd name="connsiteY25" fmla="*/ 6966 h 572873"/>
                <a:gd name="connsiteX26" fmla="*/ 309941 w 655594"/>
                <a:gd name="connsiteY26" fmla="*/ 3212 h 572873"/>
                <a:gd name="connsiteX27" fmla="*/ 313690 w 655594"/>
                <a:gd name="connsiteY27" fmla="*/ 10720 h 572873"/>
                <a:gd name="connsiteX28" fmla="*/ 77502 w 655594"/>
                <a:gd name="connsiteY28" fmla="*/ 10720 h 572873"/>
                <a:gd name="connsiteX29" fmla="*/ 32514 w 655594"/>
                <a:gd name="connsiteY29" fmla="*/ 18228 h 572873"/>
                <a:gd name="connsiteX30" fmla="*/ 10020 w 655594"/>
                <a:gd name="connsiteY30" fmla="*/ 82048 h 572873"/>
                <a:gd name="connsiteX31" fmla="*/ 17518 w 655594"/>
                <a:gd name="connsiteY31" fmla="*/ 217195 h 572873"/>
                <a:gd name="connsiteX32" fmla="*/ 28765 w 655594"/>
                <a:gd name="connsiteY32" fmla="*/ 367359 h 572873"/>
                <a:gd name="connsiteX33" fmla="*/ 32514 w 655594"/>
                <a:gd name="connsiteY33" fmla="*/ 498752 h 572873"/>
                <a:gd name="connsiteX34" fmla="*/ 264953 w 655594"/>
                <a:gd name="connsiteY34" fmla="*/ 551309 h 572873"/>
                <a:gd name="connsiteX35" fmla="*/ 542380 w 655594"/>
                <a:gd name="connsiteY35" fmla="*/ 547555 h 572873"/>
                <a:gd name="connsiteX36" fmla="*/ 643603 w 655594"/>
                <a:gd name="connsiteY36" fmla="*/ 371113 h 572873"/>
                <a:gd name="connsiteX37" fmla="*/ 628607 w 655594"/>
                <a:gd name="connsiteY37" fmla="*/ 250982 h 572873"/>
                <a:gd name="connsiteX38" fmla="*/ 617360 w 655594"/>
                <a:gd name="connsiteY38" fmla="*/ 127097 h 572873"/>
                <a:gd name="connsiteX39" fmla="*/ 546129 w 655594"/>
                <a:gd name="connsiteY39" fmla="*/ 55770 h 572873"/>
                <a:gd name="connsiteX40" fmla="*/ 486144 w 655594"/>
                <a:gd name="connsiteY40" fmla="*/ 44507 h 572873"/>
                <a:gd name="connsiteX41" fmla="*/ 489894 w 655594"/>
                <a:gd name="connsiteY41" fmla="*/ 36999 h 572873"/>
                <a:gd name="connsiteX42" fmla="*/ 621109 w 655594"/>
                <a:gd name="connsiteY42" fmla="*/ 89556 h 572873"/>
                <a:gd name="connsiteX43" fmla="*/ 639854 w 655594"/>
                <a:gd name="connsiteY43" fmla="*/ 262244 h 572873"/>
                <a:gd name="connsiteX44" fmla="*/ 654850 w 655594"/>
                <a:gd name="connsiteY44" fmla="*/ 382375 h 572873"/>
                <a:gd name="connsiteX45" fmla="*/ 561125 w 655594"/>
                <a:gd name="connsiteY45" fmla="*/ 551309 h 572873"/>
                <a:gd name="connsiteX46" fmla="*/ 264953 w 655594"/>
                <a:gd name="connsiteY46" fmla="*/ 558817 h 572873"/>
                <a:gd name="connsiteX47" fmla="*/ 96247 w 655594"/>
                <a:gd name="connsiteY47" fmla="*/ 558817 h 572873"/>
                <a:gd name="connsiteX48" fmla="*/ 36263 w 655594"/>
                <a:gd name="connsiteY48" fmla="*/ 525031 h 572873"/>
                <a:gd name="connsiteX49" fmla="*/ 17518 w 655594"/>
                <a:gd name="connsiteY49" fmla="*/ 412408 h 572873"/>
                <a:gd name="connsiteX50" fmla="*/ 10020 w 655594"/>
                <a:gd name="connsiteY50" fmla="*/ 232212 h 572873"/>
                <a:gd name="connsiteX51" fmla="*/ 2522 w 655594"/>
                <a:gd name="connsiteY51" fmla="*/ 48261 h 572873"/>
                <a:gd name="connsiteX52" fmla="*/ 32514 w 655594"/>
                <a:gd name="connsiteY52" fmla="*/ 3212 h 572873"/>
                <a:gd name="connsiteX53" fmla="*/ 80782 w 655594"/>
                <a:gd name="connsiteY53" fmla="*/ 866 h 57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5594" h="572873">
                  <a:moveTo>
                    <a:pt x="133533" y="44924"/>
                  </a:moveTo>
                  <a:cubicBezTo>
                    <a:pt x="186195" y="44748"/>
                    <a:pt x="240964" y="71498"/>
                    <a:pt x="291520" y="60235"/>
                  </a:cubicBezTo>
                  <a:cubicBezTo>
                    <a:pt x="299010" y="60235"/>
                    <a:pt x="299010" y="67744"/>
                    <a:pt x="295265" y="67744"/>
                  </a:cubicBezTo>
                  <a:cubicBezTo>
                    <a:pt x="235347" y="82761"/>
                    <a:pt x="179174" y="48972"/>
                    <a:pt x="119256" y="56481"/>
                  </a:cubicBezTo>
                  <a:cubicBezTo>
                    <a:pt x="48103" y="63989"/>
                    <a:pt x="51848" y="124059"/>
                    <a:pt x="55593" y="180375"/>
                  </a:cubicBezTo>
                  <a:cubicBezTo>
                    <a:pt x="59338" y="251708"/>
                    <a:pt x="66828" y="323042"/>
                    <a:pt x="74318" y="394375"/>
                  </a:cubicBezTo>
                  <a:cubicBezTo>
                    <a:pt x="78062" y="439427"/>
                    <a:pt x="78062" y="488234"/>
                    <a:pt x="134236" y="491989"/>
                  </a:cubicBezTo>
                  <a:cubicBezTo>
                    <a:pt x="160450" y="495743"/>
                    <a:pt x="186664" y="499497"/>
                    <a:pt x="212878" y="503252"/>
                  </a:cubicBezTo>
                  <a:cubicBezTo>
                    <a:pt x="284030" y="514515"/>
                    <a:pt x="355183" y="525778"/>
                    <a:pt x="426336" y="518269"/>
                  </a:cubicBezTo>
                  <a:cubicBezTo>
                    <a:pt x="482509" y="514515"/>
                    <a:pt x="576130" y="507006"/>
                    <a:pt x="591110" y="439427"/>
                  </a:cubicBezTo>
                  <a:cubicBezTo>
                    <a:pt x="606089" y="371849"/>
                    <a:pt x="598600" y="293007"/>
                    <a:pt x="587365" y="225428"/>
                  </a:cubicBezTo>
                  <a:cubicBezTo>
                    <a:pt x="579875" y="191638"/>
                    <a:pt x="572386" y="142831"/>
                    <a:pt x="549916" y="120305"/>
                  </a:cubicBezTo>
                  <a:cubicBezTo>
                    <a:pt x="527447" y="97779"/>
                    <a:pt x="497488" y="101533"/>
                    <a:pt x="467529" y="101533"/>
                  </a:cubicBezTo>
                  <a:cubicBezTo>
                    <a:pt x="460039" y="101533"/>
                    <a:pt x="460039" y="90270"/>
                    <a:pt x="467529" y="90270"/>
                  </a:cubicBezTo>
                  <a:cubicBezTo>
                    <a:pt x="531192" y="90270"/>
                    <a:pt x="564896" y="105288"/>
                    <a:pt x="583620" y="169112"/>
                  </a:cubicBezTo>
                  <a:cubicBezTo>
                    <a:pt x="606089" y="247954"/>
                    <a:pt x="617324" y="345568"/>
                    <a:pt x="602344" y="424410"/>
                  </a:cubicBezTo>
                  <a:cubicBezTo>
                    <a:pt x="591110" y="484480"/>
                    <a:pt x="546171" y="510761"/>
                    <a:pt x="489998" y="522024"/>
                  </a:cubicBezTo>
                  <a:cubicBezTo>
                    <a:pt x="407611" y="537041"/>
                    <a:pt x="325224" y="529532"/>
                    <a:pt x="246582" y="518269"/>
                  </a:cubicBezTo>
                  <a:cubicBezTo>
                    <a:pt x="205388" y="514515"/>
                    <a:pt x="164195" y="507006"/>
                    <a:pt x="123001" y="499497"/>
                  </a:cubicBezTo>
                  <a:cubicBezTo>
                    <a:pt x="100532" y="495743"/>
                    <a:pt x="78062" y="480726"/>
                    <a:pt x="74318" y="458199"/>
                  </a:cubicBezTo>
                  <a:cubicBezTo>
                    <a:pt x="63083" y="420655"/>
                    <a:pt x="63083" y="383112"/>
                    <a:pt x="59338" y="345568"/>
                  </a:cubicBezTo>
                  <a:cubicBezTo>
                    <a:pt x="51848" y="296761"/>
                    <a:pt x="48103" y="244200"/>
                    <a:pt x="48103" y="195393"/>
                  </a:cubicBezTo>
                  <a:cubicBezTo>
                    <a:pt x="44359" y="150340"/>
                    <a:pt x="33124" y="82761"/>
                    <a:pt x="81807" y="56481"/>
                  </a:cubicBezTo>
                  <a:cubicBezTo>
                    <a:pt x="98659" y="48033"/>
                    <a:pt x="115979" y="44983"/>
                    <a:pt x="133533" y="44924"/>
                  </a:cubicBezTo>
                  <a:close/>
                  <a:moveTo>
                    <a:pt x="80782" y="866"/>
                  </a:moveTo>
                  <a:cubicBezTo>
                    <a:pt x="96247" y="2273"/>
                    <a:pt x="111243" y="5089"/>
                    <a:pt x="126239" y="6966"/>
                  </a:cubicBezTo>
                  <a:cubicBezTo>
                    <a:pt x="189973" y="6966"/>
                    <a:pt x="249957" y="10720"/>
                    <a:pt x="309941" y="3212"/>
                  </a:cubicBezTo>
                  <a:cubicBezTo>
                    <a:pt x="317439" y="-542"/>
                    <a:pt x="321188" y="10720"/>
                    <a:pt x="313690" y="10720"/>
                  </a:cubicBezTo>
                  <a:cubicBezTo>
                    <a:pt x="234961" y="21982"/>
                    <a:pt x="156231" y="14474"/>
                    <a:pt x="77502" y="10720"/>
                  </a:cubicBezTo>
                  <a:cubicBezTo>
                    <a:pt x="66255" y="10720"/>
                    <a:pt x="43761" y="6966"/>
                    <a:pt x="32514" y="18228"/>
                  </a:cubicBezTo>
                  <a:cubicBezTo>
                    <a:pt x="10020" y="29491"/>
                    <a:pt x="10020" y="59524"/>
                    <a:pt x="10020" y="82048"/>
                  </a:cubicBezTo>
                  <a:cubicBezTo>
                    <a:pt x="13769" y="127097"/>
                    <a:pt x="13769" y="172146"/>
                    <a:pt x="17518" y="217195"/>
                  </a:cubicBezTo>
                  <a:cubicBezTo>
                    <a:pt x="21267" y="265999"/>
                    <a:pt x="25016" y="318556"/>
                    <a:pt x="28765" y="367359"/>
                  </a:cubicBezTo>
                  <a:cubicBezTo>
                    <a:pt x="28765" y="408654"/>
                    <a:pt x="21267" y="457457"/>
                    <a:pt x="32514" y="498752"/>
                  </a:cubicBezTo>
                  <a:cubicBezTo>
                    <a:pt x="62506" y="585096"/>
                    <a:pt x="197471" y="547555"/>
                    <a:pt x="264953" y="551309"/>
                  </a:cubicBezTo>
                  <a:cubicBezTo>
                    <a:pt x="351180" y="555063"/>
                    <a:pt x="459901" y="581342"/>
                    <a:pt x="542380" y="547555"/>
                  </a:cubicBezTo>
                  <a:cubicBezTo>
                    <a:pt x="613611" y="517522"/>
                    <a:pt x="643603" y="442441"/>
                    <a:pt x="643603" y="371113"/>
                  </a:cubicBezTo>
                  <a:cubicBezTo>
                    <a:pt x="643603" y="329818"/>
                    <a:pt x="636105" y="292277"/>
                    <a:pt x="628607" y="250982"/>
                  </a:cubicBezTo>
                  <a:cubicBezTo>
                    <a:pt x="621109" y="209687"/>
                    <a:pt x="621109" y="168392"/>
                    <a:pt x="617360" y="127097"/>
                  </a:cubicBezTo>
                  <a:cubicBezTo>
                    <a:pt x="613611" y="78294"/>
                    <a:pt x="598615" y="55770"/>
                    <a:pt x="546129" y="55770"/>
                  </a:cubicBezTo>
                  <a:cubicBezTo>
                    <a:pt x="527384" y="55770"/>
                    <a:pt x="508639" y="55770"/>
                    <a:pt x="486144" y="44507"/>
                  </a:cubicBezTo>
                  <a:cubicBezTo>
                    <a:pt x="482395" y="44507"/>
                    <a:pt x="482395" y="33245"/>
                    <a:pt x="489894" y="36999"/>
                  </a:cubicBezTo>
                  <a:cubicBezTo>
                    <a:pt x="534882" y="55770"/>
                    <a:pt x="606113" y="25737"/>
                    <a:pt x="621109" y="89556"/>
                  </a:cubicBezTo>
                  <a:cubicBezTo>
                    <a:pt x="632356" y="145868"/>
                    <a:pt x="628607" y="205933"/>
                    <a:pt x="639854" y="262244"/>
                  </a:cubicBezTo>
                  <a:cubicBezTo>
                    <a:pt x="647352" y="303539"/>
                    <a:pt x="658599" y="341080"/>
                    <a:pt x="654850" y="382375"/>
                  </a:cubicBezTo>
                  <a:cubicBezTo>
                    <a:pt x="647352" y="446195"/>
                    <a:pt x="624858" y="517522"/>
                    <a:pt x="561125" y="551309"/>
                  </a:cubicBezTo>
                  <a:cubicBezTo>
                    <a:pt x="471148" y="592604"/>
                    <a:pt x="362427" y="562572"/>
                    <a:pt x="264953" y="558817"/>
                  </a:cubicBezTo>
                  <a:cubicBezTo>
                    <a:pt x="212467" y="558817"/>
                    <a:pt x="152482" y="570080"/>
                    <a:pt x="96247" y="558817"/>
                  </a:cubicBezTo>
                  <a:cubicBezTo>
                    <a:pt x="73753" y="555063"/>
                    <a:pt x="47510" y="543801"/>
                    <a:pt x="36263" y="525031"/>
                  </a:cubicBezTo>
                  <a:cubicBezTo>
                    <a:pt x="17518" y="487490"/>
                    <a:pt x="17518" y="449949"/>
                    <a:pt x="17518" y="412408"/>
                  </a:cubicBezTo>
                  <a:cubicBezTo>
                    <a:pt x="17518" y="352343"/>
                    <a:pt x="13769" y="292277"/>
                    <a:pt x="10020" y="232212"/>
                  </a:cubicBezTo>
                  <a:cubicBezTo>
                    <a:pt x="6271" y="172146"/>
                    <a:pt x="-4976" y="108327"/>
                    <a:pt x="2522" y="48261"/>
                  </a:cubicBezTo>
                  <a:cubicBezTo>
                    <a:pt x="2522" y="29491"/>
                    <a:pt x="17518" y="10720"/>
                    <a:pt x="32514" y="3212"/>
                  </a:cubicBezTo>
                  <a:cubicBezTo>
                    <a:pt x="49385" y="-542"/>
                    <a:pt x="65318" y="-542"/>
                    <a:pt x="80782" y="866"/>
                  </a:cubicBezTo>
                  <a:close/>
                </a:path>
              </a:pathLst>
            </a:custGeom>
            <a:grpFill/>
            <a:ln>
              <a:noFill/>
            </a:ln>
          </p:spPr>
          <p:txBody>
            <a:bodyPr vert="horz" wrap="square" lIns="91440" tIns="45720" rIns="91440" bIns="45720" numCol="1" anchor="t" anchorCtr="0" compatLnSpc="1">
              <a:prstTxWarp prst="textNoShape">
                <a:avLst/>
              </a:prstTxWarp>
              <a:noAutofit/>
            </a:bodyPr>
            <a:lstStyle/>
            <a:p>
              <a:pPr algn="r"/>
              <a:endParaRPr lang="zh-CN" altLang="en-US"/>
            </a:p>
          </p:txBody>
        </p:sp>
      </p:grpSp>
      <p:grpSp>
        <p:nvGrpSpPr>
          <p:cNvPr id="55" name="组合 54"/>
          <p:cNvGrpSpPr/>
          <p:nvPr/>
        </p:nvGrpSpPr>
        <p:grpSpPr>
          <a:xfrm>
            <a:off x="5270882" y="3109626"/>
            <a:ext cx="432937" cy="532109"/>
            <a:chOff x="12066802" y="4337051"/>
            <a:chExt cx="655594" cy="805769"/>
          </a:xfrm>
          <a:solidFill>
            <a:schemeClr val="bg1">
              <a:lumMod val="75000"/>
            </a:schemeClr>
          </a:solidFill>
        </p:grpSpPr>
        <p:sp>
          <p:nvSpPr>
            <p:cNvPr id="56" name="Freeform 1106"/>
            <p:cNvSpPr>
              <a:spLocks/>
            </p:cNvSpPr>
            <p:nvPr/>
          </p:nvSpPr>
          <p:spPr bwMode="auto">
            <a:xfrm>
              <a:off x="12193588" y="4337051"/>
              <a:ext cx="446088" cy="660400"/>
            </a:xfrm>
            <a:custGeom>
              <a:avLst/>
              <a:gdLst>
                <a:gd name="T0" fmla="*/ 4 w 119"/>
                <a:gd name="T1" fmla="*/ 107 h 176"/>
                <a:gd name="T2" fmla="*/ 25 w 119"/>
                <a:gd name="T3" fmla="*/ 159 h 176"/>
                <a:gd name="T4" fmla="*/ 45 w 119"/>
                <a:gd name="T5" fmla="*/ 166 h 176"/>
                <a:gd name="T6" fmla="*/ 57 w 119"/>
                <a:gd name="T7" fmla="*/ 141 h 176"/>
                <a:gd name="T8" fmla="*/ 74 w 119"/>
                <a:gd name="T9" fmla="*/ 106 h 176"/>
                <a:gd name="T10" fmla="*/ 88 w 119"/>
                <a:gd name="T11" fmla="*/ 75 h 176"/>
                <a:gd name="T12" fmla="*/ 101 w 119"/>
                <a:gd name="T13" fmla="*/ 40 h 176"/>
                <a:gd name="T14" fmla="*/ 104 w 119"/>
                <a:gd name="T15" fmla="*/ 8 h 176"/>
                <a:gd name="T16" fmla="*/ 85 w 119"/>
                <a:gd name="T17" fmla="*/ 25 h 176"/>
                <a:gd name="T18" fmla="*/ 61 w 119"/>
                <a:gd name="T19" fmla="*/ 89 h 176"/>
                <a:gd name="T20" fmla="*/ 50 w 119"/>
                <a:gd name="T21" fmla="*/ 116 h 176"/>
                <a:gd name="T22" fmla="*/ 38 w 119"/>
                <a:gd name="T23" fmla="*/ 143 h 176"/>
                <a:gd name="T24" fmla="*/ 40 w 119"/>
                <a:gd name="T25" fmla="*/ 143 h 176"/>
                <a:gd name="T26" fmla="*/ 34 w 119"/>
                <a:gd name="T27" fmla="*/ 125 h 176"/>
                <a:gd name="T28" fmla="*/ 26 w 119"/>
                <a:gd name="T29" fmla="*/ 109 h 176"/>
                <a:gd name="T30" fmla="*/ 19 w 119"/>
                <a:gd name="T31" fmla="*/ 92 h 176"/>
                <a:gd name="T32" fmla="*/ 16 w 119"/>
                <a:gd name="T33" fmla="*/ 88 h 176"/>
                <a:gd name="T34" fmla="*/ 7 w 119"/>
                <a:gd name="T35" fmla="*/ 94 h 176"/>
                <a:gd name="T36" fmla="*/ 5 w 119"/>
                <a:gd name="T37" fmla="*/ 111 h 176"/>
                <a:gd name="T38" fmla="*/ 7 w 119"/>
                <a:gd name="T39" fmla="*/ 109 h 176"/>
                <a:gd name="T40" fmla="*/ 8 w 119"/>
                <a:gd name="T41" fmla="*/ 97 h 176"/>
                <a:gd name="T42" fmla="*/ 17 w 119"/>
                <a:gd name="T43" fmla="*/ 92 h 176"/>
                <a:gd name="T44" fmla="*/ 23 w 119"/>
                <a:gd name="T45" fmla="*/ 107 h 176"/>
                <a:gd name="T46" fmla="*/ 33 w 119"/>
                <a:gd name="T47" fmla="*/ 129 h 176"/>
                <a:gd name="T48" fmla="*/ 38 w 119"/>
                <a:gd name="T49" fmla="*/ 145 h 176"/>
                <a:gd name="T50" fmla="*/ 40 w 119"/>
                <a:gd name="T51" fmla="*/ 144 h 176"/>
                <a:gd name="T52" fmla="*/ 50 w 119"/>
                <a:gd name="T53" fmla="*/ 123 h 176"/>
                <a:gd name="T54" fmla="*/ 59 w 119"/>
                <a:gd name="T55" fmla="*/ 102 h 176"/>
                <a:gd name="T56" fmla="*/ 79 w 119"/>
                <a:gd name="T57" fmla="*/ 51 h 176"/>
                <a:gd name="T58" fmla="*/ 93 w 119"/>
                <a:gd name="T59" fmla="*/ 13 h 176"/>
                <a:gd name="T60" fmla="*/ 108 w 119"/>
                <a:gd name="T61" fmla="*/ 23 h 176"/>
                <a:gd name="T62" fmla="*/ 102 w 119"/>
                <a:gd name="T63" fmla="*/ 34 h 176"/>
                <a:gd name="T64" fmla="*/ 92 w 119"/>
                <a:gd name="T65" fmla="*/ 54 h 176"/>
                <a:gd name="T66" fmla="*/ 70 w 119"/>
                <a:gd name="T67" fmla="*/ 108 h 176"/>
                <a:gd name="T68" fmla="*/ 48 w 119"/>
                <a:gd name="T69" fmla="*/ 155 h 176"/>
                <a:gd name="T70" fmla="*/ 41 w 119"/>
                <a:gd name="T71" fmla="*/ 166 h 176"/>
                <a:gd name="T72" fmla="*/ 27 w 119"/>
                <a:gd name="T73" fmla="*/ 156 h 176"/>
                <a:gd name="T74" fmla="*/ 21 w 119"/>
                <a:gd name="T75" fmla="*/ 136 h 176"/>
                <a:gd name="T76" fmla="*/ 5 w 119"/>
                <a:gd name="T77" fmla="*/ 105 h 176"/>
                <a:gd name="T78" fmla="*/ 4 w 119"/>
                <a:gd name="T79" fmla="*/ 10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176">
                  <a:moveTo>
                    <a:pt x="4" y="107"/>
                  </a:moveTo>
                  <a:cubicBezTo>
                    <a:pt x="19" y="117"/>
                    <a:pt x="19" y="144"/>
                    <a:pt x="25" y="159"/>
                  </a:cubicBezTo>
                  <a:cubicBezTo>
                    <a:pt x="30" y="169"/>
                    <a:pt x="37" y="176"/>
                    <a:pt x="45" y="166"/>
                  </a:cubicBezTo>
                  <a:cubicBezTo>
                    <a:pt x="50" y="159"/>
                    <a:pt x="53" y="149"/>
                    <a:pt x="57" y="141"/>
                  </a:cubicBezTo>
                  <a:cubicBezTo>
                    <a:pt x="62" y="128"/>
                    <a:pt x="68" y="117"/>
                    <a:pt x="74" y="106"/>
                  </a:cubicBezTo>
                  <a:cubicBezTo>
                    <a:pt x="79" y="95"/>
                    <a:pt x="84" y="85"/>
                    <a:pt x="88" y="75"/>
                  </a:cubicBezTo>
                  <a:cubicBezTo>
                    <a:pt x="93" y="63"/>
                    <a:pt x="95" y="51"/>
                    <a:pt x="101" y="40"/>
                  </a:cubicBezTo>
                  <a:cubicBezTo>
                    <a:pt x="107" y="29"/>
                    <a:pt x="119" y="18"/>
                    <a:pt x="104" y="8"/>
                  </a:cubicBezTo>
                  <a:cubicBezTo>
                    <a:pt x="92" y="1"/>
                    <a:pt x="88" y="17"/>
                    <a:pt x="85" y="25"/>
                  </a:cubicBezTo>
                  <a:cubicBezTo>
                    <a:pt x="79" y="47"/>
                    <a:pt x="70" y="68"/>
                    <a:pt x="61" y="89"/>
                  </a:cubicBezTo>
                  <a:cubicBezTo>
                    <a:pt x="57" y="98"/>
                    <a:pt x="54" y="107"/>
                    <a:pt x="50" y="116"/>
                  </a:cubicBezTo>
                  <a:cubicBezTo>
                    <a:pt x="47" y="126"/>
                    <a:pt x="40" y="134"/>
                    <a:pt x="38" y="143"/>
                  </a:cubicBezTo>
                  <a:cubicBezTo>
                    <a:pt x="38" y="143"/>
                    <a:pt x="39" y="143"/>
                    <a:pt x="40" y="143"/>
                  </a:cubicBezTo>
                  <a:cubicBezTo>
                    <a:pt x="37" y="137"/>
                    <a:pt x="36" y="131"/>
                    <a:pt x="34" y="125"/>
                  </a:cubicBezTo>
                  <a:cubicBezTo>
                    <a:pt x="32" y="119"/>
                    <a:pt x="29" y="114"/>
                    <a:pt x="26" y="109"/>
                  </a:cubicBezTo>
                  <a:cubicBezTo>
                    <a:pt x="23" y="103"/>
                    <a:pt x="21" y="97"/>
                    <a:pt x="19" y="92"/>
                  </a:cubicBezTo>
                  <a:cubicBezTo>
                    <a:pt x="19" y="90"/>
                    <a:pt x="18" y="89"/>
                    <a:pt x="16" y="88"/>
                  </a:cubicBezTo>
                  <a:cubicBezTo>
                    <a:pt x="14" y="86"/>
                    <a:pt x="8" y="93"/>
                    <a:pt x="7" y="94"/>
                  </a:cubicBezTo>
                  <a:cubicBezTo>
                    <a:pt x="3" y="99"/>
                    <a:pt x="0" y="105"/>
                    <a:pt x="5" y="111"/>
                  </a:cubicBezTo>
                  <a:cubicBezTo>
                    <a:pt x="6" y="112"/>
                    <a:pt x="8" y="110"/>
                    <a:pt x="7" y="109"/>
                  </a:cubicBezTo>
                  <a:cubicBezTo>
                    <a:pt x="5" y="104"/>
                    <a:pt x="5" y="101"/>
                    <a:pt x="8" y="97"/>
                  </a:cubicBezTo>
                  <a:cubicBezTo>
                    <a:pt x="8" y="97"/>
                    <a:pt x="15" y="88"/>
                    <a:pt x="17" y="92"/>
                  </a:cubicBezTo>
                  <a:cubicBezTo>
                    <a:pt x="19" y="97"/>
                    <a:pt x="20" y="102"/>
                    <a:pt x="23" y="107"/>
                  </a:cubicBezTo>
                  <a:cubicBezTo>
                    <a:pt x="26" y="114"/>
                    <a:pt x="30" y="121"/>
                    <a:pt x="33" y="129"/>
                  </a:cubicBezTo>
                  <a:cubicBezTo>
                    <a:pt x="34" y="134"/>
                    <a:pt x="35" y="139"/>
                    <a:pt x="38" y="145"/>
                  </a:cubicBezTo>
                  <a:cubicBezTo>
                    <a:pt x="38" y="146"/>
                    <a:pt x="40" y="145"/>
                    <a:pt x="40" y="144"/>
                  </a:cubicBezTo>
                  <a:cubicBezTo>
                    <a:pt x="42" y="137"/>
                    <a:pt x="48" y="130"/>
                    <a:pt x="50" y="123"/>
                  </a:cubicBezTo>
                  <a:cubicBezTo>
                    <a:pt x="54" y="116"/>
                    <a:pt x="56" y="109"/>
                    <a:pt x="59" y="102"/>
                  </a:cubicBezTo>
                  <a:cubicBezTo>
                    <a:pt x="64" y="85"/>
                    <a:pt x="73" y="68"/>
                    <a:pt x="79" y="51"/>
                  </a:cubicBezTo>
                  <a:cubicBezTo>
                    <a:pt x="84" y="38"/>
                    <a:pt x="87" y="24"/>
                    <a:pt x="93" y="13"/>
                  </a:cubicBezTo>
                  <a:cubicBezTo>
                    <a:pt x="99" y="0"/>
                    <a:pt x="109" y="18"/>
                    <a:pt x="108" y="23"/>
                  </a:cubicBezTo>
                  <a:cubicBezTo>
                    <a:pt x="107" y="27"/>
                    <a:pt x="104" y="31"/>
                    <a:pt x="102" y="34"/>
                  </a:cubicBezTo>
                  <a:cubicBezTo>
                    <a:pt x="97" y="40"/>
                    <a:pt x="95" y="47"/>
                    <a:pt x="92" y="54"/>
                  </a:cubicBezTo>
                  <a:cubicBezTo>
                    <a:pt x="86" y="72"/>
                    <a:pt x="79" y="90"/>
                    <a:pt x="70" y="108"/>
                  </a:cubicBezTo>
                  <a:cubicBezTo>
                    <a:pt x="62" y="123"/>
                    <a:pt x="55" y="139"/>
                    <a:pt x="48" y="155"/>
                  </a:cubicBezTo>
                  <a:cubicBezTo>
                    <a:pt x="46" y="159"/>
                    <a:pt x="44" y="163"/>
                    <a:pt x="41" y="166"/>
                  </a:cubicBezTo>
                  <a:cubicBezTo>
                    <a:pt x="34" y="175"/>
                    <a:pt x="28" y="159"/>
                    <a:pt x="27" y="156"/>
                  </a:cubicBezTo>
                  <a:cubicBezTo>
                    <a:pt x="24" y="150"/>
                    <a:pt x="23" y="143"/>
                    <a:pt x="21" y="136"/>
                  </a:cubicBezTo>
                  <a:cubicBezTo>
                    <a:pt x="18" y="125"/>
                    <a:pt x="16" y="112"/>
                    <a:pt x="5" y="105"/>
                  </a:cubicBezTo>
                  <a:cubicBezTo>
                    <a:pt x="4" y="104"/>
                    <a:pt x="3" y="107"/>
                    <a:pt x="4" y="107"/>
                  </a:cubicBezTo>
                  <a:close/>
                </a:path>
              </a:pathLst>
            </a:custGeom>
            <a:grpFill/>
            <a:ln>
              <a:noFill/>
            </a:ln>
          </p:spPr>
          <p:txBody>
            <a:bodyPr vert="horz" wrap="square" lIns="91440" tIns="45720" rIns="91440" bIns="45720" numCol="1" anchor="t" anchorCtr="0" compatLnSpc="1">
              <a:prstTxWarp prst="textNoShape">
                <a:avLst/>
              </a:prstTxWarp>
            </a:bodyPr>
            <a:lstStyle/>
            <a:p>
              <a:pPr algn="r"/>
              <a:endParaRPr lang="zh-CN" altLang="en-US"/>
            </a:p>
          </p:txBody>
        </p:sp>
        <p:sp>
          <p:nvSpPr>
            <p:cNvPr id="57" name="任意多边形 56"/>
            <p:cNvSpPr>
              <a:spLocks/>
            </p:cNvSpPr>
            <p:nvPr/>
          </p:nvSpPr>
          <p:spPr bwMode="auto">
            <a:xfrm>
              <a:off x="12066802" y="4569947"/>
              <a:ext cx="655594" cy="572873"/>
            </a:xfrm>
            <a:custGeom>
              <a:avLst/>
              <a:gdLst>
                <a:gd name="connsiteX0" fmla="*/ 133533 w 655594"/>
                <a:gd name="connsiteY0" fmla="*/ 44924 h 572873"/>
                <a:gd name="connsiteX1" fmla="*/ 291520 w 655594"/>
                <a:gd name="connsiteY1" fmla="*/ 60235 h 572873"/>
                <a:gd name="connsiteX2" fmla="*/ 295265 w 655594"/>
                <a:gd name="connsiteY2" fmla="*/ 67744 h 572873"/>
                <a:gd name="connsiteX3" fmla="*/ 119256 w 655594"/>
                <a:gd name="connsiteY3" fmla="*/ 56481 h 572873"/>
                <a:gd name="connsiteX4" fmla="*/ 55593 w 655594"/>
                <a:gd name="connsiteY4" fmla="*/ 180375 h 572873"/>
                <a:gd name="connsiteX5" fmla="*/ 74318 w 655594"/>
                <a:gd name="connsiteY5" fmla="*/ 394375 h 572873"/>
                <a:gd name="connsiteX6" fmla="*/ 134236 w 655594"/>
                <a:gd name="connsiteY6" fmla="*/ 491989 h 572873"/>
                <a:gd name="connsiteX7" fmla="*/ 212878 w 655594"/>
                <a:gd name="connsiteY7" fmla="*/ 503252 h 572873"/>
                <a:gd name="connsiteX8" fmla="*/ 426336 w 655594"/>
                <a:gd name="connsiteY8" fmla="*/ 518269 h 572873"/>
                <a:gd name="connsiteX9" fmla="*/ 591110 w 655594"/>
                <a:gd name="connsiteY9" fmla="*/ 439427 h 572873"/>
                <a:gd name="connsiteX10" fmla="*/ 587365 w 655594"/>
                <a:gd name="connsiteY10" fmla="*/ 225428 h 572873"/>
                <a:gd name="connsiteX11" fmla="*/ 549916 w 655594"/>
                <a:gd name="connsiteY11" fmla="*/ 120305 h 572873"/>
                <a:gd name="connsiteX12" fmla="*/ 467529 w 655594"/>
                <a:gd name="connsiteY12" fmla="*/ 101533 h 572873"/>
                <a:gd name="connsiteX13" fmla="*/ 467529 w 655594"/>
                <a:gd name="connsiteY13" fmla="*/ 90270 h 572873"/>
                <a:gd name="connsiteX14" fmla="*/ 583620 w 655594"/>
                <a:gd name="connsiteY14" fmla="*/ 169112 h 572873"/>
                <a:gd name="connsiteX15" fmla="*/ 602344 w 655594"/>
                <a:gd name="connsiteY15" fmla="*/ 424410 h 572873"/>
                <a:gd name="connsiteX16" fmla="*/ 489998 w 655594"/>
                <a:gd name="connsiteY16" fmla="*/ 522024 h 572873"/>
                <a:gd name="connsiteX17" fmla="*/ 246582 w 655594"/>
                <a:gd name="connsiteY17" fmla="*/ 518269 h 572873"/>
                <a:gd name="connsiteX18" fmla="*/ 123001 w 655594"/>
                <a:gd name="connsiteY18" fmla="*/ 499497 h 572873"/>
                <a:gd name="connsiteX19" fmla="*/ 74318 w 655594"/>
                <a:gd name="connsiteY19" fmla="*/ 458199 h 572873"/>
                <a:gd name="connsiteX20" fmla="*/ 59338 w 655594"/>
                <a:gd name="connsiteY20" fmla="*/ 345568 h 572873"/>
                <a:gd name="connsiteX21" fmla="*/ 48103 w 655594"/>
                <a:gd name="connsiteY21" fmla="*/ 195393 h 572873"/>
                <a:gd name="connsiteX22" fmla="*/ 81807 w 655594"/>
                <a:gd name="connsiteY22" fmla="*/ 56481 h 572873"/>
                <a:gd name="connsiteX23" fmla="*/ 133533 w 655594"/>
                <a:gd name="connsiteY23" fmla="*/ 44924 h 572873"/>
                <a:gd name="connsiteX24" fmla="*/ 80782 w 655594"/>
                <a:gd name="connsiteY24" fmla="*/ 866 h 572873"/>
                <a:gd name="connsiteX25" fmla="*/ 126239 w 655594"/>
                <a:gd name="connsiteY25" fmla="*/ 6966 h 572873"/>
                <a:gd name="connsiteX26" fmla="*/ 309941 w 655594"/>
                <a:gd name="connsiteY26" fmla="*/ 3212 h 572873"/>
                <a:gd name="connsiteX27" fmla="*/ 313690 w 655594"/>
                <a:gd name="connsiteY27" fmla="*/ 10720 h 572873"/>
                <a:gd name="connsiteX28" fmla="*/ 77502 w 655594"/>
                <a:gd name="connsiteY28" fmla="*/ 10720 h 572873"/>
                <a:gd name="connsiteX29" fmla="*/ 32514 w 655594"/>
                <a:gd name="connsiteY29" fmla="*/ 18228 h 572873"/>
                <a:gd name="connsiteX30" fmla="*/ 10020 w 655594"/>
                <a:gd name="connsiteY30" fmla="*/ 82048 h 572873"/>
                <a:gd name="connsiteX31" fmla="*/ 17518 w 655594"/>
                <a:gd name="connsiteY31" fmla="*/ 217195 h 572873"/>
                <a:gd name="connsiteX32" fmla="*/ 28765 w 655594"/>
                <a:gd name="connsiteY32" fmla="*/ 367359 h 572873"/>
                <a:gd name="connsiteX33" fmla="*/ 32514 w 655594"/>
                <a:gd name="connsiteY33" fmla="*/ 498752 h 572873"/>
                <a:gd name="connsiteX34" fmla="*/ 264953 w 655594"/>
                <a:gd name="connsiteY34" fmla="*/ 551309 h 572873"/>
                <a:gd name="connsiteX35" fmla="*/ 542380 w 655594"/>
                <a:gd name="connsiteY35" fmla="*/ 547555 h 572873"/>
                <a:gd name="connsiteX36" fmla="*/ 643603 w 655594"/>
                <a:gd name="connsiteY36" fmla="*/ 371113 h 572873"/>
                <a:gd name="connsiteX37" fmla="*/ 628607 w 655594"/>
                <a:gd name="connsiteY37" fmla="*/ 250982 h 572873"/>
                <a:gd name="connsiteX38" fmla="*/ 617360 w 655594"/>
                <a:gd name="connsiteY38" fmla="*/ 127097 h 572873"/>
                <a:gd name="connsiteX39" fmla="*/ 546129 w 655594"/>
                <a:gd name="connsiteY39" fmla="*/ 55770 h 572873"/>
                <a:gd name="connsiteX40" fmla="*/ 486144 w 655594"/>
                <a:gd name="connsiteY40" fmla="*/ 44507 h 572873"/>
                <a:gd name="connsiteX41" fmla="*/ 489894 w 655594"/>
                <a:gd name="connsiteY41" fmla="*/ 36999 h 572873"/>
                <a:gd name="connsiteX42" fmla="*/ 621109 w 655594"/>
                <a:gd name="connsiteY42" fmla="*/ 89556 h 572873"/>
                <a:gd name="connsiteX43" fmla="*/ 639854 w 655594"/>
                <a:gd name="connsiteY43" fmla="*/ 262244 h 572873"/>
                <a:gd name="connsiteX44" fmla="*/ 654850 w 655594"/>
                <a:gd name="connsiteY44" fmla="*/ 382375 h 572873"/>
                <a:gd name="connsiteX45" fmla="*/ 561125 w 655594"/>
                <a:gd name="connsiteY45" fmla="*/ 551309 h 572873"/>
                <a:gd name="connsiteX46" fmla="*/ 264953 w 655594"/>
                <a:gd name="connsiteY46" fmla="*/ 558817 h 572873"/>
                <a:gd name="connsiteX47" fmla="*/ 96247 w 655594"/>
                <a:gd name="connsiteY47" fmla="*/ 558817 h 572873"/>
                <a:gd name="connsiteX48" fmla="*/ 36263 w 655594"/>
                <a:gd name="connsiteY48" fmla="*/ 525031 h 572873"/>
                <a:gd name="connsiteX49" fmla="*/ 17518 w 655594"/>
                <a:gd name="connsiteY49" fmla="*/ 412408 h 572873"/>
                <a:gd name="connsiteX50" fmla="*/ 10020 w 655594"/>
                <a:gd name="connsiteY50" fmla="*/ 232212 h 572873"/>
                <a:gd name="connsiteX51" fmla="*/ 2522 w 655594"/>
                <a:gd name="connsiteY51" fmla="*/ 48261 h 572873"/>
                <a:gd name="connsiteX52" fmla="*/ 32514 w 655594"/>
                <a:gd name="connsiteY52" fmla="*/ 3212 h 572873"/>
                <a:gd name="connsiteX53" fmla="*/ 80782 w 655594"/>
                <a:gd name="connsiteY53" fmla="*/ 866 h 57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5594" h="572873">
                  <a:moveTo>
                    <a:pt x="133533" y="44924"/>
                  </a:moveTo>
                  <a:cubicBezTo>
                    <a:pt x="186195" y="44748"/>
                    <a:pt x="240964" y="71498"/>
                    <a:pt x="291520" y="60235"/>
                  </a:cubicBezTo>
                  <a:cubicBezTo>
                    <a:pt x="299010" y="60235"/>
                    <a:pt x="299010" y="67744"/>
                    <a:pt x="295265" y="67744"/>
                  </a:cubicBezTo>
                  <a:cubicBezTo>
                    <a:pt x="235347" y="82761"/>
                    <a:pt x="179174" y="48972"/>
                    <a:pt x="119256" y="56481"/>
                  </a:cubicBezTo>
                  <a:cubicBezTo>
                    <a:pt x="48103" y="63989"/>
                    <a:pt x="51848" y="124059"/>
                    <a:pt x="55593" y="180375"/>
                  </a:cubicBezTo>
                  <a:cubicBezTo>
                    <a:pt x="59338" y="251708"/>
                    <a:pt x="66828" y="323042"/>
                    <a:pt x="74318" y="394375"/>
                  </a:cubicBezTo>
                  <a:cubicBezTo>
                    <a:pt x="78062" y="439427"/>
                    <a:pt x="78062" y="488234"/>
                    <a:pt x="134236" y="491989"/>
                  </a:cubicBezTo>
                  <a:cubicBezTo>
                    <a:pt x="160450" y="495743"/>
                    <a:pt x="186664" y="499497"/>
                    <a:pt x="212878" y="503252"/>
                  </a:cubicBezTo>
                  <a:cubicBezTo>
                    <a:pt x="284030" y="514515"/>
                    <a:pt x="355183" y="525778"/>
                    <a:pt x="426336" y="518269"/>
                  </a:cubicBezTo>
                  <a:cubicBezTo>
                    <a:pt x="482509" y="514515"/>
                    <a:pt x="576130" y="507006"/>
                    <a:pt x="591110" y="439427"/>
                  </a:cubicBezTo>
                  <a:cubicBezTo>
                    <a:pt x="606089" y="371849"/>
                    <a:pt x="598600" y="293007"/>
                    <a:pt x="587365" y="225428"/>
                  </a:cubicBezTo>
                  <a:cubicBezTo>
                    <a:pt x="579875" y="191638"/>
                    <a:pt x="572386" y="142831"/>
                    <a:pt x="549916" y="120305"/>
                  </a:cubicBezTo>
                  <a:cubicBezTo>
                    <a:pt x="527447" y="97779"/>
                    <a:pt x="497488" y="101533"/>
                    <a:pt x="467529" y="101533"/>
                  </a:cubicBezTo>
                  <a:cubicBezTo>
                    <a:pt x="460039" y="101533"/>
                    <a:pt x="460039" y="90270"/>
                    <a:pt x="467529" y="90270"/>
                  </a:cubicBezTo>
                  <a:cubicBezTo>
                    <a:pt x="531192" y="90270"/>
                    <a:pt x="564896" y="105288"/>
                    <a:pt x="583620" y="169112"/>
                  </a:cubicBezTo>
                  <a:cubicBezTo>
                    <a:pt x="606089" y="247954"/>
                    <a:pt x="617324" y="345568"/>
                    <a:pt x="602344" y="424410"/>
                  </a:cubicBezTo>
                  <a:cubicBezTo>
                    <a:pt x="591110" y="484480"/>
                    <a:pt x="546171" y="510761"/>
                    <a:pt x="489998" y="522024"/>
                  </a:cubicBezTo>
                  <a:cubicBezTo>
                    <a:pt x="407611" y="537041"/>
                    <a:pt x="325224" y="529532"/>
                    <a:pt x="246582" y="518269"/>
                  </a:cubicBezTo>
                  <a:cubicBezTo>
                    <a:pt x="205388" y="514515"/>
                    <a:pt x="164195" y="507006"/>
                    <a:pt x="123001" y="499497"/>
                  </a:cubicBezTo>
                  <a:cubicBezTo>
                    <a:pt x="100532" y="495743"/>
                    <a:pt x="78062" y="480726"/>
                    <a:pt x="74318" y="458199"/>
                  </a:cubicBezTo>
                  <a:cubicBezTo>
                    <a:pt x="63083" y="420655"/>
                    <a:pt x="63083" y="383112"/>
                    <a:pt x="59338" y="345568"/>
                  </a:cubicBezTo>
                  <a:cubicBezTo>
                    <a:pt x="51848" y="296761"/>
                    <a:pt x="48103" y="244200"/>
                    <a:pt x="48103" y="195393"/>
                  </a:cubicBezTo>
                  <a:cubicBezTo>
                    <a:pt x="44359" y="150340"/>
                    <a:pt x="33124" y="82761"/>
                    <a:pt x="81807" y="56481"/>
                  </a:cubicBezTo>
                  <a:cubicBezTo>
                    <a:pt x="98659" y="48033"/>
                    <a:pt x="115979" y="44983"/>
                    <a:pt x="133533" y="44924"/>
                  </a:cubicBezTo>
                  <a:close/>
                  <a:moveTo>
                    <a:pt x="80782" y="866"/>
                  </a:moveTo>
                  <a:cubicBezTo>
                    <a:pt x="96247" y="2273"/>
                    <a:pt x="111243" y="5089"/>
                    <a:pt x="126239" y="6966"/>
                  </a:cubicBezTo>
                  <a:cubicBezTo>
                    <a:pt x="189973" y="6966"/>
                    <a:pt x="249957" y="10720"/>
                    <a:pt x="309941" y="3212"/>
                  </a:cubicBezTo>
                  <a:cubicBezTo>
                    <a:pt x="317439" y="-542"/>
                    <a:pt x="321188" y="10720"/>
                    <a:pt x="313690" y="10720"/>
                  </a:cubicBezTo>
                  <a:cubicBezTo>
                    <a:pt x="234961" y="21982"/>
                    <a:pt x="156231" y="14474"/>
                    <a:pt x="77502" y="10720"/>
                  </a:cubicBezTo>
                  <a:cubicBezTo>
                    <a:pt x="66255" y="10720"/>
                    <a:pt x="43761" y="6966"/>
                    <a:pt x="32514" y="18228"/>
                  </a:cubicBezTo>
                  <a:cubicBezTo>
                    <a:pt x="10020" y="29491"/>
                    <a:pt x="10020" y="59524"/>
                    <a:pt x="10020" y="82048"/>
                  </a:cubicBezTo>
                  <a:cubicBezTo>
                    <a:pt x="13769" y="127097"/>
                    <a:pt x="13769" y="172146"/>
                    <a:pt x="17518" y="217195"/>
                  </a:cubicBezTo>
                  <a:cubicBezTo>
                    <a:pt x="21267" y="265999"/>
                    <a:pt x="25016" y="318556"/>
                    <a:pt x="28765" y="367359"/>
                  </a:cubicBezTo>
                  <a:cubicBezTo>
                    <a:pt x="28765" y="408654"/>
                    <a:pt x="21267" y="457457"/>
                    <a:pt x="32514" y="498752"/>
                  </a:cubicBezTo>
                  <a:cubicBezTo>
                    <a:pt x="62506" y="585096"/>
                    <a:pt x="197471" y="547555"/>
                    <a:pt x="264953" y="551309"/>
                  </a:cubicBezTo>
                  <a:cubicBezTo>
                    <a:pt x="351180" y="555063"/>
                    <a:pt x="459901" y="581342"/>
                    <a:pt x="542380" y="547555"/>
                  </a:cubicBezTo>
                  <a:cubicBezTo>
                    <a:pt x="613611" y="517522"/>
                    <a:pt x="643603" y="442441"/>
                    <a:pt x="643603" y="371113"/>
                  </a:cubicBezTo>
                  <a:cubicBezTo>
                    <a:pt x="643603" y="329818"/>
                    <a:pt x="636105" y="292277"/>
                    <a:pt x="628607" y="250982"/>
                  </a:cubicBezTo>
                  <a:cubicBezTo>
                    <a:pt x="621109" y="209687"/>
                    <a:pt x="621109" y="168392"/>
                    <a:pt x="617360" y="127097"/>
                  </a:cubicBezTo>
                  <a:cubicBezTo>
                    <a:pt x="613611" y="78294"/>
                    <a:pt x="598615" y="55770"/>
                    <a:pt x="546129" y="55770"/>
                  </a:cubicBezTo>
                  <a:cubicBezTo>
                    <a:pt x="527384" y="55770"/>
                    <a:pt x="508639" y="55770"/>
                    <a:pt x="486144" y="44507"/>
                  </a:cubicBezTo>
                  <a:cubicBezTo>
                    <a:pt x="482395" y="44507"/>
                    <a:pt x="482395" y="33245"/>
                    <a:pt x="489894" y="36999"/>
                  </a:cubicBezTo>
                  <a:cubicBezTo>
                    <a:pt x="534882" y="55770"/>
                    <a:pt x="606113" y="25737"/>
                    <a:pt x="621109" y="89556"/>
                  </a:cubicBezTo>
                  <a:cubicBezTo>
                    <a:pt x="632356" y="145868"/>
                    <a:pt x="628607" y="205933"/>
                    <a:pt x="639854" y="262244"/>
                  </a:cubicBezTo>
                  <a:cubicBezTo>
                    <a:pt x="647352" y="303539"/>
                    <a:pt x="658599" y="341080"/>
                    <a:pt x="654850" y="382375"/>
                  </a:cubicBezTo>
                  <a:cubicBezTo>
                    <a:pt x="647352" y="446195"/>
                    <a:pt x="624858" y="517522"/>
                    <a:pt x="561125" y="551309"/>
                  </a:cubicBezTo>
                  <a:cubicBezTo>
                    <a:pt x="471148" y="592604"/>
                    <a:pt x="362427" y="562572"/>
                    <a:pt x="264953" y="558817"/>
                  </a:cubicBezTo>
                  <a:cubicBezTo>
                    <a:pt x="212467" y="558817"/>
                    <a:pt x="152482" y="570080"/>
                    <a:pt x="96247" y="558817"/>
                  </a:cubicBezTo>
                  <a:cubicBezTo>
                    <a:pt x="73753" y="555063"/>
                    <a:pt x="47510" y="543801"/>
                    <a:pt x="36263" y="525031"/>
                  </a:cubicBezTo>
                  <a:cubicBezTo>
                    <a:pt x="17518" y="487490"/>
                    <a:pt x="17518" y="449949"/>
                    <a:pt x="17518" y="412408"/>
                  </a:cubicBezTo>
                  <a:cubicBezTo>
                    <a:pt x="17518" y="352343"/>
                    <a:pt x="13769" y="292277"/>
                    <a:pt x="10020" y="232212"/>
                  </a:cubicBezTo>
                  <a:cubicBezTo>
                    <a:pt x="6271" y="172146"/>
                    <a:pt x="-4976" y="108327"/>
                    <a:pt x="2522" y="48261"/>
                  </a:cubicBezTo>
                  <a:cubicBezTo>
                    <a:pt x="2522" y="29491"/>
                    <a:pt x="17518" y="10720"/>
                    <a:pt x="32514" y="3212"/>
                  </a:cubicBezTo>
                  <a:cubicBezTo>
                    <a:pt x="49385" y="-542"/>
                    <a:pt x="65318" y="-542"/>
                    <a:pt x="80782" y="866"/>
                  </a:cubicBezTo>
                  <a:close/>
                </a:path>
              </a:pathLst>
            </a:custGeom>
            <a:grpFill/>
            <a:ln>
              <a:noFill/>
            </a:ln>
          </p:spPr>
          <p:txBody>
            <a:bodyPr vert="horz" wrap="square" lIns="91440" tIns="45720" rIns="91440" bIns="45720" numCol="1" anchor="t" anchorCtr="0" compatLnSpc="1">
              <a:prstTxWarp prst="textNoShape">
                <a:avLst/>
              </a:prstTxWarp>
              <a:noAutofit/>
            </a:bodyPr>
            <a:lstStyle/>
            <a:p>
              <a:pPr algn="r"/>
              <a:endParaRPr lang="zh-CN" altLang="en-US"/>
            </a:p>
          </p:txBody>
        </p:sp>
      </p:grpSp>
      <p:grpSp>
        <p:nvGrpSpPr>
          <p:cNvPr id="58" name="组合 57"/>
          <p:cNvGrpSpPr/>
          <p:nvPr/>
        </p:nvGrpSpPr>
        <p:grpSpPr>
          <a:xfrm>
            <a:off x="5270882" y="4636483"/>
            <a:ext cx="432937" cy="532109"/>
            <a:chOff x="12066802" y="4337051"/>
            <a:chExt cx="655594" cy="805769"/>
          </a:xfrm>
          <a:solidFill>
            <a:schemeClr val="bg1">
              <a:lumMod val="75000"/>
            </a:schemeClr>
          </a:solidFill>
        </p:grpSpPr>
        <p:sp>
          <p:nvSpPr>
            <p:cNvPr id="59" name="Freeform 1106"/>
            <p:cNvSpPr>
              <a:spLocks/>
            </p:cNvSpPr>
            <p:nvPr/>
          </p:nvSpPr>
          <p:spPr bwMode="auto">
            <a:xfrm>
              <a:off x="12193588" y="4337051"/>
              <a:ext cx="446088" cy="660400"/>
            </a:xfrm>
            <a:custGeom>
              <a:avLst/>
              <a:gdLst>
                <a:gd name="T0" fmla="*/ 4 w 119"/>
                <a:gd name="T1" fmla="*/ 107 h 176"/>
                <a:gd name="T2" fmla="*/ 25 w 119"/>
                <a:gd name="T3" fmla="*/ 159 h 176"/>
                <a:gd name="T4" fmla="*/ 45 w 119"/>
                <a:gd name="T5" fmla="*/ 166 h 176"/>
                <a:gd name="T6" fmla="*/ 57 w 119"/>
                <a:gd name="T7" fmla="*/ 141 h 176"/>
                <a:gd name="T8" fmla="*/ 74 w 119"/>
                <a:gd name="T9" fmla="*/ 106 h 176"/>
                <a:gd name="T10" fmla="*/ 88 w 119"/>
                <a:gd name="T11" fmla="*/ 75 h 176"/>
                <a:gd name="T12" fmla="*/ 101 w 119"/>
                <a:gd name="T13" fmla="*/ 40 h 176"/>
                <a:gd name="T14" fmla="*/ 104 w 119"/>
                <a:gd name="T15" fmla="*/ 8 h 176"/>
                <a:gd name="T16" fmla="*/ 85 w 119"/>
                <a:gd name="T17" fmla="*/ 25 h 176"/>
                <a:gd name="T18" fmla="*/ 61 w 119"/>
                <a:gd name="T19" fmla="*/ 89 h 176"/>
                <a:gd name="T20" fmla="*/ 50 w 119"/>
                <a:gd name="T21" fmla="*/ 116 h 176"/>
                <a:gd name="T22" fmla="*/ 38 w 119"/>
                <a:gd name="T23" fmla="*/ 143 h 176"/>
                <a:gd name="T24" fmla="*/ 40 w 119"/>
                <a:gd name="T25" fmla="*/ 143 h 176"/>
                <a:gd name="T26" fmla="*/ 34 w 119"/>
                <a:gd name="T27" fmla="*/ 125 h 176"/>
                <a:gd name="T28" fmla="*/ 26 w 119"/>
                <a:gd name="T29" fmla="*/ 109 h 176"/>
                <a:gd name="T30" fmla="*/ 19 w 119"/>
                <a:gd name="T31" fmla="*/ 92 h 176"/>
                <a:gd name="T32" fmla="*/ 16 w 119"/>
                <a:gd name="T33" fmla="*/ 88 h 176"/>
                <a:gd name="T34" fmla="*/ 7 w 119"/>
                <a:gd name="T35" fmla="*/ 94 h 176"/>
                <a:gd name="T36" fmla="*/ 5 w 119"/>
                <a:gd name="T37" fmla="*/ 111 h 176"/>
                <a:gd name="T38" fmla="*/ 7 w 119"/>
                <a:gd name="T39" fmla="*/ 109 h 176"/>
                <a:gd name="T40" fmla="*/ 8 w 119"/>
                <a:gd name="T41" fmla="*/ 97 h 176"/>
                <a:gd name="T42" fmla="*/ 17 w 119"/>
                <a:gd name="T43" fmla="*/ 92 h 176"/>
                <a:gd name="T44" fmla="*/ 23 w 119"/>
                <a:gd name="T45" fmla="*/ 107 h 176"/>
                <a:gd name="T46" fmla="*/ 33 w 119"/>
                <a:gd name="T47" fmla="*/ 129 h 176"/>
                <a:gd name="T48" fmla="*/ 38 w 119"/>
                <a:gd name="T49" fmla="*/ 145 h 176"/>
                <a:gd name="T50" fmla="*/ 40 w 119"/>
                <a:gd name="T51" fmla="*/ 144 h 176"/>
                <a:gd name="T52" fmla="*/ 50 w 119"/>
                <a:gd name="T53" fmla="*/ 123 h 176"/>
                <a:gd name="T54" fmla="*/ 59 w 119"/>
                <a:gd name="T55" fmla="*/ 102 h 176"/>
                <a:gd name="T56" fmla="*/ 79 w 119"/>
                <a:gd name="T57" fmla="*/ 51 h 176"/>
                <a:gd name="T58" fmla="*/ 93 w 119"/>
                <a:gd name="T59" fmla="*/ 13 h 176"/>
                <a:gd name="T60" fmla="*/ 108 w 119"/>
                <a:gd name="T61" fmla="*/ 23 h 176"/>
                <a:gd name="T62" fmla="*/ 102 w 119"/>
                <a:gd name="T63" fmla="*/ 34 h 176"/>
                <a:gd name="T64" fmla="*/ 92 w 119"/>
                <a:gd name="T65" fmla="*/ 54 h 176"/>
                <a:gd name="T66" fmla="*/ 70 w 119"/>
                <a:gd name="T67" fmla="*/ 108 h 176"/>
                <a:gd name="T68" fmla="*/ 48 w 119"/>
                <a:gd name="T69" fmla="*/ 155 h 176"/>
                <a:gd name="T70" fmla="*/ 41 w 119"/>
                <a:gd name="T71" fmla="*/ 166 h 176"/>
                <a:gd name="T72" fmla="*/ 27 w 119"/>
                <a:gd name="T73" fmla="*/ 156 h 176"/>
                <a:gd name="T74" fmla="*/ 21 w 119"/>
                <a:gd name="T75" fmla="*/ 136 h 176"/>
                <a:gd name="T76" fmla="*/ 5 w 119"/>
                <a:gd name="T77" fmla="*/ 105 h 176"/>
                <a:gd name="T78" fmla="*/ 4 w 119"/>
                <a:gd name="T79" fmla="*/ 10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176">
                  <a:moveTo>
                    <a:pt x="4" y="107"/>
                  </a:moveTo>
                  <a:cubicBezTo>
                    <a:pt x="19" y="117"/>
                    <a:pt x="19" y="144"/>
                    <a:pt x="25" y="159"/>
                  </a:cubicBezTo>
                  <a:cubicBezTo>
                    <a:pt x="30" y="169"/>
                    <a:pt x="37" y="176"/>
                    <a:pt x="45" y="166"/>
                  </a:cubicBezTo>
                  <a:cubicBezTo>
                    <a:pt x="50" y="159"/>
                    <a:pt x="53" y="149"/>
                    <a:pt x="57" y="141"/>
                  </a:cubicBezTo>
                  <a:cubicBezTo>
                    <a:pt x="62" y="128"/>
                    <a:pt x="68" y="117"/>
                    <a:pt x="74" y="106"/>
                  </a:cubicBezTo>
                  <a:cubicBezTo>
                    <a:pt x="79" y="95"/>
                    <a:pt x="84" y="85"/>
                    <a:pt x="88" y="75"/>
                  </a:cubicBezTo>
                  <a:cubicBezTo>
                    <a:pt x="93" y="63"/>
                    <a:pt x="95" y="51"/>
                    <a:pt x="101" y="40"/>
                  </a:cubicBezTo>
                  <a:cubicBezTo>
                    <a:pt x="107" y="29"/>
                    <a:pt x="119" y="18"/>
                    <a:pt x="104" y="8"/>
                  </a:cubicBezTo>
                  <a:cubicBezTo>
                    <a:pt x="92" y="1"/>
                    <a:pt x="88" y="17"/>
                    <a:pt x="85" y="25"/>
                  </a:cubicBezTo>
                  <a:cubicBezTo>
                    <a:pt x="79" y="47"/>
                    <a:pt x="70" y="68"/>
                    <a:pt x="61" y="89"/>
                  </a:cubicBezTo>
                  <a:cubicBezTo>
                    <a:pt x="57" y="98"/>
                    <a:pt x="54" y="107"/>
                    <a:pt x="50" y="116"/>
                  </a:cubicBezTo>
                  <a:cubicBezTo>
                    <a:pt x="47" y="126"/>
                    <a:pt x="40" y="134"/>
                    <a:pt x="38" y="143"/>
                  </a:cubicBezTo>
                  <a:cubicBezTo>
                    <a:pt x="38" y="143"/>
                    <a:pt x="39" y="143"/>
                    <a:pt x="40" y="143"/>
                  </a:cubicBezTo>
                  <a:cubicBezTo>
                    <a:pt x="37" y="137"/>
                    <a:pt x="36" y="131"/>
                    <a:pt x="34" y="125"/>
                  </a:cubicBezTo>
                  <a:cubicBezTo>
                    <a:pt x="32" y="119"/>
                    <a:pt x="29" y="114"/>
                    <a:pt x="26" y="109"/>
                  </a:cubicBezTo>
                  <a:cubicBezTo>
                    <a:pt x="23" y="103"/>
                    <a:pt x="21" y="97"/>
                    <a:pt x="19" y="92"/>
                  </a:cubicBezTo>
                  <a:cubicBezTo>
                    <a:pt x="19" y="90"/>
                    <a:pt x="18" y="89"/>
                    <a:pt x="16" y="88"/>
                  </a:cubicBezTo>
                  <a:cubicBezTo>
                    <a:pt x="14" y="86"/>
                    <a:pt x="8" y="93"/>
                    <a:pt x="7" y="94"/>
                  </a:cubicBezTo>
                  <a:cubicBezTo>
                    <a:pt x="3" y="99"/>
                    <a:pt x="0" y="105"/>
                    <a:pt x="5" y="111"/>
                  </a:cubicBezTo>
                  <a:cubicBezTo>
                    <a:pt x="6" y="112"/>
                    <a:pt x="8" y="110"/>
                    <a:pt x="7" y="109"/>
                  </a:cubicBezTo>
                  <a:cubicBezTo>
                    <a:pt x="5" y="104"/>
                    <a:pt x="5" y="101"/>
                    <a:pt x="8" y="97"/>
                  </a:cubicBezTo>
                  <a:cubicBezTo>
                    <a:pt x="8" y="97"/>
                    <a:pt x="15" y="88"/>
                    <a:pt x="17" y="92"/>
                  </a:cubicBezTo>
                  <a:cubicBezTo>
                    <a:pt x="19" y="97"/>
                    <a:pt x="20" y="102"/>
                    <a:pt x="23" y="107"/>
                  </a:cubicBezTo>
                  <a:cubicBezTo>
                    <a:pt x="26" y="114"/>
                    <a:pt x="30" y="121"/>
                    <a:pt x="33" y="129"/>
                  </a:cubicBezTo>
                  <a:cubicBezTo>
                    <a:pt x="34" y="134"/>
                    <a:pt x="35" y="139"/>
                    <a:pt x="38" y="145"/>
                  </a:cubicBezTo>
                  <a:cubicBezTo>
                    <a:pt x="38" y="146"/>
                    <a:pt x="40" y="145"/>
                    <a:pt x="40" y="144"/>
                  </a:cubicBezTo>
                  <a:cubicBezTo>
                    <a:pt x="42" y="137"/>
                    <a:pt x="48" y="130"/>
                    <a:pt x="50" y="123"/>
                  </a:cubicBezTo>
                  <a:cubicBezTo>
                    <a:pt x="54" y="116"/>
                    <a:pt x="56" y="109"/>
                    <a:pt x="59" y="102"/>
                  </a:cubicBezTo>
                  <a:cubicBezTo>
                    <a:pt x="64" y="85"/>
                    <a:pt x="73" y="68"/>
                    <a:pt x="79" y="51"/>
                  </a:cubicBezTo>
                  <a:cubicBezTo>
                    <a:pt x="84" y="38"/>
                    <a:pt x="87" y="24"/>
                    <a:pt x="93" y="13"/>
                  </a:cubicBezTo>
                  <a:cubicBezTo>
                    <a:pt x="99" y="0"/>
                    <a:pt x="109" y="18"/>
                    <a:pt x="108" y="23"/>
                  </a:cubicBezTo>
                  <a:cubicBezTo>
                    <a:pt x="107" y="27"/>
                    <a:pt x="104" y="31"/>
                    <a:pt x="102" y="34"/>
                  </a:cubicBezTo>
                  <a:cubicBezTo>
                    <a:pt x="97" y="40"/>
                    <a:pt x="95" y="47"/>
                    <a:pt x="92" y="54"/>
                  </a:cubicBezTo>
                  <a:cubicBezTo>
                    <a:pt x="86" y="72"/>
                    <a:pt x="79" y="90"/>
                    <a:pt x="70" y="108"/>
                  </a:cubicBezTo>
                  <a:cubicBezTo>
                    <a:pt x="62" y="123"/>
                    <a:pt x="55" y="139"/>
                    <a:pt x="48" y="155"/>
                  </a:cubicBezTo>
                  <a:cubicBezTo>
                    <a:pt x="46" y="159"/>
                    <a:pt x="44" y="163"/>
                    <a:pt x="41" y="166"/>
                  </a:cubicBezTo>
                  <a:cubicBezTo>
                    <a:pt x="34" y="175"/>
                    <a:pt x="28" y="159"/>
                    <a:pt x="27" y="156"/>
                  </a:cubicBezTo>
                  <a:cubicBezTo>
                    <a:pt x="24" y="150"/>
                    <a:pt x="23" y="143"/>
                    <a:pt x="21" y="136"/>
                  </a:cubicBezTo>
                  <a:cubicBezTo>
                    <a:pt x="18" y="125"/>
                    <a:pt x="16" y="112"/>
                    <a:pt x="5" y="105"/>
                  </a:cubicBezTo>
                  <a:cubicBezTo>
                    <a:pt x="4" y="104"/>
                    <a:pt x="3" y="107"/>
                    <a:pt x="4" y="107"/>
                  </a:cubicBezTo>
                  <a:close/>
                </a:path>
              </a:pathLst>
            </a:custGeom>
            <a:grpFill/>
            <a:ln>
              <a:noFill/>
            </a:ln>
          </p:spPr>
          <p:txBody>
            <a:bodyPr vert="horz" wrap="square" lIns="91440" tIns="45720" rIns="91440" bIns="45720" numCol="1" anchor="t" anchorCtr="0" compatLnSpc="1">
              <a:prstTxWarp prst="textNoShape">
                <a:avLst/>
              </a:prstTxWarp>
            </a:bodyPr>
            <a:lstStyle/>
            <a:p>
              <a:pPr algn="r"/>
              <a:endParaRPr lang="zh-CN" altLang="en-US"/>
            </a:p>
          </p:txBody>
        </p:sp>
        <p:sp>
          <p:nvSpPr>
            <p:cNvPr id="60" name="任意多边形 59"/>
            <p:cNvSpPr>
              <a:spLocks/>
            </p:cNvSpPr>
            <p:nvPr/>
          </p:nvSpPr>
          <p:spPr bwMode="auto">
            <a:xfrm>
              <a:off x="12066802" y="4569947"/>
              <a:ext cx="655594" cy="572873"/>
            </a:xfrm>
            <a:custGeom>
              <a:avLst/>
              <a:gdLst>
                <a:gd name="connsiteX0" fmla="*/ 133533 w 655594"/>
                <a:gd name="connsiteY0" fmla="*/ 44924 h 572873"/>
                <a:gd name="connsiteX1" fmla="*/ 291520 w 655594"/>
                <a:gd name="connsiteY1" fmla="*/ 60235 h 572873"/>
                <a:gd name="connsiteX2" fmla="*/ 295265 w 655594"/>
                <a:gd name="connsiteY2" fmla="*/ 67744 h 572873"/>
                <a:gd name="connsiteX3" fmla="*/ 119256 w 655594"/>
                <a:gd name="connsiteY3" fmla="*/ 56481 h 572873"/>
                <a:gd name="connsiteX4" fmla="*/ 55593 w 655594"/>
                <a:gd name="connsiteY4" fmla="*/ 180375 h 572873"/>
                <a:gd name="connsiteX5" fmla="*/ 74318 w 655594"/>
                <a:gd name="connsiteY5" fmla="*/ 394375 h 572873"/>
                <a:gd name="connsiteX6" fmla="*/ 134236 w 655594"/>
                <a:gd name="connsiteY6" fmla="*/ 491989 h 572873"/>
                <a:gd name="connsiteX7" fmla="*/ 212878 w 655594"/>
                <a:gd name="connsiteY7" fmla="*/ 503252 h 572873"/>
                <a:gd name="connsiteX8" fmla="*/ 426336 w 655594"/>
                <a:gd name="connsiteY8" fmla="*/ 518269 h 572873"/>
                <a:gd name="connsiteX9" fmla="*/ 591110 w 655594"/>
                <a:gd name="connsiteY9" fmla="*/ 439427 h 572873"/>
                <a:gd name="connsiteX10" fmla="*/ 587365 w 655594"/>
                <a:gd name="connsiteY10" fmla="*/ 225428 h 572873"/>
                <a:gd name="connsiteX11" fmla="*/ 549916 w 655594"/>
                <a:gd name="connsiteY11" fmla="*/ 120305 h 572873"/>
                <a:gd name="connsiteX12" fmla="*/ 467529 w 655594"/>
                <a:gd name="connsiteY12" fmla="*/ 101533 h 572873"/>
                <a:gd name="connsiteX13" fmla="*/ 467529 w 655594"/>
                <a:gd name="connsiteY13" fmla="*/ 90270 h 572873"/>
                <a:gd name="connsiteX14" fmla="*/ 583620 w 655594"/>
                <a:gd name="connsiteY14" fmla="*/ 169112 h 572873"/>
                <a:gd name="connsiteX15" fmla="*/ 602344 w 655594"/>
                <a:gd name="connsiteY15" fmla="*/ 424410 h 572873"/>
                <a:gd name="connsiteX16" fmla="*/ 489998 w 655594"/>
                <a:gd name="connsiteY16" fmla="*/ 522024 h 572873"/>
                <a:gd name="connsiteX17" fmla="*/ 246582 w 655594"/>
                <a:gd name="connsiteY17" fmla="*/ 518269 h 572873"/>
                <a:gd name="connsiteX18" fmla="*/ 123001 w 655594"/>
                <a:gd name="connsiteY18" fmla="*/ 499497 h 572873"/>
                <a:gd name="connsiteX19" fmla="*/ 74318 w 655594"/>
                <a:gd name="connsiteY19" fmla="*/ 458199 h 572873"/>
                <a:gd name="connsiteX20" fmla="*/ 59338 w 655594"/>
                <a:gd name="connsiteY20" fmla="*/ 345568 h 572873"/>
                <a:gd name="connsiteX21" fmla="*/ 48103 w 655594"/>
                <a:gd name="connsiteY21" fmla="*/ 195393 h 572873"/>
                <a:gd name="connsiteX22" fmla="*/ 81807 w 655594"/>
                <a:gd name="connsiteY22" fmla="*/ 56481 h 572873"/>
                <a:gd name="connsiteX23" fmla="*/ 133533 w 655594"/>
                <a:gd name="connsiteY23" fmla="*/ 44924 h 572873"/>
                <a:gd name="connsiteX24" fmla="*/ 80782 w 655594"/>
                <a:gd name="connsiteY24" fmla="*/ 866 h 572873"/>
                <a:gd name="connsiteX25" fmla="*/ 126239 w 655594"/>
                <a:gd name="connsiteY25" fmla="*/ 6966 h 572873"/>
                <a:gd name="connsiteX26" fmla="*/ 309941 w 655594"/>
                <a:gd name="connsiteY26" fmla="*/ 3212 h 572873"/>
                <a:gd name="connsiteX27" fmla="*/ 313690 w 655594"/>
                <a:gd name="connsiteY27" fmla="*/ 10720 h 572873"/>
                <a:gd name="connsiteX28" fmla="*/ 77502 w 655594"/>
                <a:gd name="connsiteY28" fmla="*/ 10720 h 572873"/>
                <a:gd name="connsiteX29" fmla="*/ 32514 w 655594"/>
                <a:gd name="connsiteY29" fmla="*/ 18228 h 572873"/>
                <a:gd name="connsiteX30" fmla="*/ 10020 w 655594"/>
                <a:gd name="connsiteY30" fmla="*/ 82048 h 572873"/>
                <a:gd name="connsiteX31" fmla="*/ 17518 w 655594"/>
                <a:gd name="connsiteY31" fmla="*/ 217195 h 572873"/>
                <a:gd name="connsiteX32" fmla="*/ 28765 w 655594"/>
                <a:gd name="connsiteY32" fmla="*/ 367359 h 572873"/>
                <a:gd name="connsiteX33" fmla="*/ 32514 w 655594"/>
                <a:gd name="connsiteY33" fmla="*/ 498752 h 572873"/>
                <a:gd name="connsiteX34" fmla="*/ 264953 w 655594"/>
                <a:gd name="connsiteY34" fmla="*/ 551309 h 572873"/>
                <a:gd name="connsiteX35" fmla="*/ 542380 w 655594"/>
                <a:gd name="connsiteY35" fmla="*/ 547555 h 572873"/>
                <a:gd name="connsiteX36" fmla="*/ 643603 w 655594"/>
                <a:gd name="connsiteY36" fmla="*/ 371113 h 572873"/>
                <a:gd name="connsiteX37" fmla="*/ 628607 w 655594"/>
                <a:gd name="connsiteY37" fmla="*/ 250982 h 572873"/>
                <a:gd name="connsiteX38" fmla="*/ 617360 w 655594"/>
                <a:gd name="connsiteY38" fmla="*/ 127097 h 572873"/>
                <a:gd name="connsiteX39" fmla="*/ 546129 w 655594"/>
                <a:gd name="connsiteY39" fmla="*/ 55770 h 572873"/>
                <a:gd name="connsiteX40" fmla="*/ 486144 w 655594"/>
                <a:gd name="connsiteY40" fmla="*/ 44507 h 572873"/>
                <a:gd name="connsiteX41" fmla="*/ 489894 w 655594"/>
                <a:gd name="connsiteY41" fmla="*/ 36999 h 572873"/>
                <a:gd name="connsiteX42" fmla="*/ 621109 w 655594"/>
                <a:gd name="connsiteY42" fmla="*/ 89556 h 572873"/>
                <a:gd name="connsiteX43" fmla="*/ 639854 w 655594"/>
                <a:gd name="connsiteY43" fmla="*/ 262244 h 572873"/>
                <a:gd name="connsiteX44" fmla="*/ 654850 w 655594"/>
                <a:gd name="connsiteY44" fmla="*/ 382375 h 572873"/>
                <a:gd name="connsiteX45" fmla="*/ 561125 w 655594"/>
                <a:gd name="connsiteY45" fmla="*/ 551309 h 572873"/>
                <a:gd name="connsiteX46" fmla="*/ 264953 w 655594"/>
                <a:gd name="connsiteY46" fmla="*/ 558817 h 572873"/>
                <a:gd name="connsiteX47" fmla="*/ 96247 w 655594"/>
                <a:gd name="connsiteY47" fmla="*/ 558817 h 572873"/>
                <a:gd name="connsiteX48" fmla="*/ 36263 w 655594"/>
                <a:gd name="connsiteY48" fmla="*/ 525031 h 572873"/>
                <a:gd name="connsiteX49" fmla="*/ 17518 w 655594"/>
                <a:gd name="connsiteY49" fmla="*/ 412408 h 572873"/>
                <a:gd name="connsiteX50" fmla="*/ 10020 w 655594"/>
                <a:gd name="connsiteY50" fmla="*/ 232212 h 572873"/>
                <a:gd name="connsiteX51" fmla="*/ 2522 w 655594"/>
                <a:gd name="connsiteY51" fmla="*/ 48261 h 572873"/>
                <a:gd name="connsiteX52" fmla="*/ 32514 w 655594"/>
                <a:gd name="connsiteY52" fmla="*/ 3212 h 572873"/>
                <a:gd name="connsiteX53" fmla="*/ 80782 w 655594"/>
                <a:gd name="connsiteY53" fmla="*/ 866 h 57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5594" h="572873">
                  <a:moveTo>
                    <a:pt x="133533" y="44924"/>
                  </a:moveTo>
                  <a:cubicBezTo>
                    <a:pt x="186195" y="44748"/>
                    <a:pt x="240964" y="71498"/>
                    <a:pt x="291520" y="60235"/>
                  </a:cubicBezTo>
                  <a:cubicBezTo>
                    <a:pt x="299010" y="60235"/>
                    <a:pt x="299010" y="67744"/>
                    <a:pt x="295265" y="67744"/>
                  </a:cubicBezTo>
                  <a:cubicBezTo>
                    <a:pt x="235347" y="82761"/>
                    <a:pt x="179174" y="48972"/>
                    <a:pt x="119256" y="56481"/>
                  </a:cubicBezTo>
                  <a:cubicBezTo>
                    <a:pt x="48103" y="63989"/>
                    <a:pt x="51848" y="124059"/>
                    <a:pt x="55593" y="180375"/>
                  </a:cubicBezTo>
                  <a:cubicBezTo>
                    <a:pt x="59338" y="251708"/>
                    <a:pt x="66828" y="323042"/>
                    <a:pt x="74318" y="394375"/>
                  </a:cubicBezTo>
                  <a:cubicBezTo>
                    <a:pt x="78062" y="439427"/>
                    <a:pt x="78062" y="488234"/>
                    <a:pt x="134236" y="491989"/>
                  </a:cubicBezTo>
                  <a:cubicBezTo>
                    <a:pt x="160450" y="495743"/>
                    <a:pt x="186664" y="499497"/>
                    <a:pt x="212878" y="503252"/>
                  </a:cubicBezTo>
                  <a:cubicBezTo>
                    <a:pt x="284030" y="514515"/>
                    <a:pt x="355183" y="525778"/>
                    <a:pt x="426336" y="518269"/>
                  </a:cubicBezTo>
                  <a:cubicBezTo>
                    <a:pt x="482509" y="514515"/>
                    <a:pt x="576130" y="507006"/>
                    <a:pt x="591110" y="439427"/>
                  </a:cubicBezTo>
                  <a:cubicBezTo>
                    <a:pt x="606089" y="371849"/>
                    <a:pt x="598600" y="293007"/>
                    <a:pt x="587365" y="225428"/>
                  </a:cubicBezTo>
                  <a:cubicBezTo>
                    <a:pt x="579875" y="191638"/>
                    <a:pt x="572386" y="142831"/>
                    <a:pt x="549916" y="120305"/>
                  </a:cubicBezTo>
                  <a:cubicBezTo>
                    <a:pt x="527447" y="97779"/>
                    <a:pt x="497488" y="101533"/>
                    <a:pt x="467529" y="101533"/>
                  </a:cubicBezTo>
                  <a:cubicBezTo>
                    <a:pt x="460039" y="101533"/>
                    <a:pt x="460039" y="90270"/>
                    <a:pt x="467529" y="90270"/>
                  </a:cubicBezTo>
                  <a:cubicBezTo>
                    <a:pt x="531192" y="90270"/>
                    <a:pt x="564896" y="105288"/>
                    <a:pt x="583620" y="169112"/>
                  </a:cubicBezTo>
                  <a:cubicBezTo>
                    <a:pt x="606089" y="247954"/>
                    <a:pt x="617324" y="345568"/>
                    <a:pt x="602344" y="424410"/>
                  </a:cubicBezTo>
                  <a:cubicBezTo>
                    <a:pt x="591110" y="484480"/>
                    <a:pt x="546171" y="510761"/>
                    <a:pt x="489998" y="522024"/>
                  </a:cubicBezTo>
                  <a:cubicBezTo>
                    <a:pt x="407611" y="537041"/>
                    <a:pt x="325224" y="529532"/>
                    <a:pt x="246582" y="518269"/>
                  </a:cubicBezTo>
                  <a:cubicBezTo>
                    <a:pt x="205388" y="514515"/>
                    <a:pt x="164195" y="507006"/>
                    <a:pt x="123001" y="499497"/>
                  </a:cubicBezTo>
                  <a:cubicBezTo>
                    <a:pt x="100532" y="495743"/>
                    <a:pt x="78062" y="480726"/>
                    <a:pt x="74318" y="458199"/>
                  </a:cubicBezTo>
                  <a:cubicBezTo>
                    <a:pt x="63083" y="420655"/>
                    <a:pt x="63083" y="383112"/>
                    <a:pt x="59338" y="345568"/>
                  </a:cubicBezTo>
                  <a:cubicBezTo>
                    <a:pt x="51848" y="296761"/>
                    <a:pt x="48103" y="244200"/>
                    <a:pt x="48103" y="195393"/>
                  </a:cubicBezTo>
                  <a:cubicBezTo>
                    <a:pt x="44359" y="150340"/>
                    <a:pt x="33124" y="82761"/>
                    <a:pt x="81807" y="56481"/>
                  </a:cubicBezTo>
                  <a:cubicBezTo>
                    <a:pt x="98659" y="48033"/>
                    <a:pt x="115979" y="44983"/>
                    <a:pt x="133533" y="44924"/>
                  </a:cubicBezTo>
                  <a:close/>
                  <a:moveTo>
                    <a:pt x="80782" y="866"/>
                  </a:moveTo>
                  <a:cubicBezTo>
                    <a:pt x="96247" y="2273"/>
                    <a:pt x="111243" y="5089"/>
                    <a:pt x="126239" y="6966"/>
                  </a:cubicBezTo>
                  <a:cubicBezTo>
                    <a:pt x="189973" y="6966"/>
                    <a:pt x="249957" y="10720"/>
                    <a:pt x="309941" y="3212"/>
                  </a:cubicBezTo>
                  <a:cubicBezTo>
                    <a:pt x="317439" y="-542"/>
                    <a:pt x="321188" y="10720"/>
                    <a:pt x="313690" y="10720"/>
                  </a:cubicBezTo>
                  <a:cubicBezTo>
                    <a:pt x="234961" y="21982"/>
                    <a:pt x="156231" y="14474"/>
                    <a:pt x="77502" y="10720"/>
                  </a:cubicBezTo>
                  <a:cubicBezTo>
                    <a:pt x="66255" y="10720"/>
                    <a:pt x="43761" y="6966"/>
                    <a:pt x="32514" y="18228"/>
                  </a:cubicBezTo>
                  <a:cubicBezTo>
                    <a:pt x="10020" y="29491"/>
                    <a:pt x="10020" y="59524"/>
                    <a:pt x="10020" y="82048"/>
                  </a:cubicBezTo>
                  <a:cubicBezTo>
                    <a:pt x="13769" y="127097"/>
                    <a:pt x="13769" y="172146"/>
                    <a:pt x="17518" y="217195"/>
                  </a:cubicBezTo>
                  <a:cubicBezTo>
                    <a:pt x="21267" y="265999"/>
                    <a:pt x="25016" y="318556"/>
                    <a:pt x="28765" y="367359"/>
                  </a:cubicBezTo>
                  <a:cubicBezTo>
                    <a:pt x="28765" y="408654"/>
                    <a:pt x="21267" y="457457"/>
                    <a:pt x="32514" y="498752"/>
                  </a:cubicBezTo>
                  <a:cubicBezTo>
                    <a:pt x="62506" y="585096"/>
                    <a:pt x="197471" y="547555"/>
                    <a:pt x="264953" y="551309"/>
                  </a:cubicBezTo>
                  <a:cubicBezTo>
                    <a:pt x="351180" y="555063"/>
                    <a:pt x="459901" y="581342"/>
                    <a:pt x="542380" y="547555"/>
                  </a:cubicBezTo>
                  <a:cubicBezTo>
                    <a:pt x="613611" y="517522"/>
                    <a:pt x="643603" y="442441"/>
                    <a:pt x="643603" y="371113"/>
                  </a:cubicBezTo>
                  <a:cubicBezTo>
                    <a:pt x="643603" y="329818"/>
                    <a:pt x="636105" y="292277"/>
                    <a:pt x="628607" y="250982"/>
                  </a:cubicBezTo>
                  <a:cubicBezTo>
                    <a:pt x="621109" y="209687"/>
                    <a:pt x="621109" y="168392"/>
                    <a:pt x="617360" y="127097"/>
                  </a:cubicBezTo>
                  <a:cubicBezTo>
                    <a:pt x="613611" y="78294"/>
                    <a:pt x="598615" y="55770"/>
                    <a:pt x="546129" y="55770"/>
                  </a:cubicBezTo>
                  <a:cubicBezTo>
                    <a:pt x="527384" y="55770"/>
                    <a:pt x="508639" y="55770"/>
                    <a:pt x="486144" y="44507"/>
                  </a:cubicBezTo>
                  <a:cubicBezTo>
                    <a:pt x="482395" y="44507"/>
                    <a:pt x="482395" y="33245"/>
                    <a:pt x="489894" y="36999"/>
                  </a:cubicBezTo>
                  <a:cubicBezTo>
                    <a:pt x="534882" y="55770"/>
                    <a:pt x="606113" y="25737"/>
                    <a:pt x="621109" y="89556"/>
                  </a:cubicBezTo>
                  <a:cubicBezTo>
                    <a:pt x="632356" y="145868"/>
                    <a:pt x="628607" y="205933"/>
                    <a:pt x="639854" y="262244"/>
                  </a:cubicBezTo>
                  <a:cubicBezTo>
                    <a:pt x="647352" y="303539"/>
                    <a:pt x="658599" y="341080"/>
                    <a:pt x="654850" y="382375"/>
                  </a:cubicBezTo>
                  <a:cubicBezTo>
                    <a:pt x="647352" y="446195"/>
                    <a:pt x="624858" y="517522"/>
                    <a:pt x="561125" y="551309"/>
                  </a:cubicBezTo>
                  <a:cubicBezTo>
                    <a:pt x="471148" y="592604"/>
                    <a:pt x="362427" y="562572"/>
                    <a:pt x="264953" y="558817"/>
                  </a:cubicBezTo>
                  <a:cubicBezTo>
                    <a:pt x="212467" y="558817"/>
                    <a:pt x="152482" y="570080"/>
                    <a:pt x="96247" y="558817"/>
                  </a:cubicBezTo>
                  <a:cubicBezTo>
                    <a:pt x="73753" y="555063"/>
                    <a:pt x="47510" y="543801"/>
                    <a:pt x="36263" y="525031"/>
                  </a:cubicBezTo>
                  <a:cubicBezTo>
                    <a:pt x="17518" y="487490"/>
                    <a:pt x="17518" y="449949"/>
                    <a:pt x="17518" y="412408"/>
                  </a:cubicBezTo>
                  <a:cubicBezTo>
                    <a:pt x="17518" y="352343"/>
                    <a:pt x="13769" y="292277"/>
                    <a:pt x="10020" y="232212"/>
                  </a:cubicBezTo>
                  <a:cubicBezTo>
                    <a:pt x="6271" y="172146"/>
                    <a:pt x="-4976" y="108327"/>
                    <a:pt x="2522" y="48261"/>
                  </a:cubicBezTo>
                  <a:cubicBezTo>
                    <a:pt x="2522" y="29491"/>
                    <a:pt x="17518" y="10720"/>
                    <a:pt x="32514" y="3212"/>
                  </a:cubicBezTo>
                  <a:cubicBezTo>
                    <a:pt x="49385" y="-542"/>
                    <a:pt x="65318" y="-542"/>
                    <a:pt x="80782" y="866"/>
                  </a:cubicBezTo>
                  <a:close/>
                </a:path>
              </a:pathLst>
            </a:custGeom>
            <a:grpFill/>
            <a:ln>
              <a:noFill/>
            </a:ln>
          </p:spPr>
          <p:txBody>
            <a:bodyPr vert="horz" wrap="square" lIns="91440" tIns="45720" rIns="91440" bIns="45720" numCol="1" anchor="t" anchorCtr="0" compatLnSpc="1">
              <a:prstTxWarp prst="textNoShape">
                <a:avLst/>
              </a:prstTxWarp>
              <a:noAutofit/>
            </a:bodyPr>
            <a:lstStyle/>
            <a:p>
              <a:pPr algn="r"/>
              <a:endParaRPr lang="zh-CN" altLang="en-US"/>
            </a:p>
          </p:txBody>
        </p:sp>
      </p:grpSp>
      <p:sp>
        <p:nvSpPr>
          <p:cNvPr id="61" name="Rectangle 3"/>
          <p:cNvSpPr txBox="1">
            <a:spLocks noChangeArrowheads="1"/>
          </p:cNvSpPr>
          <p:nvPr/>
        </p:nvSpPr>
        <p:spPr bwMode="auto">
          <a:xfrm>
            <a:off x="1011168" y="2203170"/>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73" name="speed"/>
          <p:cNvSpPr txBox="1">
            <a:spLocks noChangeArrowheads="1"/>
          </p:cNvSpPr>
          <p:nvPr/>
        </p:nvSpPr>
        <p:spPr bwMode="auto">
          <a:xfrm>
            <a:off x="2084580" y="1764042"/>
            <a:ext cx="3022611" cy="40011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Completed Project One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74" name="Rectangle 3"/>
          <p:cNvSpPr txBox="1">
            <a:spLocks noChangeArrowheads="1"/>
          </p:cNvSpPr>
          <p:nvPr/>
        </p:nvSpPr>
        <p:spPr bwMode="auto">
          <a:xfrm>
            <a:off x="1021107" y="3650857"/>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75" name="speed"/>
          <p:cNvSpPr txBox="1">
            <a:spLocks noChangeArrowheads="1"/>
          </p:cNvSpPr>
          <p:nvPr/>
        </p:nvSpPr>
        <p:spPr bwMode="auto">
          <a:xfrm>
            <a:off x="2084580" y="3211729"/>
            <a:ext cx="3022611" cy="40011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Completed Project 2</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76" name="Rectangle 3"/>
          <p:cNvSpPr txBox="1">
            <a:spLocks noChangeArrowheads="1"/>
          </p:cNvSpPr>
          <p:nvPr/>
        </p:nvSpPr>
        <p:spPr bwMode="auto">
          <a:xfrm>
            <a:off x="1031045" y="5178840"/>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77" name="speed"/>
          <p:cNvSpPr txBox="1">
            <a:spLocks noChangeArrowheads="1"/>
          </p:cNvSpPr>
          <p:nvPr/>
        </p:nvSpPr>
        <p:spPr bwMode="auto">
          <a:xfrm>
            <a:off x="2094518" y="4739712"/>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Completed Project 3</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grpSp>
        <p:nvGrpSpPr>
          <p:cNvPr id="78" name="组合 77"/>
          <p:cNvGrpSpPr/>
          <p:nvPr/>
        </p:nvGrpSpPr>
        <p:grpSpPr>
          <a:xfrm>
            <a:off x="6463758" y="1677333"/>
            <a:ext cx="432937" cy="532109"/>
            <a:chOff x="12066802" y="4337051"/>
            <a:chExt cx="655594" cy="805769"/>
          </a:xfrm>
          <a:solidFill>
            <a:schemeClr val="bg1">
              <a:lumMod val="75000"/>
            </a:schemeClr>
          </a:solidFill>
        </p:grpSpPr>
        <p:sp>
          <p:nvSpPr>
            <p:cNvPr id="79" name="Freeform 1106"/>
            <p:cNvSpPr>
              <a:spLocks/>
            </p:cNvSpPr>
            <p:nvPr/>
          </p:nvSpPr>
          <p:spPr bwMode="auto">
            <a:xfrm>
              <a:off x="12193588" y="4337051"/>
              <a:ext cx="446088" cy="660400"/>
            </a:xfrm>
            <a:custGeom>
              <a:avLst/>
              <a:gdLst>
                <a:gd name="T0" fmla="*/ 4 w 119"/>
                <a:gd name="T1" fmla="*/ 107 h 176"/>
                <a:gd name="T2" fmla="*/ 25 w 119"/>
                <a:gd name="T3" fmla="*/ 159 h 176"/>
                <a:gd name="T4" fmla="*/ 45 w 119"/>
                <a:gd name="T5" fmla="*/ 166 h 176"/>
                <a:gd name="T6" fmla="*/ 57 w 119"/>
                <a:gd name="T7" fmla="*/ 141 h 176"/>
                <a:gd name="T8" fmla="*/ 74 w 119"/>
                <a:gd name="T9" fmla="*/ 106 h 176"/>
                <a:gd name="T10" fmla="*/ 88 w 119"/>
                <a:gd name="T11" fmla="*/ 75 h 176"/>
                <a:gd name="T12" fmla="*/ 101 w 119"/>
                <a:gd name="T13" fmla="*/ 40 h 176"/>
                <a:gd name="T14" fmla="*/ 104 w 119"/>
                <a:gd name="T15" fmla="*/ 8 h 176"/>
                <a:gd name="T16" fmla="*/ 85 w 119"/>
                <a:gd name="T17" fmla="*/ 25 h 176"/>
                <a:gd name="T18" fmla="*/ 61 w 119"/>
                <a:gd name="T19" fmla="*/ 89 h 176"/>
                <a:gd name="T20" fmla="*/ 50 w 119"/>
                <a:gd name="T21" fmla="*/ 116 h 176"/>
                <a:gd name="T22" fmla="*/ 38 w 119"/>
                <a:gd name="T23" fmla="*/ 143 h 176"/>
                <a:gd name="T24" fmla="*/ 40 w 119"/>
                <a:gd name="T25" fmla="*/ 143 h 176"/>
                <a:gd name="T26" fmla="*/ 34 w 119"/>
                <a:gd name="T27" fmla="*/ 125 h 176"/>
                <a:gd name="T28" fmla="*/ 26 w 119"/>
                <a:gd name="T29" fmla="*/ 109 h 176"/>
                <a:gd name="T30" fmla="*/ 19 w 119"/>
                <a:gd name="T31" fmla="*/ 92 h 176"/>
                <a:gd name="T32" fmla="*/ 16 w 119"/>
                <a:gd name="T33" fmla="*/ 88 h 176"/>
                <a:gd name="T34" fmla="*/ 7 w 119"/>
                <a:gd name="T35" fmla="*/ 94 h 176"/>
                <a:gd name="T36" fmla="*/ 5 w 119"/>
                <a:gd name="T37" fmla="*/ 111 h 176"/>
                <a:gd name="T38" fmla="*/ 7 w 119"/>
                <a:gd name="T39" fmla="*/ 109 h 176"/>
                <a:gd name="T40" fmla="*/ 8 w 119"/>
                <a:gd name="T41" fmla="*/ 97 h 176"/>
                <a:gd name="T42" fmla="*/ 17 w 119"/>
                <a:gd name="T43" fmla="*/ 92 h 176"/>
                <a:gd name="T44" fmla="*/ 23 w 119"/>
                <a:gd name="T45" fmla="*/ 107 h 176"/>
                <a:gd name="T46" fmla="*/ 33 w 119"/>
                <a:gd name="T47" fmla="*/ 129 h 176"/>
                <a:gd name="T48" fmla="*/ 38 w 119"/>
                <a:gd name="T49" fmla="*/ 145 h 176"/>
                <a:gd name="T50" fmla="*/ 40 w 119"/>
                <a:gd name="T51" fmla="*/ 144 h 176"/>
                <a:gd name="T52" fmla="*/ 50 w 119"/>
                <a:gd name="T53" fmla="*/ 123 h 176"/>
                <a:gd name="T54" fmla="*/ 59 w 119"/>
                <a:gd name="T55" fmla="*/ 102 h 176"/>
                <a:gd name="T56" fmla="*/ 79 w 119"/>
                <a:gd name="T57" fmla="*/ 51 h 176"/>
                <a:gd name="T58" fmla="*/ 93 w 119"/>
                <a:gd name="T59" fmla="*/ 13 h 176"/>
                <a:gd name="T60" fmla="*/ 108 w 119"/>
                <a:gd name="T61" fmla="*/ 23 h 176"/>
                <a:gd name="T62" fmla="*/ 102 w 119"/>
                <a:gd name="T63" fmla="*/ 34 h 176"/>
                <a:gd name="T64" fmla="*/ 92 w 119"/>
                <a:gd name="T65" fmla="*/ 54 h 176"/>
                <a:gd name="T66" fmla="*/ 70 w 119"/>
                <a:gd name="T67" fmla="*/ 108 h 176"/>
                <a:gd name="T68" fmla="*/ 48 w 119"/>
                <a:gd name="T69" fmla="*/ 155 h 176"/>
                <a:gd name="T70" fmla="*/ 41 w 119"/>
                <a:gd name="T71" fmla="*/ 166 h 176"/>
                <a:gd name="T72" fmla="*/ 27 w 119"/>
                <a:gd name="T73" fmla="*/ 156 h 176"/>
                <a:gd name="T74" fmla="*/ 21 w 119"/>
                <a:gd name="T75" fmla="*/ 136 h 176"/>
                <a:gd name="T76" fmla="*/ 5 w 119"/>
                <a:gd name="T77" fmla="*/ 105 h 176"/>
                <a:gd name="T78" fmla="*/ 4 w 119"/>
                <a:gd name="T79" fmla="*/ 10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176">
                  <a:moveTo>
                    <a:pt x="4" y="107"/>
                  </a:moveTo>
                  <a:cubicBezTo>
                    <a:pt x="19" y="117"/>
                    <a:pt x="19" y="144"/>
                    <a:pt x="25" y="159"/>
                  </a:cubicBezTo>
                  <a:cubicBezTo>
                    <a:pt x="30" y="169"/>
                    <a:pt x="37" y="176"/>
                    <a:pt x="45" y="166"/>
                  </a:cubicBezTo>
                  <a:cubicBezTo>
                    <a:pt x="50" y="159"/>
                    <a:pt x="53" y="149"/>
                    <a:pt x="57" y="141"/>
                  </a:cubicBezTo>
                  <a:cubicBezTo>
                    <a:pt x="62" y="128"/>
                    <a:pt x="68" y="117"/>
                    <a:pt x="74" y="106"/>
                  </a:cubicBezTo>
                  <a:cubicBezTo>
                    <a:pt x="79" y="95"/>
                    <a:pt x="84" y="85"/>
                    <a:pt x="88" y="75"/>
                  </a:cubicBezTo>
                  <a:cubicBezTo>
                    <a:pt x="93" y="63"/>
                    <a:pt x="95" y="51"/>
                    <a:pt x="101" y="40"/>
                  </a:cubicBezTo>
                  <a:cubicBezTo>
                    <a:pt x="107" y="29"/>
                    <a:pt x="119" y="18"/>
                    <a:pt x="104" y="8"/>
                  </a:cubicBezTo>
                  <a:cubicBezTo>
                    <a:pt x="92" y="1"/>
                    <a:pt x="88" y="17"/>
                    <a:pt x="85" y="25"/>
                  </a:cubicBezTo>
                  <a:cubicBezTo>
                    <a:pt x="79" y="47"/>
                    <a:pt x="70" y="68"/>
                    <a:pt x="61" y="89"/>
                  </a:cubicBezTo>
                  <a:cubicBezTo>
                    <a:pt x="57" y="98"/>
                    <a:pt x="54" y="107"/>
                    <a:pt x="50" y="116"/>
                  </a:cubicBezTo>
                  <a:cubicBezTo>
                    <a:pt x="47" y="126"/>
                    <a:pt x="40" y="134"/>
                    <a:pt x="38" y="143"/>
                  </a:cubicBezTo>
                  <a:cubicBezTo>
                    <a:pt x="38" y="143"/>
                    <a:pt x="39" y="143"/>
                    <a:pt x="40" y="143"/>
                  </a:cubicBezTo>
                  <a:cubicBezTo>
                    <a:pt x="37" y="137"/>
                    <a:pt x="36" y="131"/>
                    <a:pt x="34" y="125"/>
                  </a:cubicBezTo>
                  <a:cubicBezTo>
                    <a:pt x="32" y="119"/>
                    <a:pt x="29" y="114"/>
                    <a:pt x="26" y="109"/>
                  </a:cubicBezTo>
                  <a:cubicBezTo>
                    <a:pt x="23" y="103"/>
                    <a:pt x="21" y="97"/>
                    <a:pt x="19" y="92"/>
                  </a:cubicBezTo>
                  <a:cubicBezTo>
                    <a:pt x="19" y="90"/>
                    <a:pt x="18" y="89"/>
                    <a:pt x="16" y="88"/>
                  </a:cubicBezTo>
                  <a:cubicBezTo>
                    <a:pt x="14" y="86"/>
                    <a:pt x="8" y="93"/>
                    <a:pt x="7" y="94"/>
                  </a:cubicBezTo>
                  <a:cubicBezTo>
                    <a:pt x="3" y="99"/>
                    <a:pt x="0" y="105"/>
                    <a:pt x="5" y="111"/>
                  </a:cubicBezTo>
                  <a:cubicBezTo>
                    <a:pt x="6" y="112"/>
                    <a:pt x="8" y="110"/>
                    <a:pt x="7" y="109"/>
                  </a:cubicBezTo>
                  <a:cubicBezTo>
                    <a:pt x="5" y="104"/>
                    <a:pt x="5" y="101"/>
                    <a:pt x="8" y="97"/>
                  </a:cubicBezTo>
                  <a:cubicBezTo>
                    <a:pt x="8" y="97"/>
                    <a:pt x="15" y="88"/>
                    <a:pt x="17" y="92"/>
                  </a:cubicBezTo>
                  <a:cubicBezTo>
                    <a:pt x="19" y="97"/>
                    <a:pt x="20" y="102"/>
                    <a:pt x="23" y="107"/>
                  </a:cubicBezTo>
                  <a:cubicBezTo>
                    <a:pt x="26" y="114"/>
                    <a:pt x="30" y="121"/>
                    <a:pt x="33" y="129"/>
                  </a:cubicBezTo>
                  <a:cubicBezTo>
                    <a:pt x="34" y="134"/>
                    <a:pt x="35" y="139"/>
                    <a:pt x="38" y="145"/>
                  </a:cubicBezTo>
                  <a:cubicBezTo>
                    <a:pt x="38" y="146"/>
                    <a:pt x="40" y="145"/>
                    <a:pt x="40" y="144"/>
                  </a:cubicBezTo>
                  <a:cubicBezTo>
                    <a:pt x="42" y="137"/>
                    <a:pt x="48" y="130"/>
                    <a:pt x="50" y="123"/>
                  </a:cubicBezTo>
                  <a:cubicBezTo>
                    <a:pt x="54" y="116"/>
                    <a:pt x="56" y="109"/>
                    <a:pt x="59" y="102"/>
                  </a:cubicBezTo>
                  <a:cubicBezTo>
                    <a:pt x="64" y="85"/>
                    <a:pt x="73" y="68"/>
                    <a:pt x="79" y="51"/>
                  </a:cubicBezTo>
                  <a:cubicBezTo>
                    <a:pt x="84" y="38"/>
                    <a:pt x="87" y="24"/>
                    <a:pt x="93" y="13"/>
                  </a:cubicBezTo>
                  <a:cubicBezTo>
                    <a:pt x="99" y="0"/>
                    <a:pt x="109" y="18"/>
                    <a:pt x="108" y="23"/>
                  </a:cubicBezTo>
                  <a:cubicBezTo>
                    <a:pt x="107" y="27"/>
                    <a:pt x="104" y="31"/>
                    <a:pt x="102" y="34"/>
                  </a:cubicBezTo>
                  <a:cubicBezTo>
                    <a:pt x="97" y="40"/>
                    <a:pt x="95" y="47"/>
                    <a:pt x="92" y="54"/>
                  </a:cubicBezTo>
                  <a:cubicBezTo>
                    <a:pt x="86" y="72"/>
                    <a:pt x="79" y="90"/>
                    <a:pt x="70" y="108"/>
                  </a:cubicBezTo>
                  <a:cubicBezTo>
                    <a:pt x="62" y="123"/>
                    <a:pt x="55" y="139"/>
                    <a:pt x="48" y="155"/>
                  </a:cubicBezTo>
                  <a:cubicBezTo>
                    <a:pt x="46" y="159"/>
                    <a:pt x="44" y="163"/>
                    <a:pt x="41" y="166"/>
                  </a:cubicBezTo>
                  <a:cubicBezTo>
                    <a:pt x="34" y="175"/>
                    <a:pt x="28" y="159"/>
                    <a:pt x="27" y="156"/>
                  </a:cubicBezTo>
                  <a:cubicBezTo>
                    <a:pt x="24" y="150"/>
                    <a:pt x="23" y="143"/>
                    <a:pt x="21" y="136"/>
                  </a:cubicBezTo>
                  <a:cubicBezTo>
                    <a:pt x="18" y="125"/>
                    <a:pt x="16" y="112"/>
                    <a:pt x="5" y="105"/>
                  </a:cubicBezTo>
                  <a:cubicBezTo>
                    <a:pt x="4" y="104"/>
                    <a:pt x="3" y="107"/>
                    <a:pt x="4" y="10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0" name="任意多边形 79"/>
            <p:cNvSpPr>
              <a:spLocks/>
            </p:cNvSpPr>
            <p:nvPr/>
          </p:nvSpPr>
          <p:spPr bwMode="auto">
            <a:xfrm>
              <a:off x="12066802" y="4569947"/>
              <a:ext cx="655594" cy="572873"/>
            </a:xfrm>
            <a:custGeom>
              <a:avLst/>
              <a:gdLst>
                <a:gd name="connsiteX0" fmla="*/ 133533 w 655594"/>
                <a:gd name="connsiteY0" fmla="*/ 44924 h 572873"/>
                <a:gd name="connsiteX1" fmla="*/ 291520 w 655594"/>
                <a:gd name="connsiteY1" fmla="*/ 60235 h 572873"/>
                <a:gd name="connsiteX2" fmla="*/ 295265 w 655594"/>
                <a:gd name="connsiteY2" fmla="*/ 67744 h 572873"/>
                <a:gd name="connsiteX3" fmla="*/ 119256 w 655594"/>
                <a:gd name="connsiteY3" fmla="*/ 56481 h 572873"/>
                <a:gd name="connsiteX4" fmla="*/ 55593 w 655594"/>
                <a:gd name="connsiteY4" fmla="*/ 180375 h 572873"/>
                <a:gd name="connsiteX5" fmla="*/ 74318 w 655594"/>
                <a:gd name="connsiteY5" fmla="*/ 394375 h 572873"/>
                <a:gd name="connsiteX6" fmla="*/ 134236 w 655594"/>
                <a:gd name="connsiteY6" fmla="*/ 491989 h 572873"/>
                <a:gd name="connsiteX7" fmla="*/ 212878 w 655594"/>
                <a:gd name="connsiteY7" fmla="*/ 503252 h 572873"/>
                <a:gd name="connsiteX8" fmla="*/ 426336 w 655594"/>
                <a:gd name="connsiteY8" fmla="*/ 518269 h 572873"/>
                <a:gd name="connsiteX9" fmla="*/ 591110 w 655594"/>
                <a:gd name="connsiteY9" fmla="*/ 439427 h 572873"/>
                <a:gd name="connsiteX10" fmla="*/ 587365 w 655594"/>
                <a:gd name="connsiteY10" fmla="*/ 225428 h 572873"/>
                <a:gd name="connsiteX11" fmla="*/ 549916 w 655594"/>
                <a:gd name="connsiteY11" fmla="*/ 120305 h 572873"/>
                <a:gd name="connsiteX12" fmla="*/ 467529 w 655594"/>
                <a:gd name="connsiteY12" fmla="*/ 101533 h 572873"/>
                <a:gd name="connsiteX13" fmla="*/ 467529 w 655594"/>
                <a:gd name="connsiteY13" fmla="*/ 90270 h 572873"/>
                <a:gd name="connsiteX14" fmla="*/ 583620 w 655594"/>
                <a:gd name="connsiteY14" fmla="*/ 169112 h 572873"/>
                <a:gd name="connsiteX15" fmla="*/ 602344 w 655594"/>
                <a:gd name="connsiteY15" fmla="*/ 424410 h 572873"/>
                <a:gd name="connsiteX16" fmla="*/ 489998 w 655594"/>
                <a:gd name="connsiteY16" fmla="*/ 522024 h 572873"/>
                <a:gd name="connsiteX17" fmla="*/ 246582 w 655594"/>
                <a:gd name="connsiteY17" fmla="*/ 518269 h 572873"/>
                <a:gd name="connsiteX18" fmla="*/ 123001 w 655594"/>
                <a:gd name="connsiteY18" fmla="*/ 499497 h 572873"/>
                <a:gd name="connsiteX19" fmla="*/ 74318 w 655594"/>
                <a:gd name="connsiteY19" fmla="*/ 458199 h 572873"/>
                <a:gd name="connsiteX20" fmla="*/ 59338 w 655594"/>
                <a:gd name="connsiteY20" fmla="*/ 345568 h 572873"/>
                <a:gd name="connsiteX21" fmla="*/ 48103 w 655594"/>
                <a:gd name="connsiteY21" fmla="*/ 195393 h 572873"/>
                <a:gd name="connsiteX22" fmla="*/ 81807 w 655594"/>
                <a:gd name="connsiteY22" fmla="*/ 56481 h 572873"/>
                <a:gd name="connsiteX23" fmla="*/ 133533 w 655594"/>
                <a:gd name="connsiteY23" fmla="*/ 44924 h 572873"/>
                <a:gd name="connsiteX24" fmla="*/ 80782 w 655594"/>
                <a:gd name="connsiteY24" fmla="*/ 866 h 572873"/>
                <a:gd name="connsiteX25" fmla="*/ 126239 w 655594"/>
                <a:gd name="connsiteY25" fmla="*/ 6966 h 572873"/>
                <a:gd name="connsiteX26" fmla="*/ 309941 w 655594"/>
                <a:gd name="connsiteY26" fmla="*/ 3212 h 572873"/>
                <a:gd name="connsiteX27" fmla="*/ 313690 w 655594"/>
                <a:gd name="connsiteY27" fmla="*/ 10720 h 572873"/>
                <a:gd name="connsiteX28" fmla="*/ 77502 w 655594"/>
                <a:gd name="connsiteY28" fmla="*/ 10720 h 572873"/>
                <a:gd name="connsiteX29" fmla="*/ 32514 w 655594"/>
                <a:gd name="connsiteY29" fmla="*/ 18228 h 572873"/>
                <a:gd name="connsiteX30" fmla="*/ 10020 w 655594"/>
                <a:gd name="connsiteY30" fmla="*/ 82048 h 572873"/>
                <a:gd name="connsiteX31" fmla="*/ 17518 w 655594"/>
                <a:gd name="connsiteY31" fmla="*/ 217195 h 572873"/>
                <a:gd name="connsiteX32" fmla="*/ 28765 w 655594"/>
                <a:gd name="connsiteY32" fmla="*/ 367359 h 572873"/>
                <a:gd name="connsiteX33" fmla="*/ 32514 w 655594"/>
                <a:gd name="connsiteY33" fmla="*/ 498752 h 572873"/>
                <a:gd name="connsiteX34" fmla="*/ 264953 w 655594"/>
                <a:gd name="connsiteY34" fmla="*/ 551309 h 572873"/>
                <a:gd name="connsiteX35" fmla="*/ 542380 w 655594"/>
                <a:gd name="connsiteY35" fmla="*/ 547555 h 572873"/>
                <a:gd name="connsiteX36" fmla="*/ 643603 w 655594"/>
                <a:gd name="connsiteY36" fmla="*/ 371113 h 572873"/>
                <a:gd name="connsiteX37" fmla="*/ 628607 w 655594"/>
                <a:gd name="connsiteY37" fmla="*/ 250982 h 572873"/>
                <a:gd name="connsiteX38" fmla="*/ 617360 w 655594"/>
                <a:gd name="connsiteY38" fmla="*/ 127097 h 572873"/>
                <a:gd name="connsiteX39" fmla="*/ 546129 w 655594"/>
                <a:gd name="connsiteY39" fmla="*/ 55770 h 572873"/>
                <a:gd name="connsiteX40" fmla="*/ 486144 w 655594"/>
                <a:gd name="connsiteY40" fmla="*/ 44507 h 572873"/>
                <a:gd name="connsiteX41" fmla="*/ 489894 w 655594"/>
                <a:gd name="connsiteY41" fmla="*/ 36999 h 572873"/>
                <a:gd name="connsiteX42" fmla="*/ 621109 w 655594"/>
                <a:gd name="connsiteY42" fmla="*/ 89556 h 572873"/>
                <a:gd name="connsiteX43" fmla="*/ 639854 w 655594"/>
                <a:gd name="connsiteY43" fmla="*/ 262244 h 572873"/>
                <a:gd name="connsiteX44" fmla="*/ 654850 w 655594"/>
                <a:gd name="connsiteY44" fmla="*/ 382375 h 572873"/>
                <a:gd name="connsiteX45" fmla="*/ 561125 w 655594"/>
                <a:gd name="connsiteY45" fmla="*/ 551309 h 572873"/>
                <a:gd name="connsiteX46" fmla="*/ 264953 w 655594"/>
                <a:gd name="connsiteY46" fmla="*/ 558817 h 572873"/>
                <a:gd name="connsiteX47" fmla="*/ 96247 w 655594"/>
                <a:gd name="connsiteY47" fmla="*/ 558817 h 572873"/>
                <a:gd name="connsiteX48" fmla="*/ 36263 w 655594"/>
                <a:gd name="connsiteY48" fmla="*/ 525031 h 572873"/>
                <a:gd name="connsiteX49" fmla="*/ 17518 w 655594"/>
                <a:gd name="connsiteY49" fmla="*/ 412408 h 572873"/>
                <a:gd name="connsiteX50" fmla="*/ 10020 w 655594"/>
                <a:gd name="connsiteY50" fmla="*/ 232212 h 572873"/>
                <a:gd name="connsiteX51" fmla="*/ 2522 w 655594"/>
                <a:gd name="connsiteY51" fmla="*/ 48261 h 572873"/>
                <a:gd name="connsiteX52" fmla="*/ 32514 w 655594"/>
                <a:gd name="connsiteY52" fmla="*/ 3212 h 572873"/>
                <a:gd name="connsiteX53" fmla="*/ 80782 w 655594"/>
                <a:gd name="connsiteY53" fmla="*/ 866 h 57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5594" h="572873">
                  <a:moveTo>
                    <a:pt x="133533" y="44924"/>
                  </a:moveTo>
                  <a:cubicBezTo>
                    <a:pt x="186195" y="44748"/>
                    <a:pt x="240964" y="71498"/>
                    <a:pt x="291520" y="60235"/>
                  </a:cubicBezTo>
                  <a:cubicBezTo>
                    <a:pt x="299010" y="60235"/>
                    <a:pt x="299010" y="67744"/>
                    <a:pt x="295265" y="67744"/>
                  </a:cubicBezTo>
                  <a:cubicBezTo>
                    <a:pt x="235347" y="82761"/>
                    <a:pt x="179174" y="48972"/>
                    <a:pt x="119256" y="56481"/>
                  </a:cubicBezTo>
                  <a:cubicBezTo>
                    <a:pt x="48103" y="63989"/>
                    <a:pt x="51848" y="124059"/>
                    <a:pt x="55593" y="180375"/>
                  </a:cubicBezTo>
                  <a:cubicBezTo>
                    <a:pt x="59338" y="251708"/>
                    <a:pt x="66828" y="323042"/>
                    <a:pt x="74318" y="394375"/>
                  </a:cubicBezTo>
                  <a:cubicBezTo>
                    <a:pt x="78062" y="439427"/>
                    <a:pt x="78062" y="488234"/>
                    <a:pt x="134236" y="491989"/>
                  </a:cubicBezTo>
                  <a:cubicBezTo>
                    <a:pt x="160450" y="495743"/>
                    <a:pt x="186664" y="499497"/>
                    <a:pt x="212878" y="503252"/>
                  </a:cubicBezTo>
                  <a:cubicBezTo>
                    <a:pt x="284030" y="514515"/>
                    <a:pt x="355183" y="525778"/>
                    <a:pt x="426336" y="518269"/>
                  </a:cubicBezTo>
                  <a:cubicBezTo>
                    <a:pt x="482509" y="514515"/>
                    <a:pt x="576130" y="507006"/>
                    <a:pt x="591110" y="439427"/>
                  </a:cubicBezTo>
                  <a:cubicBezTo>
                    <a:pt x="606089" y="371849"/>
                    <a:pt x="598600" y="293007"/>
                    <a:pt x="587365" y="225428"/>
                  </a:cubicBezTo>
                  <a:cubicBezTo>
                    <a:pt x="579875" y="191638"/>
                    <a:pt x="572386" y="142831"/>
                    <a:pt x="549916" y="120305"/>
                  </a:cubicBezTo>
                  <a:cubicBezTo>
                    <a:pt x="527447" y="97779"/>
                    <a:pt x="497488" y="101533"/>
                    <a:pt x="467529" y="101533"/>
                  </a:cubicBezTo>
                  <a:cubicBezTo>
                    <a:pt x="460039" y="101533"/>
                    <a:pt x="460039" y="90270"/>
                    <a:pt x="467529" y="90270"/>
                  </a:cubicBezTo>
                  <a:cubicBezTo>
                    <a:pt x="531192" y="90270"/>
                    <a:pt x="564896" y="105288"/>
                    <a:pt x="583620" y="169112"/>
                  </a:cubicBezTo>
                  <a:cubicBezTo>
                    <a:pt x="606089" y="247954"/>
                    <a:pt x="617324" y="345568"/>
                    <a:pt x="602344" y="424410"/>
                  </a:cubicBezTo>
                  <a:cubicBezTo>
                    <a:pt x="591110" y="484480"/>
                    <a:pt x="546171" y="510761"/>
                    <a:pt x="489998" y="522024"/>
                  </a:cubicBezTo>
                  <a:cubicBezTo>
                    <a:pt x="407611" y="537041"/>
                    <a:pt x="325224" y="529532"/>
                    <a:pt x="246582" y="518269"/>
                  </a:cubicBezTo>
                  <a:cubicBezTo>
                    <a:pt x="205388" y="514515"/>
                    <a:pt x="164195" y="507006"/>
                    <a:pt x="123001" y="499497"/>
                  </a:cubicBezTo>
                  <a:cubicBezTo>
                    <a:pt x="100532" y="495743"/>
                    <a:pt x="78062" y="480726"/>
                    <a:pt x="74318" y="458199"/>
                  </a:cubicBezTo>
                  <a:cubicBezTo>
                    <a:pt x="63083" y="420655"/>
                    <a:pt x="63083" y="383112"/>
                    <a:pt x="59338" y="345568"/>
                  </a:cubicBezTo>
                  <a:cubicBezTo>
                    <a:pt x="51848" y="296761"/>
                    <a:pt x="48103" y="244200"/>
                    <a:pt x="48103" y="195393"/>
                  </a:cubicBezTo>
                  <a:cubicBezTo>
                    <a:pt x="44359" y="150340"/>
                    <a:pt x="33124" y="82761"/>
                    <a:pt x="81807" y="56481"/>
                  </a:cubicBezTo>
                  <a:cubicBezTo>
                    <a:pt x="98659" y="48033"/>
                    <a:pt x="115979" y="44983"/>
                    <a:pt x="133533" y="44924"/>
                  </a:cubicBezTo>
                  <a:close/>
                  <a:moveTo>
                    <a:pt x="80782" y="866"/>
                  </a:moveTo>
                  <a:cubicBezTo>
                    <a:pt x="96247" y="2273"/>
                    <a:pt x="111243" y="5089"/>
                    <a:pt x="126239" y="6966"/>
                  </a:cubicBezTo>
                  <a:cubicBezTo>
                    <a:pt x="189973" y="6966"/>
                    <a:pt x="249957" y="10720"/>
                    <a:pt x="309941" y="3212"/>
                  </a:cubicBezTo>
                  <a:cubicBezTo>
                    <a:pt x="317439" y="-542"/>
                    <a:pt x="321188" y="10720"/>
                    <a:pt x="313690" y="10720"/>
                  </a:cubicBezTo>
                  <a:cubicBezTo>
                    <a:pt x="234961" y="21982"/>
                    <a:pt x="156231" y="14474"/>
                    <a:pt x="77502" y="10720"/>
                  </a:cubicBezTo>
                  <a:cubicBezTo>
                    <a:pt x="66255" y="10720"/>
                    <a:pt x="43761" y="6966"/>
                    <a:pt x="32514" y="18228"/>
                  </a:cubicBezTo>
                  <a:cubicBezTo>
                    <a:pt x="10020" y="29491"/>
                    <a:pt x="10020" y="59524"/>
                    <a:pt x="10020" y="82048"/>
                  </a:cubicBezTo>
                  <a:cubicBezTo>
                    <a:pt x="13769" y="127097"/>
                    <a:pt x="13769" y="172146"/>
                    <a:pt x="17518" y="217195"/>
                  </a:cubicBezTo>
                  <a:cubicBezTo>
                    <a:pt x="21267" y="265999"/>
                    <a:pt x="25016" y="318556"/>
                    <a:pt x="28765" y="367359"/>
                  </a:cubicBezTo>
                  <a:cubicBezTo>
                    <a:pt x="28765" y="408654"/>
                    <a:pt x="21267" y="457457"/>
                    <a:pt x="32514" y="498752"/>
                  </a:cubicBezTo>
                  <a:cubicBezTo>
                    <a:pt x="62506" y="585096"/>
                    <a:pt x="197471" y="547555"/>
                    <a:pt x="264953" y="551309"/>
                  </a:cubicBezTo>
                  <a:cubicBezTo>
                    <a:pt x="351180" y="555063"/>
                    <a:pt x="459901" y="581342"/>
                    <a:pt x="542380" y="547555"/>
                  </a:cubicBezTo>
                  <a:cubicBezTo>
                    <a:pt x="613611" y="517522"/>
                    <a:pt x="643603" y="442441"/>
                    <a:pt x="643603" y="371113"/>
                  </a:cubicBezTo>
                  <a:cubicBezTo>
                    <a:pt x="643603" y="329818"/>
                    <a:pt x="636105" y="292277"/>
                    <a:pt x="628607" y="250982"/>
                  </a:cubicBezTo>
                  <a:cubicBezTo>
                    <a:pt x="621109" y="209687"/>
                    <a:pt x="621109" y="168392"/>
                    <a:pt x="617360" y="127097"/>
                  </a:cubicBezTo>
                  <a:cubicBezTo>
                    <a:pt x="613611" y="78294"/>
                    <a:pt x="598615" y="55770"/>
                    <a:pt x="546129" y="55770"/>
                  </a:cubicBezTo>
                  <a:cubicBezTo>
                    <a:pt x="527384" y="55770"/>
                    <a:pt x="508639" y="55770"/>
                    <a:pt x="486144" y="44507"/>
                  </a:cubicBezTo>
                  <a:cubicBezTo>
                    <a:pt x="482395" y="44507"/>
                    <a:pt x="482395" y="33245"/>
                    <a:pt x="489894" y="36999"/>
                  </a:cubicBezTo>
                  <a:cubicBezTo>
                    <a:pt x="534882" y="55770"/>
                    <a:pt x="606113" y="25737"/>
                    <a:pt x="621109" y="89556"/>
                  </a:cubicBezTo>
                  <a:cubicBezTo>
                    <a:pt x="632356" y="145868"/>
                    <a:pt x="628607" y="205933"/>
                    <a:pt x="639854" y="262244"/>
                  </a:cubicBezTo>
                  <a:cubicBezTo>
                    <a:pt x="647352" y="303539"/>
                    <a:pt x="658599" y="341080"/>
                    <a:pt x="654850" y="382375"/>
                  </a:cubicBezTo>
                  <a:cubicBezTo>
                    <a:pt x="647352" y="446195"/>
                    <a:pt x="624858" y="517522"/>
                    <a:pt x="561125" y="551309"/>
                  </a:cubicBezTo>
                  <a:cubicBezTo>
                    <a:pt x="471148" y="592604"/>
                    <a:pt x="362427" y="562572"/>
                    <a:pt x="264953" y="558817"/>
                  </a:cubicBezTo>
                  <a:cubicBezTo>
                    <a:pt x="212467" y="558817"/>
                    <a:pt x="152482" y="570080"/>
                    <a:pt x="96247" y="558817"/>
                  </a:cubicBezTo>
                  <a:cubicBezTo>
                    <a:pt x="73753" y="555063"/>
                    <a:pt x="47510" y="543801"/>
                    <a:pt x="36263" y="525031"/>
                  </a:cubicBezTo>
                  <a:cubicBezTo>
                    <a:pt x="17518" y="487490"/>
                    <a:pt x="17518" y="449949"/>
                    <a:pt x="17518" y="412408"/>
                  </a:cubicBezTo>
                  <a:cubicBezTo>
                    <a:pt x="17518" y="352343"/>
                    <a:pt x="13769" y="292277"/>
                    <a:pt x="10020" y="232212"/>
                  </a:cubicBezTo>
                  <a:cubicBezTo>
                    <a:pt x="6271" y="172146"/>
                    <a:pt x="-4976" y="108327"/>
                    <a:pt x="2522" y="48261"/>
                  </a:cubicBezTo>
                  <a:cubicBezTo>
                    <a:pt x="2522" y="29491"/>
                    <a:pt x="17518" y="10720"/>
                    <a:pt x="32514" y="3212"/>
                  </a:cubicBezTo>
                  <a:cubicBezTo>
                    <a:pt x="49385" y="-542"/>
                    <a:pt x="65318" y="-542"/>
                    <a:pt x="80782" y="866"/>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81" name="组合 80"/>
          <p:cNvGrpSpPr/>
          <p:nvPr/>
        </p:nvGrpSpPr>
        <p:grpSpPr>
          <a:xfrm>
            <a:off x="6463758" y="3124264"/>
            <a:ext cx="432937" cy="532109"/>
            <a:chOff x="12066802" y="4337051"/>
            <a:chExt cx="655594" cy="805769"/>
          </a:xfrm>
          <a:solidFill>
            <a:schemeClr val="bg1">
              <a:lumMod val="75000"/>
            </a:schemeClr>
          </a:solidFill>
        </p:grpSpPr>
        <p:sp>
          <p:nvSpPr>
            <p:cNvPr id="82" name="Freeform 1106"/>
            <p:cNvSpPr>
              <a:spLocks/>
            </p:cNvSpPr>
            <p:nvPr/>
          </p:nvSpPr>
          <p:spPr bwMode="auto">
            <a:xfrm>
              <a:off x="12193588" y="4337051"/>
              <a:ext cx="446088" cy="660400"/>
            </a:xfrm>
            <a:custGeom>
              <a:avLst/>
              <a:gdLst>
                <a:gd name="T0" fmla="*/ 4 w 119"/>
                <a:gd name="T1" fmla="*/ 107 h 176"/>
                <a:gd name="T2" fmla="*/ 25 w 119"/>
                <a:gd name="T3" fmla="*/ 159 h 176"/>
                <a:gd name="T4" fmla="*/ 45 w 119"/>
                <a:gd name="T5" fmla="*/ 166 h 176"/>
                <a:gd name="T6" fmla="*/ 57 w 119"/>
                <a:gd name="T7" fmla="*/ 141 h 176"/>
                <a:gd name="T8" fmla="*/ 74 w 119"/>
                <a:gd name="T9" fmla="*/ 106 h 176"/>
                <a:gd name="T10" fmla="*/ 88 w 119"/>
                <a:gd name="T11" fmla="*/ 75 h 176"/>
                <a:gd name="T12" fmla="*/ 101 w 119"/>
                <a:gd name="T13" fmla="*/ 40 h 176"/>
                <a:gd name="T14" fmla="*/ 104 w 119"/>
                <a:gd name="T15" fmla="*/ 8 h 176"/>
                <a:gd name="T16" fmla="*/ 85 w 119"/>
                <a:gd name="T17" fmla="*/ 25 h 176"/>
                <a:gd name="T18" fmla="*/ 61 w 119"/>
                <a:gd name="T19" fmla="*/ 89 h 176"/>
                <a:gd name="T20" fmla="*/ 50 w 119"/>
                <a:gd name="T21" fmla="*/ 116 h 176"/>
                <a:gd name="T22" fmla="*/ 38 w 119"/>
                <a:gd name="T23" fmla="*/ 143 h 176"/>
                <a:gd name="T24" fmla="*/ 40 w 119"/>
                <a:gd name="T25" fmla="*/ 143 h 176"/>
                <a:gd name="T26" fmla="*/ 34 w 119"/>
                <a:gd name="T27" fmla="*/ 125 h 176"/>
                <a:gd name="T28" fmla="*/ 26 w 119"/>
                <a:gd name="T29" fmla="*/ 109 h 176"/>
                <a:gd name="T30" fmla="*/ 19 w 119"/>
                <a:gd name="T31" fmla="*/ 92 h 176"/>
                <a:gd name="T32" fmla="*/ 16 w 119"/>
                <a:gd name="T33" fmla="*/ 88 h 176"/>
                <a:gd name="T34" fmla="*/ 7 w 119"/>
                <a:gd name="T35" fmla="*/ 94 h 176"/>
                <a:gd name="T36" fmla="*/ 5 w 119"/>
                <a:gd name="T37" fmla="*/ 111 h 176"/>
                <a:gd name="T38" fmla="*/ 7 w 119"/>
                <a:gd name="T39" fmla="*/ 109 h 176"/>
                <a:gd name="T40" fmla="*/ 8 w 119"/>
                <a:gd name="T41" fmla="*/ 97 h 176"/>
                <a:gd name="T42" fmla="*/ 17 w 119"/>
                <a:gd name="T43" fmla="*/ 92 h 176"/>
                <a:gd name="T44" fmla="*/ 23 w 119"/>
                <a:gd name="T45" fmla="*/ 107 h 176"/>
                <a:gd name="T46" fmla="*/ 33 w 119"/>
                <a:gd name="T47" fmla="*/ 129 h 176"/>
                <a:gd name="T48" fmla="*/ 38 w 119"/>
                <a:gd name="T49" fmla="*/ 145 h 176"/>
                <a:gd name="T50" fmla="*/ 40 w 119"/>
                <a:gd name="T51" fmla="*/ 144 h 176"/>
                <a:gd name="T52" fmla="*/ 50 w 119"/>
                <a:gd name="T53" fmla="*/ 123 h 176"/>
                <a:gd name="T54" fmla="*/ 59 w 119"/>
                <a:gd name="T55" fmla="*/ 102 h 176"/>
                <a:gd name="T56" fmla="*/ 79 w 119"/>
                <a:gd name="T57" fmla="*/ 51 h 176"/>
                <a:gd name="T58" fmla="*/ 93 w 119"/>
                <a:gd name="T59" fmla="*/ 13 h 176"/>
                <a:gd name="T60" fmla="*/ 108 w 119"/>
                <a:gd name="T61" fmla="*/ 23 h 176"/>
                <a:gd name="T62" fmla="*/ 102 w 119"/>
                <a:gd name="T63" fmla="*/ 34 h 176"/>
                <a:gd name="T64" fmla="*/ 92 w 119"/>
                <a:gd name="T65" fmla="*/ 54 h 176"/>
                <a:gd name="T66" fmla="*/ 70 w 119"/>
                <a:gd name="T67" fmla="*/ 108 h 176"/>
                <a:gd name="T68" fmla="*/ 48 w 119"/>
                <a:gd name="T69" fmla="*/ 155 h 176"/>
                <a:gd name="T70" fmla="*/ 41 w 119"/>
                <a:gd name="T71" fmla="*/ 166 h 176"/>
                <a:gd name="T72" fmla="*/ 27 w 119"/>
                <a:gd name="T73" fmla="*/ 156 h 176"/>
                <a:gd name="T74" fmla="*/ 21 w 119"/>
                <a:gd name="T75" fmla="*/ 136 h 176"/>
                <a:gd name="T76" fmla="*/ 5 w 119"/>
                <a:gd name="T77" fmla="*/ 105 h 176"/>
                <a:gd name="T78" fmla="*/ 4 w 119"/>
                <a:gd name="T79" fmla="*/ 10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176">
                  <a:moveTo>
                    <a:pt x="4" y="107"/>
                  </a:moveTo>
                  <a:cubicBezTo>
                    <a:pt x="19" y="117"/>
                    <a:pt x="19" y="144"/>
                    <a:pt x="25" y="159"/>
                  </a:cubicBezTo>
                  <a:cubicBezTo>
                    <a:pt x="30" y="169"/>
                    <a:pt x="37" y="176"/>
                    <a:pt x="45" y="166"/>
                  </a:cubicBezTo>
                  <a:cubicBezTo>
                    <a:pt x="50" y="159"/>
                    <a:pt x="53" y="149"/>
                    <a:pt x="57" y="141"/>
                  </a:cubicBezTo>
                  <a:cubicBezTo>
                    <a:pt x="62" y="128"/>
                    <a:pt x="68" y="117"/>
                    <a:pt x="74" y="106"/>
                  </a:cubicBezTo>
                  <a:cubicBezTo>
                    <a:pt x="79" y="95"/>
                    <a:pt x="84" y="85"/>
                    <a:pt x="88" y="75"/>
                  </a:cubicBezTo>
                  <a:cubicBezTo>
                    <a:pt x="93" y="63"/>
                    <a:pt x="95" y="51"/>
                    <a:pt x="101" y="40"/>
                  </a:cubicBezTo>
                  <a:cubicBezTo>
                    <a:pt x="107" y="29"/>
                    <a:pt x="119" y="18"/>
                    <a:pt x="104" y="8"/>
                  </a:cubicBezTo>
                  <a:cubicBezTo>
                    <a:pt x="92" y="1"/>
                    <a:pt x="88" y="17"/>
                    <a:pt x="85" y="25"/>
                  </a:cubicBezTo>
                  <a:cubicBezTo>
                    <a:pt x="79" y="47"/>
                    <a:pt x="70" y="68"/>
                    <a:pt x="61" y="89"/>
                  </a:cubicBezTo>
                  <a:cubicBezTo>
                    <a:pt x="57" y="98"/>
                    <a:pt x="54" y="107"/>
                    <a:pt x="50" y="116"/>
                  </a:cubicBezTo>
                  <a:cubicBezTo>
                    <a:pt x="47" y="126"/>
                    <a:pt x="40" y="134"/>
                    <a:pt x="38" y="143"/>
                  </a:cubicBezTo>
                  <a:cubicBezTo>
                    <a:pt x="38" y="143"/>
                    <a:pt x="39" y="143"/>
                    <a:pt x="40" y="143"/>
                  </a:cubicBezTo>
                  <a:cubicBezTo>
                    <a:pt x="37" y="137"/>
                    <a:pt x="36" y="131"/>
                    <a:pt x="34" y="125"/>
                  </a:cubicBezTo>
                  <a:cubicBezTo>
                    <a:pt x="32" y="119"/>
                    <a:pt x="29" y="114"/>
                    <a:pt x="26" y="109"/>
                  </a:cubicBezTo>
                  <a:cubicBezTo>
                    <a:pt x="23" y="103"/>
                    <a:pt x="21" y="97"/>
                    <a:pt x="19" y="92"/>
                  </a:cubicBezTo>
                  <a:cubicBezTo>
                    <a:pt x="19" y="90"/>
                    <a:pt x="18" y="89"/>
                    <a:pt x="16" y="88"/>
                  </a:cubicBezTo>
                  <a:cubicBezTo>
                    <a:pt x="14" y="86"/>
                    <a:pt x="8" y="93"/>
                    <a:pt x="7" y="94"/>
                  </a:cubicBezTo>
                  <a:cubicBezTo>
                    <a:pt x="3" y="99"/>
                    <a:pt x="0" y="105"/>
                    <a:pt x="5" y="111"/>
                  </a:cubicBezTo>
                  <a:cubicBezTo>
                    <a:pt x="6" y="112"/>
                    <a:pt x="8" y="110"/>
                    <a:pt x="7" y="109"/>
                  </a:cubicBezTo>
                  <a:cubicBezTo>
                    <a:pt x="5" y="104"/>
                    <a:pt x="5" y="101"/>
                    <a:pt x="8" y="97"/>
                  </a:cubicBezTo>
                  <a:cubicBezTo>
                    <a:pt x="8" y="97"/>
                    <a:pt x="15" y="88"/>
                    <a:pt x="17" y="92"/>
                  </a:cubicBezTo>
                  <a:cubicBezTo>
                    <a:pt x="19" y="97"/>
                    <a:pt x="20" y="102"/>
                    <a:pt x="23" y="107"/>
                  </a:cubicBezTo>
                  <a:cubicBezTo>
                    <a:pt x="26" y="114"/>
                    <a:pt x="30" y="121"/>
                    <a:pt x="33" y="129"/>
                  </a:cubicBezTo>
                  <a:cubicBezTo>
                    <a:pt x="34" y="134"/>
                    <a:pt x="35" y="139"/>
                    <a:pt x="38" y="145"/>
                  </a:cubicBezTo>
                  <a:cubicBezTo>
                    <a:pt x="38" y="146"/>
                    <a:pt x="40" y="145"/>
                    <a:pt x="40" y="144"/>
                  </a:cubicBezTo>
                  <a:cubicBezTo>
                    <a:pt x="42" y="137"/>
                    <a:pt x="48" y="130"/>
                    <a:pt x="50" y="123"/>
                  </a:cubicBezTo>
                  <a:cubicBezTo>
                    <a:pt x="54" y="116"/>
                    <a:pt x="56" y="109"/>
                    <a:pt x="59" y="102"/>
                  </a:cubicBezTo>
                  <a:cubicBezTo>
                    <a:pt x="64" y="85"/>
                    <a:pt x="73" y="68"/>
                    <a:pt x="79" y="51"/>
                  </a:cubicBezTo>
                  <a:cubicBezTo>
                    <a:pt x="84" y="38"/>
                    <a:pt x="87" y="24"/>
                    <a:pt x="93" y="13"/>
                  </a:cubicBezTo>
                  <a:cubicBezTo>
                    <a:pt x="99" y="0"/>
                    <a:pt x="109" y="18"/>
                    <a:pt x="108" y="23"/>
                  </a:cubicBezTo>
                  <a:cubicBezTo>
                    <a:pt x="107" y="27"/>
                    <a:pt x="104" y="31"/>
                    <a:pt x="102" y="34"/>
                  </a:cubicBezTo>
                  <a:cubicBezTo>
                    <a:pt x="97" y="40"/>
                    <a:pt x="95" y="47"/>
                    <a:pt x="92" y="54"/>
                  </a:cubicBezTo>
                  <a:cubicBezTo>
                    <a:pt x="86" y="72"/>
                    <a:pt x="79" y="90"/>
                    <a:pt x="70" y="108"/>
                  </a:cubicBezTo>
                  <a:cubicBezTo>
                    <a:pt x="62" y="123"/>
                    <a:pt x="55" y="139"/>
                    <a:pt x="48" y="155"/>
                  </a:cubicBezTo>
                  <a:cubicBezTo>
                    <a:pt x="46" y="159"/>
                    <a:pt x="44" y="163"/>
                    <a:pt x="41" y="166"/>
                  </a:cubicBezTo>
                  <a:cubicBezTo>
                    <a:pt x="34" y="175"/>
                    <a:pt x="28" y="159"/>
                    <a:pt x="27" y="156"/>
                  </a:cubicBezTo>
                  <a:cubicBezTo>
                    <a:pt x="24" y="150"/>
                    <a:pt x="23" y="143"/>
                    <a:pt x="21" y="136"/>
                  </a:cubicBezTo>
                  <a:cubicBezTo>
                    <a:pt x="18" y="125"/>
                    <a:pt x="16" y="112"/>
                    <a:pt x="5" y="105"/>
                  </a:cubicBezTo>
                  <a:cubicBezTo>
                    <a:pt x="4" y="104"/>
                    <a:pt x="3" y="107"/>
                    <a:pt x="4" y="10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3" name="任意多边形 82"/>
            <p:cNvSpPr>
              <a:spLocks/>
            </p:cNvSpPr>
            <p:nvPr/>
          </p:nvSpPr>
          <p:spPr bwMode="auto">
            <a:xfrm>
              <a:off x="12066802" y="4569947"/>
              <a:ext cx="655594" cy="572873"/>
            </a:xfrm>
            <a:custGeom>
              <a:avLst/>
              <a:gdLst>
                <a:gd name="connsiteX0" fmla="*/ 133533 w 655594"/>
                <a:gd name="connsiteY0" fmla="*/ 44924 h 572873"/>
                <a:gd name="connsiteX1" fmla="*/ 291520 w 655594"/>
                <a:gd name="connsiteY1" fmla="*/ 60235 h 572873"/>
                <a:gd name="connsiteX2" fmla="*/ 295265 w 655594"/>
                <a:gd name="connsiteY2" fmla="*/ 67744 h 572873"/>
                <a:gd name="connsiteX3" fmla="*/ 119256 w 655594"/>
                <a:gd name="connsiteY3" fmla="*/ 56481 h 572873"/>
                <a:gd name="connsiteX4" fmla="*/ 55593 w 655594"/>
                <a:gd name="connsiteY4" fmla="*/ 180375 h 572873"/>
                <a:gd name="connsiteX5" fmla="*/ 74318 w 655594"/>
                <a:gd name="connsiteY5" fmla="*/ 394375 h 572873"/>
                <a:gd name="connsiteX6" fmla="*/ 134236 w 655594"/>
                <a:gd name="connsiteY6" fmla="*/ 491989 h 572873"/>
                <a:gd name="connsiteX7" fmla="*/ 212878 w 655594"/>
                <a:gd name="connsiteY7" fmla="*/ 503252 h 572873"/>
                <a:gd name="connsiteX8" fmla="*/ 426336 w 655594"/>
                <a:gd name="connsiteY8" fmla="*/ 518269 h 572873"/>
                <a:gd name="connsiteX9" fmla="*/ 591110 w 655594"/>
                <a:gd name="connsiteY9" fmla="*/ 439427 h 572873"/>
                <a:gd name="connsiteX10" fmla="*/ 587365 w 655594"/>
                <a:gd name="connsiteY10" fmla="*/ 225428 h 572873"/>
                <a:gd name="connsiteX11" fmla="*/ 549916 w 655594"/>
                <a:gd name="connsiteY11" fmla="*/ 120305 h 572873"/>
                <a:gd name="connsiteX12" fmla="*/ 467529 w 655594"/>
                <a:gd name="connsiteY12" fmla="*/ 101533 h 572873"/>
                <a:gd name="connsiteX13" fmla="*/ 467529 w 655594"/>
                <a:gd name="connsiteY13" fmla="*/ 90270 h 572873"/>
                <a:gd name="connsiteX14" fmla="*/ 583620 w 655594"/>
                <a:gd name="connsiteY14" fmla="*/ 169112 h 572873"/>
                <a:gd name="connsiteX15" fmla="*/ 602344 w 655594"/>
                <a:gd name="connsiteY15" fmla="*/ 424410 h 572873"/>
                <a:gd name="connsiteX16" fmla="*/ 489998 w 655594"/>
                <a:gd name="connsiteY16" fmla="*/ 522024 h 572873"/>
                <a:gd name="connsiteX17" fmla="*/ 246582 w 655594"/>
                <a:gd name="connsiteY17" fmla="*/ 518269 h 572873"/>
                <a:gd name="connsiteX18" fmla="*/ 123001 w 655594"/>
                <a:gd name="connsiteY18" fmla="*/ 499497 h 572873"/>
                <a:gd name="connsiteX19" fmla="*/ 74318 w 655594"/>
                <a:gd name="connsiteY19" fmla="*/ 458199 h 572873"/>
                <a:gd name="connsiteX20" fmla="*/ 59338 w 655594"/>
                <a:gd name="connsiteY20" fmla="*/ 345568 h 572873"/>
                <a:gd name="connsiteX21" fmla="*/ 48103 w 655594"/>
                <a:gd name="connsiteY21" fmla="*/ 195393 h 572873"/>
                <a:gd name="connsiteX22" fmla="*/ 81807 w 655594"/>
                <a:gd name="connsiteY22" fmla="*/ 56481 h 572873"/>
                <a:gd name="connsiteX23" fmla="*/ 133533 w 655594"/>
                <a:gd name="connsiteY23" fmla="*/ 44924 h 572873"/>
                <a:gd name="connsiteX24" fmla="*/ 80782 w 655594"/>
                <a:gd name="connsiteY24" fmla="*/ 866 h 572873"/>
                <a:gd name="connsiteX25" fmla="*/ 126239 w 655594"/>
                <a:gd name="connsiteY25" fmla="*/ 6966 h 572873"/>
                <a:gd name="connsiteX26" fmla="*/ 309941 w 655594"/>
                <a:gd name="connsiteY26" fmla="*/ 3212 h 572873"/>
                <a:gd name="connsiteX27" fmla="*/ 313690 w 655594"/>
                <a:gd name="connsiteY27" fmla="*/ 10720 h 572873"/>
                <a:gd name="connsiteX28" fmla="*/ 77502 w 655594"/>
                <a:gd name="connsiteY28" fmla="*/ 10720 h 572873"/>
                <a:gd name="connsiteX29" fmla="*/ 32514 w 655594"/>
                <a:gd name="connsiteY29" fmla="*/ 18228 h 572873"/>
                <a:gd name="connsiteX30" fmla="*/ 10020 w 655594"/>
                <a:gd name="connsiteY30" fmla="*/ 82048 h 572873"/>
                <a:gd name="connsiteX31" fmla="*/ 17518 w 655594"/>
                <a:gd name="connsiteY31" fmla="*/ 217195 h 572873"/>
                <a:gd name="connsiteX32" fmla="*/ 28765 w 655594"/>
                <a:gd name="connsiteY32" fmla="*/ 367359 h 572873"/>
                <a:gd name="connsiteX33" fmla="*/ 32514 w 655594"/>
                <a:gd name="connsiteY33" fmla="*/ 498752 h 572873"/>
                <a:gd name="connsiteX34" fmla="*/ 264953 w 655594"/>
                <a:gd name="connsiteY34" fmla="*/ 551309 h 572873"/>
                <a:gd name="connsiteX35" fmla="*/ 542380 w 655594"/>
                <a:gd name="connsiteY35" fmla="*/ 547555 h 572873"/>
                <a:gd name="connsiteX36" fmla="*/ 643603 w 655594"/>
                <a:gd name="connsiteY36" fmla="*/ 371113 h 572873"/>
                <a:gd name="connsiteX37" fmla="*/ 628607 w 655594"/>
                <a:gd name="connsiteY37" fmla="*/ 250982 h 572873"/>
                <a:gd name="connsiteX38" fmla="*/ 617360 w 655594"/>
                <a:gd name="connsiteY38" fmla="*/ 127097 h 572873"/>
                <a:gd name="connsiteX39" fmla="*/ 546129 w 655594"/>
                <a:gd name="connsiteY39" fmla="*/ 55770 h 572873"/>
                <a:gd name="connsiteX40" fmla="*/ 486144 w 655594"/>
                <a:gd name="connsiteY40" fmla="*/ 44507 h 572873"/>
                <a:gd name="connsiteX41" fmla="*/ 489894 w 655594"/>
                <a:gd name="connsiteY41" fmla="*/ 36999 h 572873"/>
                <a:gd name="connsiteX42" fmla="*/ 621109 w 655594"/>
                <a:gd name="connsiteY42" fmla="*/ 89556 h 572873"/>
                <a:gd name="connsiteX43" fmla="*/ 639854 w 655594"/>
                <a:gd name="connsiteY43" fmla="*/ 262244 h 572873"/>
                <a:gd name="connsiteX44" fmla="*/ 654850 w 655594"/>
                <a:gd name="connsiteY44" fmla="*/ 382375 h 572873"/>
                <a:gd name="connsiteX45" fmla="*/ 561125 w 655594"/>
                <a:gd name="connsiteY45" fmla="*/ 551309 h 572873"/>
                <a:gd name="connsiteX46" fmla="*/ 264953 w 655594"/>
                <a:gd name="connsiteY46" fmla="*/ 558817 h 572873"/>
                <a:gd name="connsiteX47" fmla="*/ 96247 w 655594"/>
                <a:gd name="connsiteY47" fmla="*/ 558817 h 572873"/>
                <a:gd name="connsiteX48" fmla="*/ 36263 w 655594"/>
                <a:gd name="connsiteY48" fmla="*/ 525031 h 572873"/>
                <a:gd name="connsiteX49" fmla="*/ 17518 w 655594"/>
                <a:gd name="connsiteY49" fmla="*/ 412408 h 572873"/>
                <a:gd name="connsiteX50" fmla="*/ 10020 w 655594"/>
                <a:gd name="connsiteY50" fmla="*/ 232212 h 572873"/>
                <a:gd name="connsiteX51" fmla="*/ 2522 w 655594"/>
                <a:gd name="connsiteY51" fmla="*/ 48261 h 572873"/>
                <a:gd name="connsiteX52" fmla="*/ 32514 w 655594"/>
                <a:gd name="connsiteY52" fmla="*/ 3212 h 572873"/>
                <a:gd name="connsiteX53" fmla="*/ 80782 w 655594"/>
                <a:gd name="connsiteY53" fmla="*/ 866 h 57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5594" h="572873">
                  <a:moveTo>
                    <a:pt x="133533" y="44924"/>
                  </a:moveTo>
                  <a:cubicBezTo>
                    <a:pt x="186195" y="44748"/>
                    <a:pt x="240964" y="71498"/>
                    <a:pt x="291520" y="60235"/>
                  </a:cubicBezTo>
                  <a:cubicBezTo>
                    <a:pt x="299010" y="60235"/>
                    <a:pt x="299010" y="67744"/>
                    <a:pt x="295265" y="67744"/>
                  </a:cubicBezTo>
                  <a:cubicBezTo>
                    <a:pt x="235347" y="82761"/>
                    <a:pt x="179174" y="48972"/>
                    <a:pt x="119256" y="56481"/>
                  </a:cubicBezTo>
                  <a:cubicBezTo>
                    <a:pt x="48103" y="63989"/>
                    <a:pt x="51848" y="124059"/>
                    <a:pt x="55593" y="180375"/>
                  </a:cubicBezTo>
                  <a:cubicBezTo>
                    <a:pt x="59338" y="251708"/>
                    <a:pt x="66828" y="323042"/>
                    <a:pt x="74318" y="394375"/>
                  </a:cubicBezTo>
                  <a:cubicBezTo>
                    <a:pt x="78062" y="439427"/>
                    <a:pt x="78062" y="488234"/>
                    <a:pt x="134236" y="491989"/>
                  </a:cubicBezTo>
                  <a:cubicBezTo>
                    <a:pt x="160450" y="495743"/>
                    <a:pt x="186664" y="499497"/>
                    <a:pt x="212878" y="503252"/>
                  </a:cubicBezTo>
                  <a:cubicBezTo>
                    <a:pt x="284030" y="514515"/>
                    <a:pt x="355183" y="525778"/>
                    <a:pt x="426336" y="518269"/>
                  </a:cubicBezTo>
                  <a:cubicBezTo>
                    <a:pt x="482509" y="514515"/>
                    <a:pt x="576130" y="507006"/>
                    <a:pt x="591110" y="439427"/>
                  </a:cubicBezTo>
                  <a:cubicBezTo>
                    <a:pt x="606089" y="371849"/>
                    <a:pt x="598600" y="293007"/>
                    <a:pt x="587365" y="225428"/>
                  </a:cubicBezTo>
                  <a:cubicBezTo>
                    <a:pt x="579875" y="191638"/>
                    <a:pt x="572386" y="142831"/>
                    <a:pt x="549916" y="120305"/>
                  </a:cubicBezTo>
                  <a:cubicBezTo>
                    <a:pt x="527447" y="97779"/>
                    <a:pt x="497488" y="101533"/>
                    <a:pt x="467529" y="101533"/>
                  </a:cubicBezTo>
                  <a:cubicBezTo>
                    <a:pt x="460039" y="101533"/>
                    <a:pt x="460039" y="90270"/>
                    <a:pt x="467529" y="90270"/>
                  </a:cubicBezTo>
                  <a:cubicBezTo>
                    <a:pt x="531192" y="90270"/>
                    <a:pt x="564896" y="105288"/>
                    <a:pt x="583620" y="169112"/>
                  </a:cubicBezTo>
                  <a:cubicBezTo>
                    <a:pt x="606089" y="247954"/>
                    <a:pt x="617324" y="345568"/>
                    <a:pt x="602344" y="424410"/>
                  </a:cubicBezTo>
                  <a:cubicBezTo>
                    <a:pt x="591110" y="484480"/>
                    <a:pt x="546171" y="510761"/>
                    <a:pt x="489998" y="522024"/>
                  </a:cubicBezTo>
                  <a:cubicBezTo>
                    <a:pt x="407611" y="537041"/>
                    <a:pt x="325224" y="529532"/>
                    <a:pt x="246582" y="518269"/>
                  </a:cubicBezTo>
                  <a:cubicBezTo>
                    <a:pt x="205388" y="514515"/>
                    <a:pt x="164195" y="507006"/>
                    <a:pt x="123001" y="499497"/>
                  </a:cubicBezTo>
                  <a:cubicBezTo>
                    <a:pt x="100532" y="495743"/>
                    <a:pt x="78062" y="480726"/>
                    <a:pt x="74318" y="458199"/>
                  </a:cubicBezTo>
                  <a:cubicBezTo>
                    <a:pt x="63083" y="420655"/>
                    <a:pt x="63083" y="383112"/>
                    <a:pt x="59338" y="345568"/>
                  </a:cubicBezTo>
                  <a:cubicBezTo>
                    <a:pt x="51848" y="296761"/>
                    <a:pt x="48103" y="244200"/>
                    <a:pt x="48103" y="195393"/>
                  </a:cubicBezTo>
                  <a:cubicBezTo>
                    <a:pt x="44359" y="150340"/>
                    <a:pt x="33124" y="82761"/>
                    <a:pt x="81807" y="56481"/>
                  </a:cubicBezTo>
                  <a:cubicBezTo>
                    <a:pt x="98659" y="48033"/>
                    <a:pt x="115979" y="44983"/>
                    <a:pt x="133533" y="44924"/>
                  </a:cubicBezTo>
                  <a:close/>
                  <a:moveTo>
                    <a:pt x="80782" y="866"/>
                  </a:moveTo>
                  <a:cubicBezTo>
                    <a:pt x="96247" y="2273"/>
                    <a:pt x="111243" y="5089"/>
                    <a:pt x="126239" y="6966"/>
                  </a:cubicBezTo>
                  <a:cubicBezTo>
                    <a:pt x="189973" y="6966"/>
                    <a:pt x="249957" y="10720"/>
                    <a:pt x="309941" y="3212"/>
                  </a:cubicBezTo>
                  <a:cubicBezTo>
                    <a:pt x="317439" y="-542"/>
                    <a:pt x="321188" y="10720"/>
                    <a:pt x="313690" y="10720"/>
                  </a:cubicBezTo>
                  <a:cubicBezTo>
                    <a:pt x="234961" y="21982"/>
                    <a:pt x="156231" y="14474"/>
                    <a:pt x="77502" y="10720"/>
                  </a:cubicBezTo>
                  <a:cubicBezTo>
                    <a:pt x="66255" y="10720"/>
                    <a:pt x="43761" y="6966"/>
                    <a:pt x="32514" y="18228"/>
                  </a:cubicBezTo>
                  <a:cubicBezTo>
                    <a:pt x="10020" y="29491"/>
                    <a:pt x="10020" y="59524"/>
                    <a:pt x="10020" y="82048"/>
                  </a:cubicBezTo>
                  <a:cubicBezTo>
                    <a:pt x="13769" y="127097"/>
                    <a:pt x="13769" y="172146"/>
                    <a:pt x="17518" y="217195"/>
                  </a:cubicBezTo>
                  <a:cubicBezTo>
                    <a:pt x="21267" y="265999"/>
                    <a:pt x="25016" y="318556"/>
                    <a:pt x="28765" y="367359"/>
                  </a:cubicBezTo>
                  <a:cubicBezTo>
                    <a:pt x="28765" y="408654"/>
                    <a:pt x="21267" y="457457"/>
                    <a:pt x="32514" y="498752"/>
                  </a:cubicBezTo>
                  <a:cubicBezTo>
                    <a:pt x="62506" y="585096"/>
                    <a:pt x="197471" y="547555"/>
                    <a:pt x="264953" y="551309"/>
                  </a:cubicBezTo>
                  <a:cubicBezTo>
                    <a:pt x="351180" y="555063"/>
                    <a:pt x="459901" y="581342"/>
                    <a:pt x="542380" y="547555"/>
                  </a:cubicBezTo>
                  <a:cubicBezTo>
                    <a:pt x="613611" y="517522"/>
                    <a:pt x="643603" y="442441"/>
                    <a:pt x="643603" y="371113"/>
                  </a:cubicBezTo>
                  <a:cubicBezTo>
                    <a:pt x="643603" y="329818"/>
                    <a:pt x="636105" y="292277"/>
                    <a:pt x="628607" y="250982"/>
                  </a:cubicBezTo>
                  <a:cubicBezTo>
                    <a:pt x="621109" y="209687"/>
                    <a:pt x="621109" y="168392"/>
                    <a:pt x="617360" y="127097"/>
                  </a:cubicBezTo>
                  <a:cubicBezTo>
                    <a:pt x="613611" y="78294"/>
                    <a:pt x="598615" y="55770"/>
                    <a:pt x="546129" y="55770"/>
                  </a:cubicBezTo>
                  <a:cubicBezTo>
                    <a:pt x="527384" y="55770"/>
                    <a:pt x="508639" y="55770"/>
                    <a:pt x="486144" y="44507"/>
                  </a:cubicBezTo>
                  <a:cubicBezTo>
                    <a:pt x="482395" y="44507"/>
                    <a:pt x="482395" y="33245"/>
                    <a:pt x="489894" y="36999"/>
                  </a:cubicBezTo>
                  <a:cubicBezTo>
                    <a:pt x="534882" y="55770"/>
                    <a:pt x="606113" y="25737"/>
                    <a:pt x="621109" y="89556"/>
                  </a:cubicBezTo>
                  <a:cubicBezTo>
                    <a:pt x="632356" y="145868"/>
                    <a:pt x="628607" y="205933"/>
                    <a:pt x="639854" y="262244"/>
                  </a:cubicBezTo>
                  <a:cubicBezTo>
                    <a:pt x="647352" y="303539"/>
                    <a:pt x="658599" y="341080"/>
                    <a:pt x="654850" y="382375"/>
                  </a:cubicBezTo>
                  <a:cubicBezTo>
                    <a:pt x="647352" y="446195"/>
                    <a:pt x="624858" y="517522"/>
                    <a:pt x="561125" y="551309"/>
                  </a:cubicBezTo>
                  <a:cubicBezTo>
                    <a:pt x="471148" y="592604"/>
                    <a:pt x="362427" y="562572"/>
                    <a:pt x="264953" y="558817"/>
                  </a:cubicBezTo>
                  <a:cubicBezTo>
                    <a:pt x="212467" y="558817"/>
                    <a:pt x="152482" y="570080"/>
                    <a:pt x="96247" y="558817"/>
                  </a:cubicBezTo>
                  <a:cubicBezTo>
                    <a:pt x="73753" y="555063"/>
                    <a:pt x="47510" y="543801"/>
                    <a:pt x="36263" y="525031"/>
                  </a:cubicBezTo>
                  <a:cubicBezTo>
                    <a:pt x="17518" y="487490"/>
                    <a:pt x="17518" y="449949"/>
                    <a:pt x="17518" y="412408"/>
                  </a:cubicBezTo>
                  <a:cubicBezTo>
                    <a:pt x="17518" y="352343"/>
                    <a:pt x="13769" y="292277"/>
                    <a:pt x="10020" y="232212"/>
                  </a:cubicBezTo>
                  <a:cubicBezTo>
                    <a:pt x="6271" y="172146"/>
                    <a:pt x="-4976" y="108327"/>
                    <a:pt x="2522" y="48261"/>
                  </a:cubicBezTo>
                  <a:cubicBezTo>
                    <a:pt x="2522" y="29491"/>
                    <a:pt x="17518" y="10720"/>
                    <a:pt x="32514" y="3212"/>
                  </a:cubicBezTo>
                  <a:cubicBezTo>
                    <a:pt x="49385" y="-542"/>
                    <a:pt x="65318" y="-542"/>
                    <a:pt x="80782" y="866"/>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84" name="组合 83"/>
          <p:cNvGrpSpPr/>
          <p:nvPr/>
        </p:nvGrpSpPr>
        <p:grpSpPr>
          <a:xfrm>
            <a:off x="6463758" y="4641182"/>
            <a:ext cx="432937" cy="532109"/>
            <a:chOff x="12066802" y="4337051"/>
            <a:chExt cx="655594" cy="805769"/>
          </a:xfrm>
          <a:solidFill>
            <a:schemeClr val="bg1">
              <a:lumMod val="75000"/>
            </a:schemeClr>
          </a:solidFill>
        </p:grpSpPr>
        <p:sp>
          <p:nvSpPr>
            <p:cNvPr id="85" name="Freeform 1106"/>
            <p:cNvSpPr>
              <a:spLocks/>
            </p:cNvSpPr>
            <p:nvPr/>
          </p:nvSpPr>
          <p:spPr bwMode="auto">
            <a:xfrm>
              <a:off x="12193588" y="4337051"/>
              <a:ext cx="446088" cy="660400"/>
            </a:xfrm>
            <a:custGeom>
              <a:avLst/>
              <a:gdLst>
                <a:gd name="T0" fmla="*/ 4 w 119"/>
                <a:gd name="T1" fmla="*/ 107 h 176"/>
                <a:gd name="T2" fmla="*/ 25 w 119"/>
                <a:gd name="T3" fmla="*/ 159 h 176"/>
                <a:gd name="T4" fmla="*/ 45 w 119"/>
                <a:gd name="T5" fmla="*/ 166 h 176"/>
                <a:gd name="T6" fmla="*/ 57 w 119"/>
                <a:gd name="T7" fmla="*/ 141 h 176"/>
                <a:gd name="T8" fmla="*/ 74 w 119"/>
                <a:gd name="T9" fmla="*/ 106 h 176"/>
                <a:gd name="T10" fmla="*/ 88 w 119"/>
                <a:gd name="T11" fmla="*/ 75 h 176"/>
                <a:gd name="T12" fmla="*/ 101 w 119"/>
                <a:gd name="T13" fmla="*/ 40 h 176"/>
                <a:gd name="T14" fmla="*/ 104 w 119"/>
                <a:gd name="T15" fmla="*/ 8 h 176"/>
                <a:gd name="T16" fmla="*/ 85 w 119"/>
                <a:gd name="T17" fmla="*/ 25 h 176"/>
                <a:gd name="T18" fmla="*/ 61 w 119"/>
                <a:gd name="T19" fmla="*/ 89 h 176"/>
                <a:gd name="T20" fmla="*/ 50 w 119"/>
                <a:gd name="T21" fmla="*/ 116 h 176"/>
                <a:gd name="T22" fmla="*/ 38 w 119"/>
                <a:gd name="T23" fmla="*/ 143 h 176"/>
                <a:gd name="T24" fmla="*/ 40 w 119"/>
                <a:gd name="T25" fmla="*/ 143 h 176"/>
                <a:gd name="T26" fmla="*/ 34 w 119"/>
                <a:gd name="T27" fmla="*/ 125 h 176"/>
                <a:gd name="T28" fmla="*/ 26 w 119"/>
                <a:gd name="T29" fmla="*/ 109 h 176"/>
                <a:gd name="T30" fmla="*/ 19 w 119"/>
                <a:gd name="T31" fmla="*/ 92 h 176"/>
                <a:gd name="T32" fmla="*/ 16 w 119"/>
                <a:gd name="T33" fmla="*/ 88 h 176"/>
                <a:gd name="T34" fmla="*/ 7 w 119"/>
                <a:gd name="T35" fmla="*/ 94 h 176"/>
                <a:gd name="T36" fmla="*/ 5 w 119"/>
                <a:gd name="T37" fmla="*/ 111 h 176"/>
                <a:gd name="T38" fmla="*/ 7 w 119"/>
                <a:gd name="T39" fmla="*/ 109 h 176"/>
                <a:gd name="T40" fmla="*/ 8 w 119"/>
                <a:gd name="T41" fmla="*/ 97 h 176"/>
                <a:gd name="T42" fmla="*/ 17 w 119"/>
                <a:gd name="T43" fmla="*/ 92 h 176"/>
                <a:gd name="T44" fmla="*/ 23 w 119"/>
                <a:gd name="T45" fmla="*/ 107 h 176"/>
                <a:gd name="T46" fmla="*/ 33 w 119"/>
                <a:gd name="T47" fmla="*/ 129 h 176"/>
                <a:gd name="T48" fmla="*/ 38 w 119"/>
                <a:gd name="T49" fmla="*/ 145 h 176"/>
                <a:gd name="T50" fmla="*/ 40 w 119"/>
                <a:gd name="T51" fmla="*/ 144 h 176"/>
                <a:gd name="T52" fmla="*/ 50 w 119"/>
                <a:gd name="T53" fmla="*/ 123 h 176"/>
                <a:gd name="T54" fmla="*/ 59 w 119"/>
                <a:gd name="T55" fmla="*/ 102 h 176"/>
                <a:gd name="T56" fmla="*/ 79 w 119"/>
                <a:gd name="T57" fmla="*/ 51 h 176"/>
                <a:gd name="T58" fmla="*/ 93 w 119"/>
                <a:gd name="T59" fmla="*/ 13 h 176"/>
                <a:gd name="T60" fmla="*/ 108 w 119"/>
                <a:gd name="T61" fmla="*/ 23 h 176"/>
                <a:gd name="T62" fmla="*/ 102 w 119"/>
                <a:gd name="T63" fmla="*/ 34 h 176"/>
                <a:gd name="T64" fmla="*/ 92 w 119"/>
                <a:gd name="T65" fmla="*/ 54 h 176"/>
                <a:gd name="T66" fmla="*/ 70 w 119"/>
                <a:gd name="T67" fmla="*/ 108 h 176"/>
                <a:gd name="T68" fmla="*/ 48 w 119"/>
                <a:gd name="T69" fmla="*/ 155 h 176"/>
                <a:gd name="T70" fmla="*/ 41 w 119"/>
                <a:gd name="T71" fmla="*/ 166 h 176"/>
                <a:gd name="T72" fmla="*/ 27 w 119"/>
                <a:gd name="T73" fmla="*/ 156 h 176"/>
                <a:gd name="T74" fmla="*/ 21 w 119"/>
                <a:gd name="T75" fmla="*/ 136 h 176"/>
                <a:gd name="T76" fmla="*/ 5 w 119"/>
                <a:gd name="T77" fmla="*/ 105 h 176"/>
                <a:gd name="T78" fmla="*/ 4 w 119"/>
                <a:gd name="T79" fmla="*/ 10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176">
                  <a:moveTo>
                    <a:pt x="4" y="107"/>
                  </a:moveTo>
                  <a:cubicBezTo>
                    <a:pt x="19" y="117"/>
                    <a:pt x="19" y="144"/>
                    <a:pt x="25" y="159"/>
                  </a:cubicBezTo>
                  <a:cubicBezTo>
                    <a:pt x="30" y="169"/>
                    <a:pt x="37" y="176"/>
                    <a:pt x="45" y="166"/>
                  </a:cubicBezTo>
                  <a:cubicBezTo>
                    <a:pt x="50" y="159"/>
                    <a:pt x="53" y="149"/>
                    <a:pt x="57" y="141"/>
                  </a:cubicBezTo>
                  <a:cubicBezTo>
                    <a:pt x="62" y="128"/>
                    <a:pt x="68" y="117"/>
                    <a:pt x="74" y="106"/>
                  </a:cubicBezTo>
                  <a:cubicBezTo>
                    <a:pt x="79" y="95"/>
                    <a:pt x="84" y="85"/>
                    <a:pt x="88" y="75"/>
                  </a:cubicBezTo>
                  <a:cubicBezTo>
                    <a:pt x="93" y="63"/>
                    <a:pt x="95" y="51"/>
                    <a:pt x="101" y="40"/>
                  </a:cubicBezTo>
                  <a:cubicBezTo>
                    <a:pt x="107" y="29"/>
                    <a:pt x="119" y="18"/>
                    <a:pt x="104" y="8"/>
                  </a:cubicBezTo>
                  <a:cubicBezTo>
                    <a:pt x="92" y="1"/>
                    <a:pt x="88" y="17"/>
                    <a:pt x="85" y="25"/>
                  </a:cubicBezTo>
                  <a:cubicBezTo>
                    <a:pt x="79" y="47"/>
                    <a:pt x="70" y="68"/>
                    <a:pt x="61" y="89"/>
                  </a:cubicBezTo>
                  <a:cubicBezTo>
                    <a:pt x="57" y="98"/>
                    <a:pt x="54" y="107"/>
                    <a:pt x="50" y="116"/>
                  </a:cubicBezTo>
                  <a:cubicBezTo>
                    <a:pt x="47" y="126"/>
                    <a:pt x="40" y="134"/>
                    <a:pt x="38" y="143"/>
                  </a:cubicBezTo>
                  <a:cubicBezTo>
                    <a:pt x="38" y="143"/>
                    <a:pt x="39" y="143"/>
                    <a:pt x="40" y="143"/>
                  </a:cubicBezTo>
                  <a:cubicBezTo>
                    <a:pt x="37" y="137"/>
                    <a:pt x="36" y="131"/>
                    <a:pt x="34" y="125"/>
                  </a:cubicBezTo>
                  <a:cubicBezTo>
                    <a:pt x="32" y="119"/>
                    <a:pt x="29" y="114"/>
                    <a:pt x="26" y="109"/>
                  </a:cubicBezTo>
                  <a:cubicBezTo>
                    <a:pt x="23" y="103"/>
                    <a:pt x="21" y="97"/>
                    <a:pt x="19" y="92"/>
                  </a:cubicBezTo>
                  <a:cubicBezTo>
                    <a:pt x="19" y="90"/>
                    <a:pt x="18" y="89"/>
                    <a:pt x="16" y="88"/>
                  </a:cubicBezTo>
                  <a:cubicBezTo>
                    <a:pt x="14" y="86"/>
                    <a:pt x="8" y="93"/>
                    <a:pt x="7" y="94"/>
                  </a:cubicBezTo>
                  <a:cubicBezTo>
                    <a:pt x="3" y="99"/>
                    <a:pt x="0" y="105"/>
                    <a:pt x="5" y="111"/>
                  </a:cubicBezTo>
                  <a:cubicBezTo>
                    <a:pt x="6" y="112"/>
                    <a:pt x="8" y="110"/>
                    <a:pt x="7" y="109"/>
                  </a:cubicBezTo>
                  <a:cubicBezTo>
                    <a:pt x="5" y="104"/>
                    <a:pt x="5" y="101"/>
                    <a:pt x="8" y="97"/>
                  </a:cubicBezTo>
                  <a:cubicBezTo>
                    <a:pt x="8" y="97"/>
                    <a:pt x="15" y="88"/>
                    <a:pt x="17" y="92"/>
                  </a:cubicBezTo>
                  <a:cubicBezTo>
                    <a:pt x="19" y="97"/>
                    <a:pt x="20" y="102"/>
                    <a:pt x="23" y="107"/>
                  </a:cubicBezTo>
                  <a:cubicBezTo>
                    <a:pt x="26" y="114"/>
                    <a:pt x="30" y="121"/>
                    <a:pt x="33" y="129"/>
                  </a:cubicBezTo>
                  <a:cubicBezTo>
                    <a:pt x="34" y="134"/>
                    <a:pt x="35" y="139"/>
                    <a:pt x="38" y="145"/>
                  </a:cubicBezTo>
                  <a:cubicBezTo>
                    <a:pt x="38" y="146"/>
                    <a:pt x="40" y="145"/>
                    <a:pt x="40" y="144"/>
                  </a:cubicBezTo>
                  <a:cubicBezTo>
                    <a:pt x="42" y="137"/>
                    <a:pt x="48" y="130"/>
                    <a:pt x="50" y="123"/>
                  </a:cubicBezTo>
                  <a:cubicBezTo>
                    <a:pt x="54" y="116"/>
                    <a:pt x="56" y="109"/>
                    <a:pt x="59" y="102"/>
                  </a:cubicBezTo>
                  <a:cubicBezTo>
                    <a:pt x="64" y="85"/>
                    <a:pt x="73" y="68"/>
                    <a:pt x="79" y="51"/>
                  </a:cubicBezTo>
                  <a:cubicBezTo>
                    <a:pt x="84" y="38"/>
                    <a:pt x="87" y="24"/>
                    <a:pt x="93" y="13"/>
                  </a:cubicBezTo>
                  <a:cubicBezTo>
                    <a:pt x="99" y="0"/>
                    <a:pt x="109" y="18"/>
                    <a:pt x="108" y="23"/>
                  </a:cubicBezTo>
                  <a:cubicBezTo>
                    <a:pt x="107" y="27"/>
                    <a:pt x="104" y="31"/>
                    <a:pt x="102" y="34"/>
                  </a:cubicBezTo>
                  <a:cubicBezTo>
                    <a:pt x="97" y="40"/>
                    <a:pt x="95" y="47"/>
                    <a:pt x="92" y="54"/>
                  </a:cubicBezTo>
                  <a:cubicBezTo>
                    <a:pt x="86" y="72"/>
                    <a:pt x="79" y="90"/>
                    <a:pt x="70" y="108"/>
                  </a:cubicBezTo>
                  <a:cubicBezTo>
                    <a:pt x="62" y="123"/>
                    <a:pt x="55" y="139"/>
                    <a:pt x="48" y="155"/>
                  </a:cubicBezTo>
                  <a:cubicBezTo>
                    <a:pt x="46" y="159"/>
                    <a:pt x="44" y="163"/>
                    <a:pt x="41" y="166"/>
                  </a:cubicBezTo>
                  <a:cubicBezTo>
                    <a:pt x="34" y="175"/>
                    <a:pt x="28" y="159"/>
                    <a:pt x="27" y="156"/>
                  </a:cubicBezTo>
                  <a:cubicBezTo>
                    <a:pt x="24" y="150"/>
                    <a:pt x="23" y="143"/>
                    <a:pt x="21" y="136"/>
                  </a:cubicBezTo>
                  <a:cubicBezTo>
                    <a:pt x="18" y="125"/>
                    <a:pt x="16" y="112"/>
                    <a:pt x="5" y="105"/>
                  </a:cubicBezTo>
                  <a:cubicBezTo>
                    <a:pt x="4" y="104"/>
                    <a:pt x="3" y="107"/>
                    <a:pt x="4" y="107"/>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6" name="任意多边形 85"/>
            <p:cNvSpPr>
              <a:spLocks/>
            </p:cNvSpPr>
            <p:nvPr/>
          </p:nvSpPr>
          <p:spPr bwMode="auto">
            <a:xfrm>
              <a:off x="12066802" y="4569947"/>
              <a:ext cx="655594" cy="572873"/>
            </a:xfrm>
            <a:custGeom>
              <a:avLst/>
              <a:gdLst>
                <a:gd name="connsiteX0" fmla="*/ 133533 w 655594"/>
                <a:gd name="connsiteY0" fmla="*/ 44924 h 572873"/>
                <a:gd name="connsiteX1" fmla="*/ 291520 w 655594"/>
                <a:gd name="connsiteY1" fmla="*/ 60235 h 572873"/>
                <a:gd name="connsiteX2" fmla="*/ 295265 w 655594"/>
                <a:gd name="connsiteY2" fmla="*/ 67744 h 572873"/>
                <a:gd name="connsiteX3" fmla="*/ 119256 w 655594"/>
                <a:gd name="connsiteY3" fmla="*/ 56481 h 572873"/>
                <a:gd name="connsiteX4" fmla="*/ 55593 w 655594"/>
                <a:gd name="connsiteY4" fmla="*/ 180375 h 572873"/>
                <a:gd name="connsiteX5" fmla="*/ 74318 w 655594"/>
                <a:gd name="connsiteY5" fmla="*/ 394375 h 572873"/>
                <a:gd name="connsiteX6" fmla="*/ 134236 w 655594"/>
                <a:gd name="connsiteY6" fmla="*/ 491989 h 572873"/>
                <a:gd name="connsiteX7" fmla="*/ 212878 w 655594"/>
                <a:gd name="connsiteY7" fmla="*/ 503252 h 572873"/>
                <a:gd name="connsiteX8" fmla="*/ 426336 w 655594"/>
                <a:gd name="connsiteY8" fmla="*/ 518269 h 572873"/>
                <a:gd name="connsiteX9" fmla="*/ 591110 w 655594"/>
                <a:gd name="connsiteY9" fmla="*/ 439427 h 572873"/>
                <a:gd name="connsiteX10" fmla="*/ 587365 w 655594"/>
                <a:gd name="connsiteY10" fmla="*/ 225428 h 572873"/>
                <a:gd name="connsiteX11" fmla="*/ 549916 w 655594"/>
                <a:gd name="connsiteY11" fmla="*/ 120305 h 572873"/>
                <a:gd name="connsiteX12" fmla="*/ 467529 w 655594"/>
                <a:gd name="connsiteY12" fmla="*/ 101533 h 572873"/>
                <a:gd name="connsiteX13" fmla="*/ 467529 w 655594"/>
                <a:gd name="connsiteY13" fmla="*/ 90270 h 572873"/>
                <a:gd name="connsiteX14" fmla="*/ 583620 w 655594"/>
                <a:gd name="connsiteY14" fmla="*/ 169112 h 572873"/>
                <a:gd name="connsiteX15" fmla="*/ 602344 w 655594"/>
                <a:gd name="connsiteY15" fmla="*/ 424410 h 572873"/>
                <a:gd name="connsiteX16" fmla="*/ 489998 w 655594"/>
                <a:gd name="connsiteY16" fmla="*/ 522024 h 572873"/>
                <a:gd name="connsiteX17" fmla="*/ 246582 w 655594"/>
                <a:gd name="connsiteY17" fmla="*/ 518269 h 572873"/>
                <a:gd name="connsiteX18" fmla="*/ 123001 w 655594"/>
                <a:gd name="connsiteY18" fmla="*/ 499497 h 572873"/>
                <a:gd name="connsiteX19" fmla="*/ 74318 w 655594"/>
                <a:gd name="connsiteY19" fmla="*/ 458199 h 572873"/>
                <a:gd name="connsiteX20" fmla="*/ 59338 w 655594"/>
                <a:gd name="connsiteY20" fmla="*/ 345568 h 572873"/>
                <a:gd name="connsiteX21" fmla="*/ 48103 w 655594"/>
                <a:gd name="connsiteY21" fmla="*/ 195393 h 572873"/>
                <a:gd name="connsiteX22" fmla="*/ 81807 w 655594"/>
                <a:gd name="connsiteY22" fmla="*/ 56481 h 572873"/>
                <a:gd name="connsiteX23" fmla="*/ 133533 w 655594"/>
                <a:gd name="connsiteY23" fmla="*/ 44924 h 572873"/>
                <a:gd name="connsiteX24" fmla="*/ 80782 w 655594"/>
                <a:gd name="connsiteY24" fmla="*/ 866 h 572873"/>
                <a:gd name="connsiteX25" fmla="*/ 126239 w 655594"/>
                <a:gd name="connsiteY25" fmla="*/ 6966 h 572873"/>
                <a:gd name="connsiteX26" fmla="*/ 309941 w 655594"/>
                <a:gd name="connsiteY26" fmla="*/ 3212 h 572873"/>
                <a:gd name="connsiteX27" fmla="*/ 313690 w 655594"/>
                <a:gd name="connsiteY27" fmla="*/ 10720 h 572873"/>
                <a:gd name="connsiteX28" fmla="*/ 77502 w 655594"/>
                <a:gd name="connsiteY28" fmla="*/ 10720 h 572873"/>
                <a:gd name="connsiteX29" fmla="*/ 32514 w 655594"/>
                <a:gd name="connsiteY29" fmla="*/ 18228 h 572873"/>
                <a:gd name="connsiteX30" fmla="*/ 10020 w 655594"/>
                <a:gd name="connsiteY30" fmla="*/ 82048 h 572873"/>
                <a:gd name="connsiteX31" fmla="*/ 17518 w 655594"/>
                <a:gd name="connsiteY31" fmla="*/ 217195 h 572873"/>
                <a:gd name="connsiteX32" fmla="*/ 28765 w 655594"/>
                <a:gd name="connsiteY32" fmla="*/ 367359 h 572873"/>
                <a:gd name="connsiteX33" fmla="*/ 32514 w 655594"/>
                <a:gd name="connsiteY33" fmla="*/ 498752 h 572873"/>
                <a:gd name="connsiteX34" fmla="*/ 264953 w 655594"/>
                <a:gd name="connsiteY34" fmla="*/ 551309 h 572873"/>
                <a:gd name="connsiteX35" fmla="*/ 542380 w 655594"/>
                <a:gd name="connsiteY35" fmla="*/ 547555 h 572873"/>
                <a:gd name="connsiteX36" fmla="*/ 643603 w 655594"/>
                <a:gd name="connsiteY36" fmla="*/ 371113 h 572873"/>
                <a:gd name="connsiteX37" fmla="*/ 628607 w 655594"/>
                <a:gd name="connsiteY37" fmla="*/ 250982 h 572873"/>
                <a:gd name="connsiteX38" fmla="*/ 617360 w 655594"/>
                <a:gd name="connsiteY38" fmla="*/ 127097 h 572873"/>
                <a:gd name="connsiteX39" fmla="*/ 546129 w 655594"/>
                <a:gd name="connsiteY39" fmla="*/ 55770 h 572873"/>
                <a:gd name="connsiteX40" fmla="*/ 486144 w 655594"/>
                <a:gd name="connsiteY40" fmla="*/ 44507 h 572873"/>
                <a:gd name="connsiteX41" fmla="*/ 489894 w 655594"/>
                <a:gd name="connsiteY41" fmla="*/ 36999 h 572873"/>
                <a:gd name="connsiteX42" fmla="*/ 621109 w 655594"/>
                <a:gd name="connsiteY42" fmla="*/ 89556 h 572873"/>
                <a:gd name="connsiteX43" fmla="*/ 639854 w 655594"/>
                <a:gd name="connsiteY43" fmla="*/ 262244 h 572873"/>
                <a:gd name="connsiteX44" fmla="*/ 654850 w 655594"/>
                <a:gd name="connsiteY44" fmla="*/ 382375 h 572873"/>
                <a:gd name="connsiteX45" fmla="*/ 561125 w 655594"/>
                <a:gd name="connsiteY45" fmla="*/ 551309 h 572873"/>
                <a:gd name="connsiteX46" fmla="*/ 264953 w 655594"/>
                <a:gd name="connsiteY46" fmla="*/ 558817 h 572873"/>
                <a:gd name="connsiteX47" fmla="*/ 96247 w 655594"/>
                <a:gd name="connsiteY47" fmla="*/ 558817 h 572873"/>
                <a:gd name="connsiteX48" fmla="*/ 36263 w 655594"/>
                <a:gd name="connsiteY48" fmla="*/ 525031 h 572873"/>
                <a:gd name="connsiteX49" fmla="*/ 17518 w 655594"/>
                <a:gd name="connsiteY49" fmla="*/ 412408 h 572873"/>
                <a:gd name="connsiteX50" fmla="*/ 10020 w 655594"/>
                <a:gd name="connsiteY50" fmla="*/ 232212 h 572873"/>
                <a:gd name="connsiteX51" fmla="*/ 2522 w 655594"/>
                <a:gd name="connsiteY51" fmla="*/ 48261 h 572873"/>
                <a:gd name="connsiteX52" fmla="*/ 32514 w 655594"/>
                <a:gd name="connsiteY52" fmla="*/ 3212 h 572873"/>
                <a:gd name="connsiteX53" fmla="*/ 80782 w 655594"/>
                <a:gd name="connsiteY53" fmla="*/ 866 h 57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55594" h="572873">
                  <a:moveTo>
                    <a:pt x="133533" y="44924"/>
                  </a:moveTo>
                  <a:cubicBezTo>
                    <a:pt x="186195" y="44748"/>
                    <a:pt x="240964" y="71498"/>
                    <a:pt x="291520" y="60235"/>
                  </a:cubicBezTo>
                  <a:cubicBezTo>
                    <a:pt x="299010" y="60235"/>
                    <a:pt x="299010" y="67744"/>
                    <a:pt x="295265" y="67744"/>
                  </a:cubicBezTo>
                  <a:cubicBezTo>
                    <a:pt x="235347" y="82761"/>
                    <a:pt x="179174" y="48972"/>
                    <a:pt x="119256" y="56481"/>
                  </a:cubicBezTo>
                  <a:cubicBezTo>
                    <a:pt x="48103" y="63989"/>
                    <a:pt x="51848" y="124059"/>
                    <a:pt x="55593" y="180375"/>
                  </a:cubicBezTo>
                  <a:cubicBezTo>
                    <a:pt x="59338" y="251708"/>
                    <a:pt x="66828" y="323042"/>
                    <a:pt x="74318" y="394375"/>
                  </a:cubicBezTo>
                  <a:cubicBezTo>
                    <a:pt x="78062" y="439427"/>
                    <a:pt x="78062" y="488234"/>
                    <a:pt x="134236" y="491989"/>
                  </a:cubicBezTo>
                  <a:cubicBezTo>
                    <a:pt x="160450" y="495743"/>
                    <a:pt x="186664" y="499497"/>
                    <a:pt x="212878" y="503252"/>
                  </a:cubicBezTo>
                  <a:cubicBezTo>
                    <a:pt x="284030" y="514515"/>
                    <a:pt x="355183" y="525778"/>
                    <a:pt x="426336" y="518269"/>
                  </a:cubicBezTo>
                  <a:cubicBezTo>
                    <a:pt x="482509" y="514515"/>
                    <a:pt x="576130" y="507006"/>
                    <a:pt x="591110" y="439427"/>
                  </a:cubicBezTo>
                  <a:cubicBezTo>
                    <a:pt x="606089" y="371849"/>
                    <a:pt x="598600" y="293007"/>
                    <a:pt x="587365" y="225428"/>
                  </a:cubicBezTo>
                  <a:cubicBezTo>
                    <a:pt x="579875" y="191638"/>
                    <a:pt x="572386" y="142831"/>
                    <a:pt x="549916" y="120305"/>
                  </a:cubicBezTo>
                  <a:cubicBezTo>
                    <a:pt x="527447" y="97779"/>
                    <a:pt x="497488" y="101533"/>
                    <a:pt x="467529" y="101533"/>
                  </a:cubicBezTo>
                  <a:cubicBezTo>
                    <a:pt x="460039" y="101533"/>
                    <a:pt x="460039" y="90270"/>
                    <a:pt x="467529" y="90270"/>
                  </a:cubicBezTo>
                  <a:cubicBezTo>
                    <a:pt x="531192" y="90270"/>
                    <a:pt x="564896" y="105288"/>
                    <a:pt x="583620" y="169112"/>
                  </a:cubicBezTo>
                  <a:cubicBezTo>
                    <a:pt x="606089" y="247954"/>
                    <a:pt x="617324" y="345568"/>
                    <a:pt x="602344" y="424410"/>
                  </a:cubicBezTo>
                  <a:cubicBezTo>
                    <a:pt x="591110" y="484480"/>
                    <a:pt x="546171" y="510761"/>
                    <a:pt x="489998" y="522024"/>
                  </a:cubicBezTo>
                  <a:cubicBezTo>
                    <a:pt x="407611" y="537041"/>
                    <a:pt x="325224" y="529532"/>
                    <a:pt x="246582" y="518269"/>
                  </a:cubicBezTo>
                  <a:cubicBezTo>
                    <a:pt x="205388" y="514515"/>
                    <a:pt x="164195" y="507006"/>
                    <a:pt x="123001" y="499497"/>
                  </a:cubicBezTo>
                  <a:cubicBezTo>
                    <a:pt x="100532" y="495743"/>
                    <a:pt x="78062" y="480726"/>
                    <a:pt x="74318" y="458199"/>
                  </a:cubicBezTo>
                  <a:cubicBezTo>
                    <a:pt x="63083" y="420655"/>
                    <a:pt x="63083" y="383112"/>
                    <a:pt x="59338" y="345568"/>
                  </a:cubicBezTo>
                  <a:cubicBezTo>
                    <a:pt x="51848" y="296761"/>
                    <a:pt x="48103" y="244200"/>
                    <a:pt x="48103" y="195393"/>
                  </a:cubicBezTo>
                  <a:cubicBezTo>
                    <a:pt x="44359" y="150340"/>
                    <a:pt x="33124" y="82761"/>
                    <a:pt x="81807" y="56481"/>
                  </a:cubicBezTo>
                  <a:cubicBezTo>
                    <a:pt x="98659" y="48033"/>
                    <a:pt x="115979" y="44983"/>
                    <a:pt x="133533" y="44924"/>
                  </a:cubicBezTo>
                  <a:close/>
                  <a:moveTo>
                    <a:pt x="80782" y="866"/>
                  </a:moveTo>
                  <a:cubicBezTo>
                    <a:pt x="96247" y="2273"/>
                    <a:pt x="111243" y="5089"/>
                    <a:pt x="126239" y="6966"/>
                  </a:cubicBezTo>
                  <a:cubicBezTo>
                    <a:pt x="189973" y="6966"/>
                    <a:pt x="249957" y="10720"/>
                    <a:pt x="309941" y="3212"/>
                  </a:cubicBezTo>
                  <a:cubicBezTo>
                    <a:pt x="317439" y="-542"/>
                    <a:pt x="321188" y="10720"/>
                    <a:pt x="313690" y="10720"/>
                  </a:cubicBezTo>
                  <a:cubicBezTo>
                    <a:pt x="234961" y="21982"/>
                    <a:pt x="156231" y="14474"/>
                    <a:pt x="77502" y="10720"/>
                  </a:cubicBezTo>
                  <a:cubicBezTo>
                    <a:pt x="66255" y="10720"/>
                    <a:pt x="43761" y="6966"/>
                    <a:pt x="32514" y="18228"/>
                  </a:cubicBezTo>
                  <a:cubicBezTo>
                    <a:pt x="10020" y="29491"/>
                    <a:pt x="10020" y="59524"/>
                    <a:pt x="10020" y="82048"/>
                  </a:cubicBezTo>
                  <a:cubicBezTo>
                    <a:pt x="13769" y="127097"/>
                    <a:pt x="13769" y="172146"/>
                    <a:pt x="17518" y="217195"/>
                  </a:cubicBezTo>
                  <a:cubicBezTo>
                    <a:pt x="21267" y="265999"/>
                    <a:pt x="25016" y="318556"/>
                    <a:pt x="28765" y="367359"/>
                  </a:cubicBezTo>
                  <a:cubicBezTo>
                    <a:pt x="28765" y="408654"/>
                    <a:pt x="21267" y="457457"/>
                    <a:pt x="32514" y="498752"/>
                  </a:cubicBezTo>
                  <a:cubicBezTo>
                    <a:pt x="62506" y="585096"/>
                    <a:pt x="197471" y="547555"/>
                    <a:pt x="264953" y="551309"/>
                  </a:cubicBezTo>
                  <a:cubicBezTo>
                    <a:pt x="351180" y="555063"/>
                    <a:pt x="459901" y="581342"/>
                    <a:pt x="542380" y="547555"/>
                  </a:cubicBezTo>
                  <a:cubicBezTo>
                    <a:pt x="613611" y="517522"/>
                    <a:pt x="643603" y="442441"/>
                    <a:pt x="643603" y="371113"/>
                  </a:cubicBezTo>
                  <a:cubicBezTo>
                    <a:pt x="643603" y="329818"/>
                    <a:pt x="636105" y="292277"/>
                    <a:pt x="628607" y="250982"/>
                  </a:cubicBezTo>
                  <a:cubicBezTo>
                    <a:pt x="621109" y="209687"/>
                    <a:pt x="621109" y="168392"/>
                    <a:pt x="617360" y="127097"/>
                  </a:cubicBezTo>
                  <a:cubicBezTo>
                    <a:pt x="613611" y="78294"/>
                    <a:pt x="598615" y="55770"/>
                    <a:pt x="546129" y="55770"/>
                  </a:cubicBezTo>
                  <a:cubicBezTo>
                    <a:pt x="527384" y="55770"/>
                    <a:pt x="508639" y="55770"/>
                    <a:pt x="486144" y="44507"/>
                  </a:cubicBezTo>
                  <a:cubicBezTo>
                    <a:pt x="482395" y="44507"/>
                    <a:pt x="482395" y="33245"/>
                    <a:pt x="489894" y="36999"/>
                  </a:cubicBezTo>
                  <a:cubicBezTo>
                    <a:pt x="534882" y="55770"/>
                    <a:pt x="606113" y="25737"/>
                    <a:pt x="621109" y="89556"/>
                  </a:cubicBezTo>
                  <a:cubicBezTo>
                    <a:pt x="632356" y="145868"/>
                    <a:pt x="628607" y="205933"/>
                    <a:pt x="639854" y="262244"/>
                  </a:cubicBezTo>
                  <a:cubicBezTo>
                    <a:pt x="647352" y="303539"/>
                    <a:pt x="658599" y="341080"/>
                    <a:pt x="654850" y="382375"/>
                  </a:cubicBezTo>
                  <a:cubicBezTo>
                    <a:pt x="647352" y="446195"/>
                    <a:pt x="624858" y="517522"/>
                    <a:pt x="561125" y="551309"/>
                  </a:cubicBezTo>
                  <a:cubicBezTo>
                    <a:pt x="471148" y="592604"/>
                    <a:pt x="362427" y="562572"/>
                    <a:pt x="264953" y="558817"/>
                  </a:cubicBezTo>
                  <a:cubicBezTo>
                    <a:pt x="212467" y="558817"/>
                    <a:pt x="152482" y="570080"/>
                    <a:pt x="96247" y="558817"/>
                  </a:cubicBezTo>
                  <a:cubicBezTo>
                    <a:pt x="73753" y="555063"/>
                    <a:pt x="47510" y="543801"/>
                    <a:pt x="36263" y="525031"/>
                  </a:cubicBezTo>
                  <a:cubicBezTo>
                    <a:pt x="17518" y="487490"/>
                    <a:pt x="17518" y="449949"/>
                    <a:pt x="17518" y="412408"/>
                  </a:cubicBezTo>
                  <a:cubicBezTo>
                    <a:pt x="17518" y="352343"/>
                    <a:pt x="13769" y="292277"/>
                    <a:pt x="10020" y="232212"/>
                  </a:cubicBezTo>
                  <a:cubicBezTo>
                    <a:pt x="6271" y="172146"/>
                    <a:pt x="-4976" y="108327"/>
                    <a:pt x="2522" y="48261"/>
                  </a:cubicBezTo>
                  <a:cubicBezTo>
                    <a:pt x="2522" y="29491"/>
                    <a:pt x="17518" y="10720"/>
                    <a:pt x="32514" y="3212"/>
                  </a:cubicBezTo>
                  <a:cubicBezTo>
                    <a:pt x="49385" y="-542"/>
                    <a:pt x="65318" y="-542"/>
                    <a:pt x="80782" y="866"/>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87" name="Rectangle 3"/>
          <p:cNvSpPr txBox="1">
            <a:spLocks noChangeArrowheads="1"/>
          </p:cNvSpPr>
          <p:nvPr/>
        </p:nvSpPr>
        <p:spPr bwMode="auto">
          <a:xfrm>
            <a:off x="7115028" y="2213109"/>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88" name="speed"/>
          <p:cNvSpPr txBox="1">
            <a:spLocks noChangeArrowheads="1"/>
          </p:cNvSpPr>
          <p:nvPr/>
        </p:nvSpPr>
        <p:spPr bwMode="auto">
          <a:xfrm>
            <a:off x="7115028" y="1773981"/>
            <a:ext cx="4036003" cy="3611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Completed Project FOUR</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89" name="Rectangle 3"/>
          <p:cNvSpPr txBox="1">
            <a:spLocks noChangeArrowheads="1"/>
          </p:cNvSpPr>
          <p:nvPr/>
        </p:nvSpPr>
        <p:spPr bwMode="auto">
          <a:xfrm>
            <a:off x="7115028" y="3660796"/>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90" name="speed"/>
          <p:cNvSpPr txBox="1">
            <a:spLocks noChangeArrowheads="1"/>
          </p:cNvSpPr>
          <p:nvPr/>
        </p:nvSpPr>
        <p:spPr bwMode="auto">
          <a:xfrm>
            <a:off x="7115028" y="3221668"/>
            <a:ext cx="3022611" cy="40011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Completed Project Five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91" name="Rectangle 3"/>
          <p:cNvSpPr txBox="1">
            <a:spLocks noChangeArrowheads="1"/>
          </p:cNvSpPr>
          <p:nvPr/>
        </p:nvSpPr>
        <p:spPr bwMode="auto">
          <a:xfrm>
            <a:off x="7115027" y="5168901"/>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92" name="speed"/>
          <p:cNvSpPr txBox="1">
            <a:spLocks noChangeArrowheads="1"/>
          </p:cNvSpPr>
          <p:nvPr/>
        </p:nvSpPr>
        <p:spPr bwMode="auto">
          <a:xfrm>
            <a:off x="7115027" y="4729773"/>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Completed Project Six</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cxnSp>
        <p:nvCxnSpPr>
          <p:cNvPr id="93" name="Straight Connector 48"/>
          <p:cNvCxnSpPr/>
          <p:nvPr/>
        </p:nvCxnSpPr>
        <p:spPr>
          <a:xfrm>
            <a:off x="5743575" y="3483569"/>
            <a:ext cx="676275" cy="0"/>
          </a:xfrm>
          <a:prstGeom prst="line">
            <a:avLst/>
          </a:prstGeom>
          <a:ln w="19050">
            <a:solidFill>
              <a:schemeClr val="bg1">
                <a:lumMod val="75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94" name="Straight Connector 45"/>
          <p:cNvCxnSpPr/>
          <p:nvPr/>
        </p:nvCxnSpPr>
        <p:spPr>
          <a:xfrm>
            <a:off x="5743575" y="2055367"/>
            <a:ext cx="667164" cy="0"/>
          </a:xfrm>
          <a:prstGeom prst="line">
            <a:avLst/>
          </a:prstGeom>
          <a:ln w="19050">
            <a:solidFill>
              <a:schemeClr val="bg1">
                <a:lumMod val="75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95" name="Straight Connector 50"/>
          <p:cNvCxnSpPr/>
          <p:nvPr/>
        </p:nvCxnSpPr>
        <p:spPr>
          <a:xfrm>
            <a:off x="5743575" y="5006985"/>
            <a:ext cx="667164" cy="0"/>
          </a:xfrm>
          <a:prstGeom prst="line">
            <a:avLst/>
          </a:prstGeom>
          <a:ln w="19050">
            <a:solidFill>
              <a:schemeClr val="bg1">
                <a:lumMod val="75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grpSp>
        <p:nvGrpSpPr>
          <p:cNvPr id="96" name="组合 95"/>
          <p:cNvGrpSpPr/>
          <p:nvPr/>
        </p:nvGrpSpPr>
        <p:grpSpPr>
          <a:xfrm>
            <a:off x="6026839" y="1250572"/>
            <a:ext cx="114257" cy="4761731"/>
            <a:chOff x="4529137" y="1142992"/>
            <a:chExt cx="85726" cy="3572693"/>
          </a:xfrm>
        </p:grpSpPr>
        <p:cxnSp>
          <p:nvCxnSpPr>
            <p:cNvPr id="97" name="Straight Connector 8"/>
            <p:cNvCxnSpPr/>
            <p:nvPr/>
          </p:nvCxnSpPr>
          <p:spPr>
            <a:xfrm rot="5400000">
              <a:off x="2785258" y="2928942"/>
              <a:ext cx="3572693" cy="793"/>
            </a:xfrm>
            <a:prstGeom prst="line">
              <a:avLst/>
            </a:prstGeom>
            <a:ln w="19050">
              <a:solidFill>
                <a:schemeClr val="bg1">
                  <a:lumMod val="7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8" name="Oval 51"/>
            <p:cNvSpPr/>
            <p:nvPr/>
          </p:nvSpPr>
          <p:spPr>
            <a:xfrm>
              <a:off x="4529137" y="2774961"/>
              <a:ext cx="85726" cy="85726"/>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Lao UI" panose="020B0502040204020203" pitchFamily="34" charset="0"/>
                <a:cs typeface="Lao UI" panose="020B0502040204020203" pitchFamily="34" charset="0"/>
              </a:endParaRPr>
            </a:p>
          </p:txBody>
        </p:sp>
        <p:sp>
          <p:nvSpPr>
            <p:cNvPr id="99" name="Oval 52"/>
            <p:cNvSpPr/>
            <p:nvPr/>
          </p:nvSpPr>
          <p:spPr>
            <a:xfrm>
              <a:off x="4529137" y="1708160"/>
              <a:ext cx="85726" cy="85726"/>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Lao UI" panose="020B0502040204020203" pitchFamily="34" charset="0"/>
                <a:cs typeface="Lao UI" panose="020B0502040204020203" pitchFamily="34" charset="0"/>
              </a:endParaRPr>
            </a:p>
          </p:txBody>
        </p:sp>
        <p:sp>
          <p:nvSpPr>
            <p:cNvPr id="100" name="Oval 53"/>
            <p:cNvSpPr/>
            <p:nvPr/>
          </p:nvSpPr>
          <p:spPr>
            <a:xfrm>
              <a:off x="4529137" y="3917960"/>
              <a:ext cx="85726" cy="85726"/>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Lao UI" panose="020B0502040204020203" pitchFamily="34" charset="0"/>
                <a:cs typeface="Lao UI" panose="020B0502040204020203" pitchFamily="34" charset="0"/>
              </a:endParaRPr>
            </a:p>
          </p:txBody>
        </p:sp>
      </p:grpSp>
    </p:spTree>
    <p:extLst>
      <p:ext uri="{BB962C8B-B14F-4D97-AF65-F5344CB8AC3E}">
        <p14:creationId xmlns:p14="http://schemas.microsoft.com/office/powerpoint/2010/main" val="339375713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 presetClass="entr" presetSubtype="4" decel="100000" fill="hold"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additive="base">
                                        <p:cTn id="16" dur="500" fill="hold"/>
                                        <p:tgtEl>
                                          <p:spTgt spid="96"/>
                                        </p:tgtEl>
                                        <p:attrNameLst>
                                          <p:attrName>ppt_x</p:attrName>
                                        </p:attrNameLst>
                                      </p:cBhvr>
                                      <p:tavLst>
                                        <p:tav tm="0">
                                          <p:val>
                                            <p:strVal val="#ppt_x"/>
                                          </p:val>
                                        </p:tav>
                                        <p:tav tm="100000">
                                          <p:val>
                                            <p:strVal val="#ppt_x"/>
                                          </p:val>
                                        </p:tav>
                                      </p:tavLst>
                                    </p:anim>
                                    <p:anim calcmode="lin" valueType="num">
                                      <p:cBhvr additive="base">
                                        <p:cTn id="17" dur="500" fill="hold"/>
                                        <p:tgtEl>
                                          <p:spTgt spid="96"/>
                                        </p:tgtEl>
                                        <p:attrNameLst>
                                          <p:attrName>ppt_y</p:attrName>
                                        </p:attrNameLst>
                                      </p:cBhvr>
                                      <p:tavLst>
                                        <p:tav tm="0">
                                          <p:val>
                                            <p:strVal val="1+#ppt_h/2"/>
                                          </p:val>
                                        </p:tav>
                                        <p:tav tm="100000">
                                          <p:val>
                                            <p:strVal val="#ppt_y"/>
                                          </p:val>
                                        </p:tav>
                                      </p:tavLst>
                                    </p:anim>
                                  </p:childTnLst>
                                </p:cTn>
                              </p:par>
                            </p:childTnLst>
                          </p:cTn>
                        </p:par>
                        <p:par>
                          <p:cTn id="18" fill="hold">
                            <p:stCondLst>
                              <p:cond delay="1300"/>
                            </p:stCondLst>
                            <p:childTnLst>
                              <p:par>
                                <p:cTn id="19" presetID="16" presetClass="entr" presetSubtype="37"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barn(outVertical)">
                                      <p:cBhvr>
                                        <p:cTn id="21" dur="500"/>
                                        <p:tgtEl>
                                          <p:spTgt spid="94"/>
                                        </p:tgtEl>
                                      </p:cBhvr>
                                    </p:animEffect>
                                  </p:childTnLst>
                                </p:cTn>
                              </p:par>
                              <p:par>
                                <p:cTn id="22" presetID="16" presetClass="entr" presetSubtype="37" fill="hold"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barn(outVertical)">
                                      <p:cBhvr>
                                        <p:cTn id="24" dur="500"/>
                                        <p:tgtEl>
                                          <p:spTgt spid="93"/>
                                        </p:tgtEl>
                                      </p:cBhvr>
                                    </p:animEffect>
                                  </p:childTnLst>
                                </p:cTn>
                              </p:par>
                              <p:par>
                                <p:cTn id="25" presetID="16" presetClass="entr" presetSubtype="37"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barn(outVertical)">
                                      <p:cBhvr>
                                        <p:cTn id="27" dur="500"/>
                                        <p:tgtEl>
                                          <p:spTgt spid="95"/>
                                        </p:tgtEl>
                                      </p:cBhvr>
                                    </p:animEffect>
                                  </p:childTnLst>
                                </p:cTn>
                              </p:par>
                            </p:childTnLst>
                          </p:cTn>
                        </p:par>
                        <p:par>
                          <p:cTn id="28" fill="hold">
                            <p:stCondLst>
                              <p:cond delay="1800"/>
                            </p:stCondLst>
                            <p:childTnLst>
                              <p:par>
                                <p:cTn id="29" presetID="53" presetClass="entr" presetSubtype="16"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500" fill="hold"/>
                                        <p:tgtEl>
                                          <p:spTgt spid="51"/>
                                        </p:tgtEl>
                                        <p:attrNameLst>
                                          <p:attrName>ppt_w</p:attrName>
                                        </p:attrNameLst>
                                      </p:cBhvr>
                                      <p:tavLst>
                                        <p:tav tm="0">
                                          <p:val>
                                            <p:fltVal val="0"/>
                                          </p:val>
                                        </p:tav>
                                        <p:tav tm="100000">
                                          <p:val>
                                            <p:strVal val="#ppt_w"/>
                                          </p:val>
                                        </p:tav>
                                      </p:tavLst>
                                    </p:anim>
                                    <p:anim calcmode="lin" valueType="num">
                                      <p:cBhvr>
                                        <p:cTn id="32" dur="500" fill="hold"/>
                                        <p:tgtEl>
                                          <p:spTgt spid="51"/>
                                        </p:tgtEl>
                                        <p:attrNameLst>
                                          <p:attrName>ppt_h</p:attrName>
                                        </p:attrNameLst>
                                      </p:cBhvr>
                                      <p:tavLst>
                                        <p:tav tm="0">
                                          <p:val>
                                            <p:fltVal val="0"/>
                                          </p:val>
                                        </p:tav>
                                        <p:tav tm="100000">
                                          <p:val>
                                            <p:strVal val="#ppt_h"/>
                                          </p:val>
                                        </p:tav>
                                      </p:tavLst>
                                    </p:anim>
                                    <p:animEffect transition="in" filter="fade">
                                      <p:cBhvr>
                                        <p:cTn id="33" dur="500"/>
                                        <p:tgtEl>
                                          <p:spTgt spid="51"/>
                                        </p:tgtEl>
                                      </p:cBhvr>
                                    </p:animEffect>
                                  </p:childTnLst>
                                </p:cTn>
                              </p:par>
                              <p:par>
                                <p:cTn id="34" presetID="53" presetClass="entr" presetSubtype="16"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fltVal val="0"/>
                                          </p:val>
                                        </p:tav>
                                        <p:tav tm="100000">
                                          <p:val>
                                            <p:strVal val="#ppt_w"/>
                                          </p:val>
                                        </p:tav>
                                      </p:tavLst>
                                    </p:anim>
                                    <p:anim calcmode="lin" valueType="num">
                                      <p:cBhvr>
                                        <p:cTn id="37" dur="500" fill="hold"/>
                                        <p:tgtEl>
                                          <p:spTgt spid="55"/>
                                        </p:tgtEl>
                                        <p:attrNameLst>
                                          <p:attrName>ppt_h</p:attrName>
                                        </p:attrNameLst>
                                      </p:cBhvr>
                                      <p:tavLst>
                                        <p:tav tm="0">
                                          <p:val>
                                            <p:fltVal val="0"/>
                                          </p:val>
                                        </p:tav>
                                        <p:tav tm="100000">
                                          <p:val>
                                            <p:strVal val="#ppt_h"/>
                                          </p:val>
                                        </p:tav>
                                      </p:tavLst>
                                    </p:anim>
                                    <p:animEffect transition="in" filter="fade">
                                      <p:cBhvr>
                                        <p:cTn id="38" dur="500"/>
                                        <p:tgtEl>
                                          <p:spTgt spid="55"/>
                                        </p:tgtEl>
                                      </p:cBhvr>
                                    </p:animEffect>
                                  </p:childTnLst>
                                </p:cTn>
                              </p:par>
                              <p:par>
                                <p:cTn id="39" presetID="53" presetClass="entr" presetSubtype="16"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500" fill="hold"/>
                                        <p:tgtEl>
                                          <p:spTgt spid="58"/>
                                        </p:tgtEl>
                                        <p:attrNameLst>
                                          <p:attrName>ppt_w</p:attrName>
                                        </p:attrNameLst>
                                      </p:cBhvr>
                                      <p:tavLst>
                                        <p:tav tm="0">
                                          <p:val>
                                            <p:fltVal val="0"/>
                                          </p:val>
                                        </p:tav>
                                        <p:tav tm="100000">
                                          <p:val>
                                            <p:strVal val="#ppt_w"/>
                                          </p:val>
                                        </p:tav>
                                      </p:tavLst>
                                    </p:anim>
                                    <p:anim calcmode="lin" valueType="num">
                                      <p:cBhvr>
                                        <p:cTn id="42" dur="500" fill="hold"/>
                                        <p:tgtEl>
                                          <p:spTgt spid="58"/>
                                        </p:tgtEl>
                                        <p:attrNameLst>
                                          <p:attrName>ppt_h</p:attrName>
                                        </p:attrNameLst>
                                      </p:cBhvr>
                                      <p:tavLst>
                                        <p:tav tm="0">
                                          <p:val>
                                            <p:fltVal val="0"/>
                                          </p:val>
                                        </p:tav>
                                        <p:tav tm="100000">
                                          <p:val>
                                            <p:strVal val="#ppt_h"/>
                                          </p:val>
                                        </p:tav>
                                      </p:tavLst>
                                    </p:anim>
                                    <p:animEffect transition="in" filter="fade">
                                      <p:cBhvr>
                                        <p:cTn id="43" dur="500"/>
                                        <p:tgtEl>
                                          <p:spTgt spid="58"/>
                                        </p:tgtEl>
                                      </p:cBhvr>
                                    </p:animEffect>
                                  </p:childTnLst>
                                </p:cTn>
                              </p:par>
                              <p:par>
                                <p:cTn id="44" presetID="53" presetClass="entr" presetSubtype="16"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 calcmode="lin" valueType="num">
                                      <p:cBhvr>
                                        <p:cTn id="46" dur="500" fill="hold"/>
                                        <p:tgtEl>
                                          <p:spTgt spid="78"/>
                                        </p:tgtEl>
                                        <p:attrNameLst>
                                          <p:attrName>ppt_w</p:attrName>
                                        </p:attrNameLst>
                                      </p:cBhvr>
                                      <p:tavLst>
                                        <p:tav tm="0">
                                          <p:val>
                                            <p:fltVal val="0"/>
                                          </p:val>
                                        </p:tav>
                                        <p:tav tm="100000">
                                          <p:val>
                                            <p:strVal val="#ppt_w"/>
                                          </p:val>
                                        </p:tav>
                                      </p:tavLst>
                                    </p:anim>
                                    <p:anim calcmode="lin" valueType="num">
                                      <p:cBhvr>
                                        <p:cTn id="47" dur="500" fill="hold"/>
                                        <p:tgtEl>
                                          <p:spTgt spid="78"/>
                                        </p:tgtEl>
                                        <p:attrNameLst>
                                          <p:attrName>ppt_h</p:attrName>
                                        </p:attrNameLst>
                                      </p:cBhvr>
                                      <p:tavLst>
                                        <p:tav tm="0">
                                          <p:val>
                                            <p:fltVal val="0"/>
                                          </p:val>
                                        </p:tav>
                                        <p:tav tm="100000">
                                          <p:val>
                                            <p:strVal val="#ppt_h"/>
                                          </p:val>
                                        </p:tav>
                                      </p:tavLst>
                                    </p:anim>
                                    <p:animEffect transition="in" filter="fade">
                                      <p:cBhvr>
                                        <p:cTn id="48" dur="500"/>
                                        <p:tgtEl>
                                          <p:spTgt spid="78"/>
                                        </p:tgtEl>
                                      </p:cBhvr>
                                    </p:animEffect>
                                  </p:childTnLst>
                                </p:cTn>
                              </p:par>
                              <p:par>
                                <p:cTn id="49" presetID="53" presetClass="entr" presetSubtype="16"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 calcmode="lin" valueType="num">
                                      <p:cBhvr>
                                        <p:cTn id="51" dur="500" fill="hold"/>
                                        <p:tgtEl>
                                          <p:spTgt spid="81"/>
                                        </p:tgtEl>
                                        <p:attrNameLst>
                                          <p:attrName>ppt_w</p:attrName>
                                        </p:attrNameLst>
                                      </p:cBhvr>
                                      <p:tavLst>
                                        <p:tav tm="0">
                                          <p:val>
                                            <p:fltVal val="0"/>
                                          </p:val>
                                        </p:tav>
                                        <p:tav tm="100000">
                                          <p:val>
                                            <p:strVal val="#ppt_w"/>
                                          </p:val>
                                        </p:tav>
                                      </p:tavLst>
                                    </p:anim>
                                    <p:anim calcmode="lin" valueType="num">
                                      <p:cBhvr>
                                        <p:cTn id="52" dur="500" fill="hold"/>
                                        <p:tgtEl>
                                          <p:spTgt spid="81"/>
                                        </p:tgtEl>
                                        <p:attrNameLst>
                                          <p:attrName>ppt_h</p:attrName>
                                        </p:attrNameLst>
                                      </p:cBhvr>
                                      <p:tavLst>
                                        <p:tav tm="0">
                                          <p:val>
                                            <p:fltVal val="0"/>
                                          </p:val>
                                        </p:tav>
                                        <p:tav tm="100000">
                                          <p:val>
                                            <p:strVal val="#ppt_h"/>
                                          </p:val>
                                        </p:tav>
                                      </p:tavLst>
                                    </p:anim>
                                    <p:animEffect transition="in" filter="fade">
                                      <p:cBhvr>
                                        <p:cTn id="53" dur="500"/>
                                        <p:tgtEl>
                                          <p:spTgt spid="81"/>
                                        </p:tgtEl>
                                      </p:cBhvr>
                                    </p:animEffect>
                                  </p:childTnLst>
                                </p:cTn>
                              </p:par>
                              <p:par>
                                <p:cTn id="54" presetID="53" presetClass="entr" presetSubtype="16"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 calcmode="lin" valueType="num">
                                      <p:cBhvr>
                                        <p:cTn id="56" dur="500" fill="hold"/>
                                        <p:tgtEl>
                                          <p:spTgt spid="84"/>
                                        </p:tgtEl>
                                        <p:attrNameLst>
                                          <p:attrName>ppt_w</p:attrName>
                                        </p:attrNameLst>
                                      </p:cBhvr>
                                      <p:tavLst>
                                        <p:tav tm="0">
                                          <p:val>
                                            <p:fltVal val="0"/>
                                          </p:val>
                                        </p:tav>
                                        <p:tav tm="100000">
                                          <p:val>
                                            <p:strVal val="#ppt_w"/>
                                          </p:val>
                                        </p:tav>
                                      </p:tavLst>
                                    </p:anim>
                                    <p:anim calcmode="lin" valueType="num">
                                      <p:cBhvr>
                                        <p:cTn id="57" dur="500" fill="hold"/>
                                        <p:tgtEl>
                                          <p:spTgt spid="84"/>
                                        </p:tgtEl>
                                        <p:attrNameLst>
                                          <p:attrName>ppt_h</p:attrName>
                                        </p:attrNameLst>
                                      </p:cBhvr>
                                      <p:tavLst>
                                        <p:tav tm="0">
                                          <p:val>
                                            <p:fltVal val="0"/>
                                          </p:val>
                                        </p:tav>
                                        <p:tav tm="100000">
                                          <p:val>
                                            <p:strVal val="#ppt_h"/>
                                          </p:val>
                                        </p:tav>
                                      </p:tavLst>
                                    </p:anim>
                                    <p:animEffect transition="in" filter="fade">
                                      <p:cBhvr>
                                        <p:cTn id="58" dur="500"/>
                                        <p:tgtEl>
                                          <p:spTgt spid="84"/>
                                        </p:tgtEl>
                                      </p:cBhvr>
                                    </p:animEffect>
                                  </p:childTnLst>
                                </p:cTn>
                              </p:par>
                            </p:childTnLst>
                          </p:cTn>
                        </p:par>
                        <p:par>
                          <p:cTn id="59" fill="hold">
                            <p:stCondLst>
                              <p:cond delay="2300"/>
                            </p:stCondLst>
                            <p:childTnLst>
                              <p:par>
                                <p:cTn id="60" presetID="2" presetClass="entr" presetSubtype="8" fill="hold" grpId="0" nodeType="afterEffect">
                                  <p:stCondLst>
                                    <p:cond delay="0"/>
                                  </p:stCondLst>
                                  <p:childTnLst>
                                    <p:set>
                                      <p:cBhvr>
                                        <p:cTn id="61" dur="1" fill="hold">
                                          <p:stCondLst>
                                            <p:cond delay="0"/>
                                          </p:stCondLst>
                                        </p:cTn>
                                        <p:tgtEl>
                                          <p:spTgt spid="73"/>
                                        </p:tgtEl>
                                        <p:attrNameLst>
                                          <p:attrName>style.visibility</p:attrName>
                                        </p:attrNameLst>
                                      </p:cBhvr>
                                      <p:to>
                                        <p:strVal val="visible"/>
                                      </p:to>
                                    </p:set>
                                    <p:anim calcmode="lin" valueType="num">
                                      <p:cBhvr additive="base">
                                        <p:cTn id="62" dur="500" fill="hold"/>
                                        <p:tgtEl>
                                          <p:spTgt spid="73"/>
                                        </p:tgtEl>
                                        <p:attrNameLst>
                                          <p:attrName>ppt_x</p:attrName>
                                        </p:attrNameLst>
                                      </p:cBhvr>
                                      <p:tavLst>
                                        <p:tav tm="0">
                                          <p:val>
                                            <p:strVal val="0-#ppt_w/2"/>
                                          </p:val>
                                        </p:tav>
                                        <p:tav tm="100000">
                                          <p:val>
                                            <p:strVal val="#ppt_x"/>
                                          </p:val>
                                        </p:tav>
                                      </p:tavLst>
                                    </p:anim>
                                    <p:anim calcmode="lin" valueType="num">
                                      <p:cBhvr additive="base">
                                        <p:cTn id="63" dur="500" fill="hold"/>
                                        <p:tgtEl>
                                          <p:spTgt spid="73"/>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200"/>
                                  </p:stCondLst>
                                  <p:childTnLst>
                                    <p:set>
                                      <p:cBhvr>
                                        <p:cTn id="65" dur="1" fill="hold">
                                          <p:stCondLst>
                                            <p:cond delay="0"/>
                                          </p:stCondLst>
                                        </p:cTn>
                                        <p:tgtEl>
                                          <p:spTgt spid="75"/>
                                        </p:tgtEl>
                                        <p:attrNameLst>
                                          <p:attrName>style.visibility</p:attrName>
                                        </p:attrNameLst>
                                      </p:cBhvr>
                                      <p:to>
                                        <p:strVal val="visible"/>
                                      </p:to>
                                    </p:set>
                                    <p:anim calcmode="lin" valueType="num">
                                      <p:cBhvr additive="base">
                                        <p:cTn id="66" dur="500" fill="hold"/>
                                        <p:tgtEl>
                                          <p:spTgt spid="75"/>
                                        </p:tgtEl>
                                        <p:attrNameLst>
                                          <p:attrName>ppt_x</p:attrName>
                                        </p:attrNameLst>
                                      </p:cBhvr>
                                      <p:tavLst>
                                        <p:tav tm="0">
                                          <p:val>
                                            <p:strVal val="0-#ppt_w/2"/>
                                          </p:val>
                                        </p:tav>
                                        <p:tav tm="100000">
                                          <p:val>
                                            <p:strVal val="#ppt_x"/>
                                          </p:val>
                                        </p:tav>
                                      </p:tavLst>
                                    </p:anim>
                                    <p:anim calcmode="lin" valueType="num">
                                      <p:cBhvr additive="base">
                                        <p:cTn id="67" dur="500" fill="hold"/>
                                        <p:tgtEl>
                                          <p:spTgt spid="75"/>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400"/>
                                  </p:stCondLst>
                                  <p:childTnLst>
                                    <p:set>
                                      <p:cBhvr>
                                        <p:cTn id="69" dur="1" fill="hold">
                                          <p:stCondLst>
                                            <p:cond delay="0"/>
                                          </p:stCondLst>
                                        </p:cTn>
                                        <p:tgtEl>
                                          <p:spTgt spid="77"/>
                                        </p:tgtEl>
                                        <p:attrNameLst>
                                          <p:attrName>style.visibility</p:attrName>
                                        </p:attrNameLst>
                                      </p:cBhvr>
                                      <p:to>
                                        <p:strVal val="visible"/>
                                      </p:to>
                                    </p:set>
                                    <p:anim calcmode="lin" valueType="num">
                                      <p:cBhvr additive="base">
                                        <p:cTn id="70" dur="500" fill="hold"/>
                                        <p:tgtEl>
                                          <p:spTgt spid="77"/>
                                        </p:tgtEl>
                                        <p:attrNameLst>
                                          <p:attrName>ppt_x</p:attrName>
                                        </p:attrNameLst>
                                      </p:cBhvr>
                                      <p:tavLst>
                                        <p:tav tm="0">
                                          <p:val>
                                            <p:strVal val="0-#ppt_w/2"/>
                                          </p:val>
                                        </p:tav>
                                        <p:tav tm="100000">
                                          <p:val>
                                            <p:strVal val="#ppt_x"/>
                                          </p:val>
                                        </p:tav>
                                      </p:tavLst>
                                    </p:anim>
                                    <p:anim calcmode="lin" valueType="num">
                                      <p:cBhvr additive="base">
                                        <p:cTn id="71" dur="500" fill="hold"/>
                                        <p:tgtEl>
                                          <p:spTgt spid="77"/>
                                        </p:tgtEl>
                                        <p:attrNameLst>
                                          <p:attrName>ppt_y</p:attrName>
                                        </p:attrNameLst>
                                      </p:cBhvr>
                                      <p:tavLst>
                                        <p:tav tm="0">
                                          <p:val>
                                            <p:strVal val="#ppt_y"/>
                                          </p:val>
                                        </p:tav>
                                        <p:tav tm="100000">
                                          <p:val>
                                            <p:strVal val="#ppt_y"/>
                                          </p:val>
                                        </p:tav>
                                      </p:tavLst>
                                    </p:anim>
                                  </p:childTnLst>
                                </p:cTn>
                              </p:par>
                            </p:childTnLst>
                          </p:cTn>
                        </p:par>
                        <p:par>
                          <p:cTn id="72" fill="hold">
                            <p:stCondLst>
                              <p:cond delay="3200"/>
                            </p:stCondLst>
                            <p:childTnLst>
                              <p:par>
                                <p:cTn id="73" presetID="2" presetClass="entr" presetSubtype="2" fill="hold" grpId="0" nodeType="afterEffect">
                                  <p:stCondLst>
                                    <p:cond delay="0"/>
                                  </p:stCondLst>
                                  <p:childTnLst>
                                    <p:set>
                                      <p:cBhvr>
                                        <p:cTn id="74" dur="1" fill="hold">
                                          <p:stCondLst>
                                            <p:cond delay="0"/>
                                          </p:stCondLst>
                                        </p:cTn>
                                        <p:tgtEl>
                                          <p:spTgt spid="88"/>
                                        </p:tgtEl>
                                        <p:attrNameLst>
                                          <p:attrName>style.visibility</p:attrName>
                                        </p:attrNameLst>
                                      </p:cBhvr>
                                      <p:to>
                                        <p:strVal val="visible"/>
                                      </p:to>
                                    </p:set>
                                    <p:anim calcmode="lin" valueType="num">
                                      <p:cBhvr additive="base">
                                        <p:cTn id="75" dur="500" fill="hold"/>
                                        <p:tgtEl>
                                          <p:spTgt spid="88"/>
                                        </p:tgtEl>
                                        <p:attrNameLst>
                                          <p:attrName>ppt_x</p:attrName>
                                        </p:attrNameLst>
                                      </p:cBhvr>
                                      <p:tavLst>
                                        <p:tav tm="0">
                                          <p:val>
                                            <p:strVal val="1+#ppt_w/2"/>
                                          </p:val>
                                        </p:tav>
                                        <p:tav tm="100000">
                                          <p:val>
                                            <p:strVal val="#ppt_x"/>
                                          </p:val>
                                        </p:tav>
                                      </p:tavLst>
                                    </p:anim>
                                    <p:anim calcmode="lin" valueType="num">
                                      <p:cBhvr additive="base">
                                        <p:cTn id="76" dur="500" fill="hold"/>
                                        <p:tgtEl>
                                          <p:spTgt spid="88"/>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200"/>
                                  </p:stCondLst>
                                  <p:childTnLst>
                                    <p:set>
                                      <p:cBhvr>
                                        <p:cTn id="78" dur="1" fill="hold">
                                          <p:stCondLst>
                                            <p:cond delay="0"/>
                                          </p:stCondLst>
                                        </p:cTn>
                                        <p:tgtEl>
                                          <p:spTgt spid="90"/>
                                        </p:tgtEl>
                                        <p:attrNameLst>
                                          <p:attrName>style.visibility</p:attrName>
                                        </p:attrNameLst>
                                      </p:cBhvr>
                                      <p:to>
                                        <p:strVal val="visible"/>
                                      </p:to>
                                    </p:set>
                                    <p:anim calcmode="lin" valueType="num">
                                      <p:cBhvr additive="base">
                                        <p:cTn id="79" dur="500" fill="hold"/>
                                        <p:tgtEl>
                                          <p:spTgt spid="90"/>
                                        </p:tgtEl>
                                        <p:attrNameLst>
                                          <p:attrName>ppt_x</p:attrName>
                                        </p:attrNameLst>
                                      </p:cBhvr>
                                      <p:tavLst>
                                        <p:tav tm="0">
                                          <p:val>
                                            <p:strVal val="1+#ppt_w/2"/>
                                          </p:val>
                                        </p:tav>
                                        <p:tav tm="100000">
                                          <p:val>
                                            <p:strVal val="#ppt_x"/>
                                          </p:val>
                                        </p:tav>
                                      </p:tavLst>
                                    </p:anim>
                                    <p:anim calcmode="lin" valueType="num">
                                      <p:cBhvr additive="base">
                                        <p:cTn id="80" dur="500" fill="hold"/>
                                        <p:tgtEl>
                                          <p:spTgt spid="90"/>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400"/>
                                  </p:stCondLst>
                                  <p:childTnLst>
                                    <p:set>
                                      <p:cBhvr>
                                        <p:cTn id="82" dur="1" fill="hold">
                                          <p:stCondLst>
                                            <p:cond delay="0"/>
                                          </p:stCondLst>
                                        </p:cTn>
                                        <p:tgtEl>
                                          <p:spTgt spid="92"/>
                                        </p:tgtEl>
                                        <p:attrNameLst>
                                          <p:attrName>style.visibility</p:attrName>
                                        </p:attrNameLst>
                                      </p:cBhvr>
                                      <p:to>
                                        <p:strVal val="visible"/>
                                      </p:to>
                                    </p:set>
                                    <p:anim calcmode="lin" valueType="num">
                                      <p:cBhvr additive="base">
                                        <p:cTn id="83" dur="500" fill="hold"/>
                                        <p:tgtEl>
                                          <p:spTgt spid="92"/>
                                        </p:tgtEl>
                                        <p:attrNameLst>
                                          <p:attrName>ppt_x</p:attrName>
                                        </p:attrNameLst>
                                      </p:cBhvr>
                                      <p:tavLst>
                                        <p:tav tm="0">
                                          <p:val>
                                            <p:strVal val="1+#ppt_w/2"/>
                                          </p:val>
                                        </p:tav>
                                        <p:tav tm="100000">
                                          <p:val>
                                            <p:strVal val="#ppt_x"/>
                                          </p:val>
                                        </p:tav>
                                      </p:tavLst>
                                    </p:anim>
                                    <p:anim calcmode="lin" valueType="num">
                                      <p:cBhvr additive="base">
                                        <p:cTn id="84" dur="500" fill="hold"/>
                                        <p:tgtEl>
                                          <p:spTgt spid="92"/>
                                        </p:tgtEl>
                                        <p:attrNameLst>
                                          <p:attrName>ppt_y</p:attrName>
                                        </p:attrNameLst>
                                      </p:cBhvr>
                                      <p:tavLst>
                                        <p:tav tm="0">
                                          <p:val>
                                            <p:strVal val="#ppt_y"/>
                                          </p:val>
                                        </p:tav>
                                        <p:tav tm="100000">
                                          <p:val>
                                            <p:strVal val="#ppt_y"/>
                                          </p:val>
                                        </p:tav>
                                      </p:tavLst>
                                    </p:anim>
                                  </p:childTnLst>
                                </p:cTn>
                              </p:par>
                            </p:childTnLst>
                          </p:cTn>
                        </p:par>
                        <p:par>
                          <p:cTn id="85" fill="hold">
                            <p:stCondLst>
                              <p:cond delay="4100"/>
                            </p:stCondLst>
                            <p:childTnLst>
                              <p:par>
                                <p:cTn id="86" presetID="22" presetClass="entr" presetSubtype="8" fill="hold" grpId="0" nodeType="after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wipe(left)">
                                      <p:cBhvr>
                                        <p:cTn id="88" dur="500"/>
                                        <p:tgtEl>
                                          <p:spTgt spid="61"/>
                                        </p:tgtEl>
                                      </p:cBhvr>
                                    </p:animEffect>
                                  </p:childTnLst>
                                </p:cTn>
                              </p:par>
                              <p:par>
                                <p:cTn id="89" presetID="22" presetClass="entr" presetSubtype="8" fill="hold" grpId="0" nodeType="withEffect">
                                  <p:stCondLst>
                                    <p:cond delay="200"/>
                                  </p:stCondLst>
                                  <p:childTnLst>
                                    <p:set>
                                      <p:cBhvr>
                                        <p:cTn id="90" dur="1" fill="hold">
                                          <p:stCondLst>
                                            <p:cond delay="0"/>
                                          </p:stCondLst>
                                        </p:cTn>
                                        <p:tgtEl>
                                          <p:spTgt spid="74"/>
                                        </p:tgtEl>
                                        <p:attrNameLst>
                                          <p:attrName>style.visibility</p:attrName>
                                        </p:attrNameLst>
                                      </p:cBhvr>
                                      <p:to>
                                        <p:strVal val="visible"/>
                                      </p:to>
                                    </p:set>
                                    <p:animEffect transition="in" filter="wipe(left)">
                                      <p:cBhvr>
                                        <p:cTn id="91" dur="500"/>
                                        <p:tgtEl>
                                          <p:spTgt spid="74"/>
                                        </p:tgtEl>
                                      </p:cBhvr>
                                    </p:animEffect>
                                  </p:childTnLst>
                                </p:cTn>
                              </p:par>
                              <p:par>
                                <p:cTn id="92" presetID="22" presetClass="entr" presetSubtype="8" fill="hold" grpId="0" nodeType="withEffect">
                                  <p:stCondLst>
                                    <p:cond delay="400"/>
                                  </p:stCondLst>
                                  <p:childTnLst>
                                    <p:set>
                                      <p:cBhvr>
                                        <p:cTn id="93" dur="1" fill="hold">
                                          <p:stCondLst>
                                            <p:cond delay="0"/>
                                          </p:stCondLst>
                                        </p:cTn>
                                        <p:tgtEl>
                                          <p:spTgt spid="76"/>
                                        </p:tgtEl>
                                        <p:attrNameLst>
                                          <p:attrName>style.visibility</p:attrName>
                                        </p:attrNameLst>
                                      </p:cBhvr>
                                      <p:to>
                                        <p:strVal val="visible"/>
                                      </p:to>
                                    </p:set>
                                    <p:animEffect transition="in" filter="wipe(left)">
                                      <p:cBhvr>
                                        <p:cTn id="94" dur="500"/>
                                        <p:tgtEl>
                                          <p:spTgt spid="76"/>
                                        </p:tgtEl>
                                      </p:cBhvr>
                                    </p:animEffect>
                                  </p:childTnLst>
                                </p:cTn>
                              </p:par>
                              <p:par>
                                <p:cTn id="95" presetID="22" presetClass="entr" presetSubtype="8" fill="hold" grpId="0" nodeType="withEffect">
                                  <p:stCondLst>
                                    <p:cond delay="600"/>
                                  </p:stCondLst>
                                  <p:childTnLst>
                                    <p:set>
                                      <p:cBhvr>
                                        <p:cTn id="96" dur="1" fill="hold">
                                          <p:stCondLst>
                                            <p:cond delay="0"/>
                                          </p:stCondLst>
                                        </p:cTn>
                                        <p:tgtEl>
                                          <p:spTgt spid="87"/>
                                        </p:tgtEl>
                                        <p:attrNameLst>
                                          <p:attrName>style.visibility</p:attrName>
                                        </p:attrNameLst>
                                      </p:cBhvr>
                                      <p:to>
                                        <p:strVal val="visible"/>
                                      </p:to>
                                    </p:set>
                                    <p:animEffect transition="in" filter="wipe(left)">
                                      <p:cBhvr>
                                        <p:cTn id="97" dur="500"/>
                                        <p:tgtEl>
                                          <p:spTgt spid="87"/>
                                        </p:tgtEl>
                                      </p:cBhvr>
                                    </p:animEffect>
                                  </p:childTnLst>
                                </p:cTn>
                              </p:par>
                              <p:par>
                                <p:cTn id="98" presetID="22" presetClass="entr" presetSubtype="8" fill="hold" grpId="0" nodeType="withEffect">
                                  <p:stCondLst>
                                    <p:cond delay="800"/>
                                  </p:stCondLst>
                                  <p:childTnLst>
                                    <p:set>
                                      <p:cBhvr>
                                        <p:cTn id="99" dur="1" fill="hold">
                                          <p:stCondLst>
                                            <p:cond delay="0"/>
                                          </p:stCondLst>
                                        </p:cTn>
                                        <p:tgtEl>
                                          <p:spTgt spid="89"/>
                                        </p:tgtEl>
                                        <p:attrNameLst>
                                          <p:attrName>style.visibility</p:attrName>
                                        </p:attrNameLst>
                                      </p:cBhvr>
                                      <p:to>
                                        <p:strVal val="visible"/>
                                      </p:to>
                                    </p:set>
                                    <p:animEffect transition="in" filter="wipe(left)">
                                      <p:cBhvr>
                                        <p:cTn id="100" dur="500"/>
                                        <p:tgtEl>
                                          <p:spTgt spid="89"/>
                                        </p:tgtEl>
                                      </p:cBhvr>
                                    </p:animEffect>
                                  </p:childTnLst>
                                </p:cTn>
                              </p:par>
                              <p:par>
                                <p:cTn id="101" presetID="22" presetClass="entr" presetSubtype="8" fill="hold" grpId="0" nodeType="withEffect">
                                  <p:stCondLst>
                                    <p:cond delay="1000"/>
                                  </p:stCondLst>
                                  <p:childTnLst>
                                    <p:set>
                                      <p:cBhvr>
                                        <p:cTn id="102" dur="1" fill="hold">
                                          <p:stCondLst>
                                            <p:cond delay="0"/>
                                          </p:stCondLst>
                                        </p:cTn>
                                        <p:tgtEl>
                                          <p:spTgt spid="91"/>
                                        </p:tgtEl>
                                        <p:attrNameLst>
                                          <p:attrName>style.visibility</p:attrName>
                                        </p:attrNameLst>
                                      </p:cBhvr>
                                      <p:to>
                                        <p:strVal val="visible"/>
                                      </p:to>
                                    </p:set>
                                    <p:animEffect transition="in" filter="wipe(left)">
                                      <p:cBhvr>
                                        <p:cTn id="10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1" grpId="0"/>
      <p:bldP spid="73" grpId="0"/>
      <p:bldP spid="74" grpId="0"/>
      <p:bldP spid="75" grpId="0"/>
      <p:bldP spid="76" grpId="0"/>
      <p:bldP spid="77" grpId="0"/>
      <p:bldP spid="87" grpId="0"/>
      <p:bldP spid="88" grpId="0"/>
      <p:bldP spid="89" grpId="0"/>
      <p:bldP spid="90" grpId="0"/>
      <p:bldP spid="91" grpId="0"/>
      <p:bldP spid="9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4802930"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Introduction to Key Project Si</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22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26</a:t>
            </a:fld>
            <a:endParaRPr lang="en-US"/>
          </a:p>
        </p:txBody>
      </p:sp>
      <p:sp>
        <p:nvSpPr>
          <p:cNvPr id="53" name="矩形 52"/>
          <p:cNvSpPr/>
          <p:nvPr/>
        </p:nvSpPr>
        <p:spPr>
          <a:xfrm>
            <a:off x="4841004" y="1630244"/>
            <a:ext cx="6563863" cy="574385"/>
          </a:xfrm>
          <a:prstGeom prst="rect">
            <a:avLst/>
          </a:prstGeom>
          <a:blipFill dpi="0" rotWithShape="1">
            <a:blip r:embed="rId3">
              <a:alphaModFix amt="50000"/>
              <a:duotone>
                <a:schemeClr val="accent1">
                  <a:shade val="45000"/>
                  <a:satMod val="135000"/>
                </a:schemeClr>
                <a:prstClr val="white"/>
              </a:duotone>
            </a:blip>
            <a:srcRect/>
            <a:tile tx="0" ty="0" sx="100000" sy="100000" flip="none" algn="tl"/>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5" name="组合 14"/>
          <p:cNvGrpSpPr/>
          <p:nvPr/>
        </p:nvGrpSpPr>
        <p:grpSpPr>
          <a:xfrm>
            <a:off x="815013" y="1619969"/>
            <a:ext cx="4157679" cy="2755219"/>
            <a:chOff x="815013" y="1619969"/>
            <a:chExt cx="4157679" cy="2755219"/>
          </a:xfrm>
        </p:grpSpPr>
        <p:sp>
          <p:nvSpPr>
            <p:cNvPr id="121" name="Freeform 5"/>
            <p:cNvSpPr>
              <a:spLocks/>
            </p:cNvSpPr>
            <p:nvPr/>
          </p:nvSpPr>
          <p:spPr bwMode="auto">
            <a:xfrm>
              <a:off x="954168" y="1717426"/>
              <a:ext cx="4018524" cy="2657762"/>
            </a:xfrm>
            <a:prstGeom prst="rect">
              <a:avLst/>
            </a:prstGeom>
            <a:blipFill dpi="0" rotWithShape="1">
              <a:blip r:embed="rId4">
                <a:alphaModFix amt="50000"/>
                <a:duotone>
                  <a:schemeClr val="accent1">
                    <a:shade val="45000"/>
                    <a:satMod val="135000"/>
                  </a:schemeClr>
                  <a:prstClr val="white"/>
                </a:duotone>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2" name="矩形 61"/>
            <p:cNvSpPr/>
            <p:nvPr/>
          </p:nvSpPr>
          <p:spPr>
            <a:xfrm>
              <a:off x="815013" y="1619969"/>
              <a:ext cx="4014103" cy="2624247"/>
            </a:xfrm>
            <a:prstGeom prst="rect">
              <a:avLst/>
            </a:prstGeom>
            <a:blipFill dpi="0" rotWithShape="1">
              <a:blip r:embed="rId5"/>
              <a:srcRect/>
              <a:stretch>
                <a:fillRect l="-3891" r="-3891"/>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4188052" y="3827954"/>
            <a:ext cx="1875036" cy="1397095"/>
            <a:chOff x="4188052" y="3827954"/>
            <a:chExt cx="1875036" cy="1397095"/>
          </a:xfrm>
        </p:grpSpPr>
        <p:sp>
          <p:nvSpPr>
            <p:cNvPr id="63" name="Freeform 5"/>
            <p:cNvSpPr>
              <a:spLocks/>
            </p:cNvSpPr>
            <p:nvPr/>
          </p:nvSpPr>
          <p:spPr bwMode="auto">
            <a:xfrm>
              <a:off x="4301430" y="3920791"/>
              <a:ext cx="1761658" cy="1304258"/>
            </a:xfrm>
            <a:prstGeom prst="rect">
              <a:avLst/>
            </a:prstGeom>
            <a:blipFill dpi="0" rotWithShape="1">
              <a:blip r:embed="rId4">
                <a:alphaModFix amt="50000"/>
                <a:duotone>
                  <a:schemeClr val="accent6">
                    <a:shade val="45000"/>
                    <a:satMod val="135000"/>
                  </a:schemeClr>
                  <a:prstClr val="white"/>
                </a:duotone>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4" name="矩形 63"/>
            <p:cNvSpPr/>
            <p:nvPr/>
          </p:nvSpPr>
          <p:spPr>
            <a:xfrm>
              <a:off x="4188052" y="3827954"/>
              <a:ext cx="1792542" cy="1322011"/>
            </a:xfrm>
            <a:prstGeom prst="rect">
              <a:avLst/>
            </a:prstGeom>
            <a:blipFill dpi="0" rotWithShape="1">
              <a:blip r:embed="rId6"/>
              <a:srcRect/>
              <a:stretch>
                <a:fillRect l="-4013" r="-4013"/>
              </a:stretch>
            </a:blip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TextBox 29"/>
          <p:cNvSpPr txBox="1"/>
          <p:nvPr/>
        </p:nvSpPr>
        <p:spPr>
          <a:xfrm>
            <a:off x="5208430" y="1717426"/>
            <a:ext cx="5949305" cy="430887"/>
          </a:xfrm>
          <a:prstGeom prst="rect">
            <a:avLst/>
          </a:prstGeom>
          <a:noFill/>
        </p:spPr>
        <p:txBody>
          <a:bodyPr wrap="square" lIns="0" tIns="0" rIns="0" bIns="0" rtlCol="0">
            <a:spAutoFit/>
          </a:bodyPr>
          <a:lstStyle/>
          <a:p>
            <a:r>
              <a:rPr lang="zh-CN" altLang="en-US" sz="1400" b="1" dirty="0">
                <a:solidFill>
                  <a:schemeClr val="bg1"/>
                </a:solidFill>
                <a:latin typeface="方正兰亭纤黑简体" pitchFamily="65" charset="-122"/>
                <a:ea typeface="方正兰亭纤黑简体" pitchFamily="65" charset="-122"/>
              </a:rPr>
              <a:t>The first integrated project operating independently and profiting more than a million dollars</a:t>
            </a:r>
          </a:p>
        </p:txBody>
      </p:sp>
      <p:sp>
        <p:nvSpPr>
          <p:cNvPr id="66" name="圆角矩形 65"/>
          <p:cNvSpPr/>
          <p:nvPr/>
        </p:nvSpPr>
        <p:spPr>
          <a:xfrm>
            <a:off x="978158" y="4705925"/>
            <a:ext cx="470006" cy="470006"/>
          </a:xfrm>
          <a:prstGeom prst="roundRect">
            <a:avLst/>
          </a:prstGeom>
          <a:blipFill dpi="0" rotWithShape="1">
            <a:blip r:embed="rId7" cstate="print">
              <a:alphaModFix amt="5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latin typeface="Hakuu" pitchFamily="49" charset="-128"/>
                <a:ea typeface="Hakuu" pitchFamily="49" charset="-128"/>
              </a:rPr>
              <a:t>01</a:t>
            </a:r>
            <a:endParaRPr lang="zh-CN" altLang="en-US" dirty="0">
              <a:latin typeface="Hakuu" pitchFamily="49" charset="-128"/>
              <a:ea typeface="Hakuu" pitchFamily="49" charset="-128"/>
            </a:endParaRPr>
          </a:p>
        </p:txBody>
      </p:sp>
      <p:sp>
        <p:nvSpPr>
          <p:cNvPr id="67" name="圆角矩形 66"/>
          <p:cNvSpPr/>
          <p:nvPr/>
        </p:nvSpPr>
        <p:spPr>
          <a:xfrm>
            <a:off x="1757271" y="4705925"/>
            <a:ext cx="470006" cy="470006"/>
          </a:xfrm>
          <a:prstGeom prst="roundRect">
            <a:avLst/>
          </a:prstGeom>
          <a:blipFill dpi="0" rotWithShape="1">
            <a:blip r:embed="rId8">
              <a:alphaModFix amt="50000"/>
              <a:duotone>
                <a:schemeClr val="accent6">
                  <a:shade val="45000"/>
                  <a:satMod val="135000"/>
                </a:schemeClr>
                <a:prstClr val="white"/>
              </a:duotone>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latin typeface="Hakuu" pitchFamily="49" charset="-128"/>
                <a:ea typeface="Hakuu" pitchFamily="49" charset="-128"/>
              </a:rPr>
              <a:t>02</a:t>
            </a:r>
            <a:endParaRPr lang="zh-CN" altLang="en-US" dirty="0">
              <a:latin typeface="Hakuu" pitchFamily="49" charset="-128"/>
              <a:ea typeface="Hakuu" pitchFamily="49" charset="-128"/>
            </a:endParaRPr>
          </a:p>
        </p:txBody>
      </p:sp>
      <p:sp>
        <p:nvSpPr>
          <p:cNvPr id="68" name="圆角矩形 67"/>
          <p:cNvSpPr/>
          <p:nvPr/>
        </p:nvSpPr>
        <p:spPr>
          <a:xfrm>
            <a:off x="2536384" y="4705928"/>
            <a:ext cx="470006" cy="470006"/>
          </a:xfrm>
          <a:prstGeom prst="roundRect">
            <a:avLst/>
          </a:prstGeom>
          <a:blipFill dpi="0" rotWithShape="1">
            <a:blip r:embed="rId9" cstate="print">
              <a:alphaModFix amt="5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latin typeface="Hakuu" pitchFamily="49" charset="-128"/>
                <a:ea typeface="Hakuu" pitchFamily="49" charset="-128"/>
              </a:rPr>
              <a:t>03</a:t>
            </a:r>
            <a:endParaRPr lang="zh-CN" altLang="en-US" dirty="0">
              <a:latin typeface="Hakuu" pitchFamily="49" charset="-128"/>
              <a:ea typeface="Hakuu" pitchFamily="49" charset="-128"/>
            </a:endParaRPr>
          </a:p>
        </p:txBody>
      </p:sp>
      <p:sp>
        <p:nvSpPr>
          <p:cNvPr id="69" name="圆角矩形 68"/>
          <p:cNvSpPr/>
          <p:nvPr/>
        </p:nvSpPr>
        <p:spPr>
          <a:xfrm>
            <a:off x="3315498" y="4705927"/>
            <a:ext cx="470006" cy="470006"/>
          </a:xfrm>
          <a:prstGeom prst="roundRect">
            <a:avLst/>
          </a:prstGeom>
          <a:blipFill dpi="0" rotWithShape="1">
            <a:blip r:embed="rId10" cstate="print">
              <a:alphaModFix amt="50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latin typeface="Hakuu" pitchFamily="49" charset="-128"/>
                <a:ea typeface="Hakuu" pitchFamily="49" charset="-128"/>
              </a:rPr>
              <a:t>04</a:t>
            </a:r>
            <a:endParaRPr lang="zh-CN" altLang="en-US" dirty="0">
              <a:latin typeface="Hakuu" pitchFamily="49" charset="-128"/>
              <a:ea typeface="Hakuu" pitchFamily="49" charset="-128"/>
            </a:endParaRPr>
          </a:p>
        </p:txBody>
      </p:sp>
      <p:sp>
        <p:nvSpPr>
          <p:cNvPr id="70" name="TextBox 42"/>
          <p:cNvSpPr txBox="1"/>
          <p:nvPr/>
        </p:nvSpPr>
        <p:spPr>
          <a:xfrm>
            <a:off x="859169" y="5291616"/>
            <a:ext cx="710682" cy="230832"/>
          </a:xfrm>
          <a:prstGeom prst="rect">
            <a:avLst/>
          </a:prstGeom>
          <a:noFill/>
        </p:spPr>
        <p:txBody>
          <a:bodyPr wrap="square" lIns="0" tIns="0" rIns="0" bIns="0" rtlCol="0">
            <a:spAutoFit/>
          </a:bodyPr>
          <a:lstStyle/>
          <a:p>
            <a:pPr algn="ctr"/>
            <a:r>
              <a:rPr lang="zh-CN" altLang="en-US" sz="1500" dirty="0">
                <a:solidFill>
                  <a:schemeClr val="bg1">
                    <a:lumMod val="85000"/>
                  </a:schemeClr>
                </a:solidFill>
                <a:latin typeface="方正兰亭纤黑简体" pitchFamily="65" charset="-122"/>
                <a:ea typeface="方正兰亭纤黑简体" pitchFamily="65" charset="-122"/>
              </a:rPr>
              <a:t>Ultra-energy-saving</a:t>
            </a:r>
          </a:p>
        </p:txBody>
      </p:sp>
      <p:sp>
        <p:nvSpPr>
          <p:cNvPr id="71" name="TextBox 43"/>
          <p:cNvSpPr txBox="1"/>
          <p:nvPr/>
        </p:nvSpPr>
        <p:spPr>
          <a:xfrm>
            <a:off x="1631834" y="5291616"/>
            <a:ext cx="904549" cy="461665"/>
          </a:xfrm>
          <a:prstGeom prst="rect">
            <a:avLst/>
          </a:prstGeom>
          <a:noFill/>
        </p:spPr>
        <p:txBody>
          <a:bodyPr wrap="square" lIns="0" tIns="0" rIns="0" bIns="0" rtlCol="0">
            <a:spAutoFit/>
          </a:bodyPr>
          <a:lstStyle/>
          <a:p>
            <a:pPr algn="ctr"/>
            <a:r>
              <a:rPr lang="zh-CN" altLang="en-US" sz="1500" dirty="0">
                <a:solidFill>
                  <a:schemeClr val="bg1">
                    <a:lumMod val="85000"/>
                  </a:schemeClr>
                </a:solidFill>
                <a:latin typeface="方正兰亭纤黑简体" pitchFamily="65" charset="-122"/>
                <a:ea typeface="方正兰亭纤黑简体" pitchFamily="65" charset="-122"/>
              </a:rPr>
              <a:t>High accuracy</a:t>
            </a:r>
          </a:p>
        </p:txBody>
      </p:sp>
      <p:sp>
        <p:nvSpPr>
          <p:cNvPr id="72" name="TextBox 44"/>
          <p:cNvSpPr txBox="1"/>
          <p:nvPr/>
        </p:nvSpPr>
        <p:spPr>
          <a:xfrm>
            <a:off x="2417395" y="5291616"/>
            <a:ext cx="710682" cy="230832"/>
          </a:xfrm>
          <a:prstGeom prst="rect">
            <a:avLst/>
          </a:prstGeom>
          <a:noFill/>
        </p:spPr>
        <p:txBody>
          <a:bodyPr wrap="square" lIns="0" tIns="0" rIns="0" bIns="0" rtlCol="0">
            <a:spAutoFit/>
          </a:bodyPr>
          <a:lstStyle/>
          <a:p>
            <a:pPr algn="ctr"/>
            <a:r>
              <a:rPr lang="zh-CN" altLang="en-US" sz="1500" dirty="0">
                <a:solidFill>
                  <a:schemeClr val="bg1">
                    <a:lumMod val="85000"/>
                  </a:schemeClr>
                </a:solidFill>
                <a:latin typeface="方正兰亭纤黑简体" pitchFamily="65" charset="-122"/>
                <a:ea typeface="方正兰亭纤黑简体" pitchFamily="65" charset="-122"/>
              </a:rPr>
              <a:t>Long life</a:t>
            </a:r>
          </a:p>
        </p:txBody>
      </p:sp>
      <p:sp>
        <p:nvSpPr>
          <p:cNvPr id="101" name="TextBox 45"/>
          <p:cNvSpPr txBox="1"/>
          <p:nvPr/>
        </p:nvSpPr>
        <p:spPr>
          <a:xfrm>
            <a:off x="3196509" y="5291616"/>
            <a:ext cx="710682" cy="230832"/>
          </a:xfrm>
          <a:prstGeom prst="rect">
            <a:avLst/>
          </a:prstGeom>
          <a:noFill/>
        </p:spPr>
        <p:txBody>
          <a:bodyPr wrap="square" lIns="0" tIns="0" rIns="0" bIns="0" rtlCol="0">
            <a:spAutoFit/>
          </a:bodyPr>
          <a:lstStyle/>
          <a:p>
            <a:pPr algn="ctr"/>
            <a:r>
              <a:rPr lang="zh-CN" altLang="en-US" sz="1500" dirty="0">
                <a:solidFill>
                  <a:schemeClr val="bg1">
                    <a:lumMod val="85000"/>
                  </a:schemeClr>
                </a:solidFill>
                <a:latin typeface="方正兰亭纤黑简体" pitchFamily="65" charset="-122"/>
                <a:ea typeface="方正兰亭纤黑简体" pitchFamily="65" charset="-122"/>
              </a:rPr>
              <a:t>Small volume</a:t>
            </a:r>
          </a:p>
        </p:txBody>
      </p:sp>
      <p:sp>
        <p:nvSpPr>
          <p:cNvPr id="109" name="矩形 108"/>
          <p:cNvSpPr>
            <a:spLocks noChangeArrowheads="1"/>
          </p:cNvSpPr>
          <p:nvPr/>
        </p:nvSpPr>
        <p:spPr bwMode="auto">
          <a:xfrm>
            <a:off x="6919773" y="2417652"/>
            <a:ext cx="1419298" cy="2725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Project Overview</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cxnSp>
        <p:nvCxnSpPr>
          <p:cNvPr id="110" name="直接连接符 109"/>
          <p:cNvCxnSpPr/>
          <p:nvPr/>
        </p:nvCxnSpPr>
        <p:spPr>
          <a:xfrm>
            <a:off x="8183082" y="2704070"/>
            <a:ext cx="3221786" cy="0"/>
          </a:xfrm>
          <a:prstGeom prst="line">
            <a:avLst/>
          </a:prstGeom>
          <a:ln w="6350">
            <a:solidFill>
              <a:schemeClr val="bg1">
                <a:lumMod val="8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8183082" y="4375187"/>
            <a:ext cx="3221786" cy="0"/>
          </a:xfrm>
          <a:prstGeom prst="line">
            <a:avLst/>
          </a:prstGeom>
          <a:ln w="6350">
            <a:solidFill>
              <a:schemeClr val="bg1">
                <a:lumMod val="8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13" name="矩形 112"/>
          <p:cNvSpPr>
            <a:spLocks noChangeArrowheads="1"/>
          </p:cNvSpPr>
          <p:nvPr/>
        </p:nvSpPr>
        <p:spPr bwMode="auto">
          <a:xfrm>
            <a:off x="6909533" y="4120641"/>
            <a:ext cx="1419297" cy="271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Project Summary</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116" name="椭圆 115"/>
          <p:cNvSpPr/>
          <p:nvPr/>
        </p:nvSpPr>
        <p:spPr>
          <a:xfrm>
            <a:off x="6493205" y="2546861"/>
            <a:ext cx="283773" cy="283770"/>
          </a:xfrm>
          <a:prstGeom prst="ellipse">
            <a:avLst/>
          </a:prstGeom>
          <a:blipFill dpi="0" rotWithShape="1">
            <a:blip r:embed="rId11" cstate="print">
              <a:alphaModFix amt="5000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方正兰亭纤黑简体" pitchFamily="65" charset="-122"/>
              <a:ea typeface="方正兰亭纤黑简体" pitchFamily="65" charset="-122"/>
            </a:endParaRPr>
          </a:p>
        </p:txBody>
      </p:sp>
      <p:sp>
        <p:nvSpPr>
          <p:cNvPr id="117" name="椭圆 116"/>
          <p:cNvSpPr/>
          <p:nvPr/>
        </p:nvSpPr>
        <p:spPr>
          <a:xfrm>
            <a:off x="6493205" y="4225367"/>
            <a:ext cx="283773" cy="283770"/>
          </a:xfrm>
          <a:prstGeom prst="ellipse">
            <a:avLst/>
          </a:prstGeom>
          <a:blipFill dpi="0" rotWithShape="1">
            <a:blip r:embed="rId12">
              <a:alphaModFix amt="50000"/>
              <a:duotone>
                <a:schemeClr val="accent5">
                  <a:shade val="45000"/>
                  <a:satMod val="135000"/>
                </a:schemeClr>
                <a:prstClr val="white"/>
              </a:duotone>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方正兰亭纤黑简体" pitchFamily="65" charset="-122"/>
              <a:ea typeface="方正兰亭纤黑简体" pitchFamily="65" charset="-122"/>
            </a:endParaRPr>
          </a:p>
        </p:txBody>
      </p:sp>
      <p:sp>
        <p:nvSpPr>
          <p:cNvPr id="118" name="Rectangle 3"/>
          <p:cNvSpPr txBox="1">
            <a:spLocks noChangeArrowheads="1"/>
          </p:cNvSpPr>
          <p:nvPr/>
        </p:nvSpPr>
        <p:spPr bwMode="auto">
          <a:xfrm>
            <a:off x="6900163" y="2998475"/>
            <a:ext cx="4504705"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solidFill>
              <a:latin typeface="方正兰亭纤黑简体" pitchFamily="65" charset="-122"/>
              <a:ea typeface="方正兰亭纤黑简体" pitchFamily="65" charset="-122"/>
            </a:endParaRPr>
          </a:p>
        </p:txBody>
      </p:sp>
      <p:sp>
        <p:nvSpPr>
          <p:cNvPr id="119" name="Rectangle 3"/>
          <p:cNvSpPr txBox="1">
            <a:spLocks noChangeArrowheads="1"/>
          </p:cNvSpPr>
          <p:nvPr/>
        </p:nvSpPr>
        <p:spPr bwMode="auto">
          <a:xfrm>
            <a:off x="6900163" y="4682464"/>
            <a:ext cx="4504705"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solidFill>
              <a:latin typeface="方正兰亭纤黑简体" pitchFamily="65" charset="-122"/>
              <a:ea typeface="方正兰亭纤黑简体" pitchFamily="65" charset="-122"/>
            </a:endParaRPr>
          </a:p>
        </p:txBody>
      </p:sp>
    </p:spTree>
    <p:extLst>
      <p:ext uri="{BB962C8B-B14F-4D97-AF65-F5344CB8AC3E}">
        <p14:creationId xmlns:p14="http://schemas.microsoft.com/office/powerpoint/2010/main" val="187543754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Scale>
                                      <p:cBhvr>
                                        <p:cTn id="16"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15"/>
                                        </p:tgtEl>
                                        <p:attrNameLst>
                                          <p:attrName>ppt_x</p:attrName>
                                          <p:attrName>ppt_y</p:attrName>
                                        </p:attrNameLst>
                                      </p:cBhvr>
                                    </p:animMotion>
                                    <p:animEffect transition="in" filter="fade">
                                      <p:cBhvr>
                                        <p:cTn id="18" dur="500"/>
                                        <p:tgtEl>
                                          <p:spTgt spid="15"/>
                                        </p:tgtEl>
                                      </p:cBhvr>
                                    </p:animEffect>
                                  </p:childTnLst>
                                </p:cTn>
                              </p:par>
                            </p:childTnLst>
                          </p:cTn>
                        </p:par>
                        <p:par>
                          <p:cTn id="19" fill="hold">
                            <p:stCondLst>
                              <p:cond delay="1300"/>
                            </p:stCondLst>
                            <p:childTnLst>
                              <p:par>
                                <p:cTn id="20" presetID="52"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Scale>
                                      <p:cBhvr>
                                        <p:cTn id="22"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16"/>
                                        </p:tgtEl>
                                        <p:attrNameLst>
                                          <p:attrName>ppt_x</p:attrName>
                                          <p:attrName>ppt_y</p:attrName>
                                        </p:attrNameLst>
                                      </p:cBhvr>
                                    </p:animMotion>
                                    <p:animEffect transition="in" filter="fade">
                                      <p:cBhvr>
                                        <p:cTn id="24" dur="500"/>
                                        <p:tgtEl>
                                          <p:spTgt spid="16"/>
                                        </p:tgtEl>
                                      </p:cBhvr>
                                    </p:animEffect>
                                  </p:childTnLst>
                                </p:cTn>
                              </p:par>
                            </p:childTnLst>
                          </p:cTn>
                        </p:par>
                        <p:par>
                          <p:cTn id="25" fill="hold">
                            <p:stCondLst>
                              <p:cond delay="1800"/>
                            </p:stCondLst>
                            <p:childTnLst>
                              <p:par>
                                <p:cTn id="26" presetID="22" presetClass="entr" presetSubtype="8"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left)">
                                      <p:cBhvr>
                                        <p:cTn id="28" dur="500"/>
                                        <p:tgtEl>
                                          <p:spTgt spid="53"/>
                                        </p:tgtEl>
                                      </p:cBhvr>
                                    </p:animEffect>
                                  </p:childTnLst>
                                </p:cTn>
                              </p:par>
                            </p:childTnLst>
                          </p:cTn>
                        </p:par>
                        <p:par>
                          <p:cTn id="29" fill="hold">
                            <p:stCondLst>
                              <p:cond delay="2300"/>
                            </p:stCondLst>
                            <p:childTnLst>
                              <p:par>
                                <p:cTn id="30" presetID="23" presetClass="entr" presetSubtype="32" fill="hold" grpId="0" nodeType="after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strVal val="4*#ppt_w"/>
                                          </p:val>
                                        </p:tav>
                                        <p:tav tm="100000">
                                          <p:val>
                                            <p:strVal val="#ppt_w"/>
                                          </p:val>
                                        </p:tav>
                                      </p:tavLst>
                                    </p:anim>
                                    <p:anim calcmode="lin" valueType="num">
                                      <p:cBhvr>
                                        <p:cTn id="33" dur="500" fill="hold"/>
                                        <p:tgtEl>
                                          <p:spTgt spid="65"/>
                                        </p:tgtEl>
                                        <p:attrNameLst>
                                          <p:attrName>ppt_h</p:attrName>
                                        </p:attrNameLst>
                                      </p:cBhvr>
                                      <p:tavLst>
                                        <p:tav tm="0">
                                          <p:val>
                                            <p:strVal val="4*#ppt_h"/>
                                          </p:val>
                                        </p:tav>
                                        <p:tav tm="100000">
                                          <p:val>
                                            <p:strVal val="#ppt_h"/>
                                          </p:val>
                                        </p:tav>
                                      </p:tavLst>
                                    </p:anim>
                                  </p:childTnLst>
                                </p:cTn>
                              </p:par>
                            </p:childTnLst>
                          </p:cTn>
                        </p:par>
                        <p:par>
                          <p:cTn id="34" fill="hold">
                            <p:stCondLst>
                              <p:cond delay="2800"/>
                            </p:stCondLst>
                            <p:childTnLst>
                              <p:par>
                                <p:cTn id="35" presetID="53" presetClass="entr" presetSubtype="16" fill="hold" grpId="0" nodeType="afterEffect">
                                  <p:stCondLst>
                                    <p:cond delay="0"/>
                                  </p:stCondLst>
                                  <p:childTnLst>
                                    <p:set>
                                      <p:cBhvr>
                                        <p:cTn id="36" dur="1" fill="hold">
                                          <p:stCondLst>
                                            <p:cond delay="0"/>
                                          </p:stCondLst>
                                        </p:cTn>
                                        <p:tgtEl>
                                          <p:spTgt spid="116"/>
                                        </p:tgtEl>
                                        <p:attrNameLst>
                                          <p:attrName>style.visibility</p:attrName>
                                        </p:attrNameLst>
                                      </p:cBhvr>
                                      <p:to>
                                        <p:strVal val="visible"/>
                                      </p:to>
                                    </p:set>
                                    <p:anim calcmode="lin" valueType="num">
                                      <p:cBhvr>
                                        <p:cTn id="37" dur="500" fill="hold"/>
                                        <p:tgtEl>
                                          <p:spTgt spid="116"/>
                                        </p:tgtEl>
                                        <p:attrNameLst>
                                          <p:attrName>ppt_w</p:attrName>
                                        </p:attrNameLst>
                                      </p:cBhvr>
                                      <p:tavLst>
                                        <p:tav tm="0">
                                          <p:val>
                                            <p:fltVal val="0"/>
                                          </p:val>
                                        </p:tav>
                                        <p:tav tm="100000">
                                          <p:val>
                                            <p:strVal val="#ppt_w"/>
                                          </p:val>
                                        </p:tav>
                                      </p:tavLst>
                                    </p:anim>
                                    <p:anim calcmode="lin" valueType="num">
                                      <p:cBhvr>
                                        <p:cTn id="38" dur="500" fill="hold"/>
                                        <p:tgtEl>
                                          <p:spTgt spid="116"/>
                                        </p:tgtEl>
                                        <p:attrNameLst>
                                          <p:attrName>ppt_h</p:attrName>
                                        </p:attrNameLst>
                                      </p:cBhvr>
                                      <p:tavLst>
                                        <p:tav tm="0">
                                          <p:val>
                                            <p:fltVal val="0"/>
                                          </p:val>
                                        </p:tav>
                                        <p:tav tm="100000">
                                          <p:val>
                                            <p:strVal val="#ppt_h"/>
                                          </p:val>
                                        </p:tav>
                                      </p:tavLst>
                                    </p:anim>
                                    <p:animEffect transition="in" filter="fade">
                                      <p:cBhvr>
                                        <p:cTn id="39" dur="500"/>
                                        <p:tgtEl>
                                          <p:spTgt spid="116"/>
                                        </p:tgtEl>
                                      </p:cBhvr>
                                    </p:animEffect>
                                  </p:childTnLst>
                                </p:cTn>
                              </p:par>
                            </p:childTnLst>
                          </p:cTn>
                        </p:par>
                        <p:par>
                          <p:cTn id="40" fill="hold">
                            <p:stCondLst>
                              <p:cond delay="3300"/>
                            </p:stCondLst>
                            <p:childTnLst>
                              <p:par>
                                <p:cTn id="41" presetID="53" presetClass="entr" presetSubtype="16" fill="hold" grpId="0" nodeType="after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p:cTn id="43" dur="500" fill="hold"/>
                                        <p:tgtEl>
                                          <p:spTgt spid="117"/>
                                        </p:tgtEl>
                                        <p:attrNameLst>
                                          <p:attrName>ppt_w</p:attrName>
                                        </p:attrNameLst>
                                      </p:cBhvr>
                                      <p:tavLst>
                                        <p:tav tm="0">
                                          <p:val>
                                            <p:fltVal val="0"/>
                                          </p:val>
                                        </p:tav>
                                        <p:tav tm="100000">
                                          <p:val>
                                            <p:strVal val="#ppt_w"/>
                                          </p:val>
                                        </p:tav>
                                      </p:tavLst>
                                    </p:anim>
                                    <p:anim calcmode="lin" valueType="num">
                                      <p:cBhvr>
                                        <p:cTn id="44" dur="500" fill="hold"/>
                                        <p:tgtEl>
                                          <p:spTgt spid="117"/>
                                        </p:tgtEl>
                                        <p:attrNameLst>
                                          <p:attrName>ppt_h</p:attrName>
                                        </p:attrNameLst>
                                      </p:cBhvr>
                                      <p:tavLst>
                                        <p:tav tm="0">
                                          <p:val>
                                            <p:fltVal val="0"/>
                                          </p:val>
                                        </p:tav>
                                        <p:tav tm="100000">
                                          <p:val>
                                            <p:strVal val="#ppt_h"/>
                                          </p:val>
                                        </p:tav>
                                      </p:tavLst>
                                    </p:anim>
                                    <p:animEffect transition="in" filter="fade">
                                      <p:cBhvr>
                                        <p:cTn id="45" dur="500"/>
                                        <p:tgtEl>
                                          <p:spTgt spid="117"/>
                                        </p:tgtEl>
                                      </p:cBhvr>
                                    </p:animEffect>
                                  </p:childTnLst>
                                </p:cTn>
                              </p:par>
                            </p:childTnLst>
                          </p:cTn>
                        </p:par>
                        <p:par>
                          <p:cTn id="46" fill="hold">
                            <p:stCondLst>
                              <p:cond delay="3800"/>
                            </p:stCondLst>
                            <p:childTnLst>
                              <p:par>
                                <p:cTn id="47" presetID="22" presetClass="entr" presetSubtype="8" fill="hold" grpId="0" nodeType="after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wipe(left)">
                                      <p:cBhvr>
                                        <p:cTn id="49" dur="500"/>
                                        <p:tgtEl>
                                          <p:spTgt spid="109"/>
                                        </p:tgtEl>
                                      </p:cBhvr>
                                    </p:animEffect>
                                  </p:childTnLst>
                                </p:cTn>
                              </p:par>
                              <p:par>
                                <p:cTn id="50" presetID="22" presetClass="entr" presetSubtype="8" fill="hold" nodeType="withEffect">
                                  <p:stCondLst>
                                    <p:cond delay="0"/>
                                  </p:stCondLst>
                                  <p:childTnLst>
                                    <p:set>
                                      <p:cBhvr>
                                        <p:cTn id="51" dur="1" fill="hold">
                                          <p:stCondLst>
                                            <p:cond delay="0"/>
                                          </p:stCondLst>
                                        </p:cTn>
                                        <p:tgtEl>
                                          <p:spTgt spid="110"/>
                                        </p:tgtEl>
                                        <p:attrNameLst>
                                          <p:attrName>style.visibility</p:attrName>
                                        </p:attrNameLst>
                                      </p:cBhvr>
                                      <p:to>
                                        <p:strVal val="visible"/>
                                      </p:to>
                                    </p:set>
                                    <p:animEffect transition="in" filter="wipe(left)">
                                      <p:cBhvr>
                                        <p:cTn id="52" dur="500"/>
                                        <p:tgtEl>
                                          <p:spTgt spid="11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wipe(left)">
                                      <p:cBhvr>
                                        <p:cTn id="55" dur="500"/>
                                        <p:tgtEl>
                                          <p:spTgt spid="113"/>
                                        </p:tgtEl>
                                      </p:cBhvr>
                                    </p:animEffect>
                                  </p:childTnLst>
                                </p:cTn>
                              </p:par>
                              <p:par>
                                <p:cTn id="56" presetID="22" presetClass="entr" presetSubtype="8" fill="hold" nodeType="with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wipe(left)">
                                      <p:cBhvr>
                                        <p:cTn id="58" dur="500"/>
                                        <p:tgtEl>
                                          <p:spTgt spid="120"/>
                                        </p:tgtEl>
                                      </p:cBhvr>
                                    </p:animEffect>
                                  </p:childTnLst>
                                </p:cTn>
                              </p:par>
                            </p:childTnLst>
                          </p:cTn>
                        </p:par>
                        <p:par>
                          <p:cTn id="59" fill="hold">
                            <p:stCondLst>
                              <p:cond delay="4300"/>
                            </p:stCondLst>
                            <p:childTnLst>
                              <p:par>
                                <p:cTn id="60" presetID="22" presetClass="entr" presetSubtype="1" fill="hold" grpId="0" nodeType="after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wipe(up)">
                                      <p:cBhvr>
                                        <p:cTn id="62" dur="500"/>
                                        <p:tgtEl>
                                          <p:spTgt spid="119"/>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wipe(up)">
                                      <p:cBhvr>
                                        <p:cTn id="65" dur="500"/>
                                        <p:tgtEl>
                                          <p:spTgt spid="118"/>
                                        </p:tgtEl>
                                      </p:cBhvr>
                                    </p:animEffect>
                                  </p:childTnLst>
                                </p:cTn>
                              </p:par>
                            </p:childTnLst>
                          </p:cTn>
                        </p:par>
                        <p:par>
                          <p:cTn id="66" fill="hold">
                            <p:stCondLst>
                              <p:cond delay="4800"/>
                            </p:stCondLst>
                            <p:childTnLst>
                              <p:par>
                                <p:cTn id="67" presetID="42" presetClass="entr" presetSubtype="0" fill="hold" grpId="0" nodeType="after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800"/>
                                        <p:tgtEl>
                                          <p:spTgt spid="66"/>
                                        </p:tgtEl>
                                      </p:cBhvr>
                                    </p:animEffect>
                                    <p:anim calcmode="lin" valueType="num">
                                      <p:cBhvr>
                                        <p:cTn id="70" dur="800" fill="hold"/>
                                        <p:tgtEl>
                                          <p:spTgt spid="66"/>
                                        </p:tgtEl>
                                        <p:attrNameLst>
                                          <p:attrName>ppt_x</p:attrName>
                                        </p:attrNameLst>
                                      </p:cBhvr>
                                      <p:tavLst>
                                        <p:tav tm="0">
                                          <p:val>
                                            <p:strVal val="#ppt_x"/>
                                          </p:val>
                                        </p:tav>
                                        <p:tav tm="100000">
                                          <p:val>
                                            <p:strVal val="#ppt_x"/>
                                          </p:val>
                                        </p:tav>
                                      </p:tavLst>
                                    </p:anim>
                                    <p:anim calcmode="lin" valueType="num">
                                      <p:cBhvr>
                                        <p:cTn id="71" dur="800" fill="hold"/>
                                        <p:tgtEl>
                                          <p:spTgt spid="6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800"/>
                                        <p:tgtEl>
                                          <p:spTgt spid="70"/>
                                        </p:tgtEl>
                                      </p:cBhvr>
                                    </p:animEffect>
                                    <p:anim calcmode="lin" valueType="num">
                                      <p:cBhvr>
                                        <p:cTn id="75" dur="800" fill="hold"/>
                                        <p:tgtEl>
                                          <p:spTgt spid="70"/>
                                        </p:tgtEl>
                                        <p:attrNameLst>
                                          <p:attrName>ppt_x</p:attrName>
                                        </p:attrNameLst>
                                      </p:cBhvr>
                                      <p:tavLst>
                                        <p:tav tm="0">
                                          <p:val>
                                            <p:strVal val="#ppt_x"/>
                                          </p:val>
                                        </p:tav>
                                        <p:tav tm="100000">
                                          <p:val>
                                            <p:strVal val="#ppt_x"/>
                                          </p:val>
                                        </p:tav>
                                      </p:tavLst>
                                    </p:anim>
                                    <p:anim calcmode="lin" valueType="num">
                                      <p:cBhvr>
                                        <p:cTn id="76" dur="800" fill="hold"/>
                                        <p:tgtEl>
                                          <p:spTgt spid="7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30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800"/>
                                        <p:tgtEl>
                                          <p:spTgt spid="67"/>
                                        </p:tgtEl>
                                      </p:cBhvr>
                                    </p:animEffect>
                                    <p:anim calcmode="lin" valueType="num">
                                      <p:cBhvr>
                                        <p:cTn id="80" dur="800" fill="hold"/>
                                        <p:tgtEl>
                                          <p:spTgt spid="67"/>
                                        </p:tgtEl>
                                        <p:attrNameLst>
                                          <p:attrName>ppt_x</p:attrName>
                                        </p:attrNameLst>
                                      </p:cBhvr>
                                      <p:tavLst>
                                        <p:tav tm="0">
                                          <p:val>
                                            <p:strVal val="#ppt_x"/>
                                          </p:val>
                                        </p:tav>
                                        <p:tav tm="100000">
                                          <p:val>
                                            <p:strVal val="#ppt_x"/>
                                          </p:val>
                                        </p:tav>
                                      </p:tavLst>
                                    </p:anim>
                                    <p:anim calcmode="lin" valueType="num">
                                      <p:cBhvr>
                                        <p:cTn id="81" dur="800" fill="hold"/>
                                        <p:tgtEl>
                                          <p:spTgt spid="6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30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800"/>
                                        <p:tgtEl>
                                          <p:spTgt spid="71"/>
                                        </p:tgtEl>
                                      </p:cBhvr>
                                    </p:animEffect>
                                    <p:anim calcmode="lin" valueType="num">
                                      <p:cBhvr>
                                        <p:cTn id="85" dur="800" fill="hold"/>
                                        <p:tgtEl>
                                          <p:spTgt spid="71"/>
                                        </p:tgtEl>
                                        <p:attrNameLst>
                                          <p:attrName>ppt_x</p:attrName>
                                        </p:attrNameLst>
                                      </p:cBhvr>
                                      <p:tavLst>
                                        <p:tav tm="0">
                                          <p:val>
                                            <p:strVal val="#ppt_x"/>
                                          </p:val>
                                        </p:tav>
                                        <p:tav tm="100000">
                                          <p:val>
                                            <p:strVal val="#ppt_x"/>
                                          </p:val>
                                        </p:tav>
                                      </p:tavLst>
                                    </p:anim>
                                    <p:anim calcmode="lin" valueType="num">
                                      <p:cBhvr>
                                        <p:cTn id="86" dur="800" fill="hold"/>
                                        <p:tgtEl>
                                          <p:spTgt spid="7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60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800"/>
                                        <p:tgtEl>
                                          <p:spTgt spid="68"/>
                                        </p:tgtEl>
                                      </p:cBhvr>
                                    </p:animEffect>
                                    <p:anim calcmode="lin" valueType="num">
                                      <p:cBhvr>
                                        <p:cTn id="90" dur="800" fill="hold"/>
                                        <p:tgtEl>
                                          <p:spTgt spid="68"/>
                                        </p:tgtEl>
                                        <p:attrNameLst>
                                          <p:attrName>ppt_x</p:attrName>
                                        </p:attrNameLst>
                                      </p:cBhvr>
                                      <p:tavLst>
                                        <p:tav tm="0">
                                          <p:val>
                                            <p:strVal val="#ppt_x"/>
                                          </p:val>
                                        </p:tav>
                                        <p:tav tm="100000">
                                          <p:val>
                                            <p:strVal val="#ppt_x"/>
                                          </p:val>
                                        </p:tav>
                                      </p:tavLst>
                                    </p:anim>
                                    <p:anim calcmode="lin" valueType="num">
                                      <p:cBhvr>
                                        <p:cTn id="91" dur="800" fill="hold"/>
                                        <p:tgtEl>
                                          <p:spTgt spid="6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600"/>
                                  </p:stCondLst>
                                  <p:childTnLst>
                                    <p:set>
                                      <p:cBhvr>
                                        <p:cTn id="93" dur="1" fill="hold">
                                          <p:stCondLst>
                                            <p:cond delay="0"/>
                                          </p:stCondLst>
                                        </p:cTn>
                                        <p:tgtEl>
                                          <p:spTgt spid="72"/>
                                        </p:tgtEl>
                                        <p:attrNameLst>
                                          <p:attrName>style.visibility</p:attrName>
                                        </p:attrNameLst>
                                      </p:cBhvr>
                                      <p:to>
                                        <p:strVal val="visible"/>
                                      </p:to>
                                    </p:set>
                                    <p:animEffect transition="in" filter="fade">
                                      <p:cBhvr>
                                        <p:cTn id="94" dur="800"/>
                                        <p:tgtEl>
                                          <p:spTgt spid="72"/>
                                        </p:tgtEl>
                                      </p:cBhvr>
                                    </p:animEffect>
                                    <p:anim calcmode="lin" valueType="num">
                                      <p:cBhvr>
                                        <p:cTn id="95" dur="800" fill="hold"/>
                                        <p:tgtEl>
                                          <p:spTgt spid="72"/>
                                        </p:tgtEl>
                                        <p:attrNameLst>
                                          <p:attrName>ppt_x</p:attrName>
                                        </p:attrNameLst>
                                      </p:cBhvr>
                                      <p:tavLst>
                                        <p:tav tm="0">
                                          <p:val>
                                            <p:strVal val="#ppt_x"/>
                                          </p:val>
                                        </p:tav>
                                        <p:tav tm="100000">
                                          <p:val>
                                            <p:strVal val="#ppt_x"/>
                                          </p:val>
                                        </p:tav>
                                      </p:tavLst>
                                    </p:anim>
                                    <p:anim calcmode="lin" valueType="num">
                                      <p:cBhvr>
                                        <p:cTn id="96" dur="800" fill="hold"/>
                                        <p:tgtEl>
                                          <p:spTgt spid="7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90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800"/>
                                        <p:tgtEl>
                                          <p:spTgt spid="69"/>
                                        </p:tgtEl>
                                      </p:cBhvr>
                                    </p:animEffect>
                                    <p:anim calcmode="lin" valueType="num">
                                      <p:cBhvr>
                                        <p:cTn id="100" dur="800" fill="hold"/>
                                        <p:tgtEl>
                                          <p:spTgt spid="69"/>
                                        </p:tgtEl>
                                        <p:attrNameLst>
                                          <p:attrName>ppt_x</p:attrName>
                                        </p:attrNameLst>
                                      </p:cBhvr>
                                      <p:tavLst>
                                        <p:tav tm="0">
                                          <p:val>
                                            <p:strVal val="#ppt_x"/>
                                          </p:val>
                                        </p:tav>
                                        <p:tav tm="100000">
                                          <p:val>
                                            <p:strVal val="#ppt_x"/>
                                          </p:val>
                                        </p:tav>
                                      </p:tavLst>
                                    </p:anim>
                                    <p:anim calcmode="lin" valueType="num">
                                      <p:cBhvr>
                                        <p:cTn id="101" dur="800" fill="hold"/>
                                        <p:tgtEl>
                                          <p:spTgt spid="69"/>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900"/>
                                  </p:stCondLst>
                                  <p:childTnLst>
                                    <p:set>
                                      <p:cBhvr>
                                        <p:cTn id="103" dur="1" fill="hold">
                                          <p:stCondLst>
                                            <p:cond delay="0"/>
                                          </p:stCondLst>
                                        </p:cTn>
                                        <p:tgtEl>
                                          <p:spTgt spid="101"/>
                                        </p:tgtEl>
                                        <p:attrNameLst>
                                          <p:attrName>style.visibility</p:attrName>
                                        </p:attrNameLst>
                                      </p:cBhvr>
                                      <p:to>
                                        <p:strVal val="visible"/>
                                      </p:to>
                                    </p:set>
                                    <p:animEffect transition="in" filter="fade">
                                      <p:cBhvr>
                                        <p:cTn id="104" dur="800"/>
                                        <p:tgtEl>
                                          <p:spTgt spid="101"/>
                                        </p:tgtEl>
                                      </p:cBhvr>
                                    </p:animEffect>
                                    <p:anim calcmode="lin" valueType="num">
                                      <p:cBhvr>
                                        <p:cTn id="105" dur="800" fill="hold"/>
                                        <p:tgtEl>
                                          <p:spTgt spid="101"/>
                                        </p:tgtEl>
                                        <p:attrNameLst>
                                          <p:attrName>ppt_x</p:attrName>
                                        </p:attrNameLst>
                                      </p:cBhvr>
                                      <p:tavLst>
                                        <p:tav tm="0">
                                          <p:val>
                                            <p:strVal val="#ppt_x"/>
                                          </p:val>
                                        </p:tav>
                                        <p:tav tm="100000">
                                          <p:val>
                                            <p:strVal val="#ppt_x"/>
                                          </p:val>
                                        </p:tav>
                                      </p:tavLst>
                                    </p:anim>
                                    <p:anim calcmode="lin" valueType="num">
                                      <p:cBhvr>
                                        <p:cTn id="106" dur="8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3" grpId="0" animBg="1"/>
      <p:bldP spid="65" grpId="0"/>
      <p:bldP spid="66" grpId="0" animBg="1"/>
      <p:bldP spid="67" grpId="0" animBg="1"/>
      <p:bldP spid="68" grpId="0" animBg="1"/>
      <p:bldP spid="69" grpId="0" animBg="1"/>
      <p:bldP spid="70" grpId="0"/>
      <p:bldP spid="71" grpId="0"/>
      <p:bldP spid="72" grpId="0"/>
      <p:bldP spid="101" grpId="0"/>
      <p:bldP spid="109" grpId="0"/>
      <p:bldP spid="113" grpId="0"/>
      <p:bldP spid="116" grpId="0" animBg="1"/>
      <p:bldP spid="117" grpId="0" animBg="1"/>
      <p:bldP spid="118" grpId="0"/>
      <p:bldP spid="1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5833567"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Introduction to Key Project sII</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22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27</a:t>
            </a:fld>
            <a:endParaRPr lang="en-US"/>
          </a:p>
        </p:txBody>
      </p:sp>
      <p:sp>
        <p:nvSpPr>
          <p:cNvPr id="37" name="Rectangle 6"/>
          <p:cNvSpPr>
            <a:spLocks noChangeArrowheads="1"/>
          </p:cNvSpPr>
          <p:nvPr/>
        </p:nvSpPr>
        <p:spPr bwMode="auto">
          <a:xfrm>
            <a:off x="5587461" y="981075"/>
            <a:ext cx="2684462" cy="1682750"/>
          </a:xfrm>
          <a:prstGeom prst="rect">
            <a:avLst/>
          </a:prstGeom>
          <a:blipFill dpi="0" rotWithShape="1">
            <a:blip r:embed="rId3">
              <a:alphaModFix amt="20000"/>
              <a:duotone>
                <a:schemeClr val="bg2">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solidFill>
                <a:schemeClr val="tx1"/>
              </a:solidFill>
            </a:endParaRPr>
          </a:p>
        </p:txBody>
      </p:sp>
      <p:sp>
        <p:nvSpPr>
          <p:cNvPr id="38" name="Rectangle 7"/>
          <p:cNvSpPr>
            <a:spLocks noChangeArrowheads="1"/>
          </p:cNvSpPr>
          <p:nvPr/>
        </p:nvSpPr>
        <p:spPr bwMode="auto">
          <a:xfrm>
            <a:off x="8413211" y="981075"/>
            <a:ext cx="2686050" cy="1682750"/>
          </a:xfrm>
          <a:prstGeom prst="rect">
            <a:avLst/>
          </a:prstGeom>
          <a:blipFill dpi="0" rotWithShape="1">
            <a:blip r:embed="rId4"/>
            <a:srcRect/>
            <a:stretch>
              <a:fillRect/>
            </a:stretch>
          </a:blipFill>
          <a:ln>
            <a:noFill/>
          </a:ln>
        </p:spPr>
        <p:txBody>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39" name="Rectangle 8"/>
          <p:cNvSpPr>
            <a:spLocks noChangeArrowheads="1"/>
          </p:cNvSpPr>
          <p:nvPr/>
        </p:nvSpPr>
        <p:spPr bwMode="auto">
          <a:xfrm>
            <a:off x="5587461" y="2797175"/>
            <a:ext cx="2684462" cy="1682750"/>
          </a:xfrm>
          <a:prstGeom prst="rect">
            <a:avLst/>
          </a:prstGeom>
          <a:blipFill dpi="0" rotWithShape="1">
            <a:blip r:embed="rId5"/>
            <a:srcRect/>
            <a:stretch>
              <a:fillRect/>
            </a:stretch>
          </a:blipFill>
          <a:ln>
            <a:noFill/>
          </a:ln>
        </p:spPr>
        <p:txBody>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40" name="Rectangle 9"/>
          <p:cNvSpPr>
            <a:spLocks noChangeArrowheads="1"/>
          </p:cNvSpPr>
          <p:nvPr/>
        </p:nvSpPr>
        <p:spPr bwMode="auto">
          <a:xfrm>
            <a:off x="8413211" y="2797175"/>
            <a:ext cx="2686050" cy="1682750"/>
          </a:xfrm>
          <a:prstGeom prst="rect">
            <a:avLst/>
          </a:prstGeom>
          <a:blipFill dpi="0" rotWithShape="1">
            <a:blip r:embed="rId3">
              <a:alphaModFix amt="20000"/>
              <a:duotone>
                <a:schemeClr val="bg2">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solidFill>
                <a:schemeClr val="tx1"/>
              </a:solidFill>
            </a:endParaRPr>
          </a:p>
        </p:txBody>
      </p:sp>
      <p:sp>
        <p:nvSpPr>
          <p:cNvPr id="41" name="Rectangle 10"/>
          <p:cNvSpPr>
            <a:spLocks noChangeArrowheads="1"/>
          </p:cNvSpPr>
          <p:nvPr/>
        </p:nvSpPr>
        <p:spPr bwMode="auto">
          <a:xfrm>
            <a:off x="5587461" y="4629150"/>
            <a:ext cx="2684462" cy="1682750"/>
          </a:xfrm>
          <a:prstGeom prst="rect">
            <a:avLst/>
          </a:prstGeom>
          <a:blipFill dpi="0" rotWithShape="1">
            <a:blip r:embed="rId3">
              <a:alphaModFix amt="20000"/>
              <a:duotone>
                <a:schemeClr val="bg2">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solidFill>
                <a:schemeClr val="tx1"/>
              </a:solidFill>
            </a:endParaRPr>
          </a:p>
        </p:txBody>
      </p:sp>
      <p:sp>
        <p:nvSpPr>
          <p:cNvPr id="42" name="Rectangle 11"/>
          <p:cNvSpPr>
            <a:spLocks noChangeArrowheads="1"/>
          </p:cNvSpPr>
          <p:nvPr/>
        </p:nvSpPr>
        <p:spPr bwMode="auto">
          <a:xfrm>
            <a:off x="8413211" y="4629150"/>
            <a:ext cx="2686050" cy="1682750"/>
          </a:xfrm>
          <a:prstGeom prst="rect">
            <a:avLst/>
          </a:prstGeom>
          <a:blipFill dpi="0" rotWithShape="1">
            <a:blip r:embed="rId6"/>
            <a:srcRect/>
            <a:stretch>
              <a:fillRect/>
            </a:stretch>
          </a:blipFill>
          <a:ln w="9525">
            <a:solidFill>
              <a:schemeClr val="tx2"/>
            </a:solidFill>
            <a:miter lim="800000"/>
            <a:headEnd/>
            <a:tailEnd/>
          </a:ln>
        </p:spPr>
        <p:txBody>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solidFill>
                <a:schemeClr val="tx1"/>
              </a:solidFill>
              <a:ea typeface="宋体" panose="02010600030101010101" pitchFamily="2" charset="-122"/>
            </a:endParaRPr>
          </a:p>
        </p:txBody>
      </p:sp>
      <p:sp>
        <p:nvSpPr>
          <p:cNvPr id="43" name="TextBox 26"/>
          <p:cNvSpPr txBox="1">
            <a:spLocks noChangeArrowheads="1"/>
          </p:cNvSpPr>
          <p:nvPr/>
        </p:nvSpPr>
        <p:spPr bwMode="auto">
          <a:xfrm>
            <a:off x="5716048" y="1055688"/>
            <a:ext cx="13279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4000" b="1" dirty="0">
                <a:solidFill>
                  <a:schemeClr val="accent4">
                    <a:lumMod val="20000"/>
                    <a:lumOff val="80000"/>
                  </a:schemeClr>
                </a:solidFill>
                <a:latin typeface="Hakuu" pitchFamily="49" charset="-128"/>
                <a:ea typeface="Hakuu" pitchFamily="49" charset="-128"/>
              </a:rPr>
              <a:t>01</a:t>
            </a:r>
            <a:endParaRPr lang="zh-CN" altLang="en-US" sz="4000" b="1" dirty="0">
              <a:solidFill>
                <a:schemeClr val="accent4">
                  <a:lumMod val="20000"/>
                  <a:lumOff val="80000"/>
                </a:schemeClr>
              </a:solidFill>
              <a:latin typeface="Hakuu" pitchFamily="49" charset="-128"/>
              <a:ea typeface="Hakuu" pitchFamily="49" charset="-128"/>
            </a:endParaRPr>
          </a:p>
        </p:txBody>
      </p:sp>
      <p:sp>
        <p:nvSpPr>
          <p:cNvPr id="44" name="TextBox 27"/>
          <p:cNvSpPr txBox="1">
            <a:spLocks noChangeArrowheads="1"/>
          </p:cNvSpPr>
          <p:nvPr/>
        </p:nvSpPr>
        <p:spPr bwMode="auto">
          <a:xfrm>
            <a:off x="5704936" y="1609337"/>
            <a:ext cx="2449512" cy="66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0"/>
              </a:spcBef>
              <a:buFontTx/>
              <a:buNone/>
            </a:pPr>
            <a:r>
              <a:rPr lang="zh-CN" altLang="en-US" sz="1500" dirty="0">
                <a:solidFill>
                  <a:srgbClr val="FFFFFF"/>
                </a:solidFill>
                <a:latin typeface="方正兰亭纤黑简体" pitchFamily="65" charset="-122"/>
                <a:ea typeface="方正兰亭纤黑简体" pitchFamily="65" charset="-122"/>
              </a:rPr>
              <a:t>You can enter your description by clicking on the text box</a:t>
            </a:r>
            <a:endParaRPr lang="en-US" altLang="zh-CN" sz="1500" dirty="0">
              <a:solidFill>
                <a:srgbClr val="FFFFFF"/>
              </a:solidFill>
              <a:latin typeface="方正兰亭纤黑简体" pitchFamily="65" charset="-122"/>
              <a:ea typeface="方正兰亭纤黑简体" pitchFamily="65" charset="-122"/>
            </a:endParaRPr>
          </a:p>
        </p:txBody>
      </p:sp>
      <p:sp>
        <p:nvSpPr>
          <p:cNvPr id="45" name="TextBox 28"/>
          <p:cNvSpPr txBox="1">
            <a:spLocks noChangeArrowheads="1"/>
          </p:cNvSpPr>
          <p:nvPr/>
        </p:nvSpPr>
        <p:spPr bwMode="auto">
          <a:xfrm>
            <a:off x="8538624" y="2900363"/>
            <a:ext cx="12098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4000" b="1" dirty="0">
                <a:solidFill>
                  <a:schemeClr val="accent4">
                    <a:lumMod val="20000"/>
                    <a:lumOff val="80000"/>
                  </a:schemeClr>
                </a:solidFill>
                <a:latin typeface="Hakuu" pitchFamily="49" charset="-128"/>
                <a:ea typeface="Hakuu" pitchFamily="49" charset="-128"/>
              </a:rPr>
              <a:t>02</a:t>
            </a:r>
            <a:endParaRPr lang="zh-CN" altLang="en-US" sz="4000" b="1" dirty="0">
              <a:solidFill>
                <a:schemeClr val="accent4">
                  <a:lumMod val="20000"/>
                  <a:lumOff val="80000"/>
                </a:schemeClr>
              </a:solidFill>
              <a:latin typeface="Hakuu" pitchFamily="49" charset="-128"/>
              <a:ea typeface="Hakuu" pitchFamily="49" charset="-128"/>
            </a:endParaRPr>
          </a:p>
        </p:txBody>
      </p:sp>
      <p:sp>
        <p:nvSpPr>
          <p:cNvPr id="46" name="TextBox 29"/>
          <p:cNvSpPr txBox="1">
            <a:spLocks noChangeArrowheads="1"/>
          </p:cNvSpPr>
          <p:nvPr/>
        </p:nvSpPr>
        <p:spPr bwMode="auto">
          <a:xfrm>
            <a:off x="8524471" y="3425812"/>
            <a:ext cx="2447925" cy="66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0"/>
              </a:spcBef>
              <a:buFontTx/>
              <a:buNone/>
            </a:pPr>
            <a:r>
              <a:rPr lang="zh-CN" altLang="en-US" sz="1500" dirty="0">
                <a:solidFill>
                  <a:srgbClr val="FFFFFF"/>
                </a:solidFill>
                <a:latin typeface="方正兰亭纤黑简体" pitchFamily="65" charset="-122"/>
                <a:ea typeface="方正兰亭纤黑简体" pitchFamily="65" charset="-122"/>
              </a:rPr>
              <a:t>You can enter your description by clicking on the text box</a:t>
            </a:r>
            <a:endParaRPr lang="en-US" altLang="zh-CN" sz="1500" dirty="0">
              <a:solidFill>
                <a:srgbClr val="FFFFFF"/>
              </a:solidFill>
              <a:latin typeface="方正兰亭纤黑简体" pitchFamily="65" charset="-122"/>
              <a:ea typeface="方正兰亭纤黑简体" pitchFamily="65" charset="-122"/>
            </a:endParaRPr>
          </a:p>
        </p:txBody>
      </p:sp>
      <p:sp>
        <p:nvSpPr>
          <p:cNvPr id="47" name="TextBox 30"/>
          <p:cNvSpPr txBox="1">
            <a:spLocks noChangeArrowheads="1"/>
          </p:cNvSpPr>
          <p:nvPr/>
        </p:nvSpPr>
        <p:spPr bwMode="auto">
          <a:xfrm>
            <a:off x="5731923" y="4775200"/>
            <a:ext cx="1107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4000" b="1" dirty="0">
                <a:solidFill>
                  <a:schemeClr val="accent4">
                    <a:lumMod val="20000"/>
                    <a:lumOff val="80000"/>
                  </a:schemeClr>
                </a:solidFill>
                <a:latin typeface="Hakuu" pitchFamily="49" charset="-128"/>
                <a:ea typeface="Hakuu" pitchFamily="49" charset="-128"/>
              </a:rPr>
              <a:t>03</a:t>
            </a:r>
            <a:endParaRPr lang="zh-CN" altLang="en-US" sz="4000" b="1" dirty="0">
              <a:solidFill>
                <a:schemeClr val="accent4">
                  <a:lumMod val="20000"/>
                  <a:lumOff val="80000"/>
                </a:schemeClr>
              </a:solidFill>
              <a:latin typeface="Hakuu" pitchFamily="49" charset="-128"/>
              <a:ea typeface="Hakuu" pitchFamily="49" charset="-128"/>
            </a:endParaRPr>
          </a:p>
        </p:txBody>
      </p:sp>
      <p:sp>
        <p:nvSpPr>
          <p:cNvPr id="48" name="TextBox 31"/>
          <p:cNvSpPr txBox="1">
            <a:spLocks noChangeArrowheads="1"/>
          </p:cNvSpPr>
          <p:nvPr/>
        </p:nvSpPr>
        <p:spPr bwMode="auto">
          <a:xfrm>
            <a:off x="5716048" y="5282887"/>
            <a:ext cx="244951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2"/>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2"/>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0"/>
              </a:spcBef>
              <a:buFontTx/>
              <a:buNone/>
            </a:pPr>
            <a:r>
              <a:rPr lang="zh-CN" altLang="en-US" sz="1500" dirty="0">
                <a:solidFill>
                  <a:srgbClr val="FFFFFF"/>
                </a:solidFill>
                <a:latin typeface="方正兰亭纤黑简体" pitchFamily="65" charset="-122"/>
                <a:ea typeface="方正兰亭纤黑简体" pitchFamily="65" charset="-122"/>
              </a:rPr>
              <a:t>You can enter your description by clicking on the text box</a:t>
            </a:r>
            <a:endParaRPr lang="en-US" altLang="zh-CN" sz="1500" dirty="0">
              <a:solidFill>
                <a:srgbClr val="FFFFFF"/>
              </a:solidFill>
              <a:latin typeface="方正兰亭纤黑简体" pitchFamily="65" charset="-122"/>
              <a:ea typeface="方正兰亭纤黑简体" pitchFamily="65" charset="-122"/>
            </a:endParaRPr>
          </a:p>
        </p:txBody>
      </p:sp>
      <p:sp>
        <p:nvSpPr>
          <p:cNvPr id="75" name="矩形 74"/>
          <p:cNvSpPr>
            <a:spLocks noChangeArrowheads="1"/>
          </p:cNvSpPr>
          <p:nvPr/>
        </p:nvSpPr>
        <p:spPr bwMode="auto">
          <a:xfrm>
            <a:off x="1096453" y="1418703"/>
            <a:ext cx="1419298" cy="2725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Project Overview</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cxnSp>
        <p:nvCxnSpPr>
          <p:cNvPr id="76" name="直接连接符 75"/>
          <p:cNvCxnSpPr/>
          <p:nvPr/>
        </p:nvCxnSpPr>
        <p:spPr>
          <a:xfrm>
            <a:off x="2359763" y="1564716"/>
            <a:ext cx="3221786" cy="0"/>
          </a:xfrm>
          <a:prstGeom prst="line">
            <a:avLst/>
          </a:prstGeom>
          <a:ln w="6350">
            <a:solidFill>
              <a:schemeClr val="bg1">
                <a:lumMod val="8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2359763" y="3235833"/>
            <a:ext cx="3221786" cy="0"/>
          </a:xfrm>
          <a:prstGeom prst="line">
            <a:avLst/>
          </a:prstGeom>
          <a:ln w="6350">
            <a:solidFill>
              <a:schemeClr val="bg1">
                <a:lumMod val="8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78" name="矩形 77"/>
          <p:cNvSpPr>
            <a:spLocks noChangeArrowheads="1"/>
          </p:cNvSpPr>
          <p:nvPr/>
        </p:nvSpPr>
        <p:spPr bwMode="auto">
          <a:xfrm>
            <a:off x="1096454" y="3097939"/>
            <a:ext cx="1419297" cy="271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Project features</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79" name="椭圆 78"/>
          <p:cNvSpPr/>
          <p:nvPr/>
        </p:nvSpPr>
        <p:spPr>
          <a:xfrm>
            <a:off x="669886" y="1407507"/>
            <a:ext cx="283773" cy="283770"/>
          </a:xfrm>
          <a:prstGeom prst="ellipse">
            <a:avLst/>
          </a:prstGeom>
          <a:blipFill dpi="0" rotWithShape="1">
            <a:blip r:embed="rId7" cstate="print">
              <a:alphaModFix amt="5000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方正兰亭纤黑简体" pitchFamily="65" charset="-122"/>
              <a:ea typeface="方正兰亭纤黑简体" pitchFamily="65" charset="-122"/>
            </a:endParaRPr>
          </a:p>
        </p:txBody>
      </p:sp>
      <p:sp>
        <p:nvSpPr>
          <p:cNvPr id="80" name="椭圆 79"/>
          <p:cNvSpPr/>
          <p:nvPr/>
        </p:nvSpPr>
        <p:spPr>
          <a:xfrm>
            <a:off x="669886" y="3086013"/>
            <a:ext cx="283773" cy="283770"/>
          </a:xfrm>
          <a:prstGeom prst="ellipse">
            <a:avLst/>
          </a:prstGeom>
          <a:blipFill dpi="0" rotWithShape="1">
            <a:blip r:embed="rId8">
              <a:alphaModFix amt="50000"/>
              <a:duotone>
                <a:schemeClr val="accent5">
                  <a:shade val="45000"/>
                  <a:satMod val="135000"/>
                </a:schemeClr>
                <a:prstClr val="white"/>
              </a:duotone>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方正兰亭纤黑简体" pitchFamily="65" charset="-122"/>
              <a:ea typeface="方正兰亭纤黑简体" pitchFamily="65" charset="-122"/>
            </a:endParaRPr>
          </a:p>
        </p:txBody>
      </p:sp>
      <p:sp>
        <p:nvSpPr>
          <p:cNvPr id="81" name="Rectangle 3"/>
          <p:cNvSpPr txBox="1">
            <a:spLocks noChangeArrowheads="1"/>
          </p:cNvSpPr>
          <p:nvPr/>
        </p:nvSpPr>
        <p:spPr bwMode="auto">
          <a:xfrm>
            <a:off x="1071584" y="2044055"/>
            <a:ext cx="4504705"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solidFill>
              <a:latin typeface="方正兰亭纤黑简体" pitchFamily="65" charset="-122"/>
              <a:ea typeface="方正兰亭纤黑简体" pitchFamily="65" charset="-122"/>
            </a:endParaRPr>
          </a:p>
        </p:txBody>
      </p:sp>
      <p:sp>
        <p:nvSpPr>
          <p:cNvPr id="82" name="Rectangle 3"/>
          <p:cNvSpPr txBox="1">
            <a:spLocks noChangeArrowheads="1"/>
          </p:cNvSpPr>
          <p:nvPr/>
        </p:nvSpPr>
        <p:spPr bwMode="auto">
          <a:xfrm>
            <a:off x="1071583" y="3725114"/>
            <a:ext cx="4504705"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solidFill>
              <a:latin typeface="方正兰亭纤黑简体" pitchFamily="65" charset="-122"/>
              <a:ea typeface="方正兰亭纤黑简体" pitchFamily="65" charset="-122"/>
            </a:endParaRPr>
          </a:p>
        </p:txBody>
      </p:sp>
      <p:cxnSp>
        <p:nvCxnSpPr>
          <p:cNvPr id="83" name="直接连接符 82"/>
          <p:cNvCxnSpPr/>
          <p:nvPr/>
        </p:nvCxnSpPr>
        <p:spPr>
          <a:xfrm>
            <a:off x="2354504" y="4958648"/>
            <a:ext cx="3221786" cy="0"/>
          </a:xfrm>
          <a:prstGeom prst="line">
            <a:avLst/>
          </a:prstGeom>
          <a:ln w="6350">
            <a:solidFill>
              <a:schemeClr val="bg1">
                <a:lumMod val="8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84" name="矩形 83"/>
          <p:cNvSpPr>
            <a:spLocks noChangeArrowheads="1"/>
          </p:cNvSpPr>
          <p:nvPr/>
        </p:nvSpPr>
        <p:spPr bwMode="auto">
          <a:xfrm>
            <a:off x="1091195" y="4820754"/>
            <a:ext cx="1419297" cy="271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Project Summary</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85" name="椭圆 84"/>
          <p:cNvSpPr/>
          <p:nvPr/>
        </p:nvSpPr>
        <p:spPr>
          <a:xfrm>
            <a:off x="664627" y="4808828"/>
            <a:ext cx="283773" cy="283770"/>
          </a:xfrm>
          <a:prstGeom prst="ellipse">
            <a:avLst/>
          </a:prstGeom>
          <a:blipFill dpi="0" rotWithShape="1">
            <a:blip r:embed="rId8">
              <a:alphaModFix amt="50000"/>
              <a:duotone>
                <a:schemeClr val="accent4">
                  <a:shade val="45000"/>
                  <a:satMod val="135000"/>
                </a:schemeClr>
                <a:prstClr val="white"/>
              </a:duotone>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方正兰亭纤黑简体" pitchFamily="65" charset="-122"/>
              <a:ea typeface="方正兰亭纤黑简体" pitchFamily="65" charset="-122"/>
            </a:endParaRPr>
          </a:p>
        </p:txBody>
      </p:sp>
      <p:sp>
        <p:nvSpPr>
          <p:cNvPr id="86" name="Rectangle 3"/>
          <p:cNvSpPr txBox="1">
            <a:spLocks noChangeArrowheads="1"/>
          </p:cNvSpPr>
          <p:nvPr/>
        </p:nvSpPr>
        <p:spPr bwMode="auto">
          <a:xfrm>
            <a:off x="1071583" y="5413325"/>
            <a:ext cx="4504705"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solidFill>
              <a:latin typeface="方正兰亭纤黑简体" pitchFamily="65" charset="-122"/>
              <a:ea typeface="方正兰亭纤黑简体" pitchFamily="65" charset="-122"/>
            </a:endParaRPr>
          </a:p>
        </p:txBody>
      </p:sp>
    </p:spTree>
    <p:extLst>
      <p:ext uri="{BB962C8B-B14F-4D97-AF65-F5344CB8AC3E}">
        <p14:creationId xmlns:p14="http://schemas.microsoft.com/office/powerpoint/2010/main" val="135156941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 presetClass="entr" presetSubtype="8" decel="100000" fill="hold" grpId="0"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additive="base">
                                        <p:cTn id="16" dur="500" fill="hold"/>
                                        <p:tgtEl>
                                          <p:spTgt spid="79"/>
                                        </p:tgtEl>
                                        <p:attrNameLst>
                                          <p:attrName>ppt_x</p:attrName>
                                        </p:attrNameLst>
                                      </p:cBhvr>
                                      <p:tavLst>
                                        <p:tav tm="0">
                                          <p:val>
                                            <p:strVal val="0-#ppt_w/2"/>
                                          </p:val>
                                        </p:tav>
                                        <p:tav tm="100000">
                                          <p:val>
                                            <p:strVal val="#ppt_x"/>
                                          </p:val>
                                        </p:tav>
                                      </p:tavLst>
                                    </p:anim>
                                    <p:anim calcmode="lin" valueType="num">
                                      <p:cBhvr additive="base">
                                        <p:cTn id="17" dur="500" fill="hold"/>
                                        <p:tgtEl>
                                          <p:spTgt spid="79"/>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0"/>
                                  </p:stCondLst>
                                  <p:childTnLst>
                                    <p:set>
                                      <p:cBhvr>
                                        <p:cTn id="19" dur="1" fill="hold">
                                          <p:stCondLst>
                                            <p:cond delay="0"/>
                                          </p:stCondLst>
                                        </p:cTn>
                                        <p:tgtEl>
                                          <p:spTgt spid="80"/>
                                        </p:tgtEl>
                                        <p:attrNameLst>
                                          <p:attrName>style.visibility</p:attrName>
                                        </p:attrNameLst>
                                      </p:cBhvr>
                                      <p:to>
                                        <p:strVal val="visible"/>
                                      </p:to>
                                    </p:set>
                                    <p:anim calcmode="lin" valueType="num">
                                      <p:cBhvr additive="base">
                                        <p:cTn id="20" dur="500" fill="hold"/>
                                        <p:tgtEl>
                                          <p:spTgt spid="80"/>
                                        </p:tgtEl>
                                        <p:attrNameLst>
                                          <p:attrName>ppt_x</p:attrName>
                                        </p:attrNameLst>
                                      </p:cBhvr>
                                      <p:tavLst>
                                        <p:tav tm="0">
                                          <p:val>
                                            <p:strVal val="0-#ppt_w/2"/>
                                          </p:val>
                                        </p:tav>
                                        <p:tav tm="100000">
                                          <p:val>
                                            <p:strVal val="#ppt_x"/>
                                          </p:val>
                                        </p:tav>
                                      </p:tavLst>
                                    </p:anim>
                                    <p:anim calcmode="lin" valueType="num">
                                      <p:cBhvr additive="base">
                                        <p:cTn id="21" dur="500" fill="hold"/>
                                        <p:tgtEl>
                                          <p:spTgt spid="80"/>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 calcmode="lin" valueType="num">
                                      <p:cBhvr additive="base">
                                        <p:cTn id="24" dur="500" fill="hold"/>
                                        <p:tgtEl>
                                          <p:spTgt spid="85"/>
                                        </p:tgtEl>
                                        <p:attrNameLst>
                                          <p:attrName>ppt_x</p:attrName>
                                        </p:attrNameLst>
                                      </p:cBhvr>
                                      <p:tavLst>
                                        <p:tav tm="0">
                                          <p:val>
                                            <p:strVal val="0-#ppt_w/2"/>
                                          </p:val>
                                        </p:tav>
                                        <p:tav tm="100000">
                                          <p:val>
                                            <p:strVal val="#ppt_x"/>
                                          </p:val>
                                        </p:tav>
                                      </p:tavLst>
                                    </p:anim>
                                    <p:anim calcmode="lin" valueType="num">
                                      <p:cBhvr additive="base">
                                        <p:cTn id="25" dur="500" fill="hold"/>
                                        <p:tgtEl>
                                          <p:spTgt spid="85"/>
                                        </p:tgtEl>
                                        <p:attrNameLst>
                                          <p:attrName>ppt_y</p:attrName>
                                        </p:attrNameLst>
                                      </p:cBhvr>
                                      <p:tavLst>
                                        <p:tav tm="0">
                                          <p:val>
                                            <p:strVal val="#ppt_y"/>
                                          </p:val>
                                        </p:tav>
                                        <p:tav tm="100000">
                                          <p:val>
                                            <p:strVal val="#ppt_y"/>
                                          </p:val>
                                        </p:tav>
                                      </p:tavLst>
                                    </p:anim>
                                  </p:childTnLst>
                                </p:cTn>
                              </p:par>
                            </p:childTnLst>
                          </p:cTn>
                        </p:par>
                        <p:par>
                          <p:cTn id="26" fill="hold">
                            <p:stCondLst>
                              <p:cond delay="1300"/>
                            </p:stCondLst>
                            <p:childTnLst>
                              <p:par>
                                <p:cTn id="27" presetID="22" presetClass="entr" presetSubtype="8" fill="hold" grpId="0"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left)">
                                      <p:cBhvr>
                                        <p:cTn id="29" dur="500"/>
                                        <p:tgtEl>
                                          <p:spTgt spid="7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left)">
                                      <p:cBhvr>
                                        <p:cTn id="32" dur="500"/>
                                        <p:tgtEl>
                                          <p:spTgt spid="7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left)">
                                      <p:cBhvr>
                                        <p:cTn id="35" dur="500"/>
                                        <p:tgtEl>
                                          <p:spTgt spid="84"/>
                                        </p:tgtEl>
                                      </p:cBhvr>
                                    </p:animEffect>
                                  </p:childTnLst>
                                </p:cTn>
                              </p:par>
                            </p:childTnLst>
                          </p:cTn>
                        </p:par>
                        <p:par>
                          <p:cTn id="36" fill="hold">
                            <p:stCondLst>
                              <p:cond delay="1800"/>
                            </p:stCondLst>
                            <p:childTnLst>
                              <p:par>
                                <p:cTn id="37" presetID="22" presetClass="entr" presetSubtype="8"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left)">
                                      <p:cBhvr>
                                        <p:cTn id="39" dur="500"/>
                                        <p:tgtEl>
                                          <p:spTgt spid="76"/>
                                        </p:tgtEl>
                                      </p:cBhvr>
                                    </p:animEffect>
                                  </p:childTnLst>
                                </p:cTn>
                              </p:par>
                              <p:par>
                                <p:cTn id="40" presetID="22" presetClass="entr" presetSubtype="8"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left)">
                                      <p:cBhvr>
                                        <p:cTn id="42" dur="500"/>
                                        <p:tgtEl>
                                          <p:spTgt spid="77"/>
                                        </p:tgtEl>
                                      </p:cBhvr>
                                    </p:animEffect>
                                  </p:childTnLst>
                                </p:cTn>
                              </p:par>
                              <p:par>
                                <p:cTn id="43" presetID="22" presetClass="entr" presetSubtype="8" fill="hold"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wipe(left)">
                                      <p:cBhvr>
                                        <p:cTn id="45" dur="500"/>
                                        <p:tgtEl>
                                          <p:spTgt spid="83"/>
                                        </p:tgtEl>
                                      </p:cBhvr>
                                    </p:animEffect>
                                  </p:childTnLst>
                                </p:cTn>
                              </p:par>
                            </p:childTnLst>
                          </p:cTn>
                        </p:par>
                        <p:par>
                          <p:cTn id="46" fill="hold">
                            <p:stCondLst>
                              <p:cond delay="2300"/>
                            </p:stCondLst>
                            <p:childTnLst>
                              <p:par>
                                <p:cTn id="47" presetID="2" presetClass="entr" presetSubtype="2"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1+#ppt_w/2"/>
                                          </p:val>
                                        </p:tav>
                                        <p:tav tm="100000">
                                          <p:val>
                                            <p:strVal val="#ppt_x"/>
                                          </p:val>
                                        </p:tav>
                                      </p:tavLst>
                                    </p:anim>
                                    <p:anim calcmode="lin" valueType="num">
                                      <p:cBhvr additive="base">
                                        <p:cTn id="50" dur="500" fill="hold"/>
                                        <p:tgtEl>
                                          <p:spTgt spid="37"/>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1+#ppt_w/2"/>
                                          </p:val>
                                        </p:tav>
                                        <p:tav tm="100000">
                                          <p:val>
                                            <p:strVal val="#ppt_x"/>
                                          </p:val>
                                        </p:tav>
                                      </p:tavLst>
                                    </p:anim>
                                    <p:anim calcmode="lin" valueType="num">
                                      <p:cBhvr additive="base">
                                        <p:cTn id="54" dur="500" fill="hold"/>
                                        <p:tgtEl>
                                          <p:spTgt spid="3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1+#ppt_w/2"/>
                                          </p:val>
                                        </p:tav>
                                        <p:tav tm="100000">
                                          <p:val>
                                            <p:strVal val="#ppt_x"/>
                                          </p:val>
                                        </p:tav>
                                      </p:tavLst>
                                    </p:anim>
                                    <p:anim calcmode="lin" valueType="num">
                                      <p:cBhvr additive="base">
                                        <p:cTn id="58" dur="500" fill="hold"/>
                                        <p:tgtEl>
                                          <p:spTgt spid="4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0-#ppt_w/2"/>
                                          </p:val>
                                        </p:tav>
                                        <p:tav tm="100000">
                                          <p:val>
                                            <p:strVal val="#ppt_x"/>
                                          </p:val>
                                        </p:tav>
                                      </p:tavLst>
                                    </p:anim>
                                    <p:anim calcmode="lin" valueType="num">
                                      <p:cBhvr additive="base">
                                        <p:cTn id="62" dur="500" fill="hold"/>
                                        <p:tgtEl>
                                          <p:spTgt spid="38"/>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0-#ppt_w/2"/>
                                          </p:val>
                                        </p:tav>
                                        <p:tav tm="100000">
                                          <p:val>
                                            <p:strVal val="#ppt_x"/>
                                          </p:val>
                                        </p:tav>
                                      </p:tavLst>
                                    </p:anim>
                                    <p:anim calcmode="lin" valueType="num">
                                      <p:cBhvr additive="base">
                                        <p:cTn id="66" dur="500" fill="hold"/>
                                        <p:tgtEl>
                                          <p:spTgt spid="40"/>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0-#ppt_w/2"/>
                                          </p:val>
                                        </p:tav>
                                        <p:tav tm="100000">
                                          <p:val>
                                            <p:strVal val="#ppt_x"/>
                                          </p:val>
                                        </p:tav>
                                      </p:tavLst>
                                    </p:anim>
                                    <p:anim calcmode="lin" valueType="num">
                                      <p:cBhvr additive="base">
                                        <p:cTn id="70" dur="500" fill="hold"/>
                                        <p:tgtEl>
                                          <p:spTgt spid="42"/>
                                        </p:tgtEl>
                                        <p:attrNameLst>
                                          <p:attrName>ppt_y</p:attrName>
                                        </p:attrNameLst>
                                      </p:cBhvr>
                                      <p:tavLst>
                                        <p:tav tm="0">
                                          <p:val>
                                            <p:strVal val="#ppt_y"/>
                                          </p:val>
                                        </p:tav>
                                        <p:tav tm="100000">
                                          <p:val>
                                            <p:strVal val="#ppt_y"/>
                                          </p:val>
                                        </p:tav>
                                      </p:tavLst>
                                    </p:anim>
                                  </p:childTnLst>
                                </p:cTn>
                              </p:par>
                            </p:childTnLst>
                          </p:cTn>
                        </p:par>
                        <p:par>
                          <p:cTn id="71" fill="hold">
                            <p:stCondLst>
                              <p:cond delay="2800"/>
                            </p:stCondLst>
                            <p:childTnLst>
                              <p:par>
                                <p:cTn id="72" presetID="31" presetClass="entr" presetSubtype="0"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500" fill="hold"/>
                                        <p:tgtEl>
                                          <p:spTgt spid="43"/>
                                        </p:tgtEl>
                                        <p:attrNameLst>
                                          <p:attrName>ppt_w</p:attrName>
                                        </p:attrNameLst>
                                      </p:cBhvr>
                                      <p:tavLst>
                                        <p:tav tm="0">
                                          <p:val>
                                            <p:fltVal val="0"/>
                                          </p:val>
                                        </p:tav>
                                        <p:tav tm="100000">
                                          <p:val>
                                            <p:strVal val="#ppt_w"/>
                                          </p:val>
                                        </p:tav>
                                      </p:tavLst>
                                    </p:anim>
                                    <p:anim calcmode="lin" valueType="num">
                                      <p:cBhvr>
                                        <p:cTn id="75" dur="500" fill="hold"/>
                                        <p:tgtEl>
                                          <p:spTgt spid="43"/>
                                        </p:tgtEl>
                                        <p:attrNameLst>
                                          <p:attrName>ppt_h</p:attrName>
                                        </p:attrNameLst>
                                      </p:cBhvr>
                                      <p:tavLst>
                                        <p:tav tm="0">
                                          <p:val>
                                            <p:fltVal val="0"/>
                                          </p:val>
                                        </p:tav>
                                        <p:tav tm="100000">
                                          <p:val>
                                            <p:strVal val="#ppt_h"/>
                                          </p:val>
                                        </p:tav>
                                      </p:tavLst>
                                    </p:anim>
                                    <p:anim calcmode="lin" valueType="num">
                                      <p:cBhvr>
                                        <p:cTn id="76" dur="500" fill="hold"/>
                                        <p:tgtEl>
                                          <p:spTgt spid="43"/>
                                        </p:tgtEl>
                                        <p:attrNameLst>
                                          <p:attrName>style.rotation</p:attrName>
                                        </p:attrNameLst>
                                      </p:cBhvr>
                                      <p:tavLst>
                                        <p:tav tm="0">
                                          <p:val>
                                            <p:fltVal val="90"/>
                                          </p:val>
                                        </p:tav>
                                        <p:tav tm="100000">
                                          <p:val>
                                            <p:fltVal val="0"/>
                                          </p:val>
                                        </p:tav>
                                      </p:tavLst>
                                    </p:anim>
                                    <p:animEffect transition="in" filter="fade">
                                      <p:cBhvr>
                                        <p:cTn id="77" dur="500"/>
                                        <p:tgtEl>
                                          <p:spTgt spid="43"/>
                                        </p:tgtEl>
                                      </p:cBhvr>
                                    </p:animEffect>
                                  </p:childTnLst>
                                </p:cTn>
                              </p:par>
                            </p:childTnLst>
                          </p:cTn>
                        </p:par>
                        <p:par>
                          <p:cTn id="78" fill="hold">
                            <p:stCondLst>
                              <p:cond delay="3300"/>
                            </p:stCondLst>
                            <p:childTnLst>
                              <p:par>
                                <p:cTn id="79" presetID="22" presetClass="entr" presetSubtype="1"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up)">
                                      <p:cBhvr>
                                        <p:cTn id="81" dur="500"/>
                                        <p:tgtEl>
                                          <p:spTgt spid="44"/>
                                        </p:tgtEl>
                                      </p:cBhvr>
                                    </p:animEffect>
                                  </p:childTnLst>
                                </p:cTn>
                              </p:par>
                            </p:childTnLst>
                          </p:cTn>
                        </p:par>
                        <p:par>
                          <p:cTn id="82" fill="hold">
                            <p:stCondLst>
                              <p:cond delay="3800"/>
                            </p:stCondLst>
                            <p:childTnLst>
                              <p:par>
                                <p:cTn id="83" presetID="31" presetClass="entr" presetSubtype="0" fill="hold" grpId="0" nodeType="after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p:cTn id="85" dur="500" fill="hold"/>
                                        <p:tgtEl>
                                          <p:spTgt spid="45"/>
                                        </p:tgtEl>
                                        <p:attrNameLst>
                                          <p:attrName>ppt_w</p:attrName>
                                        </p:attrNameLst>
                                      </p:cBhvr>
                                      <p:tavLst>
                                        <p:tav tm="0">
                                          <p:val>
                                            <p:fltVal val="0"/>
                                          </p:val>
                                        </p:tav>
                                        <p:tav tm="100000">
                                          <p:val>
                                            <p:strVal val="#ppt_w"/>
                                          </p:val>
                                        </p:tav>
                                      </p:tavLst>
                                    </p:anim>
                                    <p:anim calcmode="lin" valueType="num">
                                      <p:cBhvr>
                                        <p:cTn id="86" dur="500" fill="hold"/>
                                        <p:tgtEl>
                                          <p:spTgt spid="45"/>
                                        </p:tgtEl>
                                        <p:attrNameLst>
                                          <p:attrName>ppt_h</p:attrName>
                                        </p:attrNameLst>
                                      </p:cBhvr>
                                      <p:tavLst>
                                        <p:tav tm="0">
                                          <p:val>
                                            <p:fltVal val="0"/>
                                          </p:val>
                                        </p:tav>
                                        <p:tav tm="100000">
                                          <p:val>
                                            <p:strVal val="#ppt_h"/>
                                          </p:val>
                                        </p:tav>
                                      </p:tavLst>
                                    </p:anim>
                                    <p:anim calcmode="lin" valueType="num">
                                      <p:cBhvr>
                                        <p:cTn id="87" dur="500" fill="hold"/>
                                        <p:tgtEl>
                                          <p:spTgt spid="45"/>
                                        </p:tgtEl>
                                        <p:attrNameLst>
                                          <p:attrName>style.rotation</p:attrName>
                                        </p:attrNameLst>
                                      </p:cBhvr>
                                      <p:tavLst>
                                        <p:tav tm="0">
                                          <p:val>
                                            <p:fltVal val="90"/>
                                          </p:val>
                                        </p:tav>
                                        <p:tav tm="100000">
                                          <p:val>
                                            <p:fltVal val="0"/>
                                          </p:val>
                                        </p:tav>
                                      </p:tavLst>
                                    </p:anim>
                                    <p:animEffect transition="in" filter="fade">
                                      <p:cBhvr>
                                        <p:cTn id="88" dur="500"/>
                                        <p:tgtEl>
                                          <p:spTgt spid="45"/>
                                        </p:tgtEl>
                                      </p:cBhvr>
                                    </p:animEffect>
                                  </p:childTnLst>
                                </p:cTn>
                              </p:par>
                            </p:childTnLst>
                          </p:cTn>
                        </p:par>
                        <p:par>
                          <p:cTn id="89" fill="hold">
                            <p:stCondLst>
                              <p:cond delay="4300"/>
                            </p:stCondLst>
                            <p:childTnLst>
                              <p:par>
                                <p:cTn id="90" presetID="22" presetClass="entr" presetSubtype="1" fill="hold" grpId="0"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up)">
                                      <p:cBhvr>
                                        <p:cTn id="92" dur="500"/>
                                        <p:tgtEl>
                                          <p:spTgt spid="46"/>
                                        </p:tgtEl>
                                      </p:cBhvr>
                                    </p:animEffect>
                                  </p:childTnLst>
                                </p:cTn>
                              </p:par>
                            </p:childTnLst>
                          </p:cTn>
                        </p:par>
                        <p:par>
                          <p:cTn id="93" fill="hold">
                            <p:stCondLst>
                              <p:cond delay="4800"/>
                            </p:stCondLst>
                            <p:childTnLst>
                              <p:par>
                                <p:cTn id="94" presetID="31" presetClass="entr" presetSubtype="0" fill="hold" grpId="0" nodeType="afterEffect">
                                  <p:stCondLst>
                                    <p:cond delay="0"/>
                                  </p:stCondLst>
                                  <p:childTnLst>
                                    <p:set>
                                      <p:cBhvr>
                                        <p:cTn id="95" dur="1" fill="hold">
                                          <p:stCondLst>
                                            <p:cond delay="0"/>
                                          </p:stCondLst>
                                        </p:cTn>
                                        <p:tgtEl>
                                          <p:spTgt spid="47"/>
                                        </p:tgtEl>
                                        <p:attrNameLst>
                                          <p:attrName>style.visibility</p:attrName>
                                        </p:attrNameLst>
                                      </p:cBhvr>
                                      <p:to>
                                        <p:strVal val="visible"/>
                                      </p:to>
                                    </p:set>
                                    <p:anim calcmode="lin" valueType="num">
                                      <p:cBhvr>
                                        <p:cTn id="96" dur="500" fill="hold"/>
                                        <p:tgtEl>
                                          <p:spTgt spid="47"/>
                                        </p:tgtEl>
                                        <p:attrNameLst>
                                          <p:attrName>ppt_w</p:attrName>
                                        </p:attrNameLst>
                                      </p:cBhvr>
                                      <p:tavLst>
                                        <p:tav tm="0">
                                          <p:val>
                                            <p:fltVal val="0"/>
                                          </p:val>
                                        </p:tav>
                                        <p:tav tm="100000">
                                          <p:val>
                                            <p:strVal val="#ppt_w"/>
                                          </p:val>
                                        </p:tav>
                                      </p:tavLst>
                                    </p:anim>
                                    <p:anim calcmode="lin" valueType="num">
                                      <p:cBhvr>
                                        <p:cTn id="97" dur="500" fill="hold"/>
                                        <p:tgtEl>
                                          <p:spTgt spid="47"/>
                                        </p:tgtEl>
                                        <p:attrNameLst>
                                          <p:attrName>ppt_h</p:attrName>
                                        </p:attrNameLst>
                                      </p:cBhvr>
                                      <p:tavLst>
                                        <p:tav tm="0">
                                          <p:val>
                                            <p:fltVal val="0"/>
                                          </p:val>
                                        </p:tav>
                                        <p:tav tm="100000">
                                          <p:val>
                                            <p:strVal val="#ppt_h"/>
                                          </p:val>
                                        </p:tav>
                                      </p:tavLst>
                                    </p:anim>
                                    <p:anim calcmode="lin" valueType="num">
                                      <p:cBhvr>
                                        <p:cTn id="98" dur="500" fill="hold"/>
                                        <p:tgtEl>
                                          <p:spTgt spid="47"/>
                                        </p:tgtEl>
                                        <p:attrNameLst>
                                          <p:attrName>style.rotation</p:attrName>
                                        </p:attrNameLst>
                                      </p:cBhvr>
                                      <p:tavLst>
                                        <p:tav tm="0">
                                          <p:val>
                                            <p:fltVal val="90"/>
                                          </p:val>
                                        </p:tav>
                                        <p:tav tm="100000">
                                          <p:val>
                                            <p:fltVal val="0"/>
                                          </p:val>
                                        </p:tav>
                                      </p:tavLst>
                                    </p:anim>
                                    <p:animEffect transition="in" filter="fade">
                                      <p:cBhvr>
                                        <p:cTn id="99" dur="500"/>
                                        <p:tgtEl>
                                          <p:spTgt spid="47"/>
                                        </p:tgtEl>
                                      </p:cBhvr>
                                    </p:animEffect>
                                  </p:childTnLst>
                                </p:cTn>
                              </p:par>
                            </p:childTnLst>
                          </p:cTn>
                        </p:par>
                        <p:par>
                          <p:cTn id="100" fill="hold">
                            <p:stCondLst>
                              <p:cond delay="5300"/>
                            </p:stCondLst>
                            <p:childTnLst>
                              <p:par>
                                <p:cTn id="101" presetID="22" presetClass="entr" presetSubtype="1" fill="hold" grpId="0"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childTnLst>
                          </p:cTn>
                        </p:par>
                        <p:par>
                          <p:cTn id="104" fill="hold">
                            <p:stCondLst>
                              <p:cond delay="5800"/>
                            </p:stCondLst>
                            <p:childTnLst>
                              <p:par>
                                <p:cTn id="105" presetID="22" presetClass="entr" presetSubtype="8" fill="hold" grpId="0" nodeType="after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wipe(left)">
                                      <p:cBhvr>
                                        <p:cTn id="107" dur="500"/>
                                        <p:tgtEl>
                                          <p:spTgt spid="81"/>
                                        </p:tgtEl>
                                      </p:cBhvr>
                                    </p:animEffect>
                                  </p:childTnLst>
                                </p:cTn>
                              </p:par>
                              <p:par>
                                <p:cTn id="108" presetID="22" presetClass="entr" presetSubtype="8" fill="hold" grpId="0" nodeType="withEffect">
                                  <p:stCondLst>
                                    <p:cond delay="200"/>
                                  </p:stCondLst>
                                  <p:childTnLst>
                                    <p:set>
                                      <p:cBhvr>
                                        <p:cTn id="109" dur="1" fill="hold">
                                          <p:stCondLst>
                                            <p:cond delay="0"/>
                                          </p:stCondLst>
                                        </p:cTn>
                                        <p:tgtEl>
                                          <p:spTgt spid="82"/>
                                        </p:tgtEl>
                                        <p:attrNameLst>
                                          <p:attrName>style.visibility</p:attrName>
                                        </p:attrNameLst>
                                      </p:cBhvr>
                                      <p:to>
                                        <p:strVal val="visible"/>
                                      </p:to>
                                    </p:set>
                                    <p:animEffect transition="in" filter="wipe(left)">
                                      <p:cBhvr>
                                        <p:cTn id="110" dur="500"/>
                                        <p:tgtEl>
                                          <p:spTgt spid="82"/>
                                        </p:tgtEl>
                                      </p:cBhvr>
                                    </p:animEffect>
                                  </p:childTnLst>
                                </p:cTn>
                              </p:par>
                              <p:par>
                                <p:cTn id="111" presetID="22" presetClass="entr" presetSubtype="8" fill="hold" grpId="0" nodeType="withEffect">
                                  <p:stCondLst>
                                    <p:cond delay="400"/>
                                  </p:stCondLst>
                                  <p:childTnLst>
                                    <p:set>
                                      <p:cBhvr>
                                        <p:cTn id="112" dur="1" fill="hold">
                                          <p:stCondLst>
                                            <p:cond delay="0"/>
                                          </p:stCondLst>
                                        </p:cTn>
                                        <p:tgtEl>
                                          <p:spTgt spid="86"/>
                                        </p:tgtEl>
                                        <p:attrNameLst>
                                          <p:attrName>style.visibility</p:attrName>
                                        </p:attrNameLst>
                                      </p:cBhvr>
                                      <p:to>
                                        <p:strVal val="visible"/>
                                      </p:to>
                                    </p:set>
                                    <p:animEffect transition="in" filter="wipe(left)">
                                      <p:cBhvr>
                                        <p:cTn id="11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7" grpId="0" animBg="1" autoUpdateAnimBg="0"/>
      <p:bldP spid="38" grpId="0" animBg="1" autoUpdateAnimBg="0"/>
      <p:bldP spid="39" grpId="0" animBg="1" autoUpdateAnimBg="0"/>
      <p:bldP spid="40" grpId="0" animBg="1" autoUpdateAnimBg="0"/>
      <p:bldP spid="41" grpId="0" animBg="1" autoUpdateAnimBg="0"/>
      <p:bldP spid="42" grpId="0" animBg="1" autoUpdateAnimBg="0"/>
      <p:bldP spid="43" grpId="0" autoUpdateAnimBg="0"/>
      <p:bldP spid="44" grpId="0" autoUpdateAnimBg="0"/>
      <p:bldP spid="45" grpId="0" autoUpdateAnimBg="0"/>
      <p:bldP spid="46" grpId="0" autoUpdateAnimBg="0"/>
      <p:bldP spid="47" grpId="0" autoUpdateAnimBg="0"/>
      <p:bldP spid="48" grpId="0" autoUpdateAnimBg="0"/>
      <p:bldP spid="75" grpId="0"/>
      <p:bldP spid="78" grpId="0"/>
      <p:bldP spid="79" grpId="0" animBg="1"/>
      <p:bldP spid="80" grpId="0" animBg="1"/>
      <p:bldP spid="81" grpId="0"/>
      <p:bldP spid="82" grpId="0"/>
      <p:bldP spid="84" grpId="0"/>
      <p:bldP spid="85" grpId="0" animBg="1"/>
      <p:bldP spid="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5027655"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Prospects for Key Projects</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22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28</a:t>
            </a:fld>
            <a:endParaRPr lang="en-US"/>
          </a:p>
        </p:txBody>
      </p:sp>
      <p:grpSp>
        <p:nvGrpSpPr>
          <p:cNvPr id="5" name="组合 4"/>
          <p:cNvGrpSpPr/>
          <p:nvPr/>
        </p:nvGrpSpPr>
        <p:grpSpPr>
          <a:xfrm>
            <a:off x="6082293" y="2065454"/>
            <a:ext cx="1564713" cy="1657698"/>
            <a:chOff x="6082293" y="2065454"/>
            <a:chExt cx="1564713" cy="1657698"/>
          </a:xfrm>
        </p:grpSpPr>
        <p:sp>
          <p:nvSpPr>
            <p:cNvPr id="96" name="Freeform 5"/>
            <p:cNvSpPr>
              <a:spLocks/>
            </p:cNvSpPr>
            <p:nvPr/>
          </p:nvSpPr>
          <p:spPr bwMode="auto">
            <a:xfrm>
              <a:off x="6082293" y="2065454"/>
              <a:ext cx="1564713" cy="1657698"/>
            </a:xfrm>
            <a:custGeom>
              <a:avLst/>
              <a:gdLst>
                <a:gd name="T0" fmla="*/ 2245 w 2245"/>
                <a:gd name="T1" fmla="*/ 0 h 2370"/>
                <a:gd name="T2" fmla="*/ 1772 w 2245"/>
                <a:gd name="T3" fmla="*/ 223 h 2370"/>
                <a:gd name="T4" fmla="*/ 702 w 2245"/>
                <a:gd name="T5" fmla="*/ 223 h 2370"/>
                <a:gd name="T6" fmla="*/ 0 w 2245"/>
                <a:gd name="T7" fmla="*/ 1012 h 2370"/>
                <a:gd name="T8" fmla="*/ 0 w 2245"/>
                <a:gd name="T9" fmla="*/ 2370 h 2370"/>
                <a:gd name="T10" fmla="*/ 468 w 2245"/>
                <a:gd name="T11" fmla="*/ 2089 h 2370"/>
                <a:gd name="T12" fmla="*/ 1431 w 2245"/>
                <a:gd name="T13" fmla="*/ 2089 h 2370"/>
                <a:gd name="T14" fmla="*/ 2240 w 2245"/>
                <a:gd name="T15" fmla="*/ 1373 h 2370"/>
                <a:gd name="T16" fmla="*/ 2245 w 2245"/>
                <a:gd name="T17"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5" h="2370">
                  <a:moveTo>
                    <a:pt x="2245" y="0"/>
                  </a:moveTo>
                  <a:cubicBezTo>
                    <a:pt x="2134" y="114"/>
                    <a:pt x="1990" y="199"/>
                    <a:pt x="1772" y="223"/>
                  </a:cubicBezTo>
                  <a:cubicBezTo>
                    <a:pt x="1415" y="223"/>
                    <a:pt x="1058" y="223"/>
                    <a:pt x="702" y="223"/>
                  </a:cubicBezTo>
                  <a:cubicBezTo>
                    <a:pt x="409" y="254"/>
                    <a:pt x="2" y="616"/>
                    <a:pt x="0" y="1012"/>
                  </a:cubicBezTo>
                  <a:cubicBezTo>
                    <a:pt x="0" y="1465"/>
                    <a:pt x="0" y="1917"/>
                    <a:pt x="0" y="2370"/>
                  </a:cubicBezTo>
                  <a:cubicBezTo>
                    <a:pt x="101" y="2221"/>
                    <a:pt x="241" y="2112"/>
                    <a:pt x="468" y="2089"/>
                  </a:cubicBezTo>
                  <a:cubicBezTo>
                    <a:pt x="789" y="2089"/>
                    <a:pt x="1110" y="2089"/>
                    <a:pt x="1431" y="2089"/>
                  </a:cubicBezTo>
                  <a:cubicBezTo>
                    <a:pt x="1798" y="2064"/>
                    <a:pt x="2087" y="1870"/>
                    <a:pt x="2240" y="1373"/>
                  </a:cubicBezTo>
                  <a:cubicBezTo>
                    <a:pt x="2242" y="916"/>
                    <a:pt x="2243" y="458"/>
                    <a:pt x="2245" y="0"/>
                  </a:cubicBezTo>
                  <a:close/>
                </a:path>
              </a:pathLst>
            </a:custGeom>
            <a:blipFill dpi="0" rotWithShape="1">
              <a:blip r:embed="rId3">
                <a:alphaModFix amt="20000"/>
                <a:duotone>
                  <a:schemeClr val="accent5">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3000">
                <a:solidFill>
                  <a:schemeClr val="accent4">
                    <a:lumMod val="20000"/>
                    <a:lumOff val="80000"/>
                  </a:schemeClr>
                </a:solidFill>
                <a:latin typeface="Hakuu" pitchFamily="49" charset="-128"/>
                <a:ea typeface="Hakuu" pitchFamily="49" charset="-128"/>
              </a:endParaRPr>
            </a:p>
          </p:txBody>
        </p:sp>
        <p:sp>
          <p:nvSpPr>
            <p:cNvPr id="101" name="TextBox 100"/>
            <p:cNvSpPr txBox="1"/>
            <p:nvPr/>
          </p:nvSpPr>
          <p:spPr>
            <a:xfrm>
              <a:off x="6469145" y="2501306"/>
              <a:ext cx="697627" cy="707886"/>
            </a:xfrm>
            <a:prstGeom prst="rect">
              <a:avLst/>
            </a:prstGeom>
            <a:noFill/>
          </p:spPr>
          <p:txBody>
            <a:bodyPr wrap="none" rtlCol="0">
              <a:spAutoFit/>
            </a:bodyPr>
            <a:lstStyle/>
            <a:p>
              <a:r>
                <a:rPr lang="en-US" altLang="zh-CN" sz="4000" dirty="0">
                  <a:solidFill>
                    <a:schemeClr val="accent4">
                      <a:lumMod val="20000"/>
                      <a:lumOff val="80000"/>
                    </a:schemeClr>
                  </a:solidFill>
                  <a:latin typeface="Hakuu" pitchFamily="49" charset="-128"/>
                  <a:ea typeface="Hakuu" pitchFamily="49" charset="-128"/>
                </a:rPr>
                <a:t>01</a:t>
              </a:r>
              <a:endParaRPr lang="zh-CN" altLang="en-US" sz="4000" dirty="0">
                <a:solidFill>
                  <a:schemeClr val="accent4">
                    <a:lumMod val="20000"/>
                    <a:lumOff val="80000"/>
                  </a:schemeClr>
                </a:solidFill>
                <a:latin typeface="Hakuu" pitchFamily="49" charset="-128"/>
                <a:ea typeface="Hakuu" pitchFamily="49" charset="-128"/>
              </a:endParaRPr>
            </a:p>
          </p:txBody>
        </p:sp>
      </p:grpSp>
      <p:grpSp>
        <p:nvGrpSpPr>
          <p:cNvPr id="6" name="组合 5"/>
          <p:cNvGrpSpPr/>
          <p:nvPr/>
        </p:nvGrpSpPr>
        <p:grpSpPr>
          <a:xfrm>
            <a:off x="4578501" y="2682682"/>
            <a:ext cx="1279346" cy="1354696"/>
            <a:chOff x="4578501" y="2682682"/>
            <a:chExt cx="1279346" cy="1354696"/>
          </a:xfrm>
        </p:grpSpPr>
        <p:sp>
          <p:nvSpPr>
            <p:cNvPr id="99" name="Freeform 8"/>
            <p:cNvSpPr>
              <a:spLocks/>
            </p:cNvSpPr>
            <p:nvPr/>
          </p:nvSpPr>
          <p:spPr bwMode="auto">
            <a:xfrm>
              <a:off x="4578501" y="2682682"/>
              <a:ext cx="1279346" cy="1354696"/>
            </a:xfrm>
            <a:custGeom>
              <a:avLst/>
              <a:gdLst>
                <a:gd name="T0" fmla="*/ 0 w 1835"/>
                <a:gd name="T1" fmla="*/ 0 h 1937"/>
                <a:gd name="T2" fmla="*/ 387 w 1835"/>
                <a:gd name="T3" fmla="*/ 182 h 1937"/>
                <a:gd name="T4" fmla="*/ 1261 w 1835"/>
                <a:gd name="T5" fmla="*/ 182 h 1937"/>
                <a:gd name="T6" fmla="*/ 1835 w 1835"/>
                <a:gd name="T7" fmla="*/ 827 h 1937"/>
                <a:gd name="T8" fmla="*/ 1835 w 1835"/>
                <a:gd name="T9" fmla="*/ 1937 h 1937"/>
                <a:gd name="T10" fmla="*/ 1453 w 1835"/>
                <a:gd name="T11" fmla="*/ 1707 h 1937"/>
                <a:gd name="T12" fmla="*/ 666 w 1835"/>
                <a:gd name="T13" fmla="*/ 1707 h 1937"/>
                <a:gd name="T14" fmla="*/ 4 w 1835"/>
                <a:gd name="T15" fmla="*/ 1122 h 1937"/>
                <a:gd name="T16" fmla="*/ 0 w 1835"/>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5" h="1937">
                  <a:moveTo>
                    <a:pt x="0" y="0"/>
                  </a:moveTo>
                  <a:cubicBezTo>
                    <a:pt x="91" y="93"/>
                    <a:pt x="209" y="163"/>
                    <a:pt x="387" y="182"/>
                  </a:cubicBezTo>
                  <a:cubicBezTo>
                    <a:pt x="678" y="182"/>
                    <a:pt x="970" y="182"/>
                    <a:pt x="1261" y="182"/>
                  </a:cubicBezTo>
                  <a:cubicBezTo>
                    <a:pt x="1501" y="207"/>
                    <a:pt x="1834" y="503"/>
                    <a:pt x="1835" y="827"/>
                  </a:cubicBezTo>
                  <a:cubicBezTo>
                    <a:pt x="1835" y="1197"/>
                    <a:pt x="1835" y="1567"/>
                    <a:pt x="1835" y="1937"/>
                  </a:cubicBezTo>
                  <a:cubicBezTo>
                    <a:pt x="1753" y="1816"/>
                    <a:pt x="1638" y="1726"/>
                    <a:pt x="1453" y="1707"/>
                  </a:cubicBezTo>
                  <a:cubicBezTo>
                    <a:pt x="1190" y="1707"/>
                    <a:pt x="928" y="1707"/>
                    <a:pt x="666" y="1707"/>
                  </a:cubicBezTo>
                  <a:cubicBezTo>
                    <a:pt x="366" y="1687"/>
                    <a:pt x="129" y="1529"/>
                    <a:pt x="4" y="1122"/>
                  </a:cubicBezTo>
                  <a:cubicBezTo>
                    <a:pt x="3" y="748"/>
                    <a:pt x="1" y="374"/>
                    <a:pt x="0" y="0"/>
                  </a:cubicBezTo>
                  <a:close/>
                </a:path>
              </a:pathLst>
            </a:custGeom>
            <a:blipFill dpi="0" rotWithShape="1">
              <a:blip r:embed="rId3">
                <a:alphaModFix amt="20000"/>
                <a:duotone>
                  <a:schemeClr val="accent4">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3000">
                <a:solidFill>
                  <a:schemeClr val="accent4">
                    <a:lumMod val="20000"/>
                    <a:lumOff val="80000"/>
                  </a:schemeClr>
                </a:solidFill>
                <a:latin typeface="Hakuu" pitchFamily="49" charset="-128"/>
                <a:ea typeface="Hakuu" pitchFamily="49" charset="-128"/>
              </a:endParaRPr>
            </a:p>
          </p:txBody>
        </p:sp>
        <p:sp>
          <p:nvSpPr>
            <p:cNvPr id="102" name="TextBox 101"/>
            <p:cNvSpPr txBox="1"/>
            <p:nvPr/>
          </p:nvSpPr>
          <p:spPr>
            <a:xfrm>
              <a:off x="4891985" y="2967033"/>
              <a:ext cx="697627" cy="707886"/>
            </a:xfrm>
            <a:prstGeom prst="rect">
              <a:avLst/>
            </a:prstGeom>
            <a:noFill/>
          </p:spPr>
          <p:txBody>
            <a:bodyPr wrap="none" rtlCol="0">
              <a:spAutoFit/>
            </a:bodyPr>
            <a:lstStyle/>
            <a:p>
              <a:r>
                <a:rPr lang="en-US" altLang="zh-CN" sz="4000" dirty="0">
                  <a:solidFill>
                    <a:schemeClr val="accent4">
                      <a:lumMod val="20000"/>
                      <a:lumOff val="80000"/>
                    </a:schemeClr>
                  </a:solidFill>
                  <a:latin typeface="Hakuu" pitchFamily="49" charset="-128"/>
                  <a:ea typeface="Hakuu" pitchFamily="49" charset="-128"/>
                </a:rPr>
                <a:t>02</a:t>
              </a:r>
              <a:endParaRPr lang="zh-CN" altLang="en-US" sz="4000" dirty="0">
                <a:solidFill>
                  <a:schemeClr val="accent4">
                    <a:lumMod val="20000"/>
                    <a:lumOff val="80000"/>
                  </a:schemeClr>
                </a:solidFill>
                <a:latin typeface="Hakuu" pitchFamily="49" charset="-128"/>
                <a:ea typeface="Hakuu" pitchFamily="49" charset="-128"/>
              </a:endParaRPr>
            </a:p>
          </p:txBody>
        </p:sp>
      </p:grpSp>
      <p:grpSp>
        <p:nvGrpSpPr>
          <p:cNvPr id="7" name="组合 6"/>
          <p:cNvGrpSpPr/>
          <p:nvPr/>
        </p:nvGrpSpPr>
        <p:grpSpPr>
          <a:xfrm>
            <a:off x="6177389" y="3727962"/>
            <a:ext cx="1128646" cy="1195980"/>
            <a:chOff x="6177389" y="3727962"/>
            <a:chExt cx="1128646" cy="1195980"/>
          </a:xfrm>
        </p:grpSpPr>
        <p:sp>
          <p:nvSpPr>
            <p:cNvPr id="97" name="Freeform 6"/>
            <p:cNvSpPr>
              <a:spLocks/>
            </p:cNvSpPr>
            <p:nvPr/>
          </p:nvSpPr>
          <p:spPr bwMode="auto">
            <a:xfrm>
              <a:off x="6177389" y="3727962"/>
              <a:ext cx="1128646" cy="1195980"/>
            </a:xfrm>
            <a:custGeom>
              <a:avLst/>
              <a:gdLst>
                <a:gd name="T0" fmla="*/ 1621 w 1621"/>
                <a:gd name="T1" fmla="*/ 0 h 1711"/>
                <a:gd name="T2" fmla="*/ 1280 w 1621"/>
                <a:gd name="T3" fmla="*/ 161 h 1711"/>
                <a:gd name="T4" fmla="*/ 507 w 1621"/>
                <a:gd name="T5" fmla="*/ 161 h 1711"/>
                <a:gd name="T6" fmla="*/ 0 w 1621"/>
                <a:gd name="T7" fmla="*/ 731 h 1711"/>
                <a:gd name="T8" fmla="*/ 0 w 1621"/>
                <a:gd name="T9" fmla="*/ 1711 h 1711"/>
                <a:gd name="T10" fmla="*/ 338 w 1621"/>
                <a:gd name="T11" fmla="*/ 1508 h 1711"/>
                <a:gd name="T12" fmla="*/ 1033 w 1621"/>
                <a:gd name="T13" fmla="*/ 1508 h 1711"/>
                <a:gd name="T14" fmla="*/ 1618 w 1621"/>
                <a:gd name="T15" fmla="*/ 991 h 1711"/>
                <a:gd name="T16" fmla="*/ 1621 w 1621"/>
                <a:gd name="T17" fmla="*/ 0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1" h="1711">
                  <a:moveTo>
                    <a:pt x="1621" y="0"/>
                  </a:moveTo>
                  <a:cubicBezTo>
                    <a:pt x="1541" y="82"/>
                    <a:pt x="1437" y="144"/>
                    <a:pt x="1280" y="161"/>
                  </a:cubicBezTo>
                  <a:cubicBezTo>
                    <a:pt x="1022" y="161"/>
                    <a:pt x="764" y="161"/>
                    <a:pt x="507" y="161"/>
                  </a:cubicBezTo>
                  <a:cubicBezTo>
                    <a:pt x="295" y="183"/>
                    <a:pt x="1" y="444"/>
                    <a:pt x="0" y="731"/>
                  </a:cubicBezTo>
                  <a:cubicBezTo>
                    <a:pt x="0" y="1057"/>
                    <a:pt x="0" y="1384"/>
                    <a:pt x="0" y="1711"/>
                  </a:cubicBezTo>
                  <a:cubicBezTo>
                    <a:pt x="73" y="1604"/>
                    <a:pt x="174" y="1525"/>
                    <a:pt x="338" y="1508"/>
                  </a:cubicBezTo>
                  <a:cubicBezTo>
                    <a:pt x="570" y="1508"/>
                    <a:pt x="801" y="1508"/>
                    <a:pt x="1033" y="1508"/>
                  </a:cubicBezTo>
                  <a:cubicBezTo>
                    <a:pt x="1298" y="1490"/>
                    <a:pt x="1507" y="1350"/>
                    <a:pt x="1618" y="991"/>
                  </a:cubicBezTo>
                  <a:cubicBezTo>
                    <a:pt x="1619" y="661"/>
                    <a:pt x="1620" y="331"/>
                    <a:pt x="1621" y="0"/>
                  </a:cubicBezTo>
                  <a:close/>
                </a:path>
              </a:pathLst>
            </a:custGeom>
            <a:blipFill dpi="0" rotWithShape="1">
              <a:blip r:embed="rId3">
                <a:alphaModFix amt="20000"/>
                <a:duotone>
                  <a:prstClr val="black"/>
                  <a:schemeClr val="accent6">
                    <a:tint val="45000"/>
                    <a:satMod val="400000"/>
                  </a:schemeClr>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3000">
                <a:solidFill>
                  <a:schemeClr val="accent4">
                    <a:lumMod val="20000"/>
                    <a:lumOff val="80000"/>
                  </a:schemeClr>
                </a:solidFill>
                <a:latin typeface="Hakuu" pitchFamily="49" charset="-128"/>
                <a:ea typeface="Hakuu" pitchFamily="49" charset="-128"/>
              </a:endParaRPr>
            </a:p>
          </p:txBody>
        </p:sp>
        <p:sp>
          <p:nvSpPr>
            <p:cNvPr id="103" name="TextBox 102"/>
            <p:cNvSpPr txBox="1"/>
            <p:nvPr/>
          </p:nvSpPr>
          <p:spPr>
            <a:xfrm>
              <a:off x="6374606" y="3910890"/>
              <a:ext cx="697627" cy="707886"/>
            </a:xfrm>
            <a:prstGeom prst="rect">
              <a:avLst/>
            </a:prstGeom>
            <a:noFill/>
          </p:spPr>
          <p:txBody>
            <a:bodyPr wrap="none" rtlCol="0">
              <a:spAutoFit/>
            </a:bodyPr>
            <a:lstStyle/>
            <a:p>
              <a:r>
                <a:rPr lang="en-US" altLang="zh-CN" sz="4000" dirty="0">
                  <a:solidFill>
                    <a:schemeClr val="accent4">
                      <a:lumMod val="20000"/>
                      <a:lumOff val="80000"/>
                    </a:schemeClr>
                  </a:solidFill>
                  <a:latin typeface="Hakuu" pitchFamily="49" charset="-128"/>
                  <a:ea typeface="Hakuu" pitchFamily="49" charset="-128"/>
                </a:rPr>
                <a:t>03</a:t>
              </a:r>
              <a:endParaRPr lang="zh-CN" altLang="en-US" sz="4000" dirty="0">
                <a:solidFill>
                  <a:schemeClr val="accent4">
                    <a:lumMod val="20000"/>
                    <a:lumOff val="80000"/>
                  </a:schemeClr>
                </a:solidFill>
                <a:latin typeface="Hakuu" pitchFamily="49" charset="-128"/>
                <a:ea typeface="Hakuu" pitchFamily="49" charset="-128"/>
              </a:endParaRPr>
            </a:p>
          </p:txBody>
        </p:sp>
      </p:grpSp>
      <p:grpSp>
        <p:nvGrpSpPr>
          <p:cNvPr id="8" name="组合 7"/>
          <p:cNvGrpSpPr/>
          <p:nvPr/>
        </p:nvGrpSpPr>
        <p:grpSpPr>
          <a:xfrm>
            <a:off x="4942592" y="4263427"/>
            <a:ext cx="1130249" cy="1194377"/>
            <a:chOff x="4942592" y="4263427"/>
            <a:chExt cx="1130249" cy="1194377"/>
          </a:xfrm>
        </p:grpSpPr>
        <p:sp>
          <p:nvSpPr>
            <p:cNvPr id="98" name="Freeform 7"/>
            <p:cNvSpPr>
              <a:spLocks/>
            </p:cNvSpPr>
            <p:nvPr/>
          </p:nvSpPr>
          <p:spPr bwMode="auto">
            <a:xfrm>
              <a:off x="4942592" y="4263427"/>
              <a:ext cx="1130249" cy="1194377"/>
            </a:xfrm>
            <a:custGeom>
              <a:avLst/>
              <a:gdLst>
                <a:gd name="T0" fmla="*/ 0 w 1621"/>
                <a:gd name="T1" fmla="*/ 0 h 1710"/>
                <a:gd name="T2" fmla="*/ 342 w 1621"/>
                <a:gd name="T3" fmla="*/ 160 h 1710"/>
                <a:gd name="T4" fmla="*/ 1114 w 1621"/>
                <a:gd name="T5" fmla="*/ 160 h 1710"/>
                <a:gd name="T6" fmla="*/ 1621 w 1621"/>
                <a:gd name="T7" fmla="*/ 730 h 1710"/>
                <a:gd name="T8" fmla="*/ 1621 w 1621"/>
                <a:gd name="T9" fmla="*/ 1710 h 1710"/>
                <a:gd name="T10" fmla="*/ 1283 w 1621"/>
                <a:gd name="T11" fmla="*/ 1508 h 1710"/>
                <a:gd name="T12" fmla="*/ 588 w 1621"/>
                <a:gd name="T13" fmla="*/ 1508 h 1710"/>
                <a:gd name="T14" fmla="*/ 4 w 1621"/>
                <a:gd name="T15" fmla="*/ 991 h 1710"/>
                <a:gd name="T16" fmla="*/ 0 w 1621"/>
                <a:gd name="T17" fmla="*/ 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1" h="1710">
                  <a:moveTo>
                    <a:pt x="0" y="0"/>
                  </a:moveTo>
                  <a:cubicBezTo>
                    <a:pt x="80" y="81"/>
                    <a:pt x="184" y="143"/>
                    <a:pt x="342" y="160"/>
                  </a:cubicBezTo>
                  <a:cubicBezTo>
                    <a:pt x="599" y="160"/>
                    <a:pt x="857" y="160"/>
                    <a:pt x="1114" y="160"/>
                  </a:cubicBezTo>
                  <a:cubicBezTo>
                    <a:pt x="1326" y="182"/>
                    <a:pt x="1620" y="444"/>
                    <a:pt x="1621" y="730"/>
                  </a:cubicBezTo>
                  <a:cubicBezTo>
                    <a:pt x="1621" y="1057"/>
                    <a:pt x="1621" y="1384"/>
                    <a:pt x="1621" y="1710"/>
                  </a:cubicBezTo>
                  <a:cubicBezTo>
                    <a:pt x="1548" y="1603"/>
                    <a:pt x="1447" y="1524"/>
                    <a:pt x="1283" y="1508"/>
                  </a:cubicBezTo>
                  <a:cubicBezTo>
                    <a:pt x="1052" y="1508"/>
                    <a:pt x="820" y="1508"/>
                    <a:pt x="588" y="1508"/>
                  </a:cubicBezTo>
                  <a:cubicBezTo>
                    <a:pt x="323" y="1490"/>
                    <a:pt x="114" y="1350"/>
                    <a:pt x="4" y="991"/>
                  </a:cubicBezTo>
                  <a:cubicBezTo>
                    <a:pt x="2" y="661"/>
                    <a:pt x="1" y="330"/>
                    <a:pt x="0" y="0"/>
                  </a:cubicBezTo>
                  <a:close/>
                </a:path>
              </a:pathLst>
            </a:custGeom>
            <a:blipFill dpi="0" rotWithShape="1">
              <a:blip r:embed="rId3">
                <a:alphaModFix amt="20000"/>
                <a:duotone>
                  <a:prstClr val="black"/>
                  <a:schemeClr val="tx2">
                    <a:tint val="45000"/>
                    <a:satMod val="400000"/>
                  </a:schemeClr>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3000">
                <a:solidFill>
                  <a:schemeClr val="accent4">
                    <a:lumMod val="20000"/>
                    <a:lumOff val="80000"/>
                  </a:schemeClr>
                </a:solidFill>
                <a:latin typeface="Hakuu" pitchFamily="49" charset="-128"/>
                <a:ea typeface="Hakuu" pitchFamily="49" charset="-128"/>
              </a:endParaRPr>
            </a:p>
          </p:txBody>
        </p:sp>
        <p:sp>
          <p:nvSpPr>
            <p:cNvPr id="104" name="TextBox 103"/>
            <p:cNvSpPr txBox="1"/>
            <p:nvPr/>
          </p:nvSpPr>
          <p:spPr>
            <a:xfrm>
              <a:off x="5177702" y="4485440"/>
              <a:ext cx="697627" cy="707886"/>
            </a:xfrm>
            <a:prstGeom prst="rect">
              <a:avLst/>
            </a:prstGeom>
            <a:noFill/>
          </p:spPr>
          <p:txBody>
            <a:bodyPr wrap="none" rtlCol="0">
              <a:spAutoFit/>
            </a:bodyPr>
            <a:lstStyle/>
            <a:p>
              <a:r>
                <a:rPr lang="en-US" altLang="zh-CN" sz="4000" dirty="0">
                  <a:solidFill>
                    <a:schemeClr val="accent4">
                      <a:lumMod val="20000"/>
                      <a:lumOff val="80000"/>
                    </a:schemeClr>
                  </a:solidFill>
                  <a:latin typeface="Hakuu" pitchFamily="49" charset="-128"/>
                  <a:ea typeface="Hakuu" pitchFamily="49" charset="-128"/>
                </a:rPr>
                <a:t>04</a:t>
              </a:r>
              <a:endParaRPr lang="zh-CN" altLang="en-US" sz="4000" dirty="0">
                <a:solidFill>
                  <a:schemeClr val="accent4">
                    <a:lumMod val="20000"/>
                    <a:lumOff val="80000"/>
                  </a:schemeClr>
                </a:solidFill>
                <a:latin typeface="Hakuu" pitchFamily="49" charset="-128"/>
                <a:ea typeface="Hakuu" pitchFamily="49" charset="-128"/>
              </a:endParaRPr>
            </a:p>
          </p:txBody>
        </p:sp>
      </p:grpSp>
      <p:grpSp>
        <p:nvGrpSpPr>
          <p:cNvPr id="9" name="组合 8"/>
          <p:cNvGrpSpPr/>
          <p:nvPr/>
        </p:nvGrpSpPr>
        <p:grpSpPr>
          <a:xfrm>
            <a:off x="6027785" y="5278246"/>
            <a:ext cx="998788" cy="1056502"/>
            <a:chOff x="6027785" y="5278246"/>
            <a:chExt cx="998788" cy="1056502"/>
          </a:xfrm>
        </p:grpSpPr>
        <p:sp>
          <p:nvSpPr>
            <p:cNvPr id="100" name="Freeform 9"/>
            <p:cNvSpPr>
              <a:spLocks/>
            </p:cNvSpPr>
            <p:nvPr/>
          </p:nvSpPr>
          <p:spPr bwMode="auto">
            <a:xfrm>
              <a:off x="6027785" y="5278246"/>
              <a:ext cx="998788" cy="1056502"/>
            </a:xfrm>
            <a:custGeom>
              <a:avLst/>
              <a:gdLst>
                <a:gd name="T0" fmla="*/ 1434 w 1434"/>
                <a:gd name="T1" fmla="*/ 0 h 1513"/>
                <a:gd name="T2" fmla="*/ 1132 w 1434"/>
                <a:gd name="T3" fmla="*/ 142 h 1513"/>
                <a:gd name="T4" fmla="*/ 449 w 1434"/>
                <a:gd name="T5" fmla="*/ 142 h 1513"/>
                <a:gd name="T6" fmla="*/ 0 w 1434"/>
                <a:gd name="T7" fmla="*/ 646 h 1513"/>
                <a:gd name="T8" fmla="*/ 0 w 1434"/>
                <a:gd name="T9" fmla="*/ 1513 h 1513"/>
                <a:gd name="T10" fmla="*/ 299 w 1434"/>
                <a:gd name="T11" fmla="*/ 1334 h 1513"/>
                <a:gd name="T12" fmla="*/ 914 w 1434"/>
                <a:gd name="T13" fmla="*/ 1334 h 1513"/>
                <a:gd name="T14" fmla="*/ 1431 w 1434"/>
                <a:gd name="T15" fmla="*/ 877 h 1513"/>
                <a:gd name="T16" fmla="*/ 1434 w 1434"/>
                <a:gd name="T17" fmla="*/ 0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4" h="1513">
                  <a:moveTo>
                    <a:pt x="1434" y="0"/>
                  </a:moveTo>
                  <a:cubicBezTo>
                    <a:pt x="1364" y="73"/>
                    <a:pt x="1271" y="127"/>
                    <a:pt x="1132" y="142"/>
                  </a:cubicBezTo>
                  <a:cubicBezTo>
                    <a:pt x="904" y="142"/>
                    <a:pt x="677" y="142"/>
                    <a:pt x="449" y="142"/>
                  </a:cubicBezTo>
                  <a:cubicBezTo>
                    <a:pt x="262" y="162"/>
                    <a:pt x="2" y="393"/>
                    <a:pt x="0" y="646"/>
                  </a:cubicBezTo>
                  <a:cubicBezTo>
                    <a:pt x="0" y="935"/>
                    <a:pt x="0" y="1224"/>
                    <a:pt x="0" y="1513"/>
                  </a:cubicBezTo>
                  <a:cubicBezTo>
                    <a:pt x="65" y="1419"/>
                    <a:pt x="155" y="1349"/>
                    <a:pt x="299" y="1334"/>
                  </a:cubicBezTo>
                  <a:cubicBezTo>
                    <a:pt x="504" y="1334"/>
                    <a:pt x="709" y="1334"/>
                    <a:pt x="914" y="1334"/>
                  </a:cubicBezTo>
                  <a:cubicBezTo>
                    <a:pt x="1149" y="1318"/>
                    <a:pt x="1334" y="1194"/>
                    <a:pt x="1431" y="877"/>
                  </a:cubicBezTo>
                  <a:cubicBezTo>
                    <a:pt x="1432" y="585"/>
                    <a:pt x="1433" y="292"/>
                    <a:pt x="1434" y="0"/>
                  </a:cubicBezTo>
                  <a:close/>
                </a:path>
              </a:pathLst>
            </a:custGeom>
            <a:blipFill dpi="0" rotWithShape="1">
              <a:blip r:embed="rId3">
                <a:alphaModFix amt="20000"/>
                <a:duotone>
                  <a:schemeClr val="bg2">
                    <a:shade val="45000"/>
                    <a:satMod val="135000"/>
                  </a:schemeClr>
                  <a:prstClr val="white"/>
                </a:duotone>
              </a:blip>
              <a:srcRect/>
              <a:stretch>
                <a:fillRect/>
              </a:stretch>
            </a:blipFill>
            <a:ln w="12700">
              <a:solidFill>
                <a:schemeClr val="bg1"/>
              </a:solid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sz="3000">
                <a:solidFill>
                  <a:schemeClr val="accent4">
                    <a:lumMod val="20000"/>
                    <a:lumOff val="80000"/>
                  </a:schemeClr>
                </a:solidFill>
                <a:latin typeface="Hakuu" pitchFamily="49" charset="-128"/>
                <a:ea typeface="Hakuu" pitchFamily="49" charset="-128"/>
              </a:endParaRPr>
            </a:p>
          </p:txBody>
        </p:sp>
        <p:sp>
          <p:nvSpPr>
            <p:cNvPr id="105" name="TextBox 104"/>
            <p:cNvSpPr txBox="1"/>
            <p:nvPr/>
          </p:nvSpPr>
          <p:spPr>
            <a:xfrm>
              <a:off x="6162117" y="5418538"/>
              <a:ext cx="697627" cy="707886"/>
            </a:xfrm>
            <a:prstGeom prst="rect">
              <a:avLst/>
            </a:prstGeom>
            <a:noFill/>
          </p:spPr>
          <p:txBody>
            <a:bodyPr wrap="none" rtlCol="0">
              <a:spAutoFit/>
            </a:bodyPr>
            <a:lstStyle/>
            <a:p>
              <a:r>
                <a:rPr lang="en-US" altLang="zh-CN" sz="4000" dirty="0">
                  <a:solidFill>
                    <a:schemeClr val="accent4">
                      <a:lumMod val="20000"/>
                      <a:lumOff val="80000"/>
                    </a:schemeClr>
                  </a:solidFill>
                  <a:latin typeface="Hakuu" pitchFamily="49" charset="-128"/>
                  <a:ea typeface="Hakuu" pitchFamily="49" charset="-128"/>
                </a:rPr>
                <a:t>05</a:t>
              </a:r>
              <a:endParaRPr lang="zh-CN" altLang="en-US" sz="4000" dirty="0">
                <a:solidFill>
                  <a:schemeClr val="accent4">
                    <a:lumMod val="20000"/>
                    <a:lumOff val="80000"/>
                  </a:schemeClr>
                </a:solidFill>
                <a:latin typeface="Hakuu" pitchFamily="49" charset="-128"/>
                <a:ea typeface="Hakuu" pitchFamily="49" charset="-128"/>
              </a:endParaRPr>
            </a:p>
          </p:txBody>
        </p:sp>
      </p:grpSp>
      <p:sp>
        <p:nvSpPr>
          <p:cNvPr id="106" name="TextBox 105"/>
          <p:cNvSpPr txBox="1"/>
          <p:nvPr/>
        </p:nvSpPr>
        <p:spPr>
          <a:xfrm>
            <a:off x="815013" y="1039097"/>
            <a:ext cx="10255003" cy="274755"/>
          </a:xfrm>
          <a:prstGeom prst="rect">
            <a:avLst/>
          </a:prstGeom>
          <a:noFill/>
        </p:spPr>
        <p:txBody>
          <a:bodyPr wrap="square" lIns="0" tIns="0" rIns="0" bIns="0" rtlCol="0">
            <a:spAutoFit/>
          </a:bodyPr>
          <a:lstStyle/>
          <a:p>
            <a:pPr>
              <a:lnSpc>
                <a:spcPct val="130000"/>
              </a:lnSpc>
            </a:pPr>
            <a:r>
              <a:rPr lang="zh-CN" alt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        You can enter your description description by clicking on the text box, or by copying and pasting, enter your description description here.</a:t>
            </a:r>
            <a:endParaRPr lang="en-US" sz="1500" dirty="0">
              <a:solidFill>
                <a:schemeClr val="bg1">
                  <a:lumMod val="85000"/>
                </a:schemeClr>
              </a:solidFill>
            </a:endParaRPr>
          </a:p>
        </p:txBody>
      </p:sp>
      <p:sp>
        <p:nvSpPr>
          <p:cNvPr id="107" name="Rectangle 3"/>
          <p:cNvSpPr txBox="1">
            <a:spLocks noChangeArrowheads="1"/>
          </p:cNvSpPr>
          <p:nvPr/>
        </p:nvSpPr>
        <p:spPr bwMode="auto">
          <a:xfrm>
            <a:off x="1288513" y="3026498"/>
            <a:ext cx="3060585"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solidFill>
              <a:latin typeface="方正兰亭纤黑简体" pitchFamily="65" charset="-122"/>
              <a:ea typeface="方正兰亭纤黑简体" pitchFamily="65" charset="-122"/>
            </a:endParaRPr>
          </a:p>
        </p:txBody>
      </p:sp>
      <p:sp>
        <p:nvSpPr>
          <p:cNvPr id="108" name="speed"/>
          <p:cNvSpPr txBox="1">
            <a:spLocks noChangeArrowheads="1"/>
          </p:cNvSpPr>
          <p:nvPr/>
        </p:nvSpPr>
        <p:spPr bwMode="auto">
          <a:xfrm>
            <a:off x="1288514" y="2587370"/>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Next year's project two</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109" name="Rectangle 3"/>
          <p:cNvSpPr txBox="1">
            <a:spLocks noChangeArrowheads="1"/>
          </p:cNvSpPr>
          <p:nvPr/>
        </p:nvSpPr>
        <p:spPr bwMode="auto">
          <a:xfrm>
            <a:off x="1818042" y="4796925"/>
            <a:ext cx="2842220"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solidFill>
              <a:latin typeface="方正兰亭纤黑简体" pitchFamily="65" charset="-122"/>
              <a:ea typeface="方正兰亭纤黑简体" pitchFamily="65" charset="-122"/>
            </a:endParaRPr>
          </a:p>
        </p:txBody>
      </p:sp>
      <p:sp>
        <p:nvSpPr>
          <p:cNvPr id="110" name="speed"/>
          <p:cNvSpPr txBox="1">
            <a:spLocks noChangeArrowheads="1"/>
          </p:cNvSpPr>
          <p:nvPr/>
        </p:nvSpPr>
        <p:spPr bwMode="auto">
          <a:xfrm>
            <a:off x="676068" y="4357797"/>
            <a:ext cx="3947039"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Next year's Project Four</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113" name="Rectangle 3"/>
          <p:cNvSpPr txBox="1">
            <a:spLocks noChangeArrowheads="1"/>
          </p:cNvSpPr>
          <p:nvPr/>
        </p:nvSpPr>
        <p:spPr bwMode="auto">
          <a:xfrm>
            <a:off x="7828586" y="2807343"/>
            <a:ext cx="3241430"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solidFill>
              <a:latin typeface="方正兰亭纤黑简体" pitchFamily="65" charset="-122"/>
              <a:ea typeface="方正兰亭纤黑简体" pitchFamily="65" charset="-122"/>
            </a:endParaRPr>
          </a:p>
        </p:txBody>
      </p:sp>
      <p:sp>
        <p:nvSpPr>
          <p:cNvPr id="114" name="speed"/>
          <p:cNvSpPr txBox="1">
            <a:spLocks noChangeArrowheads="1"/>
          </p:cNvSpPr>
          <p:nvPr/>
        </p:nvSpPr>
        <p:spPr bwMode="auto">
          <a:xfrm>
            <a:off x="7828586" y="2368215"/>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Next year's project one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115" name="Rectangle 3"/>
          <p:cNvSpPr txBox="1">
            <a:spLocks noChangeArrowheads="1"/>
          </p:cNvSpPr>
          <p:nvPr/>
        </p:nvSpPr>
        <p:spPr bwMode="auto">
          <a:xfrm>
            <a:off x="7645699" y="4255030"/>
            <a:ext cx="3348615"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solidFill>
              <a:latin typeface="方正兰亭纤黑简体" pitchFamily="65" charset="-122"/>
              <a:ea typeface="方正兰亭纤黑简体" pitchFamily="65" charset="-122"/>
            </a:endParaRPr>
          </a:p>
        </p:txBody>
      </p:sp>
      <p:sp>
        <p:nvSpPr>
          <p:cNvPr id="116" name="speed"/>
          <p:cNvSpPr txBox="1">
            <a:spLocks noChangeArrowheads="1"/>
          </p:cNvSpPr>
          <p:nvPr/>
        </p:nvSpPr>
        <p:spPr bwMode="auto">
          <a:xfrm>
            <a:off x="7624184" y="3815902"/>
            <a:ext cx="4193274"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Next year's project three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117" name="Rectangle 3"/>
          <p:cNvSpPr txBox="1">
            <a:spLocks noChangeArrowheads="1"/>
          </p:cNvSpPr>
          <p:nvPr/>
        </p:nvSpPr>
        <p:spPr bwMode="auto">
          <a:xfrm>
            <a:off x="7183105" y="5763135"/>
            <a:ext cx="3241055" cy="60016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solidFill>
              <a:latin typeface="方正兰亭纤黑简体" pitchFamily="65" charset="-122"/>
              <a:ea typeface="方正兰亭纤黑简体" pitchFamily="65" charset="-122"/>
            </a:endParaRPr>
          </a:p>
        </p:txBody>
      </p:sp>
      <p:sp>
        <p:nvSpPr>
          <p:cNvPr id="118" name="speed"/>
          <p:cNvSpPr txBox="1">
            <a:spLocks noChangeArrowheads="1"/>
          </p:cNvSpPr>
          <p:nvPr/>
        </p:nvSpPr>
        <p:spPr bwMode="auto">
          <a:xfrm>
            <a:off x="7183105" y="5324007"/>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Next year's Project Five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Tree>
    <p:extLst>
      <p:ext uri="{BB962C8B-B14F-4D97-AF65-F5344CB8AC3E}">
        <p14:creationId xmlns:p14="http://schemas.microsoft.com/office/powerpoint/2010/main" val="2770070664"/>
      </p:ext>
    </p:extLst>
  </p:cSld>
  <p:clrMapOvr>
    <a:masterClrMapping/>
  </p:clrMapOvr>
  <p:transition spd="slow"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106"/>
                                            </p:tgtEl>
                                            <p:attrNameLst>
                                              <p:attrName>style.visibility</p:attrName>
                                            </p:attrNameLst>
                                          </p:cBhvr>
                                          <p:to>
                                            <p:strVal val="visible"/>
                                          </p:to>
                                        </p:set>
                                        <p:anim calcmode="lin" valueType="num">
                                          <p:cBhvr>
                                            <p:cTn id="16" dur="300" fill="hold"/>
                                            <p:tgtEl>
                                              <p:spTgt spid="106"/>
                                            </p:tgtEl>
                                            <p:attrNameLst>
                                              <p:attrName>ppt_w</p:attrName>
                                            </p:attrNameLst>
                                          </p:cBhvr>
                                          <p:tavLst>
                                            <p:tav tm="0">
                                              <p:val>
                                                <p:fltVal val="0"/>
                                              </p:val>
                                            </p:tav>
                                            <p:tav tm="100000">
                                              <p:val>
                                                <p:strVal val="#ppt_w"/>
                                              </p:val>
                                            </p:tav>
                                          </p:tavLst>
                                        </p:anim>
                                        <p:anim calcmode="lin" valueType="num">
                                          <p:cBhvr>
                                            <p:cTn id="17" dur="300" fill="hold"/>
                                            <p:tgtEl>
                                              <p:spTgt spid="106"/>
                                            </p:tgtEl>
                                            <p:attrNameLst>
                                              <p:attrName>ppt_h</p:attrName>
                                            </p:attrNameLst>
                                          </p:cBhvr>
                                          <p:tavLst>
                                            <p:tav tm="0">
                                              <p:val>
                                                <p:fltVal val="0"/>
                                              </p:val>
                                            </p:tav>
                                            <p:tav tm="100000">
                                              <p:val>
                                                <p:strVal val="#ppt_h"/>
                                              </p:val>
                                            </p:tav>
                                          </p:tavLst>
                                        </p:anim>
                                        <p:animEffect transition="in" filter="fade">
                                          <p:cBhvr>
                                            <p:cTn id="18" dur="300"/>
                                            <p:tgtEl>
                                              <p:spTgt spid="106"/>
                                            </p:tgtEl>
                                          </p:cBhvr>
                                        </p:animEffect>
                                      </p:childTnLst>
                                    </p:cTn>
                                  </p:par>
                                </p:childTnLst>
                              </p:cTn>
                            </p:par>
                            <p:par>
                              <p:cTn id="19" fill="hold">
                                <p:stCondLst>
                                  <p:cond delay="2180"/>
                                </p:stCondLst>
                                <p:childTnLst>
                                  <p:par>
                                    <p:cTn id="20" presetID="2" presetClass="entr" presetSubtype="4" accel="50000"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10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accel="50000" fill="hold" nodeType="withEffect" p14:presetBounceEnd="50000">
                                      <p:stCondLst>
                                        <p:cond delay="200"/>
                                      </p:stCondLst>
                                      <p:childTnLst>
                                        <p:set>
                                          <p:cBhvr>
                                            <p:cTn id="25" dur="1" fill="hold">
                                              <p:stCondLst>
                                                <p:cond delay="0"/>
                                              </p:stCondLst>
                                            </p:cTn>
                                            <p:tgtEl>
                                              <p:spTgt spid="6"/>
                                            </p:tgtEl>
                                            <p:attrNameLst>
                                              <p:attrName>style.visibility</p:attrName>
                                            </p:attrNameLst>
                                          </p:cBhvr>
                                          <p:to>
                                            <p:strVal val="visible"/>
                                          </p:to>
                                        </p:set>
                                        <p:anim calcmode="lin" valueType="num" p14:bounceEnd="50000">
                                          <p:cBhvr additive="base">
                                            <p:cTn id="26"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accel="50000" fill="hold" nodeType="withEffect" p14:presetBounceEnd="50000">
                                      <p:stCondLst>
                                        <p:cond delay="400"/>
                                      </p:stCondLst>
                                      <p:childTnLst>
                                        <p:set>
                                          <p:cBhvr>
                                            <p:cTn id="29" dur="1" fill="hold">
                                              <p:stCondLst>
                                                <p:cond delay="0"/>
                                              </p:stCondLst>
                                            </p:cTn>
                                            <p:tgtEl>
                                              <p:spTgt spid="7"/>
                                            </p:tgtEl>
                                            <p:attrNameLst>
                                              <p:attrName>style.visibility</p:attrName>
                                            </p:attrNameLst>
                                          </p:cBhvr>
                                          <p:to>
                                            <p:strVal val="visible"/>
                                          </p:to>
                                        </p:set>
                                        <p:anim calcmode="lin" valueType="num" p14:bounceEnd="50000">
                                          <p:cBhvr additive="base">
                                            <p:cTn id="30"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1" dur="10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accel="50000" fill="hold" nodeType="withEffect" p14:presetBounceEnd="50000">
                                      <p:stCondLst>
                                        <p:cond delay="600"/>
                                      </p:stCondLst>
                                      <p:childTnLst>
                                        <p:set>
                                          <p:cBhvr>
                                            <p:cTn id="33" dur="1" fill="hold">
                                              <p:stCondLst>
                                                <p:cond delay="0"/>
                                              </p:stCondLst>
                                            </p:cTn>
                                            <p:tgtEl>
                                              <p:spTgt spid="8"/>
                                            </p:tgtEl>
                                            <p:attrNameLst>
                                              <p:attrName>style.visibility</p:attrName>
                                            </p:attrNameLst>
                                          </p:cBhvr>
                                          <p:to>
                                            <p:strVal val="visible"/>
                                          </p:to>
                                        </p:set>
                                        <p:anim calcmode="lin" valueType="num" p14:bounceEnd="50000">
                                          <p:cBhvr additive="base">
                                            <p:cTn id="34"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5" dur="10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accel="50000" fill="hold" nodeType="withEffect" p14:presetBounceEnd="50000">
                                      <p:stCondLst>
                                        <p:cond delay="800"/>
                                      </p:stCondLst>
                                      <p:childTnLst>
                                        <p:set>
                                          <p:cBhvr>
                                            <p:cTn id="37" dur="1" fill="hold">
                                              <p:stCondLst>
                                                <p:cond delay="0"/>
                                              </p:stCondLst>
                                            </p:cTn>
                                            <p:tgtEl>
                                              <p:spTgt spid="9"/>
                                            </p:tgtEl>
                                            <p:attrNameLst>
                                              <p:attrName>style.visibility</p:attrName>
                                            </p:attrNameLst>
                                          </p:cBhvr>
                                          <p:to>
                                            <p:strVal val="visible"/>
                                          </p:to>
                                        </p:set>
                                        <p:anim calcmode="lin" valueType="num" p14:bounceEnd="50000">
                                          <p:cBhvr additive="base">
                                            <p:cTn id="38"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9" dur="10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3980"/>
                                </p:stCondLst>
                                <p:childTnLst>
                                  <p:par>
                                    <p:cTn id="41" presetID="31" presetClass="entr" presetSubtype="0" fill="hold" grpId="0" nodeType="afterEffect">
                                      <p:stCondLst>
                                        <p:cond delay="0"/>
                                      </p:stCondLst>
                                      <p:iterate type="lt">
                                        <p:tmPct val="5000"/>
                                      </p:iterate>
                                      <p:childTnLst>
                                        <p:set>
                                          <p:cBhvr>
                                            <p:cTn id="42" dur="1" fill="hold">
                                              <p:stCondLst>
                                                <p:cond delay="0"/>
                                              </p:stCondLst>
                                            </p:cTn>
                                            <p:tgtEl>
                                              <p:spTgt spid="114"/>
                                            </p:tgtEl>
                                            <p:attrNameLst>
                                              <p:attrName>style.visibility</p:attrName>
                                            </p:attrNameLst>
                                          </p:cBhvr>
                                          <p:to>
                                            <p:strVal val="visible"/>
                                          </p:to>
                                        </p:set>
                                        <p:anim calcmode="lin" valueType="num">
                                          <p:cBhvr>
                                            <p:cTn id="43" dur="500" fill="hold"/>
                                            <p:tgtEl>
                                              <p:spTgt spid="114"/>
                                            </p:tgtEl>
                                            <p:attrNameLst>
                                              <p:attrName>ppt_w</p:attrName>
                                            </p:attrNameLst>
                                          </p:cBhvr>
                                          <p:tavLst>
                                            <p:tav tm="0">
                                              <p:val>
                                                <p:fltVal val="0"/>
                                              </p:val>
                                            </p:tav>
                                            <p:tav tm="100000">
                                              <p:val>
                                                <p:strVal val="#ppt_w"/>
                                              </p:val>
                                            </p:tav>
                                          </p:tavLst>
                                        </p:anim>
                                        <p:anim calcmode="lin" valueType="num">
                                          <p:cBhvr>
                                            <p:cTn id="44" dur="500" fill="hold"/>
                                            <p:tgtEl>
                                              <p:spTgt spid="114"/>
                                            </p:tgtEl>
                                            <p:attrNameLst>
                                              <p:attrName>ppt_h</p:attrName>
                                            </p:attrNameLst>
                                          </p:cBhvr>
                                          <p:tavLst>
                                            <p:tav tm="0">
                                              <p:val>
                                                <p:fltVal val="0"/>
                                              </p:val>
                                            </p:tav>
                                            <p:tav tm="100000">
                                              <p:val>
                                                <p:strVal val="#ppt_h"/>
                                              </p:val>
                                            </p:tav>
                                          </p:tavLst>
                                        </p:anim>
                                        <p:anim calcmode="lin" valueType="num">
                                          <p:cBhvr>
                                            <p:cTn id="45" dur="500" fill="hold"/>
                                            <p:tgtEl>
                                              <p:spTgt spid="114"/>
                                            </p:tgtEl>
                                            <p:attrNameLst>
                                              <p:attrName>style.rotation</p:attrName>
                                            </p:attrNameLst>
                                          </p:cBhvr>
                                          <p:tavLst>
                                            <p:tav tm="0">
                                              <p:val>
                                                <p:fltVal val="90"/>
                                              </p:val>
                                            </p:tav>
                                            <p:tav tm="100000">
                                              <p:val>
                                                <p:fltVal val="0"/>
                                              </p:val>
                                            </p:tav>
                                          </p:tavLst>
                                        </p:anim>
                                        <p:animEffect transition="in" filter="fade">
                                          <p:cBhvr>
                                            <p:cTn id="46" dur="500"/>
                                            <p:tgtEl>
                                              <p:spTgt spid="114"/>
                                            </p:tgtEl>
                                          </p:cBhvr>
                                        </p:animEffect>
                                      </p:childTnLst>
                                    </p:cTn>
                                  </p:par>
                                </p:childTnLst>
                              </p:cTn>
                            </p:par>
                            <p:par>
                              <p:cTn id="47" fill="hold">
                                <p:stCondLst>
                                  <p:cond delay="4580"/>
                                </p:stCondLst>
                                <p:childTnLst>
                                  <p:par>
                                    <p:cTn id="48" presetID="10" presetClass="entr" presetSubtype="0"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childTnLst>
                              </p:cTn>
                            </p:par>
                            <p:par>
                              <p:cTn id="51" fill="hold">
                                <p:stCondLst>
                                  <p:cond delay="5080"/>
                                </p:stCondLst>
                                <p:childTnLst>
                                  <p:par>
                                    <p:cTn id="52" presetID="31" presetClass="entr" presetSubtype="0" fill="hold" grpId="0" nodeType="afterEffect">
                                      <p:stCondLst>
                                        <p:cond delay="0"/>
                                      </p:stCondLst>
                                      <p:iterate type="lt">
                                        <p:tmPct val="5000"/>
                                      </p:iterate>
                                      <p:childTnLst>
                                        <p:set>
                                          <p:cBhvr>
                                            <p:cTn id="53" dur="1" fill="hold">
                                              <p:stCondLst>
                                                <p:cond delay="0"/>
                                              </p:stCondLst>
                                            </p:cTn>
                                            <p:tgtEl>
                                              <p:spTgt spid="108"/>
                                            </p:tgtEl>
                                            <p:attrNameLst>
                                              <p:attrName>style.visibility</p:attrName>
                                            </p:attrNameLst>
                                          </p:cBhvr>
                                          <p:to>
                                            <p:strVal val="visible"/>
                                          </p:to>
                                        </p:set>
                                        <p:anim calcmode="lin" valueType="num">
                                          <p:cBhvr>
                                            <p:cTn id="54" dur="500" fill="hold"/>
                                            <p:tgtEl>
                                              <p:spTgt spid="108"/>
                                            </p:tgtEl>
                                            <p:attrNameLst>
                                              <p:attrName>ppt_w</p:attrName>
                                            </p:attrNameLst>
                                          </p:cBhvr>
                                          <p:tavLst>
                                            <p:tav tm="0">
                                              <p:val>
                                                <p:fltVal val="0"/>
                                              </p:val>
                                            </p:tav>
                                            <p:tav tm="100000">
                                              <p:val>
                                                <p:strVal val="#ppt_w"/>
                                              </p:val>
                                            </p:tav>
                                          </p:tavLst>
                                        </p:anim>
                                        <p:anim calcmode="lin" valueType="num">
                                          <p:cBhvr>
                                            <p:cTn id="55" dur="500" fill="hold"/>
                                            <p:tgtEl>
                                              <p:spTgt spid="108"/>
                                            </p:tgtEl>
                                            <p:attrNameLst>
                                              <p:attrName>ppt_h</p:attrName>
                                            </p:attrNameLst>
                                          </p:cBhvr>
                                          <p:tavLst>
                                            <p:tav tm="0">
                                              <p:val>
                                                <p:fltVal val="0"/>
                                              </p:val>
                                            </p:tav>
                                            <p:tav tm="100000">
                                              <p:val>
                                                <p:strVal val="#ppt_h"/>
                                              </p:val>
                                            </p:tav>
                                          </p:tavLst>
                                        </p:anim>
                                        <p:anim calcmode="lin" valueType="num">
                                          <p:cBhvr>
                                            <p:cTn id="56" dur="500" fill="hold"/>
                                            <p:tgtEl>
                                              <p:spTgt spid="108"/>
                                            </p:tgtEl>
                                            <p:attrNameLst>
                                              <p:attrName>style.rotation</p:attrName>
                                            </p:attrNameLst>
                                          </p:cBhvr>
                                          <p:tavLst>
                                            <p:tav tm="0">
                                              <p:val>
                                                <p:fltVal val="90"/>
                                              </p:val>
                                            </p:tav>
                                            <p:tav tm="100000">
                                              <p:val>
                                                <p:fltVal val="0"/>
                                              </p:val>
                                            </p:tav>
                                          </p:tavLst>
                                        </p:anim>
                                        <p:animEffect transition="in" filter="fade">
                                          <p:cBhvr>
                                            <p:cTn id="57" dur="500"/>
                                            <p:tgtEl>
                                              <p:spTgt spid="108"/>
                                            </p:tgtEl>
                                          </p:cBhvr>
                                        </p:animEffect>
                                      </p:childTnLst>
                                    </p:cTn>
                                  </p:par>
                                </p:childTnLst>
                              </p:cTn>
                            </p:par>
                            <p:par>
                              <p:cTn id="58" fill="hold">
                                <p:stCondLst>
                                  <p:cond delay="5680"/>
                                </p:stCondLst>
                                <p:childTnLst>
                                  <p:par>
                                    <p:cTn id="59" presetID="10" presetClass="entr" presetSubtype="0" fill="hold" grpId="0"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fade">
                                          <p:cBhvr>
                                            <p:cTn id="61" dur="500"/>
                                            <p:tgtEl>
                                              <p:spTgt spid="107"/>
                                            </p:tgtEl>
                                          </p:cBhvr>
                                        </p:animEffect>
                                      </p:childTnLst>
                                    </p:cTn>
                                  </p:par>
                                </p:childTnLst>
                              </p:cTn>
                            </p:par>
                            <p:par>
                              <p:cTn id="62" fill="hold">
                                <p:stCondLst>
                                  <p:cond delay="6180"/>
                                </p:stCondLst>
                                <p:childTnLst>
                                  <p:par>
                                    <p:cTn id="63" presetID="31" presetClass="entr" presetSubtype="0" fill="hold" grpId="0" nodeType="afterEffect">
                                      <p:stCondLst>
                                        <p:cond delay="0"/>
                                      </p:stCondLst>
                                      <p:iterate type="lt">
                                        <p:tmPct val="5000"/>
                                      </p:iterate>
                                      <p:childTnLst>
                                        <p:set>
                                          <p:cBhvr>
                                            <p:cTn id="64" dur="1" fill="hold">
                                              <p:stCondLst>
                                                <p:cond delay="0"/>
                                              </p:stCondLst>
                                            </p:cTn>
                                            <p:tgtEl>
                                              <p:spTgt spid="116"/>
                                            </p:tgtEl>
                                            <p:attrNameLst>
                                              <p:attrName>style.visibility</p:attrName>
                                            </p:attrNameLst>
                                          </p:cBhvr>
                                          <p:to>
                                            <p:strVal val="visible"/>
                                          </p:to>
                                        </p:set>
                                        <p:anim calcmode="lin" valueType="num">
                                          <p:cBhvr>
                                            <p:cTn id="65" dur="500" fill="hold"/>
                                            <p:tgtEl>
                                              <p:spTgt spid="116"/>
                                            </p:tgtEl>
                                            <p:attrNameLst>
                                              <p:attrName>ppt_w</p:attrName>
                                            </p:attrNameLst>
                                          </p:cBhvr>
                                          <p:tavLst>
                                            <p:tav tm="0">
                                              <p:val>
                                                <p:fltVal val="0"/>
                                              </p:val>
                                            </p:tav>
                                            <p:tav tm="100000">
                                              <p:val>
                                                <p:strVal val="#ppt_w"/>
                                              </p:val>
                                            </p:tav>
                                          </p:tavLst>
                                        </p:anim>
                                        <p:anim calcmode="lin" valueType="num">
                                          <p:cBhvr>
                                            <p:cTn id="66" dur="500" fill="hold"/>
                                            <p:tgtEl>
                                              <p:spTgt spid="116"/>
                                            </p:tgtEl>
                                            <p:attrNameLst>
                                              <p:attrName>ppt_h</p:attrName>
                                            </p:attrNameLst>
                                          </p:cBhvr>
                                          <p:tavLst>
                                            <p:tav tm="0">
                                              <p:val>
                                                <p:fltVal val="0"/>
                                              </p:val>
                                            </p:tav>
                                            <p:tav tm="100000">
                                              <p:val>
                                                <p:strVal val="#ppt_h"/>
                                              </p:val>
                                            </p:tav>
                                          </p:tavLst>
                                        </p:anim>
                                        <p:anim calcmode="lin" valueType="num">
                                          <p:cBhvr>
                                            <p:cTn id="67" dur="500" fill="hold"/>
                                            <p:tgtEl>
                                              <p:spTgt spid="116"/>
                                            </p:tgtEl>
                                            <p:attrNameLst>
                                              <p:attrName>style.rotation</p:attrName>
                                            </p:attrNameLst>
                                          </p:cBhvr>
                                          <p:tavLst>
                                            <p:tav tm="0">
                                              <p:val>
                                                <p:fltVal val="90"/>
                                              </p:val>
                                            </p:tav>
                                            <p:tav tm="100000">
                                              <p:val>
                                                <p:fltVal val="0"/>
                                              </p:val>
                                            </p:tav>
                                          </p:tavLst>
                                        </p:anim>
                                        <p:animEffect transition="in" filter="fade">
                                          <p:cBhvr>
                                            <p:cTn id="68" dur="500"/>
                                            <p:tgtEl>
                                              <p:spTgt spid="116"/>
                                            </p:tgtEl>
                                          </p:cBhvr>
                                        </p:animEffect>
                                      </p:childTnLst>
                                    </p:cTn>
                                  </p:par>
                                </p:childTnLst>
                              </p:cTn>
                            </p:par>
                            <p:par>
                              <p:cTn id="69" fill="hold">
                                <p:stCondLst>
                                  <p:cond delay="6780"/>
                                </p:stCondLst>
                                <p:childTnLst>
                                  <p:par>
                                    <p:cTn id="70" presetID="10" presetClass="entr" presetSubtype="0" fill="hold" grpId="0" nodeType="after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500"/>
                                            <p:tgtEl>
                                              <p:spTgt spid="115"/>
                                            </p:tgtEl>
                                          </p:cBhvr>
                                        </p:animEffect>
                                      </p:childTnLst>
                                    </p:cTn>
                                  </p:par>
                                </p:childTnLst>
                              </p:cTn>
                            </p:par>
                            <p:par>
                              <p:cTn id="73" fill="hold">
                                <p:stCondLst>
                                  <p:cond delay="7280"/>
                                </p:stCondLst>
                                <p:childTnLst>
                                  <p:par>
                                    <p:cTn id="74" presetID="31" presetClass="entr" presetSubtype="0" fill="hold" grpId="0" nodeType="afterEffect">
                                      <p:stCondLst>
                                        <p:cond delay="0"/>
                                      </p:stCondLst>
                                      <p:iterate type="lt">
                                        <p:tmPct val="5000"/>
                                      </p:iterate>
                                      <p:childTnLst>
                                        <p:set>
                                          <p:cBhvr>
                                            <p:cTn id="75" dur="1" fill="hold">
                                              <p:stCondLst>
                                                <p:cond delay="0"/>
                                              </p:stCondLst>
                                            </p:cTn>
                                            <p:tgtEl>
                                              <p:spTgt spid="110"/>
                                            </p:tgtEl>
                                            <p:attrNameLst>
                                              <p:attrName>style.visibility</p:attrName>
                                            </p:attrNameLst>
                                          </p:cBhvr>
                                          <p:to>
                                            <p:strVal val="visible"/>
                                          </p:to>
                                        </p:set>
                                        <p:anim calcmode="lin" valueType="num">
                                          <p:cBhvr>
                                            <p:cTn id="76" dur="500" fill="hold"/>
                                            <p:tgtEl>
                                              <p:spTgt spid="110"/>
                                            </p:tgtEl>
                                            <p:attrNameLst>
                                              <p:attrName>ppt_w</p:attrName>
                                            </p:attrNameLst>
                                          </p:cBhvr>
                                          <p:tavLst>
                                            <p:tav tm="0">
                                              <p:val>
                                                <p:fltVal val="0"/>
                                              </p:val>
                                            </p:tav>
                                            <p:tav tm="100000">
                                              <p:val>
                                                <p:strVal val="#ppt_w"/>
                                              </p:val>
                                            </p:tav>
                                          </p:tavLst>
                                        </p:anim>
                                        <p:anim calcmode="lin" valueType="num">
                                          <p:cBhvr>
                                            <p:cTn id="77" dur="500" fill="hold"/>
                                            <p:tgtEl>
                                              <p:spTgt spid="110"/>
                                            </p:tgtEl>
                                            <p:attrNameLst>
                                              <p:attrName>ppt_h</p:attrName>
                                            </p:attrNameLst>
                                          </p:cBhvr>
                                          <p:tavLst>
                                            <p:tav tm="0">
                                              <p:val>
                                                <p:fltVal val="0"/>
                                              </p:val>
                                            </p:tav>
                                            <p:tav tm="100000">
                                              <p:val>
                                                <p:strVal val="#ppt_h"/>
                                              </p:val>
                                            </p:tav>
                                          </p:tavLst>
                                        </p:anim>
                                        <p:anim calcmode="lin" valueType="num">
                                          <p:cBhvr>
                                            <p:cTn id="78" dur="500" fill="hold"/>
                                            <p:tgtEl>
                                              <p:spTgt spid="110"/>
                                            </p:tgtEl>
                                            <p:attrNameLst>
                                              <p:attrName>style.rotation</p:attrName>
                                            </p:attrNameLst>
                                          </p:cBhvr>
                                          <p:tavLst>
                                            <p:tav tm="0">
                                              <p:val>
                                                <p:fltVal val="90"/>
                                              </p:val>
                                            </p:tav>
                                            <p:tav tm="100000">
                                              <p:val>
                                                <p:fltVal val="0"/>
                                              </p:val>
                                            </p:tav>
                                          </p:tavLst>
                                        </p:anim>
                                        <p:animEffect transition="in" filter="fade">
                                          <p:cBhvr>
                                            <p:cTn id="79" dur="500"/>
                                            <p:tgtEl>
                                              <p:spTgt spid="110"/>
                                            </p:tgtEl>
                                          </p:cBhvr>
                                        </p:animEffect>
                                      </p:childTnLst>
                                    </p:cTn>
                                  </p:par>
                                </p:childTnLst>
                              </p:cTn>
                            </p:par>
                            <p:par>
                              <p:cTn id="80" fill="hold">
                                <p:stCondLst>
                                  <p:cond delay="7880"/>
                                </p:stCondLst>
                                <p:childTnLst>
                                  <p:par>
                                    <p:cTn id="81" presetID="10" presetClass="entr" presetSubtype="0" fill="hold" grpId="0" nodeType="afterEffect">
                                      <p:stCondLst>
                                        <p:cond delay="0"/>
                                      </p:stCondLst>
                                      <p:childTnLst>
                                        <p:set>
                                          <p:cBhvr>
                                            <p:cTn id="82" dur="1" fill="hold">
                                              <p:stCondLst>
                                                <p:cond delay="0"/>
                                              </p:stCondLst>
                                            </p:cTn>
                                            <p:tgtEl>
                                              <p:spTgt spid="109"/>
                                            </p:tgtEl>
                                            <p:attrNameLst>
                                              <p:attrName>style.visibility</p:attrName>
                                            </p:attrNameLst>
                                          </p:cBhvr>
                                          <p:to>
                                            <p:strVal val="visible"/>
                                          </p:to>
                                        </p:set>
                                        <p:animEffect transition="in" filter="fade">
                                          <p:cBhvr>
                                            <p:cTn id="83" dur="500"/>
                                            <p:tgtEl>
                                              <p:spTgt spid="109"/>
                                            </p:tgtEl>
                                          </p:cBhvr>
                                        </p:animEffect>
                                      </p:childTnLst>
                                    </p:cTn>
                                  </p:par>
                                </p:childTnLst>
                              </p:cTn>
                            </p:par>
                            <p:par>
                              <p:cTn id="84" fill="hold">
                                <p:stCondLst>
                                  <p:cond delay="8380"/>
                                </p:stCondLst>
                                <p:childTnLst>
                                  <p:par>
                                    <p:cTn id="85" presetID="31" presetClass="entr" presetSubtype="0" fill="hold" grpId="0" nodeType="afterEffect">
                                      <p:stCondLst>
                                        <p:cond delay="0"/>
                                      </p:stCondLst>
                                      <p:iterate type="lt">
                                        <p:tmPct val="5000"/>
                                      </p:iterate>
                                      <p:childTnLst>
                                        <p:set>
                                          <p:cBhvr>
                                            <p:cTn id="86" dur="1" fill="hold">
                                              <p:stCondLst>
                                                <p:cond delay="0"/>
                                              </p:stCondLst>
                                            </p:cTn>
                                            <p:tgtEl>
                                              <p:spTgt spid="118"/>
                                            </p:tgtEl>
                                            <p:attrNameLst>
                                              <p:attrName>style.visibility</p:attrName>
                                            </p:attrNameLst>
                                          </p:cBhvr>
                                          <p:to>
                                            <p:strVal val="visible"/>
                                          </p:to>
                                        </p:set>
                                        <p:anim calcmode="lin" valueType="num">
                                          <p:cBhvr>
                                            <p:cTn id="87" dur="500" fill="hold"/>
                                            <p:tgtEl>
                                              <p:spTgt spid="118"/>
                                            </p:tgtEl>
                                            <p:attrNameLst>
                                              <p:attrName>ppt_w</p:attrName>
                                            </p:attrNameLst>
                                          </p:cBhvr>
                                          <p:tavLst>
                                            <p:tav tm="0">
                                              <p:val>
                                                <p:fltVal val="0"/>
                                              </p:val>
                                            </p:tav>
                                            <p:tav tm="100000">
                                              <p:val>
                                                <p:strVal val="#ppt_w"/>
                                              </p:val>
                                            </p:tav>
                                          </p:tavLst>
                                        </p:anim>
                                        <p:anim calcmode="lin" valueType="num">
                                          <p:cBhvr>
                                            <p:cTn id="88" dur="500" fill="hold"/>
                                            <p:tgtEl>
                                              <p:spTgt spid="118"/>
                                            </p:tgtEl>
                                            <p:attrNameLst>
                                              <p:attrName>ppt_h</p:attrName>
                                            </p:attrNameLst>
                                          </p:cBhvr>
                                          <p:tavLst>
                                            <p:tav tm="0">
                                              <p:val>
                                                <p:fltVal val="0"/>
                                              </p:val>
                                            </p:tav>
                                            <p:tav tm="100000">
                                              <p:val>
                                                <p:strVal val="#ppt_h"/>
                                              </p:val>
                                            </p:tav>
                                          </p:tavLst>
                                        </p:anim>
                                        <p:anim calcmode="lin" valueType="num">
                                          <p:cBhvr>
                                            <p:cTn id="89" dur="500" fill="hold"/>
                                            <p:tgtEl>
                                              <p:spTgt spid="118"/>
                                            </p:tgtEl>
                                            <p:attrNameLst>
                                              <p:attrName>style.rotation</p:attrName>
                                            </p:attrNameLst>
                                          </p:cBhvr>
                                          <p:tavLst>
                                            <p:tav tm="0">
                                              <p:val>
                                                <p:fltVal val="90"/>
                                              </p:val>
                                            </p:tav>
                                            <p:tav tm="100000">
                                              <p:val>
                                                <p:fltVal val="0"/>
                                              </p:val>
                                            </p:tav>
                                          </p:tavLst>
                                        </p:anim>
                                        <p:animEffect transition="in" filter="fade">
                                          <p:cBhvr>
                                            <p:cTn id="90" dur="500"/>
                                            <p:tgtEl>
                                              <p:spTgt spid="118"/>
                                            </p:tgtEl>
                                          </p:cBhvr>
                                        </p:animEffect>
                                      </p:childTnLst>
                                    </p:cTn>
                                  </p:par>
                                </p:childTnLst>
                              </p:cTn>
                            </p:par>
                            <p:par>
                              <p:cTn id="91" fill="hold">
                                <p:stCondLst>
                                  <p:cond delay="8980"/>
                                </p:stCondLst>
                                <p:childTnLst>
                                  <p:par>
                                    <p:cTn id="92" presetID="10" presetClass="entr" presetSubtype="0" fill="hold" grpId="0" nodeType="afterEffect">
                                      <p:stCondLst>
                                        <p:cond delay="0"/>
                                      </p:stCondLst>
                                      <p:childTnLst>
                                        <p:set>
                                          <p:cBhvr>
                                            <p:cTn id="93" dur="1" fill="hold">
                                              <p:stCondLst>
                                                <p:cond delay="0"/>
                                              </p:stCondLst>
                                            </p:cTn>
                                            <p:tgtEl>
                                              <p:spTgt spid="117"/>
                                            </p:tgtEl>
                                            <p:attrNameLst>
                                              <p:attrName>style.visibility</p:attrName>
                                            </p:attrNameLst>
                                          </p:cBhvr>
                                          <p:to>
                                            <p:strVal val="visible"/>
                                          </p:to>
                                        </p:set>
                                        <p:animEffect transition="in" filter="fade">
                                          <p:cBhvr>
                                            <p:cTn id="9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6" grpId="0"/>
          <p:bldP spid="107" grpId="0"/>
          <p:bldP spid="108" grpId="0"/>
          <p:bldP spid="109" grpId="0"/>
          <p:bldP spid="110" grpId="0"/>
          <p:bldP spid="113" grpId="0"/>
          <p:bldP spid="114" grpId="0"/>
          <p:bldP spid="115" grpId="0"/>
          <p:bldP spid="116" grpId="0"/>
          <p:bldP spid="117" grpId="0"/>
          <p:bldP spid="118"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106"/>
                                            </p:tgtEl>
                                            <p:attrNameLst>
                                              <p:attrName>style.visibility</p:attrName>
                                            </p:attrNameLst>
                                          </p:cBhvr>
                                          <p:to>
                                            <p:strVal val="visible"/>
                                          </p:to>
                                        </p:set>
                                        <p:anim calcmode="lin" valueType="num">
                                          <p:cBhvr>
                                            <p:cTn id="16" dur="300" fill="hold"/>
                                            <p:tgtEl>
                                              <p:spTgt spid="106"/>
                                            </p:tgtEl>
                                            <p:attrNameLst>
                                              <p:attrName>ppt_w</p:attrName>
                                            </p:attrNameLst>
                                          </p:cBhvr>
                                          <p:tavLst>
                                            <p:tav tm="0">
                                              <p:val>
                                                <p:fltVal val="0"/>
                                              </p:val>
                                            </p:tav>
                                            <p:tav tm="100000">
                                              <p:val>
                                                <p:strVal val="#ppt_w"/>
                                              </p:val>
                                            </p:tav>
                                          </p:tavLst>
                                        </p:anim>
                                        <p:anim calcmode="lin" valueType="num">
                                          <p:cBhvr>
                                            <p:cTn id="17" dur="300" fill="hold"/>
                                            <p:tgtEl>
                                              <p:spTgt spid="106"/>
                                            </p:tgtEl>
                                            <p:attrNameLst>
                                              <p:attrName>ppt_h</p:attrName>
                                            </p:attrNameLst>
                                          </p:cBhvr>
                                          <p:tavLst>
                                            <p:tav tm="0">
                                              <p:val>
                                                <p:fltVal val="0"/>
                                              </p:val>
                                            </p:tav>
                                            <p:tav tm="100000">
                                              <p:val>
                                                <p:strVal val="#ppt_h"/>
                                              </p:val>
                                            </p:tav>
                                          </p:tavLst>
                                        </p:anim>
                                        <p:animEffect transition="in" filter="fade">
                                          <p:cBhvr>
                                            <p:cTn id="18" dur="300"/>
                                            <p:tgtEl>
                                              <p:spTgt spid="106"/>
                                            </p:tgtEl>
                                          </p:cBhvr>
                                        </p:animEffect>
                                      </p:childTnLst>
                                    </p:cTn>
                                  </p:par>
                                </p:childTnLst>
                              </p:cTn>
                            </p:par>
                            <p:par>
                              <p:cTn id="19" fill="hold">
                                <p:stCondLst>
                                  <p:cond delay="2180"/>
                                </p:stCondLst>
                                <p:childTnLst>
                                  <p:par>
                                    <p:cTn id="20" presetID="2" presetClass="entr" presetSubtype="4" accel="5000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ppt_x"/>
                                              </p:val>
                                            </p:tav>
                                            <p:tav tm="100000">
                                              <p:val>
                                                <p:strVal val="#ppt_x"/>
                                              </p:val>
                                            </p:tav>
                                          </p:tavLst>
                                        </p:anim>
                                        <p:anim calcmode="lin" valueType="num">
                                          <p:cBhvr additive="base">
                                            <p:cTn id="23" dur="10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accel="50000" fill="hold" nodeType="withEffect">
                                      <p:stCondLst>
                                        <p:cond delay="2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ppt_x"/>
                                              </p:val>
                                            </p:tav>
                                            <p:tav tm="100000">
                                              <p:val>
                                                <p:strVal val="#ppt_x"/>
                                              </p:val>
                                            </p:tav>
                                          </p:tavLst>
                                        </p:anim>
                                        <p:anim calcmode="lin" valueType="num">
                                          <p:cBhvr additive="base">
                                            <p:cTn id="27" dur="10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accel="50000" fill="hold" nodeType="withEffect">
                                      <p:stCondLst>
                                        <p:cond delay="4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000" fill="hold"/>
                                            <p:tgtEl>
                                              <p:spTgt spid="7"/>
                                            </p:tgtEl>
                                            <p:attrNameLst>
                                              <p:attrName>ppt_x</p:attrName>
                                            </p:attrNameLst>
                                          </p:cBhvr>
                                          <p:tavLst>
                                            <p:tav tm="0">
                                              <p:val>
                                                <p:strVal val="#ppt_x"/>
                                              </p:val>
                                            </p:tav>
                                            <p:tav tm="100000">
                                              <p:val>
                                                <p:strVal val="#ppt_x"/>
                                              </p:val>
                                            </p:tav>
                                          </p:tavLst>
                                        </p:anim>
                                        <p:anim calcmode="lin" valueType="num">
                                          <p:cBhvr additive="base">
                                            <p:cTn id="31" dur="10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accel="50000" fill="hold" nodeType="withEffect">
                                      <p:stCondLst>
                                        <p:cond delay="6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ppt_x"/>
                                              </p:val>
                                            </p:tav>
                                            <p:tav tm="100000">
                                              <p:val>
                                                <p:strVal val="#ppt_x"/>
                                              </p:val>
                                            </p:tav>
                                          </p:tavLst>
                                        </p:anim>
                                        <p:anim calcmode="lin" valueType="num">
                                          <p:cBhvr additive="base">
                                            <p:cTn id="35" dur="10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accel="50000" fill="hold" nodeType="withEffect">
                                      <p:stCondLst>
                                        <p:cond delay="8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1000" fill="hold"/>
                                            <p:tgtEl>
                                              <p:spTgt spid="9"/>
                                            </p:tgtEl>
                                            <p:attrNameLst>
                                              <p:attrName>ppt_x</p:attrName>
                                            </p:attrNameLst>
                                          </p:cBhvr>
                                          <p:tavLst>
                                            <p:tav tm="0">
                                              <p:val>
                                                <p:strVal val="#ppt_x"/>
                                              </p:val>
                                            </p:tav>
                                            <p:tav tm="100000">
                                              <p:val>
                                                <p:strVal val="#ppt_x"/>
                                              </p:val>
                                            </p:tav>
                                          </p:tavLst>
                                        </p:anim>
                                        <p:anim calcmode="lin" valueType="num">
                                          <p:cBhvr additive="base">
                                            <p:cTn id="39" dur="10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3980"/>
                                </p:stCondLst>
                                <p:childTnLst>
                                  <p:par>
                                    <p:cTn id="41" presetID="31" presetClass="entr" presetSubtype="0" fill="hold" grpId="0" nodeType="afterEffect">
                                      <p:stCondLst>
                                        <p:cond delay="0"/>
                                      </p:stCondLst>
                                      <p:iterate type="lt">
                                        <p:tmPct val="5000"/>
                                      </p:iterate>
                                      <p:childTnLst>
                                        <p:set>
                                          <p:cBhvr>
                                            <p:cTn id="42" dur="1" fill="hold">
                                              <p:stCondLst>
                                                <p:cond delay="0"/>
                                              </p:stCondLst>
                                            </p:cTn>
                                            <p:tgtEl>
                                              <p:spTgt spid="114"/>
                                            </p:tgtEl>
                                            <p:attrNameLst>
                                              <p:attrName>style.visibility</p:attrName>
                                            </p:attrNameLst>
                                          </p:cBhvr>
                                          <p:to>
                                            <p:strVal val="visible"/>
                                          </p:to>
                                        </p:set>
                                        <p:anim calcmode="lin" valueType="num">
                                          <p:cBhvr>
                                            <p:cTn id="43" dur="500" fill="hold"/>
                                            <p:tgtEl>
                                              <p:spTgt spid="114"/>
                                            </p:tgtEl>
                                            <p:attrNameLst>
                                              <p:attrName>ppt_w</p:attrName>
                                            </p:attrNameLst>
                                          </p:cBhvr>
                                          <p:tavLst>
                                            <p:tav tm="0">
                                              <p:val>
                                                <p:fltVal val="0"/>
                                              </p:val>
                                            </p:tav>
                                            <p:tav tm="100000">
                                              <p:val>
                                                <p:strVal val="#ppt_w"/>
                                              </p:val>
                                            </p:tav>
                                          </p:tavLst>
                                        </p:anim>
                                        <p:anim calcmode="lin" valueType="num">
                                          <p:cBhvr>
                                            <p:cTn id="44" dur="500" fill="hold"/>
                                            <p:tgtEl>
                                              <p:spTgt spid="114"/>
                                            </p:tgtEl>
                                            <p:attrNameLst>
                                              <p:attrName>ppt_h</p:attrName>
                                            </p:attrNameLst>
                                          </p:cBhvr>
                                          <p:tavLst>
                                            <p:tav tm="0">
                                              <p:val>
                                                <p:fltVal val="0"/>
                                              </p:val>
                                            </p:tav>
                                            <p:tav tm="100000">
                                              <p:val>
                                                <p:strVal val="#ppt_h"/>
                                              </p:val>
                                            </p:tav>
                                          </p:tavLst>
                                        </p:anim>
                                        <p:anim calcmode="lin" valueType="num">
                                          <p:cBhvr>
                                            <p:cTn id="45" dur="500" fill="hold"/>
                                            <p:tgtEl>
                                              <p:spTgt spid="114"/>
                                            </p:tgtEl>
                                            <p:attrNameLst>
                                              <p:attrName>style.rotation</p:attrName>
                                            </p:attrNameLst>
                                          </p:cBhvr>
                                          <p:tavLst>
                                            <p:tav tm="0">
                                              <p:val>
                                                <p:fltVal val="90"/>
                                              </p:val>
                                            </p:tav>
                                            <p:tav tm="100000">
                                              <p:val>
                                                <p:fltVal val="0"/>
                                              </p:val>
                                            </p:tav>
                                          </p:tavLst>
                                        </p:anim>
                                        <p:animEffect transition="in" filter="fade">
                                          <p:cBhvr>
                                            <p:cTn id="46" dur="500"/>
                                            <p:tgtEl>
                                              <p:spTgt spid="114"/>
                                            </p:tgtEl>
                                          </p:cBhvr>
                                        </p:animEffect>
                                      </p:childTnLst>
                                    </p:cTn>
                                  </p:par>
                                </p:childTnLst>
                              </p:cTn>
                            </p:par>
                            <p:par>
                              <p:cTn id="47" fill="hold">
                                <p:stCondLst>
                                  <p:cond delay="4580"/>
                                </p:stCondLst>
                                <p:childTnLst>
                                  <p:par>
                                    <p:cTn id="48" presetID="10" presetClass="entr" presetSubtype="0"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childTnLst>
                              </p:cTn>
                            </p:par>
                            <p:par>
                              <p:cTn id="51" fill="hold">
                                <p:stCondLst>
                                  <p:cond delay="5080"/>
                                </p:stCondLst>
                                <p:childTnLst>
                                  <p:par>
                                    <p:cTn id="52" presetID="31" presetClass="entr" presetSubtype="0" fill="hold" grpId="0" nodeType="afterEffect">
                                      <p:stCondLst>
                                        <p:cond delay="0"/>
                                      </p:stCondLst>
                                      <p:iterate type="lt">
                                        <p:tmPct val="5000"/>
                                      </p:iterate>
                                      <p:childTnLst>
                                        <p:set>
                                          <p:cBhvr>
                                            <p:cTn id="53" dur="1" fill="hold">
                                              <p:stCondLst>
                                                <p:cond delay="0"/>
                                              </p:stCondLst>
                                            </p:cTn>
                                            <p:tgtEl>
                                              <p:spTgt spid="108"/>
                                            </p:tgtEl>
                                            <p:attrNameLst>
                                              <p:attrName>style.visibility</p:attrName>
                                            </p:attrNameLst>
                                          </p:cBhvr>
                                          <p:to>
                                            <p:strVal val="visible"/>
                                          </p:to>
                                        </p:set>
                                        <p:anim calcmode="lin" valueType="num">
                                          <p:cBhvr>
                                            <p:cTn id="54" dur="500" fill="hold"/>
                                            <p:tgtEl>
                                              <p:spTgt spid="108"/>
                                            </p:tgtEl>
                                            <p:attrNameLst>
                                              <p:attrName>ppt_w</p:attrName>
                                            </p:attrNameLst>
                                          </p:cBhvr>
                                          <p:tavLst>
                                            <p:tav tm="0">
                                              <p:val>
                                                <p:fltVal val="0"/>
                                              </p:val>
                                            </p:tav>
                                            <p:tav tm="100000">
                                              <p:val>
                                                <p:strVal val="#ppt_w"/>
                                              </p:val>
                                            </p:tav>
                                          </p:tavLst>
                                        </p:anim>
                                        <p:anim calcmode="lin" valueType="num">
                                          <p:cBhvr>
                                            <p:cTn id="55" dur="500" fill="hold"/>
                                            <p:tgtEl>
                                              <p:spTgt spid="108"/>
                                            </p:tgtEl>
                                            <p:attrNameLst>
                                              <p:attrName>ppt_h</p:attrName>
                                            </p:attrNameLst>
                                          </p:cBhvr>
                                          <p:tavLst>
                                            <p:tav tm="0">
                                              <p:val>
                                                <p:fltVal val="0"/>
                                              </p:val>
                                            </p:tav>
                                            <p:tav tm="100000">
                                              <p:val>
                                                <p:strVal val="#ppt_h"/>
                                              </p:val>
                                            </p:tav>
                                          </p:tavLst>
                                        </p:anim>
                                        <p:anim calcmode="lin" valueType="num">
                                          <p:cBhvr>
                                            <p:cTn id="56" dur="500" fill="hold"/>
                                            <p:tgtEl>
                                              <p:spTgt spid="108"/>
                                            </p:tgtEl>
                                            <p:attrNameLst>
                                              <p:attrName>style.rotation</p:attrName>
                                            </p:attrNameLst>
                                          </p:cBhvr>
                                          <p:tavLst>
                                            <p:tav tm="0">
                                              <p:val>
                                                <p:fltVal val="90"/>
                                              </p:val>
                                            </p:tav>
                                            <p:tav tm="100000">
                                              <p:val>
                                                <p:fltVal val="0"/>
                                              </p:val>
                                            </p:tav>
                                          </p:tavLst>
                                        </p:anim>
                                        <p:animEffect transition="in" filter="fade">
                                          <p:cBhvr>
                                            <p:cTn id="57" dur="500"/>
                                            <p:tgtEl>
                                              <p:spTgt spid="108"/>
                                            </p:tgtEl>
                                          </p:cBhvr>
                                        </p:animEffect>
                                      </p:childTnLst>
                                    </p:cTn>
                                  </p:par>
                                </p:childTnLst>
                              </p:cTn>
                            </p:par>
                            <p:par>
                              <p:cTn id="58" fill="hold">
                                <p:stCondLst>
                                  <p:cond delay="5680"/>
                                </p:stCondLst>
                                <p:childTnLst>
                                  <p:par>
                                    <p:cTn id="59" presetID="10" presetClass="entr" presetSubtype="0" fill="hold" grpId="0"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fade">
                                          <p:cBhvr>
                                            <p:cTn id="61" dur="500"/>
                                            <p:tgtEl>
                                              <p:spTgt spid="107"/>
                                            </p:tgtEl>
                                          </p:cBhvr>
                                        </p:animEffect>
                                      </p:childTnLst>
                                    </p:cTn>
                                  </p:par>
                                </p:childTnLst>
                              </p:cTn>
                            </p:par>
                            <p:par>
                              <p:cTn id="62" fill="hold">
                                <p:stCondLst>
                                  <p:cond delay="6180"/>
                                </p:stCondLst>
                                <p:childTnLst>
                                  <p:par>
                                    <p:cTn id="63" presetID="31" presetClass="entr" presetSubtype="0" fill="hold" grpId="0" nodeType="afterEffect">
                                      <p:stCondLst>
                                        <p:cond delay="0"/>
                                      </p:stCondLst>
                                      <p:iterate type="lt">
                                        <p:tmPct val="5000"/>
                                      </p:iterate>
                                      <p:childTnLst>
                                        <p:set>
                                          <p:cBhvr>
                                            <p:cTn id="64" dur="1" fill="hold">
                                              <p:stCondLst>
                                                <p:cond delay="0"/>
                                              </p:stCondLst>
                                            </p:cTn>
                                            <p:tgtEl>
                                              <p:spTgt spid="116"/>
                                            </p:tgtEl>
                                            <p:attrNameLst>
                                              <p:attrName>style.visibility</p:attrName>
                                            </p:attrNameLst>
                                          </p:cBhvr>
                                          <p:to>
                                            <p:strVal val="visible"/>
                                          </p:to>
                                        </p:set>
                                        <p:anim calcmode="lin" valueType="num">
                                          <p:cBhvr>
                                            <p:cTn id="65" dur="500" fill="hold"/>
                                            <p:tgtEl>
                                              <p:spTgt spid="116"/>
                                            </p:tgtEl>
                                            <p:attrNameLst>
                                              <p:attrName>ppt_w</p:attrName>
                                            </p:attrNameLst>
                                          </p:cBhvr>
                                          <p:tavLst>
                                            <p:tav tm="0">
                                              <p:val>
                                                <p:fltVal val="0"/>
                                              </p:val>
                                            </p:tav>
                                            <p:tav tm="100000">
                                              <p:val>
                                                <p:strVal val="#ppt_w"/>
                                              </p:val>
                                            </p:tav>
                                          </p:tavLst>
                                        </p:anim>
                                        <p:anim calcmode="lin" valueType="num">
                                          <p:cBhvr>
                                            <p:cTn id="66" dur="500" fill="hold"/>
                                            <p:tgtEl>
                                              <p:spTgt spid="116"/>
                                            </p:tgtEl>
                                            <p:attrNameLst>
                                              <p:attrName>ppt_h</p:attrName>
                                            </p:attrNameLst>
                                          </p:cBhvr>
                                          <p:tavLst>
                                            <p:tav tm="0">
                                              <p:val>
                                                <p:fltVal val="0"/>
                                              </p:val>
                                            </p:tav>
                                            <p:tav tm="100000">
                                              <p:val>
                                                <p:strVal val="#ppt_h"/>
                                              </p:val>
                                            </p:tav>
                                          </p:tavLst>
                                        </p:anim>
                                        <p:anim calcmode="lin" valueType="num">
                                          <p:cBhvr>
                                            <p:cTn id="67" dur="500" fill="hold"/>
                                            <p:tgtEl>
                                              <p:spTgt spid="116"/>
                                            </p:tgtEl>
                                            <p:attrNameLst>
                                              <p:attrName>style.rotation</p:attrName>
                                            </p:attrNameLst>
                                          </p:cBhvr>
                                          <p:tavLst>
                                            <p:tav tm="0">
                                              <p:val>
                                                <p:fltVal val="90"/>
                                              </p:val>
                                            </p:tav>
                                            <p:tav tm="100000">
                                              <p:val>
                                                <p:fltVal val="0"/>
                                              </p:val>
                                            </p:tav>
                                          </p:tavLst>
                                        </p:anim>
                                        <p:animEffect transition="in" filter="fade">
                                          <p:cBhvr>
                                            <p:cTn id="68" dur="500"/>
                                            <p:tgtEl>
                                              <p:spTgt spid="116"/>
                                            </p:tgtEl>
                                          </p:cBhvr>
                                        </p:animEffect>
                                      </p:childTnLst>
                                    </p:cTn>
                                  </p:par>
                                </p:childTnLst>
                              </p:cTn>
                            </p:par>
                            <p:par>
                              <p:cTn id="69" fill="hold">
                                <p:stCondLst>
                                  <p:cond delay="6780"/>
                                </p:stCondLst>
                                <p:childTnLst>
                                  <p:par>
                                    <p:cTn id="70" presetID="10" presetClass="entr" presetSubtype="0" fill="hold" grpId="0" nodeType="after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500"/>
                                            <p:tgtEl>
                                              <p:spTgt spid="115"/>
                                            </p:tgtEl>
                                          </p:cBhvr>
                                        </p:animEffect>
                                      </p:childTnLst>
                                    </p:cTn>
                                  </p:par>
                                </p:childTnLst>
                              </p:cTn>
                            </p:par>
                            <p:par>
                              <p:cTn id="73" fill="hold">
                                <p:stCondLst>
                                  <p:cond delay="7280"/>
                                </p:stCondLst>
                                <p:childTnLst>
                                  <p:par>
                                    <p:cTn id="74" presetID="31" presetClass="entr" presetSubtype="0" fill="hold" grpId="0" nodeType="afterEffect">
                                      <p:stCondLst>
                                        <p:cond delay="0"/>
                                      </p:stCondLst>
                                      <p:iterate type="lt">
                                        <p:tmPct val="5000"/>
                                      </p:iterate>
                                      <p:childTnLst>
                                        <p:set>
                                          <p:cBhvr>
                                            <p:cTn id="75" dur="1" fill="hold">
                                              <p:stCondLst>
                                                <p:cond delay="0"/>
                                              </p:stCondLst>
                                            </p:cTn>
                                            <p:tgtEl>
                                              <p:spTgt spid="110"/>
                                            </p:tgtEl>
                                            <p:attrNameLst>
                                              <p:attrName>style.visibility</p:attrName>
                                            </p:attrNameLst>
                                          </p:cBhvr>
                                          <p:to>
                                            <p:strVal val="visible"/>
                                          </p:to>
                                        </p:set>
                                        <p:anim calcmode="lin" valueType="num">
                                          <p:cBhvr>
                                            <p:cTn id="76" dur="500" fill="hold"/>
                                            <p:tgtEl>
                                              <p:spTgt spid="110"/>
                                            </p:tgtEl>
                                            <p:attrNameLst>
                                              <p:attrName>ppt_w</p:attrName>
                                            </p:attrNameLst>
                                          </p:cBhvr>
                                          <p:tavLst>
                                            <p:tav tm="0">
                                              <p:val>
                                                <p:fltVal val="0"/>
                                              </p:val>
                                            </p:tav>
                                            <p:tav tm="100000">
                                              <p:val>
                                                <p:strVal val="#ppt_w"/>
                                              </p:val>
                                            </p:tav>
                                          </p:tavLst>
                                        </p:anim>
                                        <p:anim calcmode="lin" valueType="num">
                                          <p:cBhvr>
                                            <p:cTn id="77" dur="500" fill="hold"/>
                                            <p:tgtEl>
                                              <p:spTgt spid="110"/>
                                            </p:tgtEl>
                                            <p:attrNameLst>
                                              <p:attrName>ppt_h</p:attrName>
                                            </p:attrNameLst>
                                          </p:cBhvr>
                                          <p:tavLst>
                                            <p:tav tm="0">
                                              <p:val>
                                                <p:fltVal val="0"/>
                                              </p:val>
                                            </p:tav>
                                            <p:tav tm="100000">
                                              <p:val>
                                                <p:strVal val="#ppt_h"/>
                                              </p:val>
                                            </p:tav>
                                          </p:tavLst>
                                        </p:anim>
                                        <p:anim calcmode="lin" valueType="num">
                                          <p:cBhvr>
                                            <p:cTn id="78" dur="500" fill="hold"/>
                                            <p:tgtEl>
                                              <p:spTgt spid="110"/>
                                            </p:tgtEl>
                                            <p:attrNameLst>
                                              <p:attrName>style.rotation</p:attrName>
                                            </p:attrNameLst>
                                          </p:cBhvr>
                                          <p:tavLst>
                                            <p:tav tm="0">
                                              <p:val>
                                                <p:fltVal val="90"/>
                                              </p:val>
                                            </p:tav>
                                            <p:tav tm="100000">
                                              <p:val>
                                                <p:fltVal val="0"/>
                                              </p:val>
                                            </p:tav>
                                          </p:tavLst>
                                        </p:anim>
                                        <p:animEffect transition="in" filter="fade">
                                          <p:cBhvr>
                                            <p:cTn id="79" dur="500"/>
                                            <p:tgtEl>
                                              <p:spTgt spid="110"/>
                                            </p:tgtEl>
                                          </p:cBhvr>
                                        </p:animEffect>
                                      </p:childTnLst>
                                    </p:cTn>
                                  </p:par>
                                </p:childTnLst>
                              </p:cTn>
                            </p:par>
                            <p:par>
                              <p:cTn id="80" fill="hold">
                                <p:stCondLst>
                                  <p:cond delay="7880"/>
                                </p:stCondLst>
                                <p:childTnLst>
                                  <p:par>
                                    <p:cTn id="81" presetID="10" presetClass="entr" presetSubtype="0" fill="hold" grpId="0" nodeType="afterEffect">
                                      <p:stCondLst>
                                        <p:cond delay="0"/>
                                      </p:stCondLst>
                                      <p:childTnLst>
                                        <p:set>
                                          <p:cBhvr>
                                            <p:cTn id="82" dur="1" fill="hold">
                                              <p:stCondLst>
                                                <p:cond delay="0"/>
                                              </p:stCondLst>
                                            </p:cTn>
                                            <p:tgtEl>
                                              <p:spTgt spid="109"/>
                                            </p:tgtEl>
                                            <p:attrNameLst>
                                              <p:attrName>style.visibility</p:attrName>
                                            </p:attrNameLst>
                                          </p:cBhvr>
                                          <p:to>
                                            <p:strVal val="visible"/>
                                          </p:to>
                                        </p:set>
                                        <p:animEffect transition="in" filter="fade">
                                          <p:cBhvr>
                                            <p:cTn id="83" dur="500"/>
                                            <p:tgtEl>
                                              <p:spTgt spid="109"/>
                                            </p:tgtEl>
                                          </p:cBhvr>
                                        </p:animEffect>
                                      </p:childTnLst>
                                    </p:cTn>
                                  </p:par>
                                </p:childTnLst>
                              </p:cTn>
                            </p:par>
                            <p:par>
                              <p:cTn id="84" fill="hold">
                                <p:stCondLst>
                                  <p:cond delay="8380"/>
                                </p:stCondLst>
                                <p:childTnLst>
                                  <p:par>
                                    <p:cTn id="85" presetID="31" presetClass="entr" presetSubtype="0" fill="hold" grpId="0" nodeType="afterEffect">
                                      <p:stCondLst>
                                        <p:cond delay="0"/>
                                      </p:stCondLst>
                                      <p:iterate type="lt">
                                        <p:tmPct val="5000"/>
                                      </p:iterate>
                                      <p:childTnLst>
                                        <p:set>
                                          <p:cBhvr>
                                            <p:cTn id="86" dur="1" fill="hold">
                                              <p:stCondLst>
                                                <p:cond delay="0"/>
                                              </p:stCondLst>
                                            </p:cTn>
                                            <p:tgtEl>
                                              <p:spTgt spid="118"/>
                                            </p:tgtEl>
                                            <p:attrNameLst>
                                              <p:attrName>style.visibility</p:attrName>
                                            </p:attrNameLst>
                                          </p:cBhvr>
                                          <p:to>
                                            <p:strVal val="visible"/>
                                          </p:to>
                                        </p:set>
                                        <p:anim calcmode="lin" valueType="num">
                                          <p:cBhvr>
                                            <p:cTn id="87" dur="500" fill="hold"/>
                                            <p:tgtEl>
                                              <p:spTgt spid="118"/>
                                            </p:tgtEl>
                                            <p:attrNameLst>
                                              <p:attrName>ppt_w</p:attrName>
                                            </p:attrNameLst>
                                          </p:cBhvr>
                                          <p:tavLst>
                                            <p:tav tm="0">
                                              <p:val>
                                                <p:fltVal val="0"/>
                                              </p:val>
                                            </p:tav>
                                            <p:tav tm="100000">
                                              <p:val>
                                                <p:strVal val="#ppt_w"/>
                                              </p:val>
                                            </p:tav>
                                          </p:tavLst>
                                        </p:anim>
                                        <p:anim calcmode="lin" valueType="num">
                                          <p:cBhvr>
                                            <p:cTn id="88" dur="500" fill="hold"/>
                                            <p:tgtEl>
                                              <p:spTgt spid="118"/>
                                            </p:tgtEl>
                                            <p:attrNameLst>
                                              <p:attrName>ppt_h</p:attrName>
                                            </p:attrNameLst>
                                          </p:cBhvr>
                                          <p:tavLst>
                                            <p:tav tm="0">
                                              <p:val>
                                                <p:fltVal val="0"/>
                                              </p:val>
                                            </p:tav>
                                            <p:tav tm="100000">
                                              <p:val>
                                                <p:strVal val="#ppt_h"/>
                                              </p:val>
                                            </p:tav>
                                          </p:tavLst>
                                        </p:anim>
                                        <p:anim calcmode="lin" valueType="num">
                                          <p:cBhvr>
                                            <p:cTn id="89" dur="500" fill="hold"/>
                                            <p:tgtEl>
                                              <p:spTgt spid="118"/>
                                            </p:tgtEl>
                                            <p:attrNameLst>
                                              <p:attrName>style.rotation</p:attrName>
                                            </p:attrNameLst>
                                          </p:cBhvr>
                                          <p:tavLst>
                                            <p:tav tm="0">
                                              <p:val>
                                                <p:fltVal val="90"/>
                                              </p:val>
                                            </p:tav>
                                            <p:tav tm="100000">
                                              <p:val>
                                                <p:fltVal val="0"/>
                                              </p:val>
                                            </p:tav>
                                          </p:tavLst>
                                        </p:anim>
                                        <p:animEffect transition="in" filter="fade">
                                          <p:cBhvr>
                                            <p:cTn id="90" dur="500"/>
                                            <p:tgtEl>
                                              <p:spTgt spid="118"/>
                                            </p:tgtEl>
                                          </p:cBhvr>
                                        </p:animEffect>
                                      </p:childTnLst>
                                    </p:cTn>
                                  </p:par>
                                </p:childTnLst>
                              </p:cTn>
                            </p:par>
                            <p:par>
                              <p:cTn id="91" fill="hold">
                                <p:stCondLst>
                                  <p:cond delay="8980"/>
                                </p:stCondLst>
                                <p:childTnLst>
                                  <p:par>
                                    <p:cTn id="92" presetID="10" presetClass="entr" presetSubtype="0" fill="hold" grpId="0" nodeType="afterEffect">
                                      <p:stCondLst>
                                        <p:cond delay="0"/>
                                      </p:stCondLst>
                                      <p:childTnLst>
                                        <p:set>
                                          <p:cBhvr>
                                            <p:cTn id="93" dur="1" fill="hold">
                                              <p:stCondLst>
                                                <p:cond delay="0"/>
                                              </p:stCondLst>
                                            </p:cTn>
                                            <p:tgtEl>
                                              <p:spTgt spid="117"/>
                                            </p:tgtEl>
                                            <p:attrNameLst>
                                              <p:attrName>style.visibility</p:attrName>
                                            </p:attrNameLst>
                                          </p:cBhvr>
                                          <p:to>
                                            <p:strVal val="visible"/>
                                          </p:to>
                                        </p:set>
                                        <p:animEffect transition="in" filter="fade">
                                          <p:cBhvr>
                                            <p:cTn id="9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6" grpId="0"/>
          <p:bldP spid="107" grpId="0"/>
          <p:bldP spid="108" grpId="0"/>
          <p:bldP spid="109" grpId="0"/>
          <p:bldP spid="110" grpId="0"/>
          <p:bldP spid="113" grpId="0"/>
          <p:bldP spid="114" grpId="0"/>
          <p:bldP spid="115" grpId="0"/>
          <p:bldP spid="116" grpId="0"/>
          <p:bldP spid="117" grpId="0"/>
          <p:bldP spid="11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4609201"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Gain results and experience</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grpSp>
        <p:nvGrpSpPr>
          <p:cNvPr id="3" name="组合 2"/>
          <p:cNvGrpSpPr/>
          <p:nvPr/>
        </p:nvGrpSpPr>
        <p:grpSpPr>
          <a:xfrm rot="20233476">
            <a:off x="4552610" y="2564825"/>
            <a:ext cx="2798722" cy="2520481"/>
            <a:chOff x="4155626" y="1976511"/>
            <a:chExt cx="3713626" cy="3344428"/>
          </a:xfrm>
        </p:grpSpPr>
        <p:sp>
          <p:nvSpPr>
            <p:cNvPr id="181" name="Freeform 5"/>
            <p:cNvSpPr>
              <a:spLocks/>
            </p:cNvSpPr>
            <p:nvPr/>
          </p:nvSpPr>
          <p:spPr bwMode="auto">
            <a:xfrm>
              <a:off x="4155626" y="2769184"/>
              <a:ext cx="1921963" cy="1677645"/>
            </a:xfrm>
            <a:custGeom>
              <a:avLst/>
              <a:gdLst>
                <a:gd name="T0" fmla="*/ 0 w 187"/>
                <a:gd name="T1" fmla="*/ 77 h 163"/>
                <a:gd name="T2" fmla="*/ 61 w 187"/>
                <a:gd name="T3" fmla="*/ 163 h 163"/>
                <a:gd name="T4" fmla="*/ 145 w 187"/>
                <a:gd name="T5" fmla="*/ 111 h 163"/>
                <a:gd name="T6" fmla="*/ 116 w 187"/>
                <a:gd name="T7" fmla="*/ 103 h 163"/>
                <a:gd name="T8" fmla="*/ 187 w 187"/>
                <a:gd name="T9" fmla="*/ 46 h 163"/>
                <a:gd name="T10" fmla="*/ 28 w 187"/>
                <a:gd name="T11" fmla="*/ 83 h 163"/>
                <a:gd name="T12" fmla="*/ 0 w 187"/>
                <a:gd name="T13" fmla="*/ 77 h 163"/>
              </a:gdLst>
              <a:ahLst/>
              <a:cxnLst>
                <a:cxn ang="0">
                  <a:pos x="T0" y="T1"/>
                </a:cxn>
                <a:cxn ang="0">
                  <a:pos x="T2" y="T3"/>
                </a:cxn>
                <a:cxn ang="0">
                  <a:pos x="T4" y="T5"/>
                </a:cxn>
                <a:cxn ang="0">
                  <a:pos x="T6" y="T7"/>
                </a:cxn>
                <a:cxn ang="0">
                  <a:pos x="T8" y="T9"/>
                </a:cxn>
                <a:cxn ang="0">
                  <a:pos x="T10" y="T11"/>
                </a:cxn>
                <a:cxn ang="0">
                  <a:pos x="T12" y="T13"/>
                </a:cxn>
              </a:cxnLst>
              <a:rect l="0" t="0" r="r" b="b"/>
              <a:pathLst>
                <a:path w="187" h="163">
                  <a:moveTo>
                    <a:pt x="0" y="77"/>
                  </a:moveTo>
                  <a:cubicBezTo>
                    <a:pt x="61" y="163"/>
                    <a:pt x="61" y="163"/>
                    <a:pt x="61" y="163"/>
                  </a:cubicBezTo>
                  <a:cubicBezTo>
                    <a:pt x="145" y="111"/>
                    <a:pt x="145" y="111"/>
                    <a:pt x="145" y="111"/>
                  </a:cubicBezTo>
                  <a:cubicBezTo>
                    <a:pt x="116" y="103"/>
                    <a:pt x="116" y="103"/>
                    <a:pt x="116" y="103"/>
                  </a:cubicBezTo>
                  <a:cubicBezTo>
                    <a:pt x="116" y="103"/>
                    <a:pt x="110" y="31"/>
                    <a:pt x="187" y="46"/>
                  </a:cubicBezTo>
                  <a:cubicBezTo>
                    <a:pt x="187" y="46"/>
                    <a:pt x="118" y="0"/>
                    <a:pt x="28" y="83"/>
                  </a:cubicBezTo>
                  <a:lnTo>
                    <a:pt x="0" y="77"/>
                  </a:lnTo>
                  <a:close/>
                </a:path>
              </a:pathLst>
            </a:custGeom>
            <a:blipFill dpi="0" rotWithShape="1">
              <a:blip r:embed="rId3" cstate="print">
                <a:alphaModFix amt="50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sym typeface="+mn-lt"/>
              </a:endParaRPr>
            </a:p>
          </p:txBody>
        </p:sp>
        <p:sp>
          <p:nvSpPr>
            <p:cNvPr id="184" name="Freeform 10"/>
            <p:cNvSpPr>
              <a:spLocks/>
            </p:cNvSpPr>
            <p:nvPr/>
          </p:nvSpPr>
          <p:spPr bwMode="auto">
            <a:xfrm>
              <a:off x="4372797" y="2057952"/>
              <a:ext cx="1900245" cy="1161863"/>
            </a:xfrm>
            <a:custGeom>
              <a:avLst/>
              <a:gdLst>
                <a:gd name="T0" fmla="*/ 185 w 185"/>
                <a:gd name="T1" fmla="*/ 113 h 113"/>
                <a:gd name="T2" fmla="*/ 50 w 185"/>
                <a:gd name="T3" fmla="*/ 17 h 113"/>
                <a:gd name="T4" fmla="*/ 37 w 185"/>
                <a:gd name="T5" fmla="*/ 0 h 113"/>
                <a:gd name="T6" fmla="*/ 0 w 185"/>
                <a:gd name="T7" fmla="*/ 52 h 113"/>
                <a:gd name="T8" fmla="*/ 92 w 185"/>
                <a:gd name="T9" fmla="*/ 87 h 113"/>
                <a:gd name="T10" fmla="*/ 79 w 185"/>
                <a:gd name="T11" fmla="*/ 65 h 113"/>
                <a:gd name="T12" fmla="*/ 185 w 185"/>
                <a:gd name="T13" fmla="*/ 113 h 113"/>
              </a:gdLst>
              <a:ahLst/>
              <a:cxnLst>
                <a:cxn ang="0">
                  <a:pos x="T0" y="T1"/>
                </a:cxn>
                <a:cxn ang="0">
                  <a:pos x="T2" y="T3"/>
                </a:cxn>
                <a:cxn ang="0">
                  <a:pos x="T4" y="T5"/>
                </a:cxn>
                <a:cxn ang="0">
                  <a:pos x="T6" y="T7"/>
                </a:cxn>
                <a:cxn ang="0">
                  <a:pos x="T8" y="T9"/>
                </a:cxn>
                <a:cxn ang="0">
                  <a:pos x="T10" y="T11"/>
                </a:cxn>
                <a:cxn ang="0">
                  <a:pos x="T12" y="T13"/>
                </a:cxn>
              </a:cxnLst>
              <a:rect l="0" t="0" r="r" b="b"/>
              <a:pathLst>
                <a:path w="185" h="113">
                  <a:moveTo>
                    <a:pt x="185" y="113"/>
                  </a:moveTo>
                  <a:cubicBezTo>
                    <a:pt x="185" y="113"/>
                    <a:pt x="154" y="22"/>
                    <a:pt x="50" y="17"/>
                  </a:cubicBezTo>
                  <a:cubicBezTo>
                    <a:pt x="37" y="0"/>
                    <a:pt x="37" y="0"/>
                    <a:pt x="37" y="0"/>
                  </a:cubicBezTo>
                  <a:cubicBezTo>
                    <a:pt x="0" y="52"/>
                    <a:pt x="0" y="52"/>
                    <a:pt x="0" y="52"/>
                  </a:cubicBezTo>
                  <a:cubicBezTo>
                    <a:pt x="92" y="87"/>
                    <a:pt x="92" y="87"/>
                    <a:pt x="92" y="87"/>
                  </a:cubicBezTo>
                  <a:cubicBezTo>
                    <a:pt x="79" y="65"/>
                    <a:pt x="79" y="65"/>
                    <a:pt x="79" y="65"/>
                  </a:cubicBezTo>
                  <a:cubicBezTo>
                    <a:pt x="79" y="65"/>
                    <a:pt x="127" y="41"/>
                    <a:pt x="185" y="113"/>
                  </a:cubicBezTo>
                  <a:close/>
                </a:path>
              </a:pathLst>
            </a:custGeom>
            <a:blipFill dpi="0" rotWithShape="1">
              <a:blip r:embed="rId3" cstate="print">
                <a:alphaModFix amt="5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sym typeface="+mn-lt"/>
              </a:endParaRPr>
            </a:p>
          </p:txBody>
        </p:sp>
        <p:sp>
          <p:nvSpPr>
            <p:cNvPr id="187" name="Freeform 9"/>
            <p:cNvSpPr>
              <a:spLocks/>
            </p:cNvSpPr>
            <p:nvPr/>
          </p:nvSpPr>
          <p:spPr bwMode="auto">
            <a:xfrm>
              <a:off x="5697539" y="1976511"/>
              <a:ext cx="1286739" cy="1243304"/>
            </a:xfrm>
            <a:custGeom>
              <a:avLst/>
              <a:gdLst>
                <a:gd name="T0" fmla="*/ 0 w 125"/>
                <a:gd name="T1" fmla="*/ 0 h 121"/>
                <a:gd name="T2" fmla="*/ 21 w 125"/>
                <a:gd name="T3" fmla="*/ 50 h 121"/>
                <a:gd name="T4" fmla="*/ 35 w 125"/>
                <a:gd name="T5" fmla="*/ 42 h 121"/>
                <a:gd name="T6" fmla="*/ 71 w 125"/>
                <a:gd name="T7" fmla="*/ 121 h 121"/>
                <a:gd name="T8" fmla="*/ 62 w 125"/>
                <a:gd name="T9" fmla="*/ 24 h 121"/>
                <a:gd name="T10" fmla="*/ 72 w 125"/>
                <a:gd name="T11" fmla="*/ 15 h 121"/>
                <a:gd name="T12" fmla="*/ 0 w 125"/>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25" h="121">
                  <a:moveTo>
                    <a:pt x="0" y="0"/>
                  </a:moveTo>
                  <a:cubicBezTo>
                    <a:pt x="0" y="2"/>
                    <a:pt x="21" y="50"/>
                    <a:pt x="21" y="50"/>
                  </a:cubicBezTo>
                  <a:cubicBezTo>
                    <a:pt x="35" y="42"/>
                    <a:pt x="35" y="42"/>
                    <a:pt x="35" y="42"/>
                  </a:cubicBezTo>
                  <a:cubicBezTo>
                    <a:pt x="35" y="42"/>
                    <a:pt x="92" y="76"/>
                    <a:pt x="71" y="121"/>
                  </a:cubicBezTo>
                  <a:cubicBezTo>
                    <a:pt x="71" y="121"/>
                    <a:pt x="125" y="83"/>
                    <a:pt x="62" y="24"/>
                  </a:cubicBezTo>
                  <a:cubicBezTo>
                    <a:pt x="72" y="15"/>
                    <a:pt x="72" y="15"/>
                    <a:pt x="72" y="15"/>
                  </a:cubicBezTo>
                  <a:lnTo>
                    <a:pt x="0" y="0"/>
                  </a:lnTo>
                  <a:close/>
                </a:path>
              </a:pathLst>
            </a:custGeom>
            <a:blipFill dpi="0" rotWithShape="1">
              <a:blip r:embed="rId3" cstate="print">
                <a:alphaModFix amt="5000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sym typeface="+mn-lt"/>
              </a:endParaRPr>
            </a:p>
          </p:txBody>
        </p:sp>
        <p:sp>
          <p:nvSpPr>
            <p:cNvPr id="190" name="Freeform 6"/>
            <p:cNvSpPr>
              <a:spLocks/>
            </p:cNvSpPr>
            <p:nvPr/>
          </p:nvSpPr>
          <p:spPr bwMode="auto">
            <a:xfrm>
              <a:off x="5398931" y="3409837"/>
              <a:ext cx="1471335" cy="1911102"/>
            </a:xfrm>
            <a:custGeom>
              <a:avLst/>
              <a:gdLst>
                <a:gd name="T0" fmla="*/ 80 w 143"/>
                <a:gd name="T1" fmla="*/ 0 h 186"/>
                <a:gd name="T2" fmla="*/ 66 w 143"/>
                <a:gd name="T3" fmla="*/ 164 h 186"/>
                <a:gd name="T4" fmla="*/ 49 w 143"/>
                <a:gd name="T5" fmla="*/ 186 h 186"/>
                <a:gd name="T6" fmla="*/ 143 w 143"/>
                <a:gd name="T7" fmla="*/ 186 h 186"/>
                <a:gd name="T8" fmla="*/ 128 w 143"/>
                <a:gd name="T9" fmla="*/ 87 h 186"/>
                <a:gd name="T10" fmla="*/ 114 w 143"/>
                <a:gd name="T11" fmla="*/ 107 h 186"/>
                <a:gd name="T12" fmla="*/ 80 w 143"/>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43" h="186">
                  <a:moveTo>
                    <a:pt x="80" y="0"/>
                  </a:moveTo>
                  <a:cubicBezTo>
                    <a:pt x="80" y="0"/>
                    <a:pt x="0" y="57"/>
                    <a:pt x="66" y="164"/>
                  </a:cubicBezTo>
                  <a:cubicBezTo>
                    <a:pt x="49" y="186"/>
                    <a:pt x="49" y="186"/>
                    <a:pt x="49" y="186"/>
                  </a:cubicBezTo>
                  <a:cubicBezTo>
                    <a:pt x="143" y="186"/>
                    <a:pt x="143" y="186"/>
                    <a:pt x="143" y="186"/>
                  </a:cubicBezTo>
                  <a:cubicBezTo>
                    <a:pt x="128" y="87"/>
                    <a:pt x="128" y="87"/>
                    <a:pt x="128" y="87"/>
                  </a:cubicBezTo>
                  <a:cubicBezTo>
                    <a:pt x="114" y="107"/>
                    <a:pt x="114" y="107"/>
                    <a:pt x="114" y="107"/>
                  </a:cubicBezTo>
                  <a:cubicBezTo>
                    <a:pt x="114" y="107"/>
                    <a:pt x="48" y="71"/>
                    <a:pt x="80" y="0"/>
                  </a:cubicBezTo>
                  <a:close/>
                </a:path>
              </a:pathLst>
            </a:custGeom>
            <a:blipFill dpi="0" rotWithShape="1">
              <a:blip r:embed="rId3" cstate="print">
                <a:alphaModFix amt="5000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sym typeface="+mn-lt"/>
              </a:endParaRPr>
            </a:p>
          </p:txBody>
        </p:sp>
        <p:sp>
          <p:nvSpPr>
            <p:cNvPr id="193" name="Freeform 8"/>
            <p:cNvSpPr>
              <a:spLocks/>
            </p:cNvSpPr>
            <p:nvPr/>
          </p:nvSpPr>
          <p:spPr bwMode="auto">
            <a:xfrm>
              <a:off x="6468496" y="2758325"/>
              <a:ext cx="1237874" cy="1047850"/>
            </a:xfrm>
            <a:custGeom>
              <a:avLst/>
              <a:gdLst>
                <a:gd name="T0" fmla="*/ 0 w 120"/>
                <a:gd name="T1" fmla="*/ 63 h 102"/>
                <a:gd name="T2" fmla="*/ 102 w 120"/>
                <a:gd name="T3" fmla="*/ 55 h 102"/>
                <a:gd name="T4" fmla="*/ 120 w 120"/>
                <a:gd name="T5" fmla="*/ 63 h 102"/>
                <a:gd name="T6" fmla="*/ 73 w 120"/>
                <a:gd name="T7" fmla="*/ 0 h 102"/>
                <a:gd name="T8" fmla="*/ 36 w 120"/>
                <a:gd name="T9" fmla="*/ 16 h 102"/>
                <a:gd name="T10" fmla="*/ 44 w 120"/>
                <a:gd name="T11" fmla="*/ 60 h 102"/>
                <a:gd name="T12" fmla="*/ 0 w 120"/>
                <a:gd name="T13" fmla="*/ 63 h 102"/>
              </a:gdLst>
              <a:ahLst/>
              <a:cxnLst>
                <a:cxn ang="0">
                  <a:pos x="T0" y="T1"/>
                </a:cxn>
                <a:cxn ang="0">
                  <a:pos x="T2" y="T3"/>
                </a:cxn>
                <a:cxn ang="0">
                  <a:pos x="T4" y="T5"/>
                </a:cxn>
                <a:cxn ang="0">
                  <a:pos x="T6" y="T7"/>
                </a:cxn>
                <a:cxn ang="0">
                  <a:pos x="T8" y="T9"/>
                </a:cxn>
                <a:cxn ang="0">
                  <a:pos x="T10" y="T11"/>
                </a:cxn>
                <a:cxn ang="0">
                  <a:pos x="T12" y="T13"/>
                </a:cxn>
              </a:cxnLst>
              <a:rect l="0" t="0" r="r" b="b"/>
              <a:pathLst>
                <a:path w="120" h="102">
                  <a:moveTo>
                    <a:pt x="0" y="63"/>
                  </a:moveTo>
                  <a:cubicBezTo>
                    <a:pt x="0" y="63"/>
                    <a:pt x="96" y="102"/>
                    <a:pt x="102" y="55"/>
                  </a:cubicBezTo>
                  <a:cubicBezTo>
                    <a:pt x="102" y="55"/>
                    <a:pt x="110" y="50"/>
                    <a:pt x="120" y="63"/>
                  </a:cubicBezTo>
                  <a:cubicBezTo>
                    <a:pt x="73" y="0"/>
                    <a:pt x="73" y="0"/>
                    <a:pt x="73" y="0"/>
                  </a:cubicBezTo>
                  <a:cubicBezTo>
                    <a:pt x="36" y="16"/>
                    <a:pt x="36" y="16"/>
                    <a:pt x="36" y="16"/>
                  </a:cubicBezTo>
                  <a:cubicBezTo>
                    <a:pt x="36" y="16"/>
                    <a:pt x="79" y="40"/>
                    <a:pt x="44" y="60"/>
                  </a:cubicBezTo>
                  <a:cubicBezTo>
                    <a:pt x="44" y="60"/>
                    <a:pt x="34" y="70"/>
                    <a:pt x="0" y="63"/>
                  </a:cubicBezTo>
                  <a:close/>
                </a:path>
              </a:pathLst>
            </a:custGeom>
            <a:blipFill dpi="0" rotWithShape="1">
              <a:blip r:embed="rId3" cstate="print">
                <a:alphaModFix amt="50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sym typeface="+mn-lt"/>
              </a:endParaRPr>
            </a:p>
          </p:txBody>
        </p:sp>
        <p:sp>
          <p:nvSpPr>
            <p:cNvPr id="196" name="Freeform 7"/>
            <p:cNvSpPr>
              <a:spLocks/>
            </p:cNvSpPr>
            <p:nvPr/>
          </p:nvSpPr>
          <p:spPr bwMode="auto">
            <a:xfrm>
              <a:off x="6365342" y="3409837"/>
              <a:ext cx="1503910" cy="1552770"/>
            </a:xfrm>
            <a:custGeom>
              <a:avLst/>
              <a:gdLst>
                <a:gd name="T0" fmla="*/ 0 w 146"/>
                <a:gd name="T1" fmla="*/ 0 h 151"/>
                <a:gd name="T2" fmla="*/ 120 w 146"/>
                <a:gd name="T3" fmla="*/ 125 h 151"/>
                <a:gd name="T4" fmla="*/ 128 w 146"/>
                <a:gd name="T5" fmla="*/ 151 h 151"/>
                <a:gd name="T6" fmla="*/ 146 w 146"/>
                <a:gd name="T7" fmla="*/ 85 h 151"/>
                <a:gd name="T8" fmla="*/ 86 w 146"/>
                <a:gd name="T9" fmla="*/ 36 h 151"/>
                <a:gd name="T10" fmla="*/ 91 w 146"/>
                <a:gd name="T11" fmla="*/ 58 h 151"/>
                <a:gd name="T12" fmla="*/ 0 w 146"/>
                <a:gd name="T13" fmla="*/ 0 h 151"/>
              </a:gdLst>
              <a:ahLst/>
              <a:cxnLst>
                <a:cxn ang="0">
                  <a:pos x="T0" y="T1"/>
                </a:cxn>
                <a:cxn ang="0">
                  <a:pos x="T2" y="T3"/>
                </a:cxn>
                <a:cxn ang="0">
                  <a:pos x="T4" y="T5"/>
                </a:cxn>
                <a:cxn ang="0">
                  <a:pos x="T6" y="T7"/>
                </a:cxn>
                <a:cxn ang="0">
                  <a:pos x="T8" y="T9"/>
                </a:cxn>
                <a:cxn ang="0">
                  <a:pos x="T10" y="T11"/>
                </a:cxn>
                <a:cxn ang="0">
                  <a:pos x="T12" y="T13"/>
                </a:cxn>
              </a:cxnLst>
              <a:rect l="0" t="0" r="r" b="b"/>
              <a:pathLst>
                <a:path w="146" h="151">
                  <a:moveTo>
                    <a:pt x="0" y="0"/>
                  </a:moveTo>
                  <a:cubicBezTo>
                    <a:pt x="0" y="0"/>
                    <a:pt x="28" y="103"/>
                    <a:pt x="120" y="125"/>
                  </a:cubicBezTo>
                  <a:cubicBezTo>
                    <a:pt x="128" y="151"/>
                    <a:pt x="128" y="151"/>
                    <a:pt x="128" y="151"/>
                  </a:cubicBezTo>
                  <a:cubicBezTo>
                    <a:pt x="146" y="85"/>
                    <a:pt x="146" y="85"/>
                    <a:pt x="146" y="85"/>
                  </a:cubicBezTo>
                  <a:cubicBezTo>
                    <a:pt x="86" y="36"/>
                    <a:pt x="86" y="36"/>
                    <a:pt x="86" y="36"/>
                  </a:cubicBezTo>
                  <a:cubicBezTo>
                    <a:pt x="86" y="36"/>
                    <a:pt x="93" y="52"/>
                    <a:pt x="91" y="58"/>
                  </a:cubicBezTo>
                  <a:cubicBezTo>
                    <a:pt x="91" y="58"/>
                    <a:pt x="67" y="91"/>
                    <a:pt x="0" y="0"/>
                  </a:cubicBezTo>
                  <a:close/>
                </a:path>
              </a:pathLst>
            </a:custGeom>
            <a:blipFill dpi="0" rotWithShape="1">
              <a:blip r:embed="rId3" cstate="print">
                <a:alphaModFix amt="5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sym typeface="+mn-lt"/>
              </a:endParaRPr>
            </a:p>
          </p:txBody>
        </p:sp>
      </p:grpSp>
      <p:sp>
        <p:nvSpPr>
          <p:cNvPr id="209" name="Rectangle 3"/>
          <p:cNvSpPr txBox="1">
            <a:spLocks noChangeArrowheads="1"/>
          </p:cNvSpPr>
          <p:nvPr/>
        </p:nvSpPr>
        <p:spPr bwMode="auto">
          <a:xfrm>
            <a:off x="971412" y="2004390"/>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210" name="speed"/>
          <p:cNvSpPr txBox="1">
            <a:spLocks noChangeArrowheads="1"/>
          </p:cNvSpPr>
          <p:nvPr/>
        </p:nvSpPr>
        <p:spPr bwMode="auto">
          <a:xfrm>
            <a:off x="2044824" y="1565262"/>
            <a:ext cx="3022611" cy="40011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Three results obtained</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211" name="Rectangle 3"/>
          <p:cNvSpPr txBox="1">
            <a:spLocks noChangeArrowheads="1"/>
          </p:cNvSpPr>
          <p:nvPr/>
        </p:nvSpPr>
        <p:spPr bwMode="auto">
          <a:xfrm>
            <a:off x="255804" y="3700552"/>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212" name="speed"/>
          <p:cNvSpPr txBox="1">
            <a:spLocks noChangeArrowheads="1"/>
          </p:cNvSpPr>
          <p:nvPr/>
        </p:nvSpPr>
        <p:spPr bwMode="auto">
          <a:xfrm>
            <a:off x="1329216" y="3261424"/>
            <a:ext cx="3022611" cy="40011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Achievement sii</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213" name="Rectangle 3"/>
          <p:cNvSpPr txBox="1">
            <a:spLocks noChangeArrowheads="1"/>
          </p:cNvSpPr>
          <p:nvPr/>
        </p:nvSpPr>
        <p:spPr bwMode="auto">
          <a:xfrm>
            <a:off x="1537934" y="5377620"/>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214" name="speed"/>
          <p:cNvSpPr txBox="1">
            <a:spLocks noChangeArrowheads="1"/>
          </p:cNvSpPr>
          <p:nvPr/>
        </p:nvSpPr>
        <p:spPr bwMode="auto">
          <a:xfrm>
            <a:off x="2611346" y="4938492"/>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Achievements achieved 1</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215" name="Rectangle 3"/>
          <p:cNvSpPr txBox="1">
            <a:spLocks noChangeArrowheads="1"/>
          </p:cNvSpPr>
          <p:nvPr/>
        </p:nvSpPr>
        <p:spPr bwMode="auto">
          <a:xfrm>
            <a:off x="6548505" y="2004390"/>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216" name="speed"/>
          <p:cNvSpPr txBox="1">
            <a:spLocks noChangeArrowheads="1"/>
          </p:cNvSpPr>
          <p:nvPr/>
        </p:nvSpPr>
        <p:spPr bwMode="auto">
          <a:xfrm>
            <a:off x="6548505" y="1565262"/>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Four results obtained</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217" name="Rectangle 3"/>
          <p:cNvSpPr txBox="1">
            <a:spLocks noChangeArrowheads="1"/>
          </p:cNvSpPr>
          <p:nvPr/>
        </p:nvSpPr>
        <p:spPr bwMode="auto">
          <a:xfrm>
            <a:off x="7681551" y="3700552"/>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218" name="speed"/>
          <p:cNvSpPr txBox="1">
            <a:spLocks noChangeArrowheads="1"/>
          </p:cNvSpPr>
          <p:nvPr/>
        </p:nvSpPr>
        <p:spPr bwMode="auto">
          <a:xfrm>
            <a:off x="7681551" y="3261424"/>
            <a:ext cx="3022611" cy="40011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Five results obtained</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219" name="Rectangle 3"/>
          <p:cNvSpPr txBox="1">
            <a:spLocks noChangeArrowheads="1"/>
          </p:cNvSpPr>
          <p:nvPr/>
        </p:nvSpPr>
        <p:spPr bwMode="auto">
          <a:xfrm>
            <a:off x="6995759" y="5377620"/>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220" name="speed"/>
          <p:cNvSpPr txBox="1">
            <a:spLocks noChangeArrowheads="1"/>
          </p:cNvSpPr>
          <p:nvPr/>
        </p:nvSpPr>
        <p:spPr bwMode="auto">
          <a:xfrm>
            <a:off x="6995759" y="4938492"/>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Six results obtained</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22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29</a:t>
            </a:fld>
            <a:endParaRPr lang="en-US"/>
          </a:p>
        </p:txBody>
      </p:sp>
    </p:spTree>
    <p:extLst>
      <p:ext uri="{BB962C8B-B14F-4D97-AF65-F5344CB8AC3E}">
        <p14:creationId xmlns:p14="http://schemas.microsoft.com/office/powerpoint/2010/main" val="375908929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6" presetClass="entr" presetSubtype="3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out)">
                                      <p:cBhvr>
                                        <p:cTn id="16" dur="2000"/>
                                        <p:tgtEl>
                                          <p:spTgt spid="3"/>
                                        </p:tgtEl>
                                      </p:cBhvr>
                                    </p:animEffect>
                                  </p:childTnLst>
                                </p:cTn>
                              </p:par>
                            </p:childTnLst>
                          </p:cTn>
                        </p:par>
                        <p:par>
                          <p:cTn id="17" fill="hold">
                            <p:stCondLst>
                              <p:cond delay="28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214"/>
                                        </p:tgtEl>
                                        <p:attrNameLst>
                                          <p:attrName>style.visibility</p:attrName>
                                        </p:attrNameLst>
                                      </p:cBhvr>
                                      <p:to>
                                        <p:strVal val="visible"/>
                                      </p:to>
                                    </p:set>
                                    <p:anim calcmode="lin" valueType="num">
                                      <p:cBhvr>
                                        <p:cTn id="20" dur="500" fill="hold"/>
                                        <p:tgtEl>
                                          <p:spTgt spid="21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14"/>
                                        </p:tgtEl>
                                        <p:attrNameLst>
                                          <p:attrName>ppt_y</p:attrName>
                                        </p:attrNameLst>
                                      </p:cBhvr>
                                      <p:tavLst>
                                        <p:tav tm="0">
                                          <p:val>
                                            <p:strVal val="#ppt_y"/>
                                          </p:val>
                                        </p:tav>
                                        <p:tav tm="100000">
                                          <p:val>
                                            <p:strVal val="#ppt_y"/>
                                          </p:val>
                                        </p:tav>
                                      </p:tavLst>
                                    </p:anim>
                                    <p:anim calcmode="lin" valueType="num">
                                      <p:cBhvr>
                                        <p:cTn id="22" dur="500" fill="hold"/>
                                        <p:tgtEl>
                                          <p:spTgt spid="21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1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14"/>
                                        </p:tgtEl>
                                      </p:cBhvr>
                                    </p:animEffect>
                                  </p:childTnLst>
                                </p:cTn>
                              </p:par>
                              <p:par>
                                <p:cTn id="25" presetID="41" presetClass="entr" presetSubtype="0" fill="hold" grpId="0" nodeType="withEffect">
                                  <p:stCondLst>
                                    <p:cond delay="200"/>
                                  </p:stCondLst>
                                  <p:iterate type="lt">
                                    <p:tmPct val="10000"/>
                                  </p:iterate>
                                  <p:childTnLst>
                                    <p:set>
                                      <p:cBhvr>
                                        <p:cTn id="26" dur="1" fill="hold">
                                          <p:stCondLst>
                                            <p:cond delay="0"/>
                                          </p:stCondLst>
                                        </p:cTn>
                                        <p:tgtEl>
                                          <p:spTgt spid="212"/>
                                        </p:tgtEl>
                                        <p:attrNameLst>
                                          <p:attrName>style.visibility</p:attrName>
                                        </p:attrNameLst>
                                      </p:cBhvr>
                                      <p:to>
                                        <p:strVal val="visible"/>
                                      </p:to>
                                    </p:set>
                                    <p:anim calcmode="lin" valueType="num">
                                      <p:cBhvr>
                                        <p:cTn id="27" dur="500" fill="hold"/>
                                        <p:tgtEl>
                                          <p:spTgt spid="21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12"/>
                                        </p:tgtEl>
                                        <p:attrNameLst>
                                          <p:attrName>ppt_y</p:attrName>
                                        </p:attrNameLst>
                                      </p:cBhvr>
                                      <p:tavLst>
                                        <p:tav tm="0">
                                          <p:val>
                                            <p:strVal val="#ppt_y"/>
                                          </p:val>
                                        </p:tav>
                                        <p:tav tm="100000">
                                          <p:val>
                                            <p:strVal val="#ppt_y"/>
                                          </p:val>
                                        </p:tav>
                                      </p:tavLst>
                                    </p:anim>
                                    <p:anim calcmode="lin" valueType="num">
                                      <p:cBhvr>
                                        <p:cTn id="29" dur="500" fill="hold"/>
                                        <p:tgtEl>
                                          <p:spTgt spid="21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1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12"/>
                                        </p:tgtEl>
                                      </p:cBhvr>
                                    </p:animEffect>
                                  </p:childTnLst>
                                </p:cTn>
                              </p:par>
                              <p:par>
                                <p:cTn id="32" presetID="41" presetClass="entr" presetSubtype="0" fill="hold" grpId="0" nodeType="withEffect">
                                  <p:stCondLst>
                                    <p:cond delay="400"/>
                                  </p:stCondLst>
                                  <p:iterate type="lt">
                                    <p:tmPct val="10000"/>
                                  </p:iterate>
                                  <p:childTnLst>
                                    <p:set>
                                      <p:cBhvr>
                                        <p:cTn id="33" dur="1" fill="hold">
                                          <p:stCondLst>
                                            <p:cond delay="0"/>
                                          </p:stCondLst>
                                        </p:cTn>
                                        <p:tgtEl>
                                          <p:spTgt spid="210"/>
                                        </p:tgtEl>
                                        <p:attrNameLst>
                                          <p:attrName>style.visibility</p:attrName>
                                        </p:attrNameLst>
                                      </p:cBhvr>
                                      <p:to>
                                        <p:strVal val="visible"/>
                                      </p:to>
                                    </p:set>
                                    <p:anim calcmode="lin" valueType="num">
                                      <p:cBhvr>
                                        <p:cTn id="34" dur="500" fill="hold"/>
                                        <p:tgtEl>
                                          <p:spTgt spid="210"/>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10"/>
                                        </p:tgtEl>
                                        <p:attrNameLst>
                                          <p:attrName>ppt_y</p:attrName>
                                        </p:attrNameLst>
                                      </p:cBhvr>
                                      <p:tavLst>
                                        <p:tav tm="0">
                                          <p:val>
                                            <p:strVal val="#ppt_y"/>
                                          </p:val>
                                        </p:tav>
                                        <p:tav tm="100000">
                                          <p:val>
                                            <p:strVal val="#ppt_y"/>
                                          </p:val>
                                        </p:tav>
                                      </p:tavLst>
                                    </p:anim>
                                    <p:anim calcmode="lin" valueType="num">
                                      <p:cBhvr>
                                        <p:cTn id="36" dur="500" fill="hold"/>
                                        <p:tgtEl>
                                          <p:spTgt spid="210"/>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10"/>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10"/>
                                        </p:tgtEl>
                                      </p:cBhvr>
                                    </p:animEffect>
                                  </p:childTnLst>
                                </p:cTn>
                              </p:par>
                              <p:par>
                                <p:cTn id="39" presetID="41" presetClass="entr" presetSubtype="0" fill="hold" grpId="0" nodeType="withEffect">
                                  <p:stCondLst>
                                    <p:cond delay="600"/>
                                  </p:stCondLst>
                                  <p:iterate type="lt">
                                    <p:tmPct val="10000"/>
                                  </p:iterate>
                                  <p:childTnLst>
                                    <p:set>
                                      <p:cBhvr>
                                        <p:cTn id="40" dur="1" fill="hold">
                                          <p:stCondLst>
                                            <p:cond delay="0"/>
                                          </p:stCondLst>
                                        </p:cTn>
                                        <p:tgtEl>
                                          <p:spTgt spid="216"/>
                                        </p:tgtEl>
                                        <p:attrNameLst>
                                          <p:attrName>style.visibility</p:attrName>
                                        </p:attrNameLst>
                                      </p:cBhvr>
                                      <p:to>
                                        <p:strVal val="visible"/>
                                      </p:to>
                                    </p:set>
                                    <p:anim calcmode="lin" valueType="num">
                                      <p:cBhvr>
                                        <p:cTn id="41" dur="500" fill="hold"/>
                                        <p:tgtEl>
                                          <p:spTgt spid="216"/>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16"/>
                                        </p:tgtEl>
                                        <p:attrNameLst>
                                          <p:attrName>ppt_y</p:attrName>
                                        </p:attrNameLst>
                                      </p:cBhvr>
                                      <p:tavLst>
                                        <p:tav tm="0">
                                          <p:val>
                                            <p:strVal val="#ppt_y"/>
                                          </p:val>
                                        </p:tav>
                                        <p:tav tm="100000">
                                          <p:val>
                                            <p:strVal val="#ppt_y"/>
                                          </p:val>
                                        </p:tav>
                                      </p:tavLst>
                                    </p:anim>
                                    <p:anim calcmode="lin" valueType="num">
                                      <p:cBhvr>
                                        <p:cTn id="43" dur="500" fill="hold"/>
                                        <p:tgtEl>
                                          <p:spTgt spid="216"/>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1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16"/>
                                        </p:tgtEl>
                                      </p:cBhvr>
                                    </p:animEffect>
                                  </p:childTnLst>
                                </p:cTn>
                              </p:par>
                              <p:par>
                                <p:cTn id="46" presetID="41" presetClass="entr" presetSubtype="0" fill="hold" grpId="0" nodeType="withEffect">
                                  <p:stCondLst>
                                    <p:cond delay="800"/>
                                  </p:stCondLst>
                                  <p:iterate type="lt">
                                    <p:tmPct val="10000"/>
                                  </p:iterate>
                                  <p:childTnLst>
                                    <p:set>
                                      <p:cBhvr>
                                        <p:cTn id="47" dur="1" fill="hold">
                                          <p:stCondLst>
                                            <p:cond delay="0"/>
                                          </p:stCondLst>
                                        </p:cTn>
                                        <p:tgtEl>
                                          <p:spTgt spid="218"/>
                                        </p:tgtEl>
                                        <p:attrNameLst>
                                          <p:attrName>style.visibility</p:attrName>
                                        </p:attrNameLst>
                                      </p:cBhvr>
                                      <p:to>
                                        <p:strVal val="visible"/>
                                      </p:to>
                                    </p:set>
                                    <p:anim calcmode="lin" valueType="num">
                                      <p:cBhvr>
                                        <p:cTn id="48" dur="500" fill="hold"/>
                                        <p:tgtEl>
                                          <p:spTgt spid="218"/>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218"/>
                                        </p:tgtEl>
                                        <p:attrNameLst>
                                          <p:attrName>ppt_y</p:attrName>
                                        </p:attrNameLst>
                                      </p:cBhvr>
                                      <p:tavLst>
                                        <p:tav tm="0">
                                          <p:val>
                                            <p:strVal val="#ppt_y"/>
                                          </p:val>
                                        </p:tav>
                                        <p:tav tm="100000">
                                          <p:val>
                                            <p:strVal val="#ppt_y"/>
                                          </p:val>
                                        </p:tav>
                                      </p:tavLst>
                                    </p:anim>
                                    <p:anim calcmode="lin" valueType="num">
                                      <p:cBhvr>
                                        <p:cTn id="50" dur="500" fill="hold"/>
                                        <p:tgtEl>
                                          <p:spTgt spid="218"/>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218"/>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218"/>
                                        </p:tgtEl>
                                      </p:cBhvr>
                                    </p:animEffect>
                                  </p:childTnLst>
                                </p:cTn>
                              </p:par>
                              <p:par>
                                <p:cTn id="53" presetID="41" presetClass="entr" presetSubtype="0" fill="hold" grpId="0" nodeType="withEffect">
                                  <p:stCondLst>
                                    <p:cond delay="1000"/>
                                  </p:stCondLst>
                                  <p:iterate type="lt">
                                    <p:tmPct val="10000"/>
                                  </p:iterate>
                                  <p:childTnLst>
                                    <p:set>
                                      <p:cBhvr>
                                        <p:cTn id="54" dur="1" fill="hold">
                                          <p:stCondLst>
                                            <p:cond delay="0"/>
                                          </p:stCondLst>
                                        </p:cTn>
                                        <p:tgtEl>
                                          <p:spTgt spid="220"/>
                                        </p:tgtEl>
                                        <p:attrNameLst>
                                          <p:attrName>style.visibility</p:attrName>
                                        </p:attrNameLst>
                                      </p:cBhvr>
                                      <p:to>
                                        <p:strVal val="visible"/>
                                      </p:to>
                                    </p:set>
                                    <p:anim calcmode="lin" valueType="num">
                                      <p:cBhvr>
                                        <p:cTn id="55" dur="500" fill="hold"/>
                                        <p:tgtEl>
                                          <p:spTgt spid="220"/>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220"/>
                                        </p:tgtEl>
                                        <p:attrNameLst>
                                          <p:attrName>ppt_y</p:attrName>
                                        </p:attrNameLst>
                                      </p:cBhvr>
                                      <p:tavLst>
                                        <p:tav tm="0">
                                          <p:val>
                                            <p:strVal val="#ppt_y"/>
                                          </p:val>
                                        </p:tav>
                                        <p:tav tm="100000">
                                          <p:val>
                                            <p:strVal val="#ppt_y"/>
                                          </p:val>
                                        </p:tav>
                                      </p:tavLst>
                                    </p:anim>
                                    <p:anim calcmode="lin" valueType="num">
                                      <p:cBhvr>
                                        <p:cTn id="57" dur="500" fill="hold"/>
                                        <p:tgtEl>
                                          <p:spTgt spid="220"/>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220"/>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220"/>
                                        </p:tgtEl>
                                      </p:cBhvr>
                                    </p:animEffect>
                                  </p:childTnLst>
                                </p:cTn>
                              </p:par>
                            </p:childTnLst>
                          </p:cTn>
                        </p:par>
                        <p:par>
                          <p:cTn id="60" fill="hold">
                            <p:stCondLst>
                              <p:cond delay="4550"/>
                            </p:stCondLst>
                            <p:childTnLst>
                              <p:par>
                                <p:cTn id="61" presetID="10" presetClass="entr" presetSubtype="0" fill="hold" grpId="0" nodeType="afterEffect">
                                  <p:stCondLst>
                                    <p:cond delay="0"/>
                                  </p:stCondLst>
                                  <p:iterate type="lt">
                                    <p:tmPct val="10000"/>
                                  </p:iterate>
                                  <p:childTnLst>
                                    <p:set>
                                      <p:cBhvr>
                                        <p:cTn id="62" dur="1" fill="hold">
                                          <p:stCondLst>
                                            <p:cond delay="0"/>
                                          </p:stCondLst>
                                        </p:cTn>
                                        <p:tgtEl>
                                          <p:spTgt spid="213"/>
                                        </p:tgtEl>
                                        <p:attrNameLst>
                                          <p:attrName>style.visibility</p:attrName>
                                        </p:attrNameLst>
                                      </p:cBhvr>
                                      <p:to>
                                        <p:strVal val="visible"/>
                                      </p:to>
                                    </p:set>
                                    <p:animEffect transition="in" filter="fade">
                                      <p:cBhvr>
                                        <p:cTn id="63" dur="500"/>
                                        <p:tgtEl>
                                          <p:spTgt spid="213"/>
                                        </p:tgtEl>
                                      </p:cBhvr>
                                    </p:animEffect>
                                  </p:childTnLst>
                                </p:cTn>
                              </p:par>
                              <p:par>
                                <p:cTn id="64" presetID="10" presetClass="entr" presetSubtype="0" fill="hold" grpId="0" nodeType="withEffect">
                                  <p:stCondLst>
                                    <p:cond delay="300"/>
                                  </p:stCondLst>
                                  <p:iterate type="lt">
                                    <p:tmPct val="10000"/>
                                  </p:iterate>
                                  <p:childTnLst>
                                    <p:set>
                                      <p:cBhvr>
                                        <p:cTn id="65" dur="1" fill="hold">
                                          <p:stCondLst>
                                            <p:cond delay="0"/>
                                          </p:stCondLst>
                                        </p:cTn>
                                        <p:tgtEl>
                                          <p:spTgt spid="211"/>
                                        </p:tgtEl>
                                        <p:attrNameLst>
                                          <p:attrName>style.visibility</p:attrName>
                                        </p:attrNameLst>
                                      </p:cBhvr>
                                      <p:to>
                                        <p:strVal val="visible"/>
                                      </p:to>
                                    </p:set>
                                    <p:animEffect transition="in" filter="fade">
                                      <p:cBhvr>
                                        <p:cTn id="66" dur="500"/>
                                        <p:tgtEl>
                                          <p:spTgt spid="211"/>
                                        </p:tgtEl>
                                      </p:cBhvr>
                                    </p:animEffect>
                                  </p:childTnLst>
                                </p:cTn>
                              </p:par>
                              <p:par>
                                <p:cTn id="67" presetID="10" presetClass="entr" presetSubtype="0" fill="hold" grpId="0" nodeType="withEffect">
                                  <p:stCondLst>
                                    <p:cond delay="600"/>
                                  </p:stCondLst>
                                  <p:iterate type="lt">
                                    <p:tmPct val="10000"/>
                                  </p:iterate>
                                  <p:childTnLst>
                                    <p:set>
                                      <p:cBhvr>
                                        <p:cTn id="68" dur="1" fill="hold">
                                          <p:stCondLst>
                                            <p:cond delay="0"/>
                                          </p:stCondLst>
                                        </p:cTn>
                                        <p:tgtEl>
                                          <p:spTgt spid="209"/>
                                        </p:tgtEl>
                                        <p:attrNameLst>
                                          <p:attrName>style.visibility</p:attrName>
                                        </p:attrNameLst>
                                      </p:cBhvr>
                                      <p:to>
                                        <p:strVal val="visible"/>
                                      </p:to>
                                    </p:set>
                                    <p:animEffect transition="in" filter="fade">
                                      <p:cBhvr>
                                        <p:cTn id="69" dur="500"/>
                                        <p:tgtEl>
                                          <p:spTgt spid="209"/>
                                        </p:tgtEl>
                                      </p:cBhvr>
                                    </p:animEffect>
                                  </p:childTnLst>
                                </p:cTn>
                              </p:par>
                              <p:par>
                                <p:cTn id="70" presetID="10" presetClass="entr" presetSubtype="0" fill="hold" grpId="0" nodeType="withEffect">
                                  <p:stCondLst>
                                    <p:cond delay="900"/>
                                  </p:stCondLst>
                                  <p:iterate type="lt">
                                    <p:tmPct val="10000"/>
                                  </p:iterate>
                                  <p:childTnLst>
                                    <p:set>
                                      <p:cBhvr>
                                        <p:cTn id="71" dur="1" fill="hold">
                                          <p:stCondLst>
                                            <p:cond delay="0"/>
                                          </p:stCondLst>
                                        </p:cTn>
                                        <p:tgtEl>
                                          <p:spTgt spid="215"/>
                                        </p:tgtEl>
                                        <p:attrNameLst>
                                          <p:attrName>style.visibility</p:attrName>
                                        </p:attrNameLst>
                                      </p:cBhvr>
                                      <p:to>
                                        <p:strVal val="visible"/>
                                      </p:to>
                                    </p:set>
                                    <p:animEffect transition="in" filter="fade">
                                      <p:cBhvr>
                                        <p:cTn id="72" dur="500"/>
                                        <p:tgtEl>
                                          <p:spTgt spid="215"/>
                                        </p:tgtEl>
                                      </p:cBhvr>
                                    </p:animEffect>
                                  </p:childTnLst>
                                </p:cTn>
                              </p:par>
                              <p:par>
                                <p:cTn id="73" presetID="10" presetClass="entr" presetSubtype="0" fill="hold" grpId="0" nodeType="withEffect">
                                  <p:stCondLst>
                                    <p:cond delay="1200"/>
                                  </p:stCondLst>
                                  <p:iterate type="lt">
                                    <p:tmPct val="10000"/>
                                  </p:iterate>
                                  <p:childTnLst>
                                    <p:set>
                                      <p:cBhvr>
                                        <p:cTn id="74" dur="1" fill="hold">
                                          <p:stCondLst>
                                            <p:cond delay="0"/>
                                          </p:stCondLst>
                                        </p:cTn>
                                        <p:tgtEl>
                                          <p:spTgt spid="217"/>
                                        </p:tgtEl>
                                        <p:attrNameLst>
                                          <p:attrName>style.visibility</p:attrName>
                                        </p:attrNameLst>
                                      </p:cBhvr>
                                      <p:to>
                                        <p:strVal val="visible"/>
                                      </p:to>
                                    </p:set>
                                    <p:animEffect transition="in" filter="fade">
                                      <p:cBhvr>
                                        <p:cTn id="75" dur="500"/>
                                        <p:tgtEl>
                                          <p:spTgt spid="217"/>
                                        </p:tgtEl>
                                      </p:cBhvr>
                                    </p:animEffect>
                                  </p:childTnLst>
                                </p:cTn>
                              </p:par>
                              <p:par>
                                <p:cTn id="76" presetID="10" presetClass="entr" presetSubtype="0" fill="hold" grpId="0" nodeType="withEffect">
                                  <p:stCondLst>
                                    <p:cond delay="1500"/>
                                  </p:stCondLst>
                                  <p:iterate type="lt">
                                    <p:tmPct val="10000"/>
                                  </p:iterate>
                                  <p:childTnLst>
                                    <p:set>
                                      <p:cBhvr>
                                        <p:cTn id="77" dur="1" fill="hold">
                                          <p:stCondLst>
                                            <p:cond delay="0"/>
                                          </p:stCondLst>
                                        </p:cTn>
                                        <p:tgtEl>
                                          <p:spTgt spid="219"/>
                                        </p:tgtEl>
                                        <p:attrNameLst>
                                          <p:attrName>style.visibility</p:attrName>
                                        </p:attrNameLst>
                                      </p:cBhvr>
                                      <p:to>
                                        <p:strVal val="visible"/>
                                      </p:to>
                                    </p:set>
                                    <p:animEffect transition="in" filter="fade">
                                      <p:cBhvr>
                                        <p:cTn id="78"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09" grpId="0"/>
      <p:bldP spid="210" grpId="0"/>
      <p:bldP spid="211" grpId="0"/>
      <p:bldP spid="212" grpId="0"/>
      <p:bldP spid="213" grpId="0"/>
      <p:bldP spid="214" grpId="0"/>
      <p:bldP spid="215" grpId="0"/>
      <p:bldP spid="216" grpId="0"/>
      <p:bldP spid="217" grpId="0"/>
      <p:bldP spid="218" grpId="0"/>
      <p:bldP spid="219" grpId="0"/>
      <p:bldP spid="2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69257" y="1162273"/>
            <a:ext cx="3514726" cy="600870"/>
          </a:xfrm>
          <a:prstGeom prst="rect">
            <a:avLst/>
          </a:prstGeom>
          <a:noFill/>
        </p:spPr>
        <p:txBody>
          <a:bodyPr wrap="square" lIns="0" tIns="0" rIns="0" bIns="0" rtlCol="0">
            <a:spAutoFit/>
          </a:bodyPr>
          <a:lstStyle/>
          <a:p>
            <a:pPr>
              <a:lnSpc>
                <a:spcPct val="130000"/>
              </a:lnSpc>
            </a:pPr>
            <a:r>
              <a:rPr lang="zh-CN" altLang="en-US" sz="3500" dirty="0">
                <a:solidFill>
                  <a:schemeClr val="accent4">
                    <a:lumMod val="20000"/>
                    <a:lumOff val="80000"/>
                  </a:schemeClr>
                </a:solidFill>
                <a:effectLst>
                  <a:outerShdw blurRad="38100" dist="38100" dir="2700000" algn="tl">
                    <a:srgbClr val="000000">
                      <a:alpha val="43137"/>
                    </a:srgbClr>
                  </a:outerShdw>
                </a:effectLst>
                <a:latin typeface="Hakuu" pitchFamily="49" charset="-128"/>
                <a:ea typeface="Hakuu" pitchFamily="49" charset="-128"/>
                <a:cs typeface="魂心" pitchFamily="1" charset="-128"/>
              </a:rPr>
              <a:t>Eyes</a:t>
            </a:r>
            <a:endParaRPr lang="en-US" sz="3500" dirty="0">
              <a:solidFill>
                <a:schemeClr val="accent4">
                  <a:lumMod val="20000"/>
                  <a:lumOff val="80000"/>
                </a:schemeClr>
              </a:solidFill>
              <a:effectLst>
                <a:outerShdw blurRad="38100" dist="38100" dir="2700000" algn="tl">
                  <a:srgbClr val="000000">
                    <a:alpha val="43137"/>
                  </a:srgbClr>
                </a:outerShdw>
              </a:effectLst>
              <a:latin typeface="Hakuu" pitchFamily="49" charset="-128"/>
              <a:ea typeface="Hakuu" pitchFamily="49" charset="-128"/>
              <a:cs typeface="魂心" pitchFamily="1" charset="-128"/>
            </a:endParaRPr>
          </a:p>
        </p:txBody>
      </p:sp>
      <p:sp>
        <p:nvSpPr>
          <p:cNvPr id="15" name="TextBox 14"/>
          <p:cNvSpPr txBox="1"/>
          <p:nvPr/>
        </p:nvSpPr>
        <p:spPr>
          <a:xfrm>
            <a:off x="6974477" y="1821115"/>
            <a:ext cx="4649252" cy="812915"/>
          </a:xfrm>
          <a:prstGeom prst="rect">
            <a:avLst/>
          </a:prstGeom>
          <a:noFill/>
        </p:spPr>
        <p:txBody>
          <a:bodyPr wrap="square" lIns="0" tIns="0" rIns="0" bIns="0" rtlCol="0">
            <a:spAutoFit/>
          </a:bodyPr>
          <a:lstStyle/>
          <a:p>
            <a:pPr>
              <a:lnSpc>
                <a:spcPct val="130000"/>
              </a:lnSpc>
            </a:pPr>
            <a:r>
              <a:rPr lang="zh-CN" altLang="en-US" sz="14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       You can enter your description description by clicking on the text box, or by copying and pasting, enter your description description here.</a:t>
            </a:r>
            <a:endParaRPr lang="en-US" sz="14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endParaRPr>
          </a:p>
        </p:txBody>
      </p:sp>
      <p:sp>
        <p:nvSpPr>
          <p:cNvPr id="16" name="Text Placeholder 3"/>
          <p:cNvSpPr txBox="1">
            <a:spLocks/>
          </p:cNvSpPr>
          <p:nvPr/>
        </p:nvSpPr>
        <p:spPr>
          <a:xfrm>
            <a:off x="6971996" y="2917177"/>
            <a:ext cx="4295271"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latinLnBrk="0">
              <a:lnSpc>
                <a:spcPct val="130000"/>
              </a:lnSpc>
              <a:defRPr/>
            </a:pPr>
            <a:r>
              <a:rPr kumimoji="0" lang="en-US" altLang="ko-KR"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01.</a:t>
            </a: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Overview of the annual work</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18" name="Text Placeholder 3"/>
          <p:cNvSpPr txBox="1">
            <a:spLocks/>
          </p:cNvSpPr>
          <p:nvPr/>
        </p:nvSpPr>
        <p:spPr>
          <a:xfrm>
            <a:off x="6971996" y="3519536"/>
            <a:ext cx="4295271"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en-US" altLang="ko-KR"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02.</a:t>
            </a: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Completion of the work</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19" name="Text Placeholder 3"/>
          <p:cNvSpPr txBox="1">
            <a:spLocks/>
          </p:cNvSpPr>
          <p:nvPr/>
        </p:nvSpPr>
        <p:spPr>
          <a:xfrm>
            <a:off x="6971996" y="4076777"/>
            <a:ext cx="4163535"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en-US" altLang="ko-KR"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03.</a:t>
            </a: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Show of work results</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2" name="Text Placeholder 3"/>
          <p:cNvSpPr txBox="1">
            <a:spLocks/>
          </p:cNvSpPr>
          <p:nvPr/>
        </p:nvSpPr>
        <p:spPr>
          <a:xfrm>
            <a:off x="6971996" y="4623994"/>
            <a:ext cx="4295271"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en-US" altLang="ko-KR"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04.</a:t>
            </a: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Next year's work plan</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Tree>
    <p:extLst>
      <p:ext uri="{BB962C8B-B14F-4D97-AF65-F5344CB8AC3E}">
        <p14:creationId xmlns:p14="http://schemas.microsoft.com/office/powerpoint/2010/main" val="341141034"/>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par>
                          <p:cTn id="17" fill="hold">
                            <p:stCondLst>
                              <p:cond delay="2300"/>
                            </p:stCondLst>
                            <p:childTnLst>
                              <p:par>
                                <p:cTn id="18" presetID="2" presetClass="entr" presetSubtype="4" decel="10000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4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6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5701832"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Gain results and experience</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22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30</a:t>
            </a:fld>
            <a:endParaRPr lang="en-US"/>
          </a:p>
        </p:txBody>
      </p:sp>
      <p:grpSp>
        <p:nvGrpSpPr>
          <p:cNvPr id="4" name="组合 3"/>
          <p:cNvGrpSpPr/>
          <p:nvPr/>
        </p:nvGrpSpPr>
        <p:grpSpPr>
          <a:xfrm>
            <a:off x="7931427" y="1406211"/>
            <a:ext cx="4025348" cy="3982337"/>
            <a:chOff x="8018771" y="2258856"/>
            <a:chExt cx="3288901" cy="3124200"/>
          </a:xfrm>
        </p:grpSpPr>
        <p:sp>
          <p:nvSpPr>
            <p:cNvPr id="35" name="圆角矩形 34"/>
            <p:cNvSpPr/>
            <p:nvPr/>
          </p:nvSpPr>
          <p:spPr>
            <a:xfrm>
              <a:off x="8018771" y="2258856"/>
              <a:ext cx="1032345" cy="706341"/>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a:off x="8018771" y="3058017"/>
              <a:ext cx="1032345" cy="706341"/>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10275327" y="3854915"/>
              <a:ext cx="1032345" cy="706341"/>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a:off x="8018771" y="3857178"/>
              <a:ext cx="1032345" cy="706341"/>
            </a:xfrm>
            <a:prstGeom prst="roundRect">
              <a:avLst/>
            </a:prstGeom>
            <a:blipFill dpi="0"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7" name="圆角矩形 46"/>
            <p:cNvSpPr/>
            <p:nvPr/>
          </p:nvSpPr>
          <p:spPr>
            <a:xfrm>
              <a:off x="10266837" y="2258856"/>
              <a:ext cx="1032345" cy="706341"/>
            </a:xfrm>
            <a:prstGeom prst="roundRect">
              <a:avLst/>
            </a:prstGeom>
            <a:blipFill dpi="0"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8" name="圆角矩形 47"/>
            <p:cNvSpPr/>
            <p:nvPr/>
          </p:nvSpPr>
          <p:spPr>
            <a:xfrm>
              <a:off x="9143371" y="3058017"/>
              <a:ext cx="1032345" cy="706341"/>
            </a:xfrm>
            <a:prstGeom prst="roundRect">
              <a:avLst/>
            </a:prstGeom>
            <a:blipFill dpi="0"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9" name="圆角矩形 17"/>
            <p:cNvSpPr/>
            <p:nvPr/>
          </p:nvSpPr>
          <p:spPr>
            <a:xfrm rot="18884533">
              <a:off x="8754463" y="3593648"/>
              <a:ext cx="643067" cy="380313"/>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blipFill dpi="0"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50" name="圆角矩形 17"/>
            <p:cNvSpPr/>
            <p:nvPr/>
          </p:nvSpPr>
          <p:spPr>
            <a:xfrm rot="18884533">
              <a:off x="9889534" y="2793144"/>
              <a:ext cx="643067" cy="380313"/>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blipFill dpi="0"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1" name="圆角矩形 40"/>
            <p:cNvSpPr/>
            <p:nvPr/>
          </p:nvSpPr>
          <p:spPr>
            <a:xfrm>
              <a:off x="10267404" y="3058017"/>
              <a:ext cx="1032344" cy="706341"/>
            </a:xfrm>
            <a:prstGeom prst="roundRect">
              <a:avLst/>
            </a:prstGeom>
            <a:blipFill dpi="0"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2" name="圆角矩形 41"/>
            <p:cNvSpPr/>
            <p:nvPr/>
          </p:nvSpPr>
          <p:spPr>
            <a:xfrm>
              <a:off x="10266837" y="4676715"/>
              <a:ext cx="1032344" cy="706341"/>
            </a:xfrm>
            <a:prstGeom prst="roundRect">
              <a:avLst/>
            </a:prstGeom>
            <a:blipFill dpi="0"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3" name="圆角矩形 42"/>
            <p:cNvSpPr/>
            <p:nvPr/>
          </p:nvSpPr>
          <p:spPr>
            <a:xfrm>
              <a:off x="9143371" y="3854914"/>
              <a:ext cx="1032344" cy="706341"/>
            </a:xfrm>
            <a:prstGeom prst="roundRect">
              <a:avLst/>
            </a:prstGeom>
            <a:blipFill dpi="0"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4" name="圆角矩形 17"/>
            <p:cNvSpPr/>
            <p:nvPr/>
          </p:nvSpPr>
          <p:spPr>
            <a:xfrm rot="18884533">
              <a:off x="9889534" y="3621130"/>
              <a:ext cx="643067" cy="317639"/>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blipFill dpi="0"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5" name="圆角矩形 17"/>
            <p:cNvSpPr/>
            <p:nvPr/>
          </p:nvSpPr>
          <p:spPr>
            <a:xfrm rot="2188039">
              <a:off x="9790321" y="4407555"/>
              <a:ext cx="821730" cy="402193"/>
            </a:xfrm>
            <a:custGeom>
              <a:avLst/>
              <a:gdLst>
                <a:gd name="connsiteX0" fmla="*/ 0 w 901862"/>
                <a:gd name="connsiteY0" fmla="*/ 43448 h 260684"/>
                <a:gd name="connsiteX1" fmla="*/ 43448 w 901862"/>
                <a:gd name="connsiteY1" fmla="*/ 0 h 260684"/>
                <a:gd name="connsiteX2" fmla="*/ 858414 w 901862"/>
                <a:gd name="connsiteY2" fmla="*/ 0 h 260684"/>
                <a:gd name="connsiteX3" fmla="*/ 901862 w 901862"/>
                <a:gd name="connsiteY3" fmla="*/ 43448 h 260684"/>
                <a:gd name="connsiteX4" fmla="*/ 901862 w 901862"/>
                <a:gd name="connsiteY4" fmla="*/ 217236 h 260684"/>
                <a:gd name="connsiteX5" fmla="*/ 858414 w 901862"/>
                <a:gd name="connsiteY5" fmla="*/ 260684 h 260684"/>
                <a:gd name="connsiteX6" fmla="*/ 43448 w 901862"/>
                <a:gd name="connsiteY6" fmla="*/ 260684 h 260684"/>
                <a:gd name="connsiteX7" fmla="*/ 0 w 901862"/>
                <a:gd name="connsiteY7" fmla="*/ 217236 h 260684"/>
                <a:gd name="connsiteX8" fmla="*/ 0 w 901862"/>
                <a:gd name="connsiteY8" fmla="*/ 43448 h 260684"/>
                <a:gd name="connsiteX0" fmla="*/ 0 w 901862"/>
                <a:gd name="connsiteY0" fmla="*/ 43539 h 260775"/>
                <a:gd name="connsiteX1" fmla="*/ 43448 w 901862"/>
                <a:gd name="connsiteY1" fmla="*/ 91 h 260775"/>
                <a:gd name="connsiteX2" fmla="*/ 469179 w 901862"/>
                <a:gd name="connsiteY2" fmla="*/ 0 h 260775"/>
                <a:gd name="connsiteX3" fmla="*/ 858414 w 901862"/>
                <a:gd name="connsiteY3" fmla="*/ 91 h 260775"/>
                <a:gd name="connsiteX4" fmla="*/ 901862 w 901862"/>
                <a:gd name="connsiteY4" fmla="*/ 43539 h 260775"/>
                <a:gd name="connsiteX5" fmla="*/ 901862 w 901862"/>
                <a:gd name="connsiteY5" fmla="*/ 217327 h 260775"/>
                <a:gd name="connsiteX6" fmla="*/ 858414 w 901862"/>
                <a:gd name="connsiteY6" fmla="*/ 260775 h 260775"/>
                <a:gd name="connsiteX7" fmla="*/ 43448 w 901862"/>
                <a:gd name="connsiteY7" fmla="*/ 260775 h 260775"/>
                <a:gd name="connsiteX8" fmla="*/ 0 w 901862"/>
                <a:gd name="connsiteY8" fmla="*/ 217327 h 260775"/>
                <a:gd name="connsiteX9" fmla="*/ 0 w 901862"/>
                <a:gd name="connsiteY9" fmla="*/ 43539 h 260775"/>
                <a:gd name="connsiteX0" fmla="*/ 0 w 901862"/>
                <a:gd name="connsiteY0" fmla="*/ 43448 h 260684"/>
                <a:gd name="connsiteX1" fmla="*/ 43448 w 901862"/>
                <a:gd name="connsiteY1" fmla="*/ 0 h 260684"/>
                <a:gd name="connsiteX2" fmla="*/ 441588 w 901862"/>
                <a:gd name="connsiteY2" fmla="*/ 144593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43448 h 260684"/>
                <a:gd name="connsiteX1" fmla="*/ 43448 w 901862"/>
                <a:gd name="connsiteY1" fmla="*/ 0 h 260684"/>
                <a:gd name="connsiteX2" fmla="*/ 446920 w 901862"/>
                <a:gd name="connsiteY2" fmla="*/ 82317 h 260684"/>
                <a:gd name="connsiteX3" fmla="*/ 858414 w 901862"/>
                <a:gd name="connsiteY3" fmla="*/ 0 h 260684"/>
                <a:gd name="connsiteX4" fmla="*/ 901862 w 901862"/>
                <a:gd name="connsiteY4" fmla="*/ 43448 h 260684"/>
                <a:gd name="connsiteX5" fmla="*/ 901862 w 901862"/>
                <a:gd name="connsiteY5" fmla="*/ 217236 h 260684"/>
                <a:gd name="connsiteX6" fmla="*/ 858414 w 901862"/>
                <a:gd name="connsiteY6" fmla="*/ 260684 h 260684"/>
                <a:gd name="connsiteX7" fmla="*/ 43448 w 901862"/>
                <a:gd name="connsiteY7" fmla="*/ 260684 h 260684"/>
                <a:gd name="connsiteX8" fmla="*/ 0 w 901862"/>
                <a:gd name="connsiteY8" fmla="*/ 217236 h 260684"/>
                <a:gd name="connsiteX9" fmla="*/ 0 w 901862"/>
                <a:gd name="connsiteY9" fmla="*/ 43448 h 26068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90518 h 307754"/>
                <a:gd name="connsiteX1" fmla="*/ 60498 w 901862"/>
                <a:gd name="connsiteY1" fmla="*/ 0 h 307754"/>
                <a:gd name="connsiteX2" fmla="*/ 446920 w 901862"/>
                <a:gd name="connsiteY2" fmla="*/ 129387 h 307754"/>
                <a:gd name="connsiteX3" fmla="*/ 858414 w 901862"/>
                <a:gd name="connsiteY3" fmla="*/ 47070 h 307754"/>
                <a:gd name="connsiteX4" fmla="*/ 901862 w 901862"/>
                <a:gd name="connsiteY4" fmla="*/ 90518 h 307754"/>
                <a:gd name="connsiteX5" fmla="*/ 901862 w 901862"/>
                <a:gd name="connsiteY5" fmla="*/ 264306 h 307754"/>
                <a:gd name="connsiteX6" fmla="*/ 858414 w 901862"/>
                <a:gd name="connsiteY6" fmla="*/ 307754 h 307754"/>
                <a:gd name="connsiteX7" fmla="*/ 43448 w 901862"/>
                <a:gd name="connsiteY7" fmla="*/ 307754 h 307754"/>
                <a:gd name="connsiteX8" fmla="*/ 0 w 901862"/>
                <a:gd name="connsiteY8" fmla="*/ 264306 h 307754"/>
                <a:gd name="connsiteX9" fmla="*/ 0 w 901862"/>
                <a:gd name="connsiteY9" fmla="*/ 90518 h 307754"/>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46920 w 901862"/>
                <a:gd name="connsiteY2" fmla="*/ 147932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8414 w 901862"/>
                <a:gd name="connsiteY3" fmla="*/ 65615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56799 w 901862"/>
                <a:gd name="connsiteY3" fmla="*/ 5045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3023 w 901862"/>
                <a:gd name="connsiteY3" fmla="*/ 26637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809712 w 901862"/>
                <a:gd name="connsiteY3" fmla="*/ 36769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09063 h 326299"/>
                <a:gd name="connsiteX1" fmla="*/ 55530 w 901862"/>
                <a:gd name="connsiteY1" fmla="*/ 0 h 326299"/>
                <a:gd name="connsiteX2" fmla="*/ 408216 w 901862"/>
                <a:gd name="connsiteY2" fmla="*/ 142707 h 326299"/>
                <a:gd name="connsiteX3" fmla="*/ 792935 w 901862"/>
                <a:gd name="connsiteY3" fmla="*/ 23223 h 326299"/>
                <a:gd name="connsiteX4" fmla="*/ 901862 w 901862"/>
                <a:gd name="connsiteY4" fmla="*/ 109063 h 326299"/>
                <a:gd name="connsiteX5" fmla="*/ 901862 w 901862"/>
                <a:gd name="connsiteY5" fmla="*/ 282851 h 326299"/>
                <a:gd name="connsiteX6" fmla="*/ 858414 w 901862"/>
                <a:gd name="connsiteY6" fmla="*/ 326299 h 326299"/>
                <a:gd name="connsiteX7" fmla="*/ 43448 w 901862"/>
                <a:gd name="connsiteY7" fmla="*/ 326299 h 326299"/>
                <a:gd name="connsiteX8" fmla="*/ 0 w 901862"/>
                <a:gd name="connsiteY8" fmla="*/ 282851 h 326299"/>
                <a:gd name="connsiteX9" fmla="*/ 0 w 901862"/>
                <a:gd name="connsiteY9" fmla="*/ 109063 h 326299"/>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3448 w 901862"/>
                <a:gd name="connsiteY7" fmla="*/ 373490 h 373490"/>
                <a:gd name="connsiteX8" fmla="*/ 0 w 901862"/>
                <a:gd name="connsiteY8" fmla="*/ 330042 h 373490"/>
                <a:gd name="connsiteX9" fmla="*/ 0 w 901862"/>
                <a:gd name="connsiteY9" fmla="*/ 156254 h 373490"/>
                <a:gd name="connsiteX0" fmla="*/ 0 w 901862"/>
                <a:gd name="connsiteY0" fmla="*/ 156254 h 373784"/>
                <a:gd name="connsiteX1" fmla="*/ 45639 w 901862"/>
                <a:gd name="connsiteY1" fmla="*/ 0 h 373784"/>
                <a:gd name="connsiteX2" fmla="*/ 408216 w 901862"/>
                <a:gd name="connsiteY2" fmla="*/ 189898 h 373784"/>
                <a:gd name="connsiteX3" fmla="*/ 792935 w 901862"/>
                <a:gd name="connsiteY3" fmla="*/ 70414 h 373784"/>
                <a:gd name="connsiteX4" fmla="*/ 901862 w 901862"/>
                <a:gd name="connsiteY4" fmla="*/ 156254 h 373784"/>
                <a:gd name="connsiteX5" fmla="*/ 901862 w 901862"/>
                <a:gd name="connsiteY5" fmla="*/ 330042 h 373784"/>
                <a:gd name="connsiteX6" fmla="*/ 858414 w 901862"/>
                <a:gd name="connsiteY6" fmla="*/ 373490 h 373784"/>
                <a:gd name="connsiteX7" fmla="*/ 486526 w 901862"/>
                <a:gd name="connsiteY7" fmla="*/ 373784 h 373784"/>
                <a:gd name="connsiteX8" fmla="*/ 43448 w 901862"/>
                <a:gd name="connsiteY8" fmla="*/ 373490 h 373784"/>
                <a:gd name="connsiteX9" fmla="*/ 0 w 901862"/>
                <a:gd name="connsiteY9" fmla="*/ 330042 h 373784"/>
                <a:gd name="connsiteX10" fmla="*/ 0 w 901862"/>
                <a:gd name="connsiteY10" fmla="*/ 156254 h 373784"/>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71864 w 901862"/>
                <a:gd name="connsiteY7" fmla="*/ 26426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490"/>
                <a:gd name="connsiteX1" fmla="*/ 45639 w 901862"/>
                <a:gd name="connsiteY1" fmla="*/ 0 h 373490"/>
                <a:gd name="connsiteX2" fmla="*/ 408216 w 901862"/>
                <a:gd name="connsiteY2" fmla="*/ 189898 h 373490"/>
                <a:gd name="connsiteX3" fmla="*/ 792935 w 901862"/>
                <a:gd name="connsiteY3" fmla="*/ 70414 h 373490"/>
                <a:gd name="connsiteX4" fmla="*/ 901862 w 901862"/>
                <a:gd name="connsiteY4" fmla="*/ 156254 h 373490"/>
                <a:gd name="connsiteX5" fmla="*/ 901862 w 901862"/>
                <a:gd name="connsiteY5" fmla="*/ 330042 h 373490"/>
                <a:gd name="connsiteX6" fmla="*/ 858414 w 901862"/>
                <a:gd name="connsiteY6" fmla="*/ 373490 h 373490"/>
                <a:gd name="connsiteX7" fmla="*/ 459752 w 901862"/>
                <a:gd name="connsiteY7" fmla="*/ 336619 h 373490"/>
                <a:gd name="connsiteX8" fmla="*/ 43448 w 901862"/>
                <a:gd name="connsiteY8" fmla="*/ 373490 h 373490"/>
                <a:gd name="connsiteX9" fmla="*/ 0 w 901862"/>
                <a:gd name="connsiteY9" fmla="*/ 330042 h 373490"/>
                <a:gd name="connsiteX10" fmla="*/ 0 w 901862"/>
                <a:gd name="connsiteY10" fmla="*/ 156254 h 373490"/>
                <a:gd name="connsiteX0" fmla="*/ 0 w 901862"/>
                <a:gd name="connsiteY0" fmla="*/ 156254 h 373507"/>
                <a:gd name="connsiteX1" fmla="*/ 45639 w 901862"/>
                <a:gd name="connsiteY1" fmla="*/ 0 h 373507"/>
                <a:gd name="connsiteX2" fmla="*/ 408216 w 901862"/>
                <a:gd name="connsiteY2" fmla="*/ 189898 h 373507"/>
                <a:gd name="connsiteX3" fmla="*/ 792935 w 901862"/>
                <a:gd name="connsiteY3" fmla="*/ 70414 h 373507"/>
                <a:gd name="connsiteX4" fmla="*/ 901862 w 901862"/>
                <a:gd name="connsiteY4" fmla="*/ 156254 h 373507"/>
                <a:gd name="connsiteX5" fmla="*/ 901862 w 901862"/>
                <a:gd name="connsiteY5" fmla="*/ 330042 h 373507"/>
                <a:gd name="connsiteX6" fmla="*/ 858414 w 901862"/>
                <a:gd name="connsiteY6" fmla="*/ 373490 h 373507"/>
                <a:gd name="connsiteX7" fmla="*/ 459752 w 901862"/>
                <a:gd name="connsiteY7" fmla="*/ 336619 h 373507"/>
                <a:gd name="connsiteX8" fmla="*/ 43448 w 901862"/>
                <a:gd name="connsiteY8" fmla="*/ 373490 h 373507"/>
                <a:gd name="connsiteX9" fmla="*/ 0 w 901862"/>
                <a:gd name="connsiteY9" fmla="*/ 330042 h 373507"/>
                <a:gd name="connsiteX10" fmla="*/ 0 w 901862"/>
                <a:gd name="connsiteY10" fmla="*/ 156254 h 373507"/>
                <a:gd name="connsiteX0" fmla="*/ 0 w 901862"/>
                <a:gd name="connsiteY0" fmla="*/ 156254 h 420677"/>
                <a:gd name="connsiteX1" fmla="*/ 45639 w 901862"/>
                <a:gd name="connsiteY1" fmla="*/ 0 h 420677"/>
                <a:gd name="connsiteX2" fmla="*/ 408216 w 901862"/>
                <a:gd name="connsiteY2" fmla="*/ 189898 h 420677"/>
                <a:gd name="connsiteX3" fmla="*/ 792935 w 901862"/>
                <a:gd name="connsiteY3" fmla="*/ 70414 h 420677"/>
                <a:gd name="connsiteX4" fmla="*/ 901862 w 901862"/>
                <a:gd name="connsiteY4" fmla="*/ 156254 h 420677"/>
                <a:gd name="connsiteX5" fmla="*/ 901862 w 901862"/>
                <a:gd name="connsiteY5" fmla="*/ 330042 h 420677"/>
                <a:gd name="connsiteX6" fmla="*/ 858414 w 901862"/>
                <a:gd name="connsiteY6" fmla="*/ 373490 h 420677"/>
                <a:gd name="connsiteX7" fmla="*/ 459752 w 901862"/>
                <a:gd name="connsiteY7" fmla="*/ 336619 h 420677"/>
                <a:gd name="connsiteX8" fmla="*/ 49971 w 901862"/>
                <a:gd name="connsiteY8" fmla="*/ 420666 h 420677"/>
                <a:gd name="connsiteX9" fmla="*/ 0 w 901862"/>
                <a:gd name="connsiteY9" fmla="*/ 330042 h 420677"/>
                <a:gd name="connsiteX10" fmla="*/ 0 w 901862"/>
                <a:gd name="connsiteY10" fmla="*/ 156254 h 420677"/>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460941"/>
                <a:gd name="connsiteX1" fmla="*/ 45639 w 901862"/>
                <a:gd name="connsiteY1" fmla="*/ 0 h 460941"/>
                <a:gd name="connsiteX2" fmla="*/ 408216 w 901862"/>
                <a:gd name="connsiteY2" fmla="*/ 189898 h 460941"/>
                <a:gd name="connsiteX3" fmla="*/ 792935 w 901862"/>
                <a:gd name="connsiteY3" fmla="*/ 70414 h 460941"/>
                <a:gd name="connsiteX4" fmla="*/ 901862 w 901862"/>
                <a:gd name="connsiteY4" fmla="*/ 156254 h 460941"/>
                <a:gd name="connsiteX5" fmla="*/ 901862 w 901862"/>
                <a:gd name="connsiteY5" fmla="*/ 330042 h 460941"/>
                <a:gd name="connsiteX6" fmla="*/ 834446 w 901862"/>
                <a:gd name="connsiteY6" fmla="*/ 460941 h 460941"/>
                <a:gd name="connsiteX7" fmla="*/ 459752 w 901862"/>
                <a:gd name="connsiteY7" fmla="*/ 336619 h 460941"/>
                <a:gd name="connsiteX8" fmla="*/ 49971 w 901862"/>
                <a:gd name="connsiteY8" fmla="*/ 420666 h 460941"/>
                <a:gd name="connsiteX9" fmla="*/ 0 w 901862"/>
                <a:gd name="connsiteY9" fmla="*/ 330042 h 460941"/>
                <a:gd name="connsiteX10" fmla="*/ 0 w 901862"/>
                <a:gd name="connsiteY10" fmla="*/ 156254 h 460941"/>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59752 w 901862"/>
                <a:gd name="connsiteY7" fmla="*/ 33661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49971 w 901862"/>
                <a:gd name="connsiteY8" fmla="*/ 420666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56254 h 518129"/>
                <a:gd name="connsiteX1" fmla="*/ 45639 w 901862"/>
                <a:gd name="connsiteY1" fmla="*/ 0 h 518129"/>
                <a:gd name="connsiteX2" fmla="*/ 408216 w 901862"/>
                <a:gd name="connsiteY2" fmla="*/ 189898 h 518129"/>
                <a:gd name="connsiteX3" fmla="*/ 792935 w 901862"/>
                <a:gd name="connsiteY3" fmla="*/ 70414 h 518129"/>
                <a:gd name="connsiteX4" fmla="*/ 901862 w 901862"/>
                <a:gd name="connsiteY4" fmla="*/ 156254 h 518129"/>
                <a:gd name="connsiteX5" fmla="*/ 901862 w 901862"/>
                <a:gd name="connsiteY5" fmla="*/ 330042 h 518129"/>
                <a:gd name="connsiteX6" fmla="*/ 820718 w 901862"/>
                <a:gd name="connsiteY6" fmla="*/ 518129 h 518129"/>
                <a:gd name="connsiteX7" fmla="*/ 449618 w 901862"/>
                <a:gd name="connsiteY7" fmla="*/ 343309 h 518129"/>
                <a:gd name="connsiteX8" fmla="*/ 53233 w 901862"/>
                <a:gd name="connsiteY8" fmla="*/ 444254 h 518129"/>
                <a:gd name="connsiteX9" fmla="*/ 0 w 901862"/>
                <a:gd name="connsiteY9" fmla="*/ 330042 h 518129"/>
                <a:gd name="connsiteX10" fmla="*/ 0 w 901862"/>
                <a:gd name="connsiteY10" fmla="*/ 156254 h 518129"/>
                <a:gd name="connsiteX0" fmla="*/ 0 w 901862"/>
                <a:gd name="connsiteY0" fmla="*/ 171490 h 533365"/>
                <a:gd name="connsiteX1" fmla="*/ 27185 w 901862"/>
                <a:gd name="connsiteY1" fmla="*/ 0 h 533365"/>
                <a:gd name="connsiteX2" fmla="*/ 408216 w 901862"/>
                <a:gd name="connsiteY2" fmla="*/ 205134 h 533365"/>
                <a:gd name="connsiteX3" fmla="*/ 792935 w 901862"/>
                <a:gd name="connsiteY3" fmla="*/ 85650 h 533365"/>
                <a:gd name="connsiteX4" fmla="*/ 901862 w 901862"/>
                <a:gd name="connsiteY4" fmla="*/ 171490 h 533365"/>
                <a:gd name="connsiteX5" fmla="*/ 901862 w 901862"/>
                <a:gd name="connsiteY5" fmla="*/ 345278 h 533365"/>
                <a:gd name="connsiteX6" fmla="*/ 820718 w 901862"/>
                <a:gd name="connsiteY6" fmla="*/ 533365 h 533365"/>
                <a:gd name="connsiteX7" fmla="*/ 449618 w 901862"/>
                <a:gd name="connsiteY7" fmla="*/ 358545 h 533365"/>
                <a:gd name="connsiteX8" fmla="*/ 53233 w 901862"/>
                <a:gd name="connsiteY8" fmla="*/ 459490 h 533365"/>
                <a:gd name="connsiteX9" fmla="*/ 0 w 901862"/>
                <a:gd name="connsiteY9" fmla="*/ 345278 h 533365"/>
                <a:gd name="connsiteX10" fmla="*/ 0 w 901862"/>
                <a:gd name="connsiteY10" fmla="*/ 171490 h 53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862" h="533365">
                  <a:moveTo>
                    <a:pt x="0" y="171490"/>
                  </a:moveTo>
                  <a:cubicBezTo>
                    <a:pt x="0" y="147494"/>
                    <a:pt x="3189" y="0"/>
                    <a:pt x="27185" y="0"/>
                  </a:cubicBezTo>
                  <a:cubicBezTo>
                    <a:pt x="108606" y="96799"/>
                    <a:pt x="280591" y="190859"/>
                    <a:pt x="408216" y="205134"/>
                  </a:cubicBezTo>
                  <a:cubicBezTo>
                    <a:pt x="535841" y="219409"/>
                    <a:pt x="638523" y="203937"/>
                    <a:pt x="792935" y="85650"/>
                  </a:cubicBezTo>
                  <a:cubicBezTo>
                    <a:pt x="816931" y="85650"/>
                    <a:pt x="901862" y="147494"/>
                    <a:pt x="901862" y="171490"/>
                  </a:cubicBezTo>
                  <a:lnTo>
                    <a:pt x="901862" y="345278"/>
                  </a:lnTo>
                  <a:cubicBezTo>
                    <a:pt x="901862" y="369274"/>
                    <a:pt x="844714" y="533365"/>
                    <a:pt x="820718" y="533365"/>
                  </a:cubicBezTo>
                  <a:cubicBezTo>
                    <a:pt x="658038" y="406441"/>
                    <a:pt x="577532" y="370857"/>
                    <a:pt x="449618" y="358545"/>
                  </a:cubicBezTo>
                  <a:cubicBezTo>
                    <a:pt x="321704" y="346233"/>
                    <a:pt x="129858" y="460586"/>
                    <a:pt x="53233" y="459490"/>
                  </a:cubicBezTo>
                  <a:cubicBezTo>
                    <a:pt x="29237" y="459490"/>
                    <a:pt x="0" y="369274"/>
                    <a:pt x="0" y="345278"/>
                  </a:cubicBezTo>
                  <a:lnTo>
                    <a:pt x="0" y="171490"/>
                  </a:lnTo>
                  <a:close/>
                </a:path>
              </a:pathLst>
            </a:custGeom>
            <a:blipFill dpi="0"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0" name="圆角矩形 39"/>
            <p:cNvSpPr/>
            <p:nvPr/>
          </p:nvSpPr>
          <p:spPr>
            <a:xfrm>
              <a:off x="9143371" y="2258856"/>
              <a:ext cx="1032345" cy="706341"/>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Rectangle 8"/>
          <p:cNvSpPr>
            <a:spLocks noChangeArrowheads="1"/>
          </p:cNvSpPr>
          <p:nvPr/>
        </p:nvSpPr>
        <p:spPr bwMode="auto">
          <a:xfrm>
            <a:off x="702110" y="1831204"/>
            <a:ext cx="6712481" cy="919968"/>
          </a:xfrm>
          <a:prstGeom prst="rect">
            <a:avLst/>
          </a:prstGeom>
          <a:noFill/>
          <a:ln>
            <a:solidFill>
              <a:schemeClr val="bg1">
                <a:lumMod val="85000"/>
              </a:schemeClr>
            </a:solidFill>
            <a:prstDash val="dash"/>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Rectangle 3"/>
          <p:cNvSpPr txBox="1">
            <a:spLocks noChangeArrowheads="1"/>
          </p:cNvSpPr>
          <p:nvPr/>
        </p:nvSpPr>
        <p:spPr bwMode="auto">
          <a:xfrm>
            <a:off x="855106" y="1997187"/>
            <a:ext cx="6390520"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500" dirty="0">
              <a:solidFill>
                <a:schemeClr val="bg1"/>
              </a:solidFill>
              <a:latin typeface="方正兰亭纤黑简体" pitchFamily="65" charset="-122"/>
              <a:ea typeface="方正兰亭纤黑简体" pitchFamily="65" charset="-122"/>
            </a:endParaRPr>
          </a:p>
        </p:txBody>
      </p:sp>
      <p:grpSp>
        <p:nvGrpSpPr>
          <p:cNvPr id="5" name="组合 4"/>
          <p:cNvGrpSpPr/>
          <p:nvPr/>
        </p:nvGrpSpPr>
        <p:grpSpPr>
          <a:xfrm>
            <a:off x="3355384" y="1343402"/>
            <a:ext cx="4070016" cy="789876"/>
            <a:chOff x="5098774" y="1343402"/>
            <a:chExt cx="2326625" cy="789876"/>
          </a:xfrm>
        </p:grpSpPr>
        <p:sp>
          <p:nvSpPr>
            <p:cNvPr id="62" name="Rectangle 53"/>
            <p:cNvSpPr>
              <a:spLocks noChangeArrowheads="1"/>
            </p:cNvSpPr>
            <p:nvPr/>
          </p:nvSpPr>
          <p:spPr bwMode="gray">
            <a:xfrm flipH="1">
              <a:off x="5098774" y="1343402"/>
              <a:ext cx="2326175" cy="497542"/>
            </a:xfrm>
            <a:prstGeom prst="homePlate">
              <a:avLst/>
            </a:prstGeom>
            <a:blipFill dpi="0" rotWithShape="1">
              <a:blip r:embed="rId6" cstate="print">
                <a:alphaModFix amt="5000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64" name="speed"/>
            <p:cNvSpPr txBox="1">
              <a:spLocks noChangeArrowheads="1"/>
            </p:cNvSpPr>
            <p:nvPr/>
          </p:nvSpPr>
          <p:spPr bwMode="auto">
            <a:xfrm>
              <a:off x="5184183" y="1372044"/>
              <a:ext cx="2241216" cy="761234"/>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Gained business experience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grpSp>
      <p:sp>
        <p:nvSpPr>
          <p:cNvPr id="66" name="Rectangle 8"/>
          <p:cNvSpPr>
            <a:spLocks noChangeArrowheads="1"/>
          </p:cNvSpPr>
          <p:nvPr/>
        </p:nvSpPr>
        <p:spPr bwMode="auto">
          <a:xfrm>
            <a:off x="711599" y="3474278"/>
            <a:ext cx="6712481" cy="919968"/>
          </a:xfrm>
          <a:prstGeom prst="rect">
            <a:avLst/>
          </a:prstGeom>
          <a:noFill/>
          <a:ln>
            <a:solidFill>
              <a:schemeClr val="bg1">
                <a:lumMod val="85000"/>
              </a:schemeClr>
            </a:solidFill>
            <a:prstDash val="dash"/>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Rectangle 3"/>
          <p:cNvSpPr txBox="1">
            <a:spLocks noChangeArrowheads="1"/>
          </p:cNvSpPr>
          <p:nvPr/>
        </p:nvSpPr>
        <p:spPr bwMode="auto">
          <a:xfrm>
            <a:off x="864595" y="3640261"/>
            <a:ext cx="6390520"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500" dirty="0">
              <a:solidFill>
                <a:schemeClr val="bg1"/>
              </a:solidFill>
              <a:latin typeface="方正兰亭纤黑简体" pitchFamily="65" charset="-122"/>
              <a:ea typeface="方正兰亭纤黑简体" pitchFamily="65" charset="-122"/>
            </a:endParaRPr>
          </a:p>
        </p:txBody>
      </p:sp>
      <p:grpSp>
        <p:nvGrpSpPr>
          <p:cNvPr id="6" name="组合 5"/>
          <p:cNvGrpSpPr/>
          <p:nvPr/>
        </p:nvGrpSpPr>
        <p:grpSpPr>
          <a:xfrm>
            <a:off x="2805193" y="2986476"/>
            <a:ext cx="4629695" cy="497542"/>
            <a:chOff x="5108263" y="2986476"/>
            <a:chExt cx="2326625" cy="497542"/>
          </a:xfrm>
        </p:grpSpPr>
        <p:sp>
          <p:nvSpPr>
            <p:cNvPr id="65" name="Rectangle 53"/>
            <p:cNvSpPr>
              <a:spLocks noChangeArrowheads="1"/>
            </p:cNvSpPr>
            <p:nvPr/>
          </p:nvSpPr>
          <p:spPr bwMode="gray">
            <a:xfrm flipH="1">
              <a:off x="5108263" y="2986476"/>
              <a:ext cx="2326175" cy="497542"/>
            </a:xfrm>
            <a:prstGeom prst="homePlate">
              <a:avLst/>
            </a:prstGeom>
            <a:blipFill dpi="0" rotWithShape="1">
              <a:blip r:embed="rId6" cstate="print">
                <a:alphaModFix amt="50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68" name="speed"/>
            <p:cNvSpPr txBox="1">
              <a:spLocks noChangeArrowheads="1"/>
            </p:cNvSpPr>
            <p:nvPr/>
          </p:nvSpPr>
          <p:spPr bwMode="auto">
            <a:xfrm>
              <a:off x="5287136" y="3015118"/>
              <a:ext cx="2147752"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Management experience gained</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grpSp>
      <p:sp>
        <p:nvSpPr>
          <p:cNvPr id="70" name="Rectangle 8"/>
          <p:cNvSpPr>
            <a:spLocks noChangeArrowheads="1"/>
          </p:cNvSpPr>
          <p:nvPr/>
        </p:nvSpPr>
        <p:spPr bwMode="auto">
          <a:xfrm>
            <a:off x="702109" y="5125912"/>
            <a:ext cx="6712481" cy="919968"/>
          </a:xfrm>
          <a:prstGeom prst="rect">
            <a:avLst/>
          </a:prstGeom>
          <a:noFill/>
          <a:ln>
            <a:solidFill>
              <a:schemeClr val="bg1">
                <a:lumMod val="85000"/>
              </a:schemeClr>
            </a:solidFill>
            <a:prstDash val="dash"/>
          </a:ln>
        </p:spPr>
        <p:txBody>
          <a:bodyPr vert="horz" wrap="square" lIns="68571" tIns="34285" rIns="68571" bIns="3428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Rectangle 3"/>
          <p:cNvSpPr txBox="1">
            <a:spLocks noChangeArrowheads="1"/>
          </p:cNvSpPr>
          <p:nvPr/>
        </p:nvSpPr>
        <p:spPr bwMode="auto">
          <a:xfrm>
            <a:off x="855105" y="5291895"/>
            <a:ext cx="6390520"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After you hit your content here, or by copying your text, choose paste in this box and choose to keep only the text.</a:t>
            </a:r>
            <a:endParaRPr lang="en-US" altLang="ko-KR" sz="1500" dirty="0">
              <a:solidFill>
                <a:schemeClr val="bg1"/>
              </a:solidFill>
              <a:latin typeface="方正兰亭纤黑简体" pitchFamily="65" charset="-122"/>
              <a:ea typeface="方正兰亭纤黑简体" pitchFamily="65" charset="-122"/>
            </a:endParaRPr>
          </a:p>
        </p:txBody>
      </p:sp>
      <p:grpSp>
        <p:nvGrpSpPr>
          <p:cNvPr id="7" name="组合 6"/>
          <p:cNvGrpSpPr/>
          <p:nvPr/>
        </p:nvGrpSpPr>
        <p:grpSpPr>
          <a:xfrm>
            <a:off x="3161129" y="4638110"/>
            <a:ext cx="4264270" cy="497542"/>
            <a:chOff x="5098773" y="4638110"/>
            <a:chExt cx="2326625" cy="497542"/>
          </a:xfrm>
        </p:grpSpPr>
        <p:sp>
          <p:nvSpPr>
            <p:cNvPr id="69" name="Rectangle 53"/>
            <p:cNvSpPr>
              <a:spLocks noChangeArrowheads="1"/>
            </p:cNvSpPr>
            <p:nvPr/>
          </p:nvSpPr>
          <p:spPr bwMode="gray">
            <a:xfrm flipH="1">
              <a:off x="5098773" y="4638110"/>
              <a:ext cx="2326175" cy="497542"/>
            </a:xfrm>
            <a:prstGeom prst="homePlate">
              <a:avLst/>
            </a:prstGeom>
            <a:blipFill dpi="0" rotWithShape="1">
              <a:blip r:embed="rId6" cstate="print">
                <a:alphaModFix amt="50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72" name="speed"/>
            <p:cNvSpPr txBox="1">
              <a:spLocks noChangeArrowheads="1"/>
            </p:cNvSpPr>
            <p:nvPr/>
          </p:nvSpPr>
          <p:spPr bwMode="auto">
            <a:xfrm>
              <a:off x="5277646" y="4686630"/>
              <a:ext cx="2147752"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Technical experience gained</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grpSp>
    </p:spTree>
    <p:extLst>
      <p:ext uri="{BB962C8B-B14F-4D97-AF65-F5344CB8AC3E}">
        <p14:creationId xmlns:p14="http://schemas.microsoft.com/office/powerpoint/2010/main" val="204272941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par>
                          <p:cTn id="17" fill="hold">
                            <p:stCondLst>
                              <p:cond delay="1300"/>
                            </p:stCondLst>
                            <p:childTnLst>
                              <p:par>
                                <p:cTn id="18" presetID="1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ppt_x</p:attrName>
                                        </p:attrNameLst>
                                      </p:cBhvr>
                                      <p:tavLst>
                                        <p:tav tm="0">
                                          <p:val>
                                            <p:strVal val="#ppt_x+#ppt_w*1.125000"/>
                                          </p:val>
                                        </p:tav>
                                        <p:tav tm="100000">
                                          <p:val>
                                            <p:strVal val="#ppt_x"/>
                                          </p:val>
                                        </p:tav>
                                      </p:tavLst>
                                    </p:anim>
                                    <p:animEffect transition="in" filter="wipe(left)">
                                      <p:cBhvr>
                                        <p:cTn id="21" dur="500"/>
                                        <p:tgtEl>
                                          <p:spTgt spid="5"/>
                                        </p:tgtEl>
                                      </p:cBhvr>
                                    </p:animEffect>
                                  </p:childTnLst>
                                </p:cTn>
                              </p:par>
                              <p:par>
                                <p:cTn id="22" presetID="1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ppt_x</p:attrName>
                                        </p:attrNameLst>
                                      </p:cBhvr>
                                      <p:tavLst>
                                        <p:tav tm="0">
                                          <p:val>
                                            <p:strVal val="#ppt_x+#ppt_w*1.125000"/>
                                          </p:val>
                                        </p:tav>
                                        <p:tav tm="100000">
                                          <p:val>
                                            <p:strVal val="#ppt_x"/>
                                          </p:val>
                                        </p:tav>
                                      </p:tavLst>
                                    </p:anim>
                                    <p:animEffect transition="in" filter="wipe(left)">
                                      <p:cBhvr>
                                        <p:cTn id="25" dur="500"/>
                                        <p:tgtEl>
                                          <p:spTgt spid="6"/>
                                        </p:tgtEl>
                                      </p:cBhvr>
                                    </p:animEffect>
                                  </p:childTnLst>
                                </p:cTn>
                              </p:par>
                              <p:par>
                                <p:cTn id="26" presetID="12" presetClass="entr" presetSubtype="2"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ppt_x</p:attrName>
                                        </p:attrNameLst>
                                      </p:cBhvr>
                                      <p:tavLst>
                                        <p:tav tm="0">
                                          <p:val>
                                            <p:strVal val="#ppt_x+#ppt_w*1.125000"/>
                                          </p:val>
                                        </p:tav>
                                        <p:tav tm="100000">
                                          <p:val>
                                            <p:strVal val="#ppt_x"/>
                                          </p:val>
                                        </p:tav>
                                      </p:tavLst>
                                    </p:anim>
                                    <p:animEffect transition="in" filter="wipe(left)">
                                      <p:cBhvr>
                                        <p:cTn id="29" dur="500"/>
                                        <p:tgtEl>
                                          <p:spTgt spid="7"/>
                                        </p:tgtEl>
                                      </p:cBhvr>
                                    </p:animEffect>
                                  </p:childTnLst>
                                </p:cTn>
                              </p:par>
                            </p:childTnLst>
                          </p:cTn>
                        </p:par>
                        <p:par>
                          <p:cTn id="30" fill="hold">
                            <p:stCondLst>
                              <p:cond delay="1800"/>
                            </p:stCondLst>
                            <p:childTnLst>
                              <p:par>
                                <p:cTn id="31" presetID="2" presetClass="entr" presetSubtype="6"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1+#ppt_w/2"/>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childTnLst>
                          </p:cTn>
                        </p:par>
                        <p:par>
                          <p:cTn id="35" fill="hold">
                            <p:stCondLst>
                              <p:cond delay="2300"/>
                            </p:stCondLst>
                            <p:childTnLst>
                              <p:par>
                                <p:cTn id="36" presetID="2" presetClass="entr" presetSubtype="6" fill="hold" grpId="0" nodeType="after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additive="base">
                                        <p:cTn id="38" dur="500" fill="hold"/>
                                        <p:tgtEl>
                                          <p:spTgt spid="66"/>
                                        </p:tgtEl>
                                        <p:attrNameLst>
                                          <p:attrName>ppt_x</p:attrName>
                                        </p:attrNameLst>
                                      </p:cBhvr>
                                      <p:tavLst>
                                        <p:tav tm="0">
                                          <p:val>
                                            <p:strVal val="1+#ppt_w/2"/>
                                          </p:val>
                                        </p:tav>
                                        <p:tav tm="100000">
                                          <p:val>
                                            <p:strVal val="#ppt_x"/>
                                          </p:val>
                                        </p:tav>
                                      </p:tavLst>
                                    </p:anim>
                                    <p:anim calcmode="lin" valueType="num">
                                      <p:cBhvr additive="base">
                                        <p:cTn id="39" dur="500" fill="hold"/>
                                        <p:tgtEl>
                                          <p:spTgt spid="66"/>
                                        </p:tgtEl>
                                        <p:attrNameLst>
                                          <p:attrName>ppt_y</p:attrName>
                                        </p:attrNameLst>
                                      </p:cBhvr>
                                      <p:tavLst>
                                        <p:tav tm="0">
                                          <p:val>
                                            <p:strVal val="1+#ppt_h/2"/>
                                          </p:val>
                                        </p:tav>
                                        <p:tav tm="100000">
                                          <p:val>
                                            <p:strVal val="#ppt_y"/>
                                          </p:val>
                                        </p:tav>
                                      </p:tavLst>
                                    </p:anim>
                                  </p:childTnLst>
                                </p:cTn>
                              </p:par>
                            </p:childTnLst>
                          </p:cTn>
                        </p:par>
                        <p:par>
                          <p:cTn id="40" fill="hold">
                            <p:stCondLst>
                              <p:cond delay="2800"/>
                            </p:stCondLst>
                            <p:childTnLst>
                              <p:par>
                                <p:cTn id="41" presetID="2" presetClass="entr" presetSubtype="6"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500" fill="hold"/>
                                        <p:tgtEl>
                                          <p:spTgt spid="70"/>
                                        </p:tgtEl>
                                        <p:attrNameLst>
                                          <p:attrName>ppt_x</p:attrName>
                                        </p:attrNameLst>
                                      </p:cBhvr>
                                      <p:tavLst>
                                        <p:tav tm="0">
                                          <p:val>
                                            <p:strVal val="1+#ppt_w/2"/>
                                          </p:val>
                                        </p:tav>
                                        <p:tav tm="100000">
                                          <p:val>
                                            <p:strVal val="#ppt_x"/>
                                          </p:val>
                                        </p:tav>
                                      </p:tavLst>
                                    </p:anim>
                                    <p:anim calcmode="lin" valueType="num">
                                      <p:cBhvr additive="base">
                                        <p:cTn id="44" dur="500" fill="hold"/>
                                        <p:tgtEl>
                                          <p:spTgt spid="70"/>
                                        </p:tgtEl>
                                        <p:attrNameLst>
                                          <p:attrName>ppt_y</p:attrName>
                                        </p:attrNameLst>
                                      </p:cBhvr>
                                      <p:tavLst>
                                        <p:tav tm="0">
                                          <p:val>
                                            <p:strVal val="1+#ppt_h/2"/>
                                          </p:val>
                                        </p:tav>
                                        <p:tav tm="100000">
                                          <p:val>
                                            <p:strVal val="#ppt_y"/>
                                          </p:val>
                                        </p:tav>
                                      </p:tavLst>
                                    </p:anim>
                                  </p:childTnLst>
                                </p:cTn>
                              </p:par>
                            </p:childTnLst>
                          </p:cTn>
                        </p:par>
                        <p:par>
                          <p:cTn id="45" fill="hold">
                            <p:stCondLst>
                              <p:cond delay="3300"/>
                            </p:stCondLst>
                            <p:childTnLst>
                              <p:par>
                                <p:cTn id="46" presetID="45" presetClass="entr" presetSubtype="0" fill="hold" grpId="0" nodeType="afterEffect">
                                  <p:stCondLst>
                                    <p:cond delay="0"/>
                                  </p:stCondLst>
                                  <p:iterate type="lt">
                                    <p:tmPct val="10000"/>
                                  </p:iterate>
                                  <p:childTnLst>
                                    <p:set>
                                      <p:cBhvr>
                                        <p:cTn id="47" dur="1" fill="hold">
                                          <p:stCondLst>
                                            <p:cond delay="0"/>
                                          </p:stCondLst>
                                        </p:cTn>
                                        <p:tgtEl>
                                          <p:spTgt spid="63"/>
                                        </p:tgtEl>
                                        <p:attrNameLst>
                                          <p:attrName>style.visibility</p:attrName>
                                        </p:attrNameLst>
                                      </p:cBhvr>
                                      <p:to>
                                        <p:strVal val="visible"/>
                                      </p:to>
                                    </p:set>
                                    <p:animEffect transition="in" filter="fade">
                                      <p:cBhvr>
                                        <p:cTn id="48" dur="300"/>
                                        <p:tgtEl>
                                          <p:spTgt spid="63"/>
                                        </p:tgtEl>
                                      </p:cBhvr>
                                    </p:animEffect>
                                    <p:anim calcmode="lin" valueType="num">
                                      <p:cBhvr>
                                        <p:cTn id="49" dur="300" fill="hold"/>
                                        <p:tgtEl>
                                          <p:spTgt spid="63"/>
                                        </p:tgtEl>
                                        <p:attrNameLst>
                                          <p:attrName>ppt_w</p:attrName>
                                        </p:attrNameLst>
                                      </p:cBhvr>
                                      <p:tavLst>
                                        <p:tav tm="0" fmla="#ppt_w*sin(2.5*pi*$)">
                                          <p:val>
                                            <p:fltVal val="0"/>
                                          </p:val>
                                        </p:tav>
                                        <p:tav tm="100000">
                                          <p:val>
                                            <p:fltVal val="1"/>
                                          </p:val>
                                        </p:tav>
                                      </p:tavLst>
                                    </p:anim>
                                    <p:anim calcmode="lin" valueType="num">
                                      <p:cBhvr>
                                        <p:cTn id="50" dur="300" fill="hold"/>
                                        <p:tgtEl>
                                          <p:spTgt spid="63"/>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500"/>
                                  </p:stCondLst>
                                  <p:iterate type="lt">
                                    <p:tmPct val="10000"/>
                                  </p:iterate>
                                  <p:childTnLst>
                                    <p:set>
                                      <p:cBhvr>
                                        <p:cTn id="52" dur="1" fill="hold">
                                          <p:stCondLst>
                                            <p:cond delay="0"/>
                                          </p:stCondLst>
                                        </p:cTn>
                                        <p:tgtEl>
                                          <p:spTgt spid="67"/>
                                        </p:tgtEl>
                                        <p:attrNameLst>
                                          <p:attrName>style.visibility</p:attrName>
                                        </p:attrNameLst>
                                      </p:cBhvr>
                                      <p:to>
                                        <p:strVal val="visible"/>
                                      </p:to>
                                    </p:set>
                                    <p:animEffect transition="in" filter="fade">
                                      <p:cBhvr>
                                        <p:cTn id="53" dur="300"/>
                                        <p:tgtEl>
                                          <p:spTgt spid="67"/>
                                        </p:tgtEl>
                                      </p:cBhvr>
                                    </p:animEffect>
                                    <p:anim calcmode="lin" valueType="num">
                                      <p:cBhvr>
                                        <p:cTn id="54" dur="300" fill="hold"/>
                                        <p:tgtEl>
                                          <p:spTgt spid="67"/>
                                        </p:tgtEl>
                                        <p:attrNameLst>
                                          <p:attrName>ppt_w</p:attrName>
                                        </p:attrNameLst>
                                      </p:cBhvr>
                                      <p:tavLst>
                                        <p:tav tm="0" fmla="#ppt_w*sin(2.5*pi*$)">
                                          <p:val>
                                            <p:fltVal val="0"/>
                                          </p:val>
                                        </p:tav>
                                        <p:tav tm="100000">
                                          <p:val>
                                            <p:fltVal val="1"/>
                                          </p:val>
                                        </p:tav>
                                      </p:tavLst>
                                    </p:anim>
                                    <p:anim calcmode="lin" valueType="num">
                                      <p:cBhvr>
                                        <p:cTn id="55" dur="300" fill="hold"/>
                                        <p:tgtEl>
                                          <p:spTgt spid="67"/>
                                        </p:tgtEl>
                                        <p:attrNameLst>
                                          <p:attrName>ppt_h</p:attrName>
                                        </p:attrNameLst>
                                      </p:cBhvr>
                                      <p:tavLst>
                                        <p:tav tm="0">
                                          <p:val>
                                            <p:strVal val="#ppt_h"/>
                                          </p:val>
                                        </p:tav>
                                        <p:tav tm="100000">
                                          <p:val>
                                            <p:strVal val="#ppt_h"/>
                                          </p:val>
                                        </p:tav>
                                      </p:tavLst>
                                    </p:anim>
                                  </p:childTnLst>
                                </p:cTn>
                              </p:par>
                              <p:par>
                                <p:cTn id="56" presetID="45" presetClass="entr" presetSubtype="0" fill="hold" grpId="0" nodeType="withEffect">
                                  <p:stCondLst>
                                    <p:cond delay="1000"/>
                                  </p:stCondLst>
                                  <p:iterate type="lt">
                                    <p:tmPct val="10000"/>
                                  </p:iterate>
                                  <p:childTnLst>
                                    <p:set>
                                      <p:cBhvr>
                                        <p:cTn id="57" dur="1" fill="hold">
                                          <p:stCondLst>
                                            <p:cond delay="0"/>
                                          </p:stCondLst>
                                        </p:cTn>
                                        <p:tgtEl>
                                          <p:spTgt spid="71"/>
                                        </p:tgtEl>
                                        <p:attrNameLst>
                                          <p:attrName>style.visibility</p:attrName>
                                        </p:attrNameLst>
                                      </p:cBhvr>
                                      <p:to>
                                        <p:strVal val="visible"/>
                                      </p:to>
                                    </p:set>
                                    <p:animEffect transition="in" filter="fade">
                                      <p:cBhvr>
                                        <p:cTn id="58" dur="300"/>
                                        <p:tgtEl>
                                          <p:spTgt spid="71"/>
                                        </p:tgtEl>
                                      </p:cBhvr>
                                    </p:animEffect>
                                    <p:anim calcmode="lin" valueType="num">
                                      <p:cBhvr>
                                        <p:cTn id="59" dur="300" fill="hold"/>
                                        <p:tgtEl>
                                          <p:spTgt spid="71"/>
                                        </p:tgtEl>
                                        <p:attrNameLst>
                                          <p:attrName>ppt_w</p:attrName>
                                        </p:attrNameLst>
                                      </p:cBhvr>
                                      <p:tavLst>
                                        <p:tav tm="0" fmla="#ppt_w*sin(2.5*pi*$)">
                                          <p:val>
                                            <p:fltVal val="0"/>
                                          </p:val>
                                        </p:tav>
                                        <p:tav tm="100000">
                                          <p:val>
                                            <p:fltVal val="1"/>
                                          </p:val>
                                        </p:tav>
                                      </p:tavLst>
                                    </p:anim>
                                    <p:anim calcmode="lin" valueType="num">
                                      <p:cBhvr>
                                        <p:cTn id="60" dur="300" fill="hold"/>
                                        <p:tgtEl>
                                          <p:spTgt spid="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3" grpId="0" animBg="1"/>
      <p:bldP spid="63" grpId="0"/>
      <p:bldP spid="66" grpId="0" animBg="1"/>
      <p:bldP spid="67" grpId="0"/>
      <p:bldP spid="70" grpId="0" animBg="1"/>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4949" y="3299794"/>
            <a:ext cx="4565513" cy="45719"/>
          </a:xfrm>
          <a:prstGeom prst="rect">
            <a:avLst/>
          </a:prstGeom>
        </p:spPr>
      </p:pic>
      <p:pic>
        <p:nvPicPr>
          <p:cNvPr id="7" name="Picture 6"/>
          <p:cNvPicPr>
            <a:picLocks noChangeAspect="1"/>
          </p:cNvPicPr>
          <p:nvPr/>
        </p:nvPicPr>
        <p:blipFill>
          <a:blip r:embed="rId4" cstate="email">
            <a:lum contrast="-77000"/>
            <a:extLst>
              <a:ext uri="{28A0092B-C50C-407E-A947-70E740481C1C}">
                <a14:useLocalDpi xmlns:a14="http://schemas.microsoft.com/office/drawing/2010/main"/>
              </a:ext>
            </a:extLst>
          </a:blip>
          <a:stretch>
            <a:fillRect/>
          </a:stretch>
        </p:blipFill>
        <p:spPr>
          <a:xfrm rot="4041207">
            <a:off x="216709" y="6009733"/>
            <a:ext cx="1305986" cy="513540"/>
          </a:xfrm>
          <a:prstGeom prst="rect">
            <a:avLst/>
          </a:prstGeom>
        </p:spPr>
      </p:pic>
      <p:pic>
        <p:nvPicPr>
          <p:cNvPr id="9" name="Picture 8"/>
          <p:cNvPicPr>
            <a:picLocks noChangeAspect="1"/>
          </p:cNvPicPr>
          <p:nvPr/>
        </p:nvPicPr>
        <p:blipFill>
          <a:blip r:embed="rId5" cstate="email">
            <a:lum contrast="-77000"/>
            <a:extLst>
              <a:ext uri="{28A0092B-C50C-407E-A947-70E740481C1C}">
                <a14:useLocalDpi xmlns:a14="http://schemas.microsoft.com/office/drawing/2010/main"/>
              </a:ext>
            </a:extLst>
          </a:blip>
          <a:stretch>
            <a:fillRect/>
          </a:stretch>
        </p:blipFill>
        <p:spPr>
          <a:xfrm rot="20399591">
            <a:off x="4426040" y="415401"/>
            <a:ext cx="1997703" cy="194090"/>
          </a:xfrm>
          <a:prstGeom prst="rect">
            <a:avLst/>
          </a:prstGeom>
        </p:spPr>
      </p:pic>
      <p:pic>
        <p:nvPicPr>
          <p:cNvPr id="10" name="Picture 9"/>
          <p:cNvPicPr>
            <a:picLocks noChangeAspect="1"/>
          </p:cNvPicPr>
          <p:nvPr/>
        </p:nvPicPr>
        <p:blipFill>
          <a:blip r:embed="rId6" cstate="email">
            <a:lum contrast="-77000"/>
            <a:extLst>
              <a:ext uri="{28A0092B-C50C-407E-A947-70E740481C1C}">
                <a14:useLocalDpi xmlns:a14="http://schemas.microsoft.com/office/drawing/2010/main"/>
              </a:ext>
            </a:extLst>
          </a:blip>
          <a:stretch>
            <a:fillRect/>
          </a:stretch>
        </p:blipFill>
        <p:spPr>
          <a:xfrm>
            <a:off x="1386164" y="6257838"/>
            <a:ext cx="641565" cy="539093"/>
          </a:xfrm>
          <a:prstGeom prst="rect">
            <a:avLst/>
          </a:prstGeom>
        </p:spPr>
      </p:pic>
      <p:pic>
        <p:nvPicPr>
          <p:cNvPr id="11" name="Picture 10"/>
          <p:cNvPicPr>
            <a:picLocks noChangeAspect="1"/>
          </p:cNvPicPr>
          <p:nvPr/>
        </p:nvPicPr>
        <p:blipFill>
          <a:blip r:embed="rId7" cstate="email">
            <a:lum contrast="-77000"/>
            <a:extLst>
              <a:ext uri="{28A0092B-C50C-407E-A947-70E740481C1C}">
                <a14:useLocalDpi xmlns:a14="http://schemas.microsoft.com/office/drawing/2010/main"/>
              </a:ext>
            </a:extLst>
          </a:blip>
          <a:stretch>
            <a:fillRect/>
          </a:stretch>
        </p:blipFill>
        <p:spPr>
          <a:xfrm rot="1956956">
            <a:off x="9678120" y="1356388"/>
            <a:ext cx="1543050" cy="709657"/>
          </a:xfrm>
          <a:prstGeom prst="rect">
            <a:avLst/>
          </a:prstGeom>
        </p:spPr>
      </p:pic>
      <p:pic>
        <p:nvPicPr>
          <p:cNvPr id="12" name="Picture 11"/>
          <p:cNvPicPr>
            <a:picLocks noChangeAspect="1"/>
          </p:cNvPicPr>
          <p:nvPr/>
        </p:nvPicPr>
        <p:blipFill>
          <a:blip r:embed="rId8" cstate="email">
            <a:lum contrast="-77000"/>
            <a:extLst>
              <a:ext uri="{28A0092B-C50C-407E-A947-70E740481C1C}">
                <a14:useLocalDpi xmlns:a14="http://schemas.microsoft.com/office/drawing/2010/main"/>
              </a:ext>
            </a:extLst>
          </a:blip>
          <a:stretch>
            <a:fillRect/>
          </a:stretch>
        </p:blipFill>
        <p:spPr>
          <a:xfrm rot="2462126">
            <a:off x="9825422" y="2413604"/>
            <a:ext cx="664380" cy="682144"/>
          </a:xfrm>
          <a:prstGeom prst="rect">
            <a:avLst/>
          </a:prstGeom>
        </p:spPr>
      </p:pic>
      <p:pic>
        <p:nvPicPr>
          <p:cNvPr id="13" name="Picture 12"/>
          <p:cNvPicPr>
            <a:picLocks noChangeAspect="1"/>
          </p:cNvPicPr>
          <p:nvPr/>
        </p:nvPicPr>
        <p:blipFill>
          <a:blip r:embed="rId9" cstate="email">
            <a:lum contrast="-77000"/>
            <a:extLst>
              <a:ext uri="{28A0092B-C50C-407E-A947-70E740481C1C}">
                <a14:useLocalDpi xmlns:a14="http://schemas.microsoft.com/office/drawing/2010/main"/>
              </a:ext>
            </a:extLst>
          </a:blip>
          <a:stretch>
            <a:fillRect/>
          </a:stretch>
        </p:blipFill>
        <p:spPr>
          <a:xfrm>
            <a:off x="294365" y="4961921"/>
            <a:ext cx="659531" cy="605048"/>
          </a:xfrm>
          <a:prstGeom prst="rect">
            <a:avLst/>
          </a:prstGeom>
        </p:spPr>
      </p:pic>
      <p:pic>
        <p:nvPicPr>
          <p:cNvPr id="14" name="Picture 13"/>
          <p:cNvPicPr>
            <a:picLocks noChangeAspect="1"/>
          </p:cNvPicPr>
          <p:nvPr/>
        </p:nvPicPr>
        <p:blipFill>
          <a:blip r:embed="rId10" cstate="email">
            <a:lum contrast="-77000"/>
            <a:extLst>
              <a:ext uri="{28A0092B-C50C-407E-A947-70E740481C1C}">
                <a14:useLocalDpi xmlns:a14="http://schemas.microsoft.com/office/drawing/2010/main"/>
              </a:ext>
            </a:extLst>
          </a:blip>
          <a:stretch>
            <a:fillRect/>
          </a:stretch>
        </p:blipFill>
        <p:spPr>
          <a:xfrm rot="20603609">
            <a:off x="11079116" y="3806872"/>
            <a:ext cx="1083263" cy="921396"/>
          </a:xfrm>
          <a:prstGeom prst="rect">
            <a:avLst/>
          </a:prstGeom>
        </p:spPr>
      </p:pic>
      <p:pic>
        <p:nvPicPr>
          <p:cNvPr id="15" name="Picture 14"/>
          <p:cNvPicPr>
            <a:picLocks noChangeAspect="1"/>
          </p:cNvPicPr>
          <p:nvPr/>
        </p:nvPicPr>
        <p:blipFill>
          <a:blip r:embed="rId11" cstate="email">
            <a:lum contrast="-77000"/>
            <a:extLst>
              <a:ext uri="{28A0092B-C50C-407E-A947-70E740481C1C}">
                <a14:useLocalDpi xmlns:a14="http://schemas.microsoft.com/office/drawing/2010/main"/>
              </a:ext>
            </a:extLst>
          </a:blip>
          <a:stretch>
            <a:fillRect/>
          </a:stretch>
        </p:blipFill>
        <p:spPr>
          <a:xfrm rot="20317360">
            <a:off x="-27739" y="2026217"/>
            <a:ext cx="1762425" cy="180453"/>
          </a:xfrm>
          <a:prstGeom prst="rect">
            <a:avLst/>
          </a:prstGeom>
        </p:spPr>
      </p:pic>
      <p:pic>
        <p:nvPicPr>
          <p:cNvPr id="16" name="Picture 15"/>
          <p:cNvPicPr>
            <a:picLocks noChangeAspect="1"/>
          </p:cNvPicPr>
          <p:nvPr/>
        </p:nvPicPr>
        <p:blipFill>
          <a:blip r:embed="rId12" cstate="email">
            <a:lum contrast="-77000"/>
            <a:extLst>
              <a:ext uri="{28A0092B-C50C-407E-A947-70E740481C1C}">
                <a14:useLocalDpi xmlns:a14="http://schemas.microsoft.com/office/drawing/2010/main"/>
              </a:ext>
            </a:extLst>
          </a:blip>
          <a:stretch>
            <a:fillRect/>
          </a:stretch>
        </p:blipFill>
        <p:spPr>
          <a:xfrm>
            <a:off x="1725566" y="1596961"/>
            <a:ext cx="395334" cy="370625"/>
          </a:xfrm>
          <a:prstGeom prst="rect">
            <a:avLst/>
          </a:prstGeom>
        </p:spPr>
      </p:pic>
      <p:pic>
        <p:nvPicPr>
          <p:cNvPr id="17" name="Picture 16"/>
          <p:cNvPicPr>
            <a:picLocks noChangeAspect="1"/>
          </p:cNvPicPr>
          <p:nvPr/>
        </p:nvPicPr>
        <p:blipFill>
          <a:blip r:embed="rId13" cstate="email">
            <a:lum contrast="-77000"/>
            <a:extLst>
              <a:ext uri="{28A0092B-C50C-407E-A947-70E740481C1C}">
                <a14:useLocalDpi xmlns:a14="http://schemas.microsoft.com/office/drawing/2010/main"/>
              </a:ext>
            </a:extLst>
          </a:blip>
          <a:stretch>
            <a:fillRect/>
          </a:stretch>
        </p:blipFill>
        <p:spPr>
          <a:xfrm rot="20602784">
            <a:off x="3989227" y="761848"/>
            <a:ext cx="397146" cy="524696"/>
          </a:xfrm>
          <a:prstGeom prst="rect">
            <a:avLst/>
          </a:prstGeom>
        </p:spPr>
      </p:pic>
      <p:pic>
        <p:nvPicPr>
          <p:cNvPr id="18" name="Picture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06406" y="5978322"/>
            <a:ext cx="971258" cy="789915"/>
          </a:xfrm>
          <a:prstGeom prst="rect">
            <a:avLst/>
          </a:prstGeom>
        </p:spPr>
      </p:pic>
      <p:pic>
        <p:nvPicPr>
          <p:cNvPr id="20" name="Picture 19"/>
          <p:cNvPicPr>
            <a:picLocks noChangeAspect="1"/>
          </p:cNvPicPr>
          <p:nvPr/>
        </p:nvPicPr>
        <p:blipFill rotWithShape="1">
          <a:blip r:embed="rId15" cstate="email">
            <a:extLst>
              <a:ext uri="{BEBA8EAE-BF5A-486C-A8C5-ECC9F3942E4B}">
                <a14:imgProps xmlns:a14="http://schemas.microsoft.com/office/drawing/2010/main">
                  <a14:imgLayer r:embed="rId16">
                    <a14:imgEffect>
                      <a14:colorTemperature colorTemp="5900"/>
                    </a14:imgEffect>
                  </a14:imgLayer>
                </a14:imgProps>
              </a:ext>
              <a:ext uri="{28A0092B-C50C-407E-A947-70E740481C1C}">
                <a14:useLocalDpi xmlns:a14="http://schemas.microsoft.com/office/drawing/2010/main"/>
              </a:ext>
            </a:extLst>
          </a:blip>
          <a:srcRect/>
          <a:stretch/>
        </p:blipFill>
        <p:spPr>
          <a:xfrm>
            <a:off x="5782507" y="2978822"/>
            <a:ext cx="5766738" cy="3879178"/>
          </a:xfrm>
          <a:prstGeom prst="rect">
            <a:avLst/>
          </a:prstGeom>
          <a:effectLst>
            <a:outerShdw blurRad="139700" dist="76200" dir="2700000" algn="tl" rotWithShape="0">
              <a:prstClr val="black">
                <a:alpha val="40000"/>
              </a:prstClr>
            </a:outerShdw>
          </a:effectLst>
        </p:spPr>
      </p:pic>
      <p:sp>
        <p:nvSpPr>
          <p:cNvPr id="19" name="Text Placeholder 2"/>
          <p:cNvSpPr txBox="1">
            <a:spLocks/>
          </p:cNvSpPr>
          <p:nvPr/>
        </p:nvSpPr>
        <p:spPr>
          <a:xfrm>
            <a:off x="3084232" y="2586618"/>
            <a:ext cx="823406"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60000"/>
              </a:lnSpc>
            </a:pPr>
            <a:r>
              <a:rPr lang="en-US" sz="1000" dirty="0">
                <a:solidFill>
                  <a:schemeClr val="accent4">
                    <a:lumMod val="20000"/>
                    <a:lumOff val="80000"/>
                  </a:schemeClr>
                </a:solidFill>
                <a:latin typeface="Hakuu" pitchFamily="49" charset="-128"/>
                <a:ea typeface="Hakuu" pitchFamily="49" charset="-128"/>
              </a:rPr>
              <a:t>SECTION</a:t>
            </a:r>
          </a:p>
          <a:p>
            <a:pPr algn="ctr">
              <a:lnSpc>
                <a:spcPct val="60000"/>
              </a:lnSpc>
            </a:pPr>
            <a:r>
              <a:rPr lang="en-US" b="1" dirty="0">
                <a:solidFill>
                  <a:schemeClr val="accent4">
                    <a:lumMod val="20000"/>
                    <a:lumOff val="80000"/>
                  </a:schemeClr>
                </a:solidFill>
                <a:latin typeface="Hakuu" pitchFamily="49" charset="-128"/>
                <a:ea typeface="Hakuu" pitchFamily="49" charset="-128"/>
              </a:rPr>
              <a:t>04</a:t>
            </a:r>
          </a:p>
        </p:txBody>
      </p:sp>
      <p:sp>
        <p:nvSpPr>
          <p:cNvPr id="21" name="Text Placeholder 2"/>
          <p:cNvSpPr txBox="1">
            <a:spLocks/>
          </p:cNvSpPr>
          <p:nvPr/>
        </p:nvSpPr>
        <p:spPr>
          <a:xfrm>
            <a:off x="3911896" y="2596892"/>
            <a:ext cx="5418084"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3500" b="1" dirty="0">
                <a:solidFill>
                  <a:schemeClr val="accent4">
                    <a:lumMod val="20000"/>
                    <a:lumOff val="80000"/>
                  </a:schemeClr>
                </a:solidFill>
                <a:latin typeface="Hakuu" pitchFamily="49" charset="-128"/>
                <a:ea typeface="Hakuu" pitchFamily="49" charset="-128"/>
              </a:rPr>
              <a:t>Next year's work</a:t>
            </a:r>
            <a:endParaRPr lang="en-US" sz="3500" b="1" dirty="0">
              <a:solidFill>
                <a:schemeClr val="accent4">
                  <a:lumMod val="20000"/>
                  <a:lumOff val="80000"/>
                </a:schemeClr>
              </a:solidFill>
              <a:latin typeface="Hakuu" pitchFamily="49" charset="-128"/>
              <a:ea typeface="Hakuu" pitchFamily="49" charset="-128"/>
            </a:endParaRPr>
          </a:p>
        </p:txBody>
      </p:sp>
      <p:sp>
        <p:nvSpPr>
          <p:cNvPr id="26" name="Text Placeholder 3"/>
          <p:cNvSpPr txBox="1">
            <a:spLocks/>
          </p:cNvSpPr>
          <p:nvPr/>
        </p:nvSpPr>
        <p:spPr>
          <a:xfrm>
            <a:off x="3900568" y="3753576"/>
            <a:ext cx="4662246"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latinLnBrk="0">
              <a:lnSpc>
                <a:spcPct val="130000"/>
              </a:lnSpc>
              <a:defRPr/>
            </a:pPr>
            <a:r>
              <a:rPr kumimoji="0" lang="zh-CN" altLang="en-US" sz="2000" b="0" i="0" u="none" strike="noStrike" kern="1200" cap="none" spc="0" normalizeH="0" baseline="0" noProof="0" dirty="0">
                <a:ln>
                  <a:noFill/>
                </a:ln>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General thinking next year</a:t>
            </a:r>
            <a:endParaRPr kumimoji="0" lang="ko-KR" altLang="en-US" sz="2000" b="0" i="0" u="none" strike="noStrike" kern="1200" cap="none" spc="0" normalizeH="0" baseline="0" noProof="0" dirty="0">
              <a:ln>
                <a:noFill/>
              </a:ln>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7" name="Text Placeholder 3"/>
          <p:cNvSpPr txBox="1">
            <a:spLocks/>
          </p:cNvSpPr>
          <p:nvPr/>
        </p:nvSpPr>
        <p:spPr>
          <a:xfrm>
            <a:off x="3900568" y="4180831"/>
            <a:ext cx="4267039"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zh-CN" altLang="en-US" sz="2000" b="0" i="0" u="none" strike="noStrike" kern="1200" cap="none" spc="0" normalizeH="0" baseline="0" noProof="0" dirty="0">
                <a:ln>
                  <a:noFill/>
                </a:ln>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Next year's target planning</a:t>
            </a:r>
            <a:endParaRPr kumimoji="0" lang="ko-KR" altLang="en-US" sz="2000" b="0" i="0" u="none" strike="noStrike" kern="1200" cap="none" spc="0" normalizeH="0" baseline="0" noProof="0" dirty="0">
              <a:ln>
                <a:noFill/>
              </a:ln>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8" name="Text Placeholder 3"/>
          <p:cNvSpPr txBox="1">
            <a:spLocks/>
          </p:cNvSpPr>
          <p:nvPr/>
        </p:nvSpPr>
        <p:spPr>
          <a:xfrm>
            <a:off x="3900568" y="4606744"/>
            <a:ext cx="3864083"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lang="zh-CN" altLang="en-US" sz="2000" b="0" dirty="0">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Targets for next year</a:t>
            </a:r>
            <a:endParaRPr kumimoji="0" lang="ko-KR" altLang="en-US" sz="2000" b="0" i="0" u="none" strike="noStrike" kern="1200" cap="none" spc="0" normalizeH="0" baseline="0" noProof="0" dirty="0">
              <a:ln>
                <a:noFill/>
              </a:ln>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9" name="Text Placeholder 3"/>
          <p:cNvSpPr txBox="1">
            <a:spLocks/>
          </p:cNvSpPr>
          <p:nvPr/>
        </p:nvSpPr>
        <p:spPr>
          <a:xfrm>
            <a:off x="3900568" y="5032361"/>
            <a:ext cx="4662246"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zh-CN" altLang="en-US" sz="2000" b="0" i="0" u="none" strike="noStrike" kern="1200" cap="none" spc="0" normalizeH="0" baseline="0" noProof="0" dirty="0">
                <a:ln>
                  <a:noFill/>
                </a:ln>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Competency Improvement Program</a:t>
            </a:r>
            <a:endParaRPr kumimoji="0" lang="ko-KR" altLang="en-US" sz="2000" b="0" i="0" u="none" strike="noStrike" kern="1200" cap="none" spc="0" normalizeH="0" baseline="0" noProof="0" dirty="0">
              <a:ln>
                <a:noFill/>
              </a:ln>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2" name="Slide Number Placeholder 19"/>
          <p:cNvSpPr txBox="1">
            <a:spLocks/>
          </p:cNvSpPr>
          <p:nvPr/>
        </p:nvSpPr>
        <p:spPr>
          <a:xfrm>
            <a:off x="114300" y="6448425"/>
            <a:ext cx="4953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29A7DA-48D8-4CCA-90C3-58ECD964762F}" type="slidenum">
              <a:rPr lang="en-US" smtClean="0"/>
              <a:pPr/>
              <a:t>31</a:t>
            </a:fld>
            <a:endParaRPr lang="en-US"/>
          </a:p>
        </p:txBody>
      </p:sp>
    </p:spTree>
    <p:extLst>
      <p:ext uri="{BB962C8B-B14F-4D97-AF65-F5344CB8AC3E}">
        <p14:creationId xmlns:p14="http://schemas.microsoft.com/office/powerpoint/2010/main" val="1418669991"/>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750"/>
                            </p:stCondLst>
                            <p:childTnLst>
                              <p:par>
                                <p:cTn id="20" presetID="2" presetClass="entr" presetSubtype="4" decel="10000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2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40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6" grpId="0"/>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6283018"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General thinking next year</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221"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32</a:t>
            </a:fld>
            <a:endParaRPr lang="en-US"/>
          </a:p>
        </p:txBody>
      </p:sp>
      <p:sp>
        <p:nvSpPr>
          <p:cNvPr id="36" name="Freeform 42"/>
          <p:cNvSpPr>
            <a:spLocks/>
          </p:cNvSpPr>
          <p:nvPr/>
        </p:nvSpPr>
        <p:spPr bwMode="auto">
          <a:xfrm>
            <a:off x="1577032" y="2012381"/>
            <a:ext cx="4092248" cy="554874"/>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37" name="Freeform 42"/>
          <p:cNvSpPr>
            <a:spLocks/>
          </p:cNvSpPr>
          <p:nvPr/>
        </p:nvSpPr>
        <p:spPr bwMode="auto">
          <a:xfrm flipH="1">
            <a:off x="6486861" y="2012381"/>
            <a:ext cx="4024683" cy="554874"/>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38" name="Freeform 42"/>
          <p:cNvSpPr>
            <a:spLocks/>
          </p:cNvSpPr>
          <p:nvPr/>
        </p:nvSpPr>
        <p:spPr bwMode="auto">
          <a:xfrm flipV="1">
            <a:off x="1577032" y="4511694"/>
            <a:ext cx="4092248" cy="553683"/>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39" name="Freeform 42"/>
          <p:cNvSpPr>
            <a:spLocks/>
          </p:cNvSpPr>
          <p:nvPr/>
        </p:nvSpPr>
        <p:spPr bwMode="auto">
          <a:xfrm flipH="1" flipV="1">
            <a:off x="6486861" y="4511695"/>
            <a:ext cx="4024683" cy="553683"/>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62" tIns="34281" rIns="68562" bIns="34281"/>
          <a:lstStyle/>
          <a:p>
            <a:endParaRPr lang="zh-CN" altLang="en-US"/>
          </a:p>
        </p:txBody>
      </p:sp>
      <p:sp>
        <p:nvSpPr>
          <p:cNvPr id="40" name="矩形 32"/>
          <p:cNvSpPr>
            <a:spLocks noChangeArrowheads="1"/>
          </p:cNvSpPr>
          <p:nvPr/>
        </p:nvSpPr>
        <p:spPr bwMode="auto">
          <a:xfrm>
            <a:off x="0" y="3161423"/>
            <a:ext cx="12192000" cy="863269"/>
          </a:xfrm>
          <a:prstGeom prst="rect">
            <a:avLst/>
          </a:prstGeom>
          <a:blipFill dpi="0" rotWithShape="1">
            <a:blip r:embed="rId3">
              <a:alphaModFix amt="2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41" name="TextBox 33"/>
          <p:cNvSpPr txBox="1">
            <a:spLocks noChangeArrowheads="1"/>
          </p:cNvSpPr>
          <p:nvPr/>
        </p:nvSpPr>
        <p:spPr bwMode="auto">
          <a:xfrm>
            <a:off x="3859574" y="3331403"/>
            <a:ext cx="4453747" cy="530896"/>
          </a:xfrm>
          <a:prstGeom prst="rect">
            <a:avLst/>
          </a:prstGeom>
          <a:noFill/>
          <a:ln>
            <a:noFill/>
          </a:ln>
        </p:spPr>
        <p:txBody>
          <a:bodyPr wrap="none" lIns="68562" tIns="34281" rIns="68562" bIns="34281">
            <a:spAutoFit/>
          </a:bodyPr>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lang="en-US" altLang="zh-CN" sz="3000" dirty="0">
                <a:solidFill>
                  <a:schemeClr val="accent4">
                    <a:lumMod val="20000"/>
                    <a:lumOff val="80000"/>
                  </a:schemeClr>
                </a:solidFill>
                <a:latin typeface="Hakuu" pitchFamily="49" charset="-128"/>
                <a:ea typeface="Hakuu" pitchFamily="49" charset="-128"/>
                <a:cs typeface="【嵐】芊柔体" pitchFamily="34" charset="-128"/>
              </a:rPr>
              <a:t>2020</a:t>
            </a:r>
            <a:r>
              <a:rPr lang="zh-CN" altLang="en-US" sz="3000" dirty="0">
                <a:solidFill>
                  <a:schemeClr val="accent4">
                    <a:lumMod val="20000"/>
                    <a:lumOff val="80000"/>
                  </a:schemeClr>
                </a:solidFill>
                <a:latin typeface="Hakuu" pitchFamily="49" charset="-128"/>
                <a:ea typeface="Hakuu" pitchFamily="49" charset="-128"/>
                <a:cs typeface="【嵐】芊柔体" pitchFamily="34" charset="-128"/>
              </a:rPr>
              <a:t>, across the year of thought!</a:t>
            </a:r>
          </a:p>
        </p:txBody>
      </p:sp>
      <p:grpSp>
        <p:nvGrpSpPr>
          <p:cNvPr id="42" name="组合 34"/>
          <p:cNvGrpSpPr>
            <a:grpSpLocks/>
          </p:cNvGrpSpPr>
          <p:nvPr/>
        </p:nvGrpSpPr>
        <p:grpSpPr bwMode="auto">
          <a:xfrm>
            <a:off x="1156886" y="2513671"/>
            <a:ext cx="865284" cy="866842"/>
            <a:chOff x="0" y="0"/>
            <a:chExt cx="1154113" cy="1155699"/>
          </a:xfrm>
          <a:solidFill>
            <a:schemeClr val="bg1">
              <a:lumMod val="65000"/>
            </a:schemeClr>
          </a:solidFill>
        </p:grpSpPr>
        <p:sp>
          <p:nvSpPr>
            <p:cNvPr id="43" name="Oval 30"/>
            <p:cNvSpPr>
              <a:spLocks noChangeArrowheads="1"/>
            </p:cNvSpPr>
            <p:nvPr/>
          </p:nvSpPr>
          <p:spPr bwMode="auto">
            <a:xfrm>
              <a:off x="0" y="0"/>
              <a:ext cx="1154113" cy="1155699"/>
            </a:xfrm>
            <a:prstGeom prst="ellipse">
              <a:avLst/>
            </a:prstGeom>
            <a:blipFill dpi="0" rotWithShape="1">
              <a:blip r:embed="rId4" cstate="print">
                <a:alphaModFix amt="5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4"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lumMod val="85000"/>
              </a:schemeClr>
            </a:solidFill>
            <a:ln w="12700">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grpSp>
      <p:grpSp>
        <p:nvGrpSpPr>
          <p:cNvPr id="45" name="组合 37"/>
          <p:cNvGrpSpPr>
            <a:grpSpLocks/>
          </p:cNvGrpSpPr>
          <p:nvPr/>
        </p:nvGrpSpPr>
        <p:grpSpPr bwMode="auto">
          <a:xfrm>
            <a:off x="1175930" y="3694862"/>
            <a:ext cx="865284" cy="866842"/>
            <a:chOff x="0" y="0"/>
            <a:chExt cx="1154113" cy="1155698"/>
          </a:xfrm>
          <a:solidFill>
            <a:schemeClr val="bg1">
              <a:lumMod val="65000"/>
            </a:schemeClr>
          </a:solidFill>
        </p:grpSpPr>
        <p:sp>
          <p:nvSpPr>
            <p:cNvPr id="46" name="Oval 31"/>
            <p:cNvSpPr>
              <a:spLocks noChangeArrowheads="1"/>
            </p:cNvSpPr>
            <p:nvPr/>
          </p:nvSpPr>
          <p:spPr bwMode="auto">
            <a:xfrm>
              <a:off x="0" y="0"/>
              <a:ext cx="1154113" cy="1155699"/>
            </a:xfrm>
            <a:prstGeom prst="ellipse">
              <a:avLst/>
            </a:prstGeom>
            <a:blipFill dpi="0" rotWithShape="1">
              <a:blip r:embed="rId4" cstate="print">
                <a:alphaModFix amt="50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47"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lumMod val="85000"/>
              </a:schemeClr>
            </a:solidFill>
            <a:ln w="12700">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grpSp>
      <p:grpSp>
        <p:nvGrpSpPr>
          <p:cNvPr id="48" name="组合 40"/>
          <p:cNvGrpSpPr>
            <a:grpSpLocks/>
          </p:cNvGrpSpPr>
          <p:nvPr/>
        </p:nvGrpSpPr>
        <p:grpSpPr bwMode="auto">
          <a:xfrm>
            <a:off x="10043791" y="2537485"/>
            <a:ext cx="866473" cy="866842"/>
            <a:chOff x="0" y="0"/>
            <a:chExt cx="1155700" cy="1155698"/>
          </a:xfrm>
          <a:solidFill>
            <a:schemeClr val="bg1">
              <a:lumMod val="65000"/>
            </a:schemeClr>
          </a:solidFill>
        </p:grpSpPr>
        <p:sp>
          <p:nvSpPr>
            <p:cNvPr id="49" name="Oval 33"/>
            <p:cNvSpPr>
              <a:spLocks noChangeArrowheads="1"/>
            </p:cNvSpPr>
            <p:nvPr/>
          </p:nvSpPr>
          <p:spPr bwMode="auto">
            <a:xfrm>
              <a:off x="0" y="0"/>
              <a:ext cx="1155700" cy="1155698"/>
            </a:xfrm>
            <a:prstGeom prst="ellipse">
              <a:avLst/>
            </a:prstGeom>
            <a:blipFill dpi="0" rotWithShape="1">
              <a:blip r:embed="rId4" cstate="print">
                <a:alphaModFix amt="50000"/>
                <a:lum bright="70000" contrast="-70000"/>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50"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lumMod val="85000"/>
              </a:schemeClr>
            </a:solidFill>
            <a:ln w="12700">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grpSp>
      <p:grpSp>
        <p:nvGrpSpPr>
          <p:cNvPr id="51" name="组合 43"/>
          <p:cNvGrpSpPr>
            <a:grpSpLocks/>
          </p:cNvGrpSpPr>
          <p:nvPr/>
        </p:nvGrpSpPr>
        <p:grpSpPr bwMode="auto">
          <a:xfrm>
            <a:off x="10079496" y="3717485"/>
            <a:ext cx="865284" cy="866842"/>
            <a:chOff x="0" y="0"/>
            <a:chExt cx="1154113" cy="1155698"/>
          </a:xfrm>
          <a:solidFill>
            <a:schemeClr val="bg1">
              <a:lumMod val="65000"/>
            </a:schemeClr>
          </a:solidFill>
        </p:grpSpPr>
        <p:sp>
          <p:nvSpPr>
            <p:cNvPr id="52" name="Oval 32"/>
            <p:cNvSpPr>
              <a:spLocks noChangeArrowheads="1"/>
            </p:cNvSpPr>
            <p:nvPr/>
          </p:nvSpPr>
          <p:spPr bwMode="auto">
            <a:xfrm>
              <a:off x="0" y="0"/>
              <a:ext cx="1154113" cy="1155698"/>
            </a:xfrm>
            <a:prstGeom prst="ellipse">
              <a:avLst/>
            </a:prstGeom>
            <a:blipFill dpi="0" rotWithShape="1">
              <a:blip r:embed="rId4" cstate="print">
                <a:alphaModFix amt="5000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53"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lumMod val="85000"/>
              </a:schemeClr>
            </a:solidFill>
            <a:ln w="12700">
              <a:noFill/>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grpSp>
      <p:sp>
        <p:nvSpPr>
          <p:cNvPr id="62" name="Rectangle 3"/>
          <p:cNvSpPr txBox="1">
            <a:spLocks noChangeArrowheads="1"/>
          </p:cNvSpPr>
          <p:nvPr/>
        </p:nvSpPr>
        <p:spPr bwMode="auto">
          <a:xfrm>
            <a:off x="6649708" y="2083673"/>
            <a:ext cx="3386756"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63" name="speed"/>
          <p:cNvSpPr txBox="1">
            <a:spLocks noChangeArrowheads="1"/>
          </p:cNvSpPr>
          <p:nvPr/>
        </p:nvSpPr>
        <p:spPr bwMode="auto">
          <a:xfrm>
            <a:off x="6671224" y="1536965"/>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General idea three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64" name="Rectangle 3"/>
          <p:cNvSpPr txBox="1">
            <a:spLocks noChangeArrowheads="1"/>
          </p:cNvSpPr>
          <p:nvPr/>
        </p:nvSpPr>
        <p:spPr bwMode="auto">
          <a:xfrm>
            <a:off x="2041214" y="2085032"/>
            <a:ext cx="3386756"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65" name="speed"/>
          <p:cNvSpPr txBox="1">
            <a:spLocks noChangeArrowheads="1"/>
          </p:cNvSpPr>
          <p:nvPr/>
        </p:nvSpPr>
        <p:spPr bwMode="auto">
          <a:xfrm>
            <a:off x="2062730" y="1538324"/>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General idea one</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66" name="Rectangle 3"/>
          <p:cNvSpPr txBox="1">
            <a:spLocks noChangeArrowheads="1"/>
          </p:cNvSpPr>
          <p:nvPr/>
        </p:nvSpPr>
        <p:spPr bwMode="auto">
          <a:xfrm>
            <a:off x="6630664" y="5125687"/>
            <a:ext cx="3386756"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67" name="speed"/>
          <p:cNvSpPr txBox="1">
            <a:spLocks noChangeArrowheads="1"/>
          </p:cNvSpPr>
          <p:nvPr/>
        </p:nvSpPr>
        <p:spPr bwMode="auto">
          <a:xfrm>
            <a:off x="6652180" y="4578979"/>
            <a:ext cx="3022611" cy="40011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General idea four</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
        <p:nvSpPr>
          <p:cNvPr id="68" name="Rectangle 3"/>
          <p:cNvSpPr txBox="1">
            <a:spLocks noChangeArrowheads="1"/>
          </p:cNvSpPr>
          <p:nvPr/>
        </p:nvSpPr>
        <p:spPr bwMode="auto">
          <a:xfrm>
            <a:off x="2022170" y="5127046"/>
            <a:ext cx="3386756"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a:t>
            </a:r>
            <a:endParaRPr lang="en-US" altLang="ko-KR" sz="1500" dirty="0">
              <a:solidFill>
                <a:schemeClr val="bg1"/>
              </a:solidFill>
              <a:latin typeface="方正兰亭纤黑简体" pitchFamily="65" charset="-122"/>
              <a:ea typeface="方正兰亭纤黑简体" pitchFamily="65" charset="-122"/>
            </a:endParaRPr>
          </a:p>
        </p:txBody>
      </p:sp>
      <p:sp>
        <p:nvSpPr>
          <p:cNvPr id="69" name="speed"/>
          <p:cNvSpPr txBox="1">
            <a:spLocks noChangeArrowheads="1"/>
          </p:cNvSpPr>
          <p:nvPr/>
        </p:nvSpPr>
        <p:spPr bwMode="auto">
          <a:xfrm>
            <a:off x="2043686" y="4580338"/>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solidFill>
                <a:latin typeface="方正兰亭纤黑简体" pitchFamily="65" charset="-122"/>
                <a:ea typeface="方正兰亭纤黑简体" pitchFamily="65" charset="-122"/>
                <a:cs typeface="Arial" panose="020B0604020202020204" pitchFamily="34" charset="0"/>
              </a:rPr>
              <a:t>General idea two</a:t>
            </a:r>
            <a:endParaRPr lang="en-US" altLang="ko-KR" sz="2000" b="1" dirty="0">
              <a:solidFill>
                <a:schemeClr val="bg1"/>
              </a:solidFill>
              <a:latin typeface="方正兰亭纤黑简体" pitchFamily="65" charset="-122"/>
              <a:ea typeface="方正兰亭纤黑简体" pitchFamily="65" charset="-122"/>
              <a:cs typeface="Arial" panose="020B0604020202020204" pitchFamily="34" charset="0"/>
            </a:endParaRPr>
          </a:p>
        </p:txBody>
      </p:sp>
    </p:spTree>
    <p:extLst>
      <p:ext uri="{BB962C8B-B14F-4D97-AF65-F5344CB8AC3E}">
        <p14:creationId xmlns:p14="http://schemas.microsoft.com/office/powerpoint/2010/main" val="343306331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2" presetClass="entr" presetSubtype="8"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par>
                          <p:cTn id="17" fill="hold">
                            <p:stCondLst>
                              <p:cond delay="13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1"/>
                                        </p:tgtEl>
                                        <p:attrNameLst>
                                          <p:attrName>ppt_y</p:attrName>
                                        </p:attrNameLst>
                                      </p:cBhvr>
                                      <p:tavLst>
                                        <p:tav tm="0">
                                          <p:val>
                                            <p:strVal val="#ppt_y"/>
                                          </p:val>
                                        </p:tav>
                                        <p:tav tm="100000">
                                          <p:val>
                                            <p:strVal val="#ppt_y"/>
                                          </p:val>
                                        </p:tav>
                                      </p:tavLst>
                                    </p:anim>
                                    <p:anim calcmode="lin" valueType="num">
                                      <p:cBhvr>
                                        <p:cTn id="22"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1"/>
                                        </p:tgtEl>
                                      </p:cBhvr>
                                    </p:animEffect>
                                  </p:childTnLst>
                                </p:cTn>
                              </p:par>
                            </p:childTnLst>
                          </p:cTn>
                        </p:par>
                        <p:par>
                          <p:cTn id="25" fill="hold">
                            <p:stCondLst>
                              <p:cond delay="2400"/>
                            </p:stCondLst>
                            <p:childTnLst>
                              <p:par>
                                <p:cTn id="26" presetID="1" presetClass="entr" presetSubtype="0"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1.46481E-6 -2.96296E-6 L -0.313 -0.10856 " pathEditMode="relative" rAng="0" ptsTypes="AA">
                                      <p:cBhvr>
                                        <p:cTn id="35" dur="1000" spd="-99900" fill="hold"/>
                                        <p:tgtEl>
                                          <p:spTgt spid="51"/>
                                        </p:tgtEl>
                                        <p:attrNameLst>
                                          <p:attrName>ppt_x,ppt_y</p:attrName>
                                        </p:attrNameLst>
                                      </p:cBhvr>
                                      <p:rCtr x="-15500" y="-5300"/>
                                    </p:animMotion>
                                  </p:childTnLst>
                                </p:cTn>
                              </p:par>
                              <p:par>
                                <p:cTn id="36" presetID="56" presetClass="path" presetSubtype="0" accel="50000" decel="50000" fill="hold" nodeType="withEffect">
                                  <p:stCondLst>
                                    <p:cond delay="0"/>
                                  </p:stCondLst>
                                  <p:childTnLst>
                                    <p:animMotion origin="layout" path="M 1.67816E-7 4.81481E-6 L 0.30831 0.12546 " pathEditMode="relative" rAng="0" ptsTypes="AA">
                                      <p:cBhvr>
                                        <p:cTn id="37" dur="1000" spd="-99900" fill="hold"/>
                                        <p:tgtEl>
                                          <p:spTgt spid="42"/>
                                        </p:tgtEl>
                                        <p:attrNameLst>
                                          <p:attrName>ppt_x,ppt_y</p:attrName>
                                        </p:attrNameLst>
                                      </p:cBhvr>
                                      <p:rCtr x="15400" y="6300"/>
                                    </p:animMotion>
                                  </p:childTnLst>
                                </p:cTn>
                              </p:par>
                              <p:par>
                                <p:cTn id="38" presetID="56" presetClass="path" presetSubtype="0" accel="50000" decel="50000" fill="hold" nodeType="withEffect">
                                  <p:stCondLst>
                                    <p:cond delay="0"/>
                                  </p:stCondLst>
                                  <p:childTnLst>
                                    <p:animMotion origin="layout" path="M -1.26838E-6 -4.81481E-6 L 0.30623 -0.10416 " pathEditMode="relative" rAng="0" ptsTypes="AA">
                                      <p:cBhvr>
                                        <p:cTn id="39" dur="1000" spd="-99900" fill="hold"/>
                                        <p:tgtEl>
                                          <p:spTgt spid="45"/>
                                        </p:tgtEl>
                                        <p:attrNameLst>
                                          <p:attrName>ppt_x,ppt_y</p:attrName>
                                        </p:attrNameLst>
                                      </p:cBhvr>
                                      <p:rCtr x="15300" y="-5100"/>
                                    </p:animMotion>
                                  </p:childTnLst>
                                </p:cTn>
                              </p:par>
                              <p:par>
                                <p:cTn id="40" presetID="56" presetClass="path" presetSubtype="0" accel="50000" decel="50000" fill="hold" nodeType="withEffect">
                                  <p:stCondLst>
                                    <p:cond delay="0"/>
                                  </p:stCondLst>
                                  <p:childTnLst>
                                    <p:animMotion origin="layout" path="M 4.06791E-6 -4.81481E-6 L -0.30923 0.12084 " pathEditMode="relative" rAng="0" ptsTypes="AA">
                                      <p:cBhvr>
                                        <p:cTn id="41" dur="1000" spd="-99900" fill="hold"/>
                                        <p:tgtEl>
                                          <p:spTgt spid="48"/>
                                        </p:tgtEl>
                                        <p:attrNameLst>
                                          <p:attrName>ppt_x,ppt_y</p:attrName>
                                        </p:attrNameLst>
                                      </p:cBhvr>
                                      <p:rCtr x="-15400" y="6000"/>
                                    </p:animMotion>
                                  </p:childTnLst>
                                </p:cTn>
                              </p:par>
                            </p:childTnLst>
                          </p:cTn>
                        </p:par>
                        <p:par>
                          <p:cTn id="42" fill="hold">
                            <p:stCondLst>
                              <p:cond delay="3400"/>
                            </p:stCondLst>
                            <p:childTnLst>
                              <p:par>
                                <p:cTn id="43" presetID="22" presetClass="entr" presetSubtype="8"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right)">
                                      <p:cBhvr>
                                        <p:cTn id="51" dur="500"/>
                                        <p:tgtEl>
                                          <p:spTgt spid="3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par>
                          <p:cTn id="55" fill="hold">
                            <p:stCondLst>
                              <p:cond delay="3900"/>
                            </p:stCondLst>
                            <p:childTnLst>
                              <p:par>
                                <p:cTn id="56" presetID="37" presetClass="entr" presetSubtype="0" fill="hold" grpId="0" nodeType="after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1000"/>
                                        <p:tgtEl>
                                          <p:spTgt spid="65"/>
                                        </p:tgtEl>
                                      </p:cBhvr>
                                    </p:animEffect>
                                    <p:anim calcmode="lin" valueType="num">
                                      <p:cBhvr>
                                        <p:cTn id="59" dur="1000" fill="hold"/>
                                        <p:tgtEl>
                                          <p:spTgt spid="65"/>
                                        </p:tgtEl>
                                        <p:attrNameLst>
                                          <p:attrName>ppt_x</p:attrName>
                                        </p:attrNameLst>
                                      </p:cBhvr>
                                      <p:tavLst>
                                        <p:tav tm="0">
                                          <p:val>
                                            <p:strVal val="#ppt_x"/>
                                          </p:val>
                                        </p:tav>
                                        <p:tav tm="100000">
                                          <p:val>
                                            <p:strVal val="#ppt_x"/>
                                          </p:val>
                                        </p:tav>
                                      </p:tavLst>
                                    </p:anim>
                                    <p:anim calcmode="lin" valueType="num">
                                      <p:cBhvr>
                                        <p:cTn id="60" dur="900" decel="100000" fill="hold"/>
                                        <p:tgtEl>
                                          <p:spTgt spid="6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par>
                                <p:cTn id="62" presetID="10" presetClass="entr" presetSubtype="0" fill="hold" grpId="0" nodeType="withEffect">
                                  <p:stCondLst>
                                    <p:cond delay="50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childTnLst>
                          </p:cTn>
                        </p:par>
                        <p:par>
                          <p:cTn id="65" fill="hold">
                            <p:stCondLst>
                              <p:cond delay="4900"/>
                            </p:stCondLst>
                            <p:childTnLst>
                              <p:par>
                                <p:cTn id="66" presetID="37" presetClass="entr" presetSubtype="0" fill="hold" grpId="0" nodeType="after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1000"/>
                                        <p:tgtEl>
                                          <p:spTgt spid="69"/>
                                        </p:tgtEl>
                                      </p:cBhvr>
                                    </p:animEffect>
                                    <p:anim calcmode="lin" valueType="num">
                                      <p:cBhvr>
                                        <p:cTn id="69" dur="1000" fill="hold"/>
                                        <p:tgtEl>
                                          <p:spTgt spid="69"/>
                                        </p:tgtEl>
                                        <p:attrNameLst>
                                          <p:attrName>ppt_x</p:attrName>
                                        </p:attrNameLst>
                                      </p:cBhvr>
                                      <p:tavLst>
                                        <p:tav tm="0">
                                          <p:val>
                                            <p:strVal val="#ppt_x"/>
                                          </p:val>
                                        </p:tav>
                                        <p:tav tm="100000">
                                          <p:val>
                                            <p:strVal val="#ppt_x"/>
                                          </p:val>
                                        </p:tav>
                                      </p:tavLst>
                                    </p:anim>
                                    <p:anim calcmode="lin" valueType="num">
                                      <p:cBhvr>
                                        <p:cTn id="70" dur="900" decel="100000" fill="hold"/>
                                        <p:tgtEl>
                                          <p:spTgt spid="69"/>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69"/>
                                        </p:tgtEl>
                                        <p:attrNameLst>
                                          <p:attrName>ppt_y</p:attrName>
                                        </p:attrNameLst>
                                      </p:cBhvr>
                                      <p:tavLst>
                                        <p:tav tm="0">
                                          <p:val>
                                            <p:strVal val="#ppt_y-.03"/>
                                          </p:val>
                                        </p:tav>
                                        <p:tav tm="100000">
                                          <p:val>
                                            <p:strVal val="#ppt_y"/>
                                          </p:val>
                                        </p:tav>
                                      </p:tavLst>
                                    </p:anim>
                                  </p:childTnLst>
                                </p:cTn>
                              </p:par>
                              <p:par>
                                <p:cTn id="72" presetID="10" presetClass="entr" presetSubtype="0" fill="hold" grpId="0" nodeType="withEffect">
                                  <p:stCondLst>
                                    <p:cond delay="500"/>
                                  </p:stCondLst>
                                  <p:childTnLst>
                                    <p:set>
                                      <p:cBhvr>
                                        <p:cTn id="73" dur="1" fill="hold">
                                          <p:stCondLst>
                                            <p:cond delay="0"/>
                                          </p:stCondLst>
                                        </p:cTn>
                                        <p:tgtEl>
                                          <p:spTgt spid="68"/>
                                        </p:tgtEl>
                                        <p:attrNameLst>
                                          <p:attrName>style.visibility</p:attrName>
                                        </p:attrNameLst>
                                      </p:cBhvr>
                                      <p:to>
                                        <p:strVal val="visible"/>
                                      </p:to>
                                    </p:set>
                                    <p:animEffect transition="in" filter="fade">
                                      <p:cBhvr>
                                        <p:cTn id="74" dur="500"/>
                                        <p:tgtEl>
                                          <p:spTgt spid="68"/>
                                        </p:tgtEl>
                                      </p:cBhvr>
                                    </p:animEffect>
                                  </p:childTnLst>
                                </p:cTn>
                              </p:par>
                            </p:childTnLst>
                          </p:cTn>
                        </p:par>
                        <p:par>
                          <p:cTn id="75" fill="hold">
                            <p:stCondLst>
                              <p:cond delay="5900"/>
                            </p:stCondLst>
                            <p:childTnLst>
                              <p:par>
                                <p:cTn id="76" presetID="37" presetClass="entr" presetSubtype="0" fill="hold" grpId="0" nodeType="after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1000"/>
                                        <p:tgtEl>
                                          <p:spTgt spid="63"/>
                                        </p:tgtEl>
                                      </p:cBhvr>
                                    </p:animEffect>
                                    <p:anim calcmode="lin" valueType="num">
                                      <p:cBhvr>
                                        <p:cTn id="79" dur="1000" fill="hold"/>
                                        <p:tgtEl>
                                          <p:spTgt spid="63"/>
                                        </p:tgtEl>
                                        <p:attrNameLst>
                                          <p:attrName>ppt_x</p:attrName>
                                        </p:attrNameLst>
                                      </p:cBhvr>
                                      <p:tavLst>
                                        <p:tav tm="0">
                                          <p:val>
                                            <p:strVal val="#ppt_x"/>
                                          </p:val>
                                        </p:tav>
                                        <p:tav tm="100000">
                                          <p:val>
                                            <p:strVal val="#ppt_x"/>
                                          </p:val>
                                        </p:tav>
                                      </p:tavLst>
                                    </p:anim>
                                    <p:anim calcmode="lin" valueType="num">
                                      <p:cBhvr>
                                        <p:cTn id="80" dur="900" decel="100000" fill="hold"/>
                                        <p:tgtEl>
                                          <p:spTgt spid="63"/>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82" presetID="10" presetClass="entr" presetSubtype="0" fill="hold" grpId="0" nodeType="withEffect">
                                  <p:stCondLst>
                                    <p:cond delay="50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500"/>
                                        <p:tgtEl>
                                          <p:spTgt spid="62"/>
                                        </p:tgtEl>
                                      </p:cBhvr>
                                    </p:animEffect>
                                  </p:childTnLst>
                                </p:cTn>
                              </p:par>
                            </p:childTnLst>
                          </p:cTn>
                        </p:par>
                        <p:par>
                          <p:cTn id="85" fill="hold">
                            <p:stCondLst>
                              <p:cond delay="6900"/>
                            </p:stCondLst>
                            <p:childTnLst>
                              <p:par>
                                <p:cTn id="86" presetID="37" presetClass="entr" presetSubtype="0" fill="hold" grpId="0" nodeType="after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fade">
                                      <p:cBhvr>
                                        <p:cTn id="88" dur="1000"/>
                                        <p:tgtEl>
                                          <p:spTgt spid="67"/>
                                        </p:tgtEl>
                                      </p:cBhvr>
                                    </p:animEffect>
                                    <p:anim calcmode="lin" valueType="num">
                                      <p:cBhvr>
                                        <p:cTn id="89" dur="1000" fill="hold"/>
                                        <p:tgtEl>
                                          <p:spTgt spid="67"/>
                                        </p:tgtEl>
                                        <p:attrNameLst>
                                          <p:attrName>ppt_x</p:attrName>
                                        </p:attrNameLst>
                                      </p:cBhvr>
                                      <p:tavLst>
                                        <p:tav tm="0">
                                          <p:val>
                                            <p:strVal val="#ppt_x"/>
                                          </p:val>
                                        </p:tav>
                                        <p:tav tm="100000">
                                          <p:val>
                                            <p:strVal val="#ppt_x"/>
                                          </p:val>
                                        </p:tav>
                                      </p:tavLst>
                                    </p:anim>
                                    <p:anim calcmode="lin" valueType="num">
                                      <p:cBhvr>
                                        <p:cTn id="90" dur="900" decel="100000" fill="hold"/>
                                        <p:tgtEl>
                                          <p:spTgt spid="67"/>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92" presetID="10" presetClass="entr" presetSubtype="0" fill="hold" grpId="0" nodeType="withEffect">
                                  <p:stCondLst>
                                    <p:cond delay="50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6" grpId="0" animBg="1"/>
      <p:bldP spid="37" grpId="0" animBg="1"/>
      <p:bldP spid="38" grpId="0" animBg="1"/>
      <p:bldP spid="39" grpId="0" animBg="1"/>
      <p:bldP spid="40" grpId="0" animBg="1" autoUpdateAnimBg="0"/>
      <p:bldP spid="41" grpId="0"/>
      <p:bldP spid="62" grpId="0"/>
      <p:bldP spid="63" grpId="0"/>
      <p:bldP spid="64" grpId="0"/>
      <p:bldP spid="65" grpId="0"/>
      <p:bldP spid="66" grpId="0"/>
      <p:bldP spid="67" grpId="0"/>
      <p:bldP spid="68" grpId="0"/>
      <p:bldP spid="6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 name="直接连接符 103"/>
          <p:cNvCxnSpPr/>
          <p:nvPr/>
        </p:nvCxnSpPr>
        <p:spPr>
          <a:xfrm flipH="1">
            <a:off x="2437426" y="4277398"/>
            <a:ext cx="9249058"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0"/>
          </p:nvPr>
        </p:nvSpPr>
        <p:spPr>
          <a:xfrm>
            <a:off x="939192" y="481215"/>
            <a:ext cx="6770146"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Next year's target planning</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33</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tx1"/>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cxnSp>
        <p:nvCxnSpPr>
          <p:cNvPr id="102" name="直接连接符 101"/>
          <p:cNvCxnSpPr/>
          <p:nvPr/>
        </p:nvCxnSpPr>
        <p:spPr>
          <a:xfrm flipH="1">
            <a:off x="4178820" y="2672766"/>
            <a:ext cx="75076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4866777" y="3482337"/>
            <a:ext cx="681970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H="1">
            <a:off x="3862815" y="5069486"/>
            <a:ext cx="7823668"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06" name="流程图: 决策 105"/>
          <p:cNvSpPr/>
          <p:nvPr/>
        </p:nvSpPr>
        <p:spPr>
          <a:xfrm>
            <a:off x="2712543" y="1722676"/>
            <a:ext cx="1650178" cy="1543264"/>
          </a:xfrm>
          <a:prstGeom prst="flowChartDecision">
            <a:avLst/>
          </a:prstGeom>
          <a:blipFill dpi="0" rotWithShape="1">
            <a:blip r:embed="rId3" cstate="print">
              <a:alphaModFix amt="20000"/>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4">
                    <a:lumMod val="20000"/>
                    <a:lumOff val="80000"/>
                  </a:schemeClr>
                </a:solidFill>
                <a:latin typeface="Hakuu" pitchFamily="49" charset="-128"/>
                <a:ea typeface="Hakuu" pitchFamily="49" charset="-128"/>
              </a:rPr>
              <a:t>20%</a:t>
            </a:r>
            <a:endParaRPr lang="zh-CN" altLang="en-US" sz="3000" dirty="0">
              <a:solidFill>
                <a:schemeClr val="accent4">
                  <a:lumMod val="20000"/>
                  <a:lumOff val="80000"/>
                </a:schemeClr>
              </a:solidFill>
              <a:latin typeface="Hakuu" pitchFamily="49" charset="-128"/>
              <a:ea typeface="Hakuu" pitchFamily="49" charset="-128"/>
            </a:endParaRPr>
          </a:p>
        </p:txBody>
      </p:sp>
      <p:sp>
        <p:nvSpPr>
          <p:cNvPr id="108" name="流程图: 决策 107"/>
          <p:cNvSpPr/>
          <p:nvPr/>
        </p:nvSpPr>
        <p:spPr>
          <a:xfrm>
            <a:off x="849631" y="2110444"/>
            <a:ext cx="2516969" cy="2451967"/>
          </a:xfrm>
          <a:prstGeom prst="flowChartDecision">
            <a:avLst/>
          </a:prstGeom>
          <a:blipFill dpi="0" rotWithShape="1">
            <a:blip r:embed="rId3" cstate="print">
              <a:alphaModFix amt="20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accent4">
                    <a:lumMod val="20000"/>
                    <a:lumOff val="80000"/>
                  </a:schemeClr>
                </a:solidFill>
                <a:latin typeface="Hakuu" pitchFamily="49" charset="-128"/>
                <a:ea typeface="Hakuu" pitchFamily="49" charset="-128"/>
              </a:rPr>
              <a:t>80%</a:t>
            </a:r>
            <a:endParaRPr lang="zh-CN" altLang="en-US" sz="4000" dirty="0">
              <a:solidFill>
                <a:schemeClr val="accent4">
                  <a:lumMod val="20000"/>
                  <a:lumOff val="80000"/>
                </a:schemeClr>
              </a:solidFill>
              <a:latin typeface="Hakuu" pitchFamily="49" charset="-128"/>
              <a:ea typeface="Hakuu" pitchFamily="49" charset="-128"/>
            </a:endParaRPr>
          </a:p>
        </p:txBody>
      </p:sp>
      <p:sp>
        <p:nvSpPr>
          <p:cNvPr id="109" name="流程图: 决策 108"/>
          <p:cNvSpPr/>
          <p:nvPr/>
        </p:nvSpPr>
        <p:spPr>
          <a:xfrm>
            <a:off x="3630221" y="2741976"/>
            <a:ext cx="1347661" cy="1260347"/>
          </a:xfrm>
          <a:prstGeom prst="flowChartDecision">
            <a:avLst/>
          </a:prstGeom>
          <a:blipFill dpi="0" rotWithShape="1">
            <a:blip r:embed="rId3" cstate="print">
              <a:alphaModFix amt="20000"/>
              <a:duotone>
                <a:prstClr val="black"/>
                <a:schemeClr val="accent6">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schemeClr val="accent4">
                    <a:lumMod val="20000"/>
                    <a:lumOff val="80000"/>
                  </a:schemeClr>
                </a:solidFill>
                <a:latin typeface="Hakuu" pitchFamily="49" charset="-128"/>
                <a:ea typeface="Hakuu" pitchFamily="49" charset="-128"/>
              </a:rPr>
              <a:t>10%</a:t>
            </a:r>
            <a:endParaRPr lang="zh-CN" altLang="en-US" sz="2500" dirty="0">
              <a:solidFill>
                <a:schemeClr val="accent4">
                  <a:lumMod val="20000"/>
                  <a:lumOff val="80000"/>
                </a:schemeClr>
              </a:solidFill>
              <a:latin typeface="Hakuu" pitchFamily="49" charset="-128"/>
              <a:ea typeface="Hakuu" pitchFamily="49" charset="-128"/>
            </a:endParaRPr>
          </a:p>
        </p:txBody>
      </p:sp>
      <p:sp>
        <p:nvSpPr>
          <p:cNvPr id="110" name="矩形 109"/>
          <p:cNvSpPr/>
          <p:nvPr/>
        </p:nvSpPr>
        <p:spPr>
          <a:xfrm>
            <a:off x="5346642" y="2209339"/>
            <a:ext cx="1733167" cy="400110"/>
          </a:xfrm>
          <a:prstGeom prst="rect">
            <a:avLst/>
          </a:prstGeom>
        </p:spPr>
        <p:txBody>
          <a:bodyPr wrap="none">
            <a:spAutoFit/>
          </a:bodyPr>
          <a:lstStyle/>
          <a:p>
            <a:r>
              <a:rPr lang="zh-CN" altLang="en-US" sz="2000" b="1">
                <a:solidFill>
                  <a:schemeClr val="bg1">
                    <a:lumMod val="85000"/>
                  </a:schemeClr>
                </a:solidFill>
                <a:latin typeface="方正兰亭纤黑简体" pitchFamily="65" charset="-122"/>
                <a:ea typeface="方正兰亭纤黑简体" pitchFamily="65" charset="-122"/>
                <a:cs typeface="华文黑体" pitchFamily="2" charset="-122"/>
              </a:rPr>
              <a:t>Click to add a title</a:t>
            </a:r>
          </a:p>
        </p:txBody>
      </p:sp>
      <p:sp>
        <p:nvSpPr>
          <p:cNvPr id="111" name="矩形 110"/>
          <p:cNvSpPr/>
          <p:nvPr/>
        </p:nvSpPr>
        <p:spPr>
          <a:xfrm>
            <a:off x="5346642" y="3007068"/>
            <a:ext cx="1733167" cy="400110"/>
          </a:xfrm>
          <a:prstGeom prst="rect">
            <a:avLst/>
          </a:prstGeom>
        </p:spPr>
        <p:txBody>
          <a:bodyPr wrap="none">
            <a:spAutoFit/>
          </a:bodyPr>
          <a:lstStyle/>
          <a:p>
            <a:r>
              <a:rPr lang="zh-CN" altLang="en-US" sz="2000" b="1">
                <a:solidFill>
                  <a:schemeClr val="bg1">
                    <a:lumMod val="85000"/>
                  </a:schemeClr>
                </a:solidFill>
                <a:latin typeface="方正兰亭纤黑简体" pitchFamily="65" charset="-122"/>
                <a:ea typeface="方正兰亭纤黑简体" pitchFamily="65" charset="-122"/>
                <a:cs typeface="华文黑体" pitchFamily="2" charset="-122"/>
              </a:rPr>
              <a:t>Click to add a title</a:t>
            </a:r>
          </a:p>
        </p:txBody>
      </p:sp>
      <p:sp>
        <p:nvSpPr>
          <p:cNvPr id="112" name="矩形 111"/>
          <p:cNvSpPr/>
          <p:nvPr/>
        </p:nvSpPr>
        <p:spPr>
          <a:xfrm>
            <a:off x="5346642" y="3819353"/>
            <a:ext cx="1733167" cy="400110"/>
          </a:xfrm>
          <a:prstGeom prst="rect">
            <a:avLst/>
          </a:prstGeom>
        </p:spPr>
        <p:txBody>
          <a:bodyPr wrap="none">
            <a:spAutoFit/>
          </a:bodyPr>
          <a:lstStyle/>
          <a:p>
            <a:r>
              <a:rPr lang="zh-CN" altLang="en-US" sz="2000" b="1">
                <a:solidFill>
                  <a:schemeClr val="bg1">
                    <a:lumMod val="85000"/>
                  </a:schemeClr>
                </a:solidFill>
                <a:latin typeface="方正兰亭纤黑简体" pitchFamily="65" charset="-122"/>
                <a:ea typeface="方正兰亭纤黑简体" pitchFamily="65" charset="-122"/>
                <a:cs typeface="华文黑体" pitchFamily="2" charset="-122"/>
              </a:rPr>
              <a:t>Click to add a title</a:t>
            </a:r>
          </a:p>
        </p:txBody>
      </p:sp>
      <p:sp>
        <p:nvSpPr>
          <p:cNvPr id="113" name="矩形 112"/>
          <p:cNvSpPr/>
          <p:nvPr/>
        </p:nvSpPr>
        <p:spPr>
          <a:xfrm>
            <a:off x="5346642" y="4628311"/>
            <a:ext cx="1733167" cy="400110"/>
          </a:xfrm>
          <a:prstGeom prst="rect">
            <a:avLst/>
          </a:prstGeom>
        </p:spPr>
        <p:txBody>
          <a:bodyPr wrap="none">
            <a:spAutoFit/>
          </a:bodyPr>
          <a:lstStyle/>
          <a:p>
            <a:r>
              <a:rPr lang="zh-CN" altLang="en-US" sz="2000" b="1">
                <a:solidFill>
                  <a:schemeClr val="bg1">
                    <a:lumMod val="85000"/>
                  </a:schemeClr>
                </a:solidFill>
                <a:latin typeface="方正兰亭纤黑简体" pitchFamily="65" charset="-122"/>
                <a:ea typeface="方正兰亭纤黑简体" pitchFamily="65" charset="-122"/>
                <a:cs typeface="华文黑体" pitchFamily="2" charset="-122"/>
              </a:rPr>
              <a:t>Click to add a title</a:t>
            </a:r>
          </a:p>
        </p:txBody>
      </p:sp>
      <p:sp>
        <p:nvSpPr>
          <p:cNvPr id="107" name="流程图: 决策 106"/>
          <p:cNvSpPr/>
          <p:nvPr/>
        </p:nvSpPr>
        <p:spPr>
          <a:xfrm>
            <a:off x="2502484" y="3442592"/>
            <a:ext cx="2004253" cy="1952492"/>
          </a:xfrm>
          <a:prstGeom prst="flowChartDecision">
            <a:avLst/>
          </a:prstGeom>
          <a:blipFill dpi="0" rotWithShape="1">
            <a:blip r:embed="rId3" cstate="print">
              <a:alphaModFix amt="20000"/>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dirty="0">
                <a:solidFill>
                  <a:schemeClr val="accent4">
                    <a:lumMod val="20000"/>
                    <a:lumOff val="80000"/>
                  </a:schemeClr>
                </a:solidFill>
                <a:latin typeface="Hakuu" pitchFamily="49" charset="-128"/>
                <a:ea typeface="Hakuu" pitchFamily="49" charset="-128"/>
              </a:rPr>
              <a:t>55%</a:t>
            </a:r>
            <a:endParaRPr lang="zh-CN" altLang="en-US" sz="3500" dirty="0">
              <a:solidFill>
                <a:schemeClr val="accent4">
                  <a:lumMod val="20000"/>
                  <a:lumOff val="80000"/>
                </a:schemeClr>
              </a:solidFill>
              <a:latin typeface="Hakuu" pitchFamily="49" charset="-128"/>
              <a:ea typeface="Hakuu" pitchFamily="49" charset="-128"/>
            </a:endParaRPr>
          </a:p>
        </p:txBody>
      </p:sp>
    </p:spTree>
    <p:extLst>
      <p:ext uri="{BB962C8B-B14F-4D97-AF65-F5344CB8AC3E}">
        <p14:creationId xmlns:p14="http://schemas.microsoft.com/office/powerpoint/2010/main" val="127046460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2" presetClass="entr" presetSubtype="2"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ipe(right)">
                                      <p:cBhvr>
                                        <p:cTn id="16" dur="500"/>
                                        <p:tgtEl>
                                          <p:spTgt spid="102"/>
                                        </p:tgtEl>
                                      </p:cBhvr>
                                    </p:animEffect>
                                  </p:childTnLst>
                                </p:cTn>
                              </p:par>
                              <p:par>
                                <p:cTn id="17" presetID="12" presetClass="entr" presetSubtype="2" fill="hold" grpId="0" nodeType="withEffect">
                                  <p:stCondLst>
                                    <p:cond delay="20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p:tgtEl>
                                          <p:spTgt spid="110"/>
                                        </p:tgtEl>
                                        <p:attrNameLst>
                                          <p:attrName>ppt_x</p:attrName>
                                        </p:attrNameLst>
                                      </p:cBhvr>
                                      <p:tavLst>
                                        <p:tav tm="0">
                                          <p:val>
                                            <p:strVal val="#ppt_x+#ppt_w*1.125000"/>
                                          </p:val>
                                        </p:tav>
                                        <p:tav tm="100000">
                                          <p:val>
                                            <p:strVal val="#ppt_x"/>
                                          </p:val>
                                        </p:tav>
                                      </p:tavLst>
                                    </p:anim>
                                    <p:animEffect transition="in" filter="wipe(left)">
                                      <p:cBhvr>
                                        <p:cTn id="20" dur="500"/>
                                        <p:tgtEl>
                                          <p:spTgt spid="110"/>
                                        </p:tgtEl>
                                      </p:cBhvr>
                                    </p:animEffect>
                                  </p:childTnLst>
                                </p:cTn>
                              </p:par>
                              <p:par>
                                <p:cTn id="21" presetID="31" presetClass="entr" presetSubtype="0" fill="hold" grpId="0" nodeType="withEffect">
                                  <p:stCondLst>
                                    <p:cond delay="500"/>
                                  </p:stCondLst>
                                  <p:childTnLst>
                                    <p:set>
                                      <p:cBhvr>
                                        <p:cTn id="22" dur="1" fill="hold">
                                          <p:stCondLst>
                                            <p:cond delay="0"/>
                                          </p:stCondLst>
                                        </p:cTn>
                                        <p:tgtEl>
                                          <p:spTgt spid="106"/>
                                        </p:tgtEl>
                                        <p:attrNameLst>
                                          <p:attrName>style.visibility</p:attrName>
                                        </p:attrNameLst>
                                      </p:cBhvr>
                                      <p:to>
                                        <p:strVal val="visible"/>
                                      </p:to>
                                    </p:set>
                                    <p:anim calcmode="lin" valueType="num">
                                      <p:cBhvr>
                                        <p:cTn id="23" dur="500" fill="hold"/>
                                        <p:tgtEl>
                                          <p:spTgt spid="106"/>
                                        </p:tgtEl>
                                        <p:attrNameLst>
                                          <p:attrName>ppt_w</p:attrName>
                                        </p:attrNameLst>
                                      </p:cBhvr>
                                      <p:tavLst>
                                        <p:tav tm="0">
                                          <p:val>
                                            <p:fltVal val="0"/>
                                          </p:val>
                                        </p:tav>
                                        <p:tav tm="100000">
                                          <p:val>
                                            <p:strVal val="#ppt_w"/>
                                          </p:val>
                                        </p:tav>
                                      </p:tavLst>
                                    </p:anim>
                                    <p:anim calcmode="lin" valueType="num">
                                      <p:cBhvr>
                                        <p:cTn id="24" dur="500" fill="hold"/>
                                        <p:tgtEl>
                                          <p:spTgt spid="106"/>
                                        </p:tgtEl>
                                        <p:attrNameLst>
                                          <p:attrName>ppt_h</p:attrName>
                                        </p:attrNameLst>
                                      </p:cBhvr>
                                      <p:tavLst>
                                        <p:tav tm="0">
                                          <p:val>
                                            <p:fltVal val="0"/>
                                          </p:val>
                                        </p:tav>
                                        <p:tav tm="100000">
                                          <p:val>
                                            <p:strVal val="#ppt_h"/>
                                          </p:val>
                                        </p:tav>
                                      </p:tavLst>
                                    </p:anim>
                                    <p:anim calcmode="lin" valueType="num">
                                      <p:cBhvr>
                                        <p:cTn id="25" dur="500" fill="hold"/>
                                        <p:tgtEl>
                                          <p:spTgt spid="106"/>
                                        </p:tgtEl>
                                        <p:attrNameLst>
                                          <p:attrName>style.rotation</p:attrName>
                                        </p:attrNameLst>
                                      </p:cBhvr>
                                      <p:tavLst>
                                        <p:tav tm="0">
                                          <p:val>
                                            <p:fltVal val="90"/>
                                          </p:val>
                                        </p:tav>
                                        <p:tav tm="100000">
                                          <p:val>
                                            <p:fltVal val="0"/>
                                          </p:val>
                                        </p:tav>
                                      </p:tavLst>
                                    </p:anim>
                                    <p:animEffect transition="in" filter="fade">
                                      <p:cBhvr>
                                        <p:cTn id="26" dur="500"/>
                                        <p:tgtEl>
                                          <p:spTgt spid="106"/>
                                        </p:tgtEl>
                                      </p:cBhvr>
                                    </p:animEffect>
                                  </p:childTnLst>
                                </p:cTn>
                              </p:par>
                            </p:childTnLst>
                          </p:cTn>
                        </p:par>
                        <p:par>
                          <p:cTn id="27" fill="hold">
                            <p:stCondLst>
                              <p:cond delay="1800"/>
                            </p:stCondLst>
                            <p:childTnLst>
                              <p:par>
                                <p:cTn id="28" presetID="22" presetClass="entr" presetSubtype="2" fill="hold" nodeType="after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right)">
                                      <p:cBhvr>
                                        <p:cTn id="30" dur="500"/>
                                        <p:tgtEl>
                                          <p:spTgt spid="103"/>
                                        </p:tgtEl>
                                      </p:cBhvr>
                                    </p:animEffect>
                                  </p:childTnLst>
                                </p:cTn>
                              </p:par>
                              <p:par>
                                <p:cTn id="31" presetID="12" presetClass="entr" presetSubtype="2" fill="hold" grpId="0" nodeType="withEffect">
                                  <p:stCondLst>
                                    <p:cond delay="200"/>
                                  </p:stCondLst>
                                  <p:childTnLst>
                                    <p:set>
                                      <p:cBhvr>
                                        <p:cTn id="32" dur="1" fill="hold">
                                          <p:stCondLst>
                                            <p:cond delay="0"/>
                                          </p:stCondLst>
                                        </p:cTn>
                                        <p:tgtEl>
                                          <p:spTgt spid="111"/>
                                        </p:tgtEl>
                                        <p:attrNameLst>
                                          <p:attrName>style.visibility</p:attrName>
                                        </p:attrNameLst>
                                      </p:cBhvr>
                                      <p:to>
                                        <p:strVal val="visible"/>
                                      </p:to>
                                    </p:set>
                                    <p:anim calcmode="lin" valueType="num">
                                      <p:cBhvr additive="base">
                                        <p:cTn id="33" dur="500"/>
                                        <p:tgtEl>
                                          <p:spTgt spid="111"/>
                                        </p:tgtEl>
                                        <p:attrNameLst>
                                          <p:attrName>ppt_x</p:attrName>
                                        </p:attrNameLst>
                                      </p:cBhvr>
                                      <p:tavLst>
                                        <p:tav tm="0">
                                          <p:val>
                                            <p:strVal val="#ppt_x+#ppt_w*1.125000"/>
                                          </p:val>
                                        </p:tav>
                                        <p:tav tm="100000">
                                          <p:val>
                                            <p:strVal val="#ppt_x"/>
                                          </p:val>
                                        </p:tav>
                                      </p:tavLst>
                                    </p:anim>
                                    <p:animEffect transition="in" filter="wipe(left)">
                                      <p:cBhvr>
                                        <p:cTn id="34" dur="500"/>
                                        <p:tgtEl>
                                          <p:spTgt spid="111"/>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109"/>
                                        </p:tgtEl>
                                        <p:attrNameLst>
                                          <p:attrName>style.visibility</p:attrName>
                                        </p:attrNameLst>
                                      </p:cBhvr>
                                      <p:to>
                                        <p:strVal val="visible"/>
                                      </p:to>
                                    </p:set>
                                    <p:anim calcmode="lin" valueType="num">
                                      <p:cBhvr>
                                        <p:cTn id="37" dur="500" fill="hold"/>
                                        <p:tgtEl>
                                          <p:spTgt spid="109"/>
                                        </p:tgtEl>
                                        <p:attrNameLst>
                                          <p:attrName>ppt_w</p:attrName>
                                        </p:attrNameLst>
                                      </p:cBhvr>
                                      <p:tavLst>
                                        <p:tav tm="0">
                                          <p:val>
                                            <p:fltVal val="0"/>
                                          </p:val>
                                        </p:tav>
                                        <p:tav tm="100000">
                                          <p:val>
                                            <p:strVal val="#ppt_w"/>
                                          </p:val>
                                        </p:tav>
                                      </p:tavLst>
                                    </p:anim>
                                    <p:anim calcmode="lin" valueType="num">
                                      <p:cBhvr>
                                        <p:cTn id="38" dur="500" fill="hold"/>
                                        <p:tgtEl>
                                          <p:spTgt spid="109"/>
                                        </p:tgtEl>
                                        <p:attrNameLst>
                                          <p:attrName>ppt_h</p:attrName>
                                        </p:attrNameLst>
                                      </p:cBhvr>
                                      <p:tavLst>
                                        <p:tav tm="0">
                                          <p:val>
                                            <p:fltVal val="0"/>
                                          </p:val>
                                        </p:tav>
                                        <p:tav tm="100000">
                                          <p:val>
                                            <p:strVal val="#ppt_h"/>
                                          </p:val>
                                        </p:tav>
                                      </p:tavLst>
                                    </p:anim>
                                    <p:anim calcmode="lin" valueType="num">
                                      <p:cBhvr>
                                        <p:cTn id="39" dur="500" fill="hold"/>
                                        <p:tgtEl>
                                          <p:spTgt spid="109"/>
                                        </p:tgtEl>
                                        <p:attrNameLst>
                                          <p:attrName>style.rotation</p:attrName>
                                        </p:attrNameLst>
                                      </p:cBhvr>
                                      <p:tavLst>
                                        <p:tav tm="0">
                                          <p:val>
                                            <p:fltVal val="90"/>
                                          </p:val>
                                        </p:tav>
                                        <p:tav tm="100000">
                                          <p:val>
                                            <p:fltVal val="0"/>
                                          </p:val>
                                        </p:tav>
                                      </p:tavLst>
                                    </p:anim>
                                    <p:animEffect transition="in" filter="fade">
                                      <p:cBhvr>
                                        <p:cTn id="40" dur="500"/>
                                        <p:tgtEl>
                                          <p:spTgt spid="109"/>
                                        </p:tgtEl>
                                      </p:cBhvr>
                                    </p:animEffect>
                                  </p:childTnLst>
                                </p:cTn>
                              </p:par>
                            </p:childTnLst>
                          </p:cTn>
                        </p:par>
                        <p:par>
                          <p:cTn id="41" fill="hold">
                            <p:stCondLst>
                              <p:cond delay="2800"/>
                            </p:stCondLst>
                            <p:childTnLst>
                              <p:par>
                                <p:cTn id="42" presetID="22" presetClass="entr" presetSubtype="2" fill="hold" nodeType="after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wipe(right)">
                                      <p:cBhvr>
                                        <p:cTn id="44" dur="500"/>
                                        <p:tgtEl>
                                          <p:spTgt spid="104"/>
                                        </p:tgtEl>
                                      </p:cBhvr>
                                    </p:animEffect>
                                  </p:childTnLst>
                                </p:cTn>
                              </p:par>
                              <p:par>
                                <p:cTn id="45" presetID="12" presetClass="entr" presetSubtype="2" fill="hold" grpId="0" nodeType="withEffect">
                                  <p:stCondLst>
                                    <p:cond delay="200"/>
                                  </p:stCondLst>
                                  <p:childTnLst>
                                    <p:set>
                                      <p:cBhvr>
                                        <p:cTn id="46" dur="1" fill="hold">
                                          <p:stCondLst>
                                            <p:cond delay="0"/>
                                          </p:stCondLst>
                                        </p:cTn>
                                        <p:tgtEl>
                                          <p:spTgt spid="112"/>
                                        </p:tgtEl>
                                        <p:attrNameLst>
                                          <p:attrName>style.visibility</p:attrName>
                                        </p:attrNameLst>
                                      </p:cBhvr>
                                      <p:to>
                                        <p:strVal val="visible"/>
                                      </p:to>
                                    </p:set>
                                    <p:anim calcmode="lin" valueType="num">
                                      <p:cBhvr additive="base">
                                        <p:cTn id="47" dur="500"/>
                                        <p:tgtEl>
                                          <p:spTgt spid="112"/>
                                        </p:tgtEl>
                                        <p:attrNameLst>
                                          <p:attrName>ppt_x</p:attrName>
                                        </p:attrNameLst>
                                      </p:cBhvr>
                                      <p:tavLst>
                                        <p:tav tm="0">
                                          <p:val>
                                            <p:strVal val="#ppt_x+#ppt_w*1.125000"/>
                                          </p:val>
                                        </p:tav>
                                        <p:tav tm="100000">
                                          <p:val>
                                            <p:strVal val="#ppt_x"/>
                                          </p:val>
                                        </p:tav>
                                      </p:tavLst>
                                    </p:anim>
                                    <p:animEffect transition="in" filter="wipe(left)">
                                      <p:cBhvr>
                                        <p:cTn id="48" dur="500"/>
                                        <p:tgtEl>
                                          <p:spTgt spid="112"/>
                                        </p:tgtEl>
                                      </p:cBhvr>
                                    </p:animEffect>
                                  </p:childTnLst>
                                </p:cTn>
                              </p:par>
                              <p:par>
                                <p:cTn id="49" presetID="31" presetClass="entr" presetSubtype="0" fill="hold" grpId="0" nodeType="withEffect">
                                  <p:stCondLst>
                                    <p:cond delay="500"/>
                                  </p:stCondLst>
                                  <p:childTnLst>
                                    <p:set>
                                      <p:cBhvr>
                                        <p:cTn id="50" dur="1" fill="hold">
                                          <p:stCondLst>
                                            <p:cond delay="0"/>
                                          </p:stCondLst>
                                        </p:cTn>
                                        <p:tgtEl>
                                          <p:spTgt spid="108"/>
                                        </p:tgtEl>
                                        <p:attrNameLst>
                                          <p:attrName>style.visibility</p:attrName>
                                        </p:attrNameLst>
                                      </p:cBhvr>
                                      <p:to>
                                        <p:strVal val="visible"/>
                                      </p:to>
                                    </p:set>
                                    <p:anim calcmode="lin" valueType="num">
                                      <p:cBhvr>
                                        <p:cTn id="51" dur="500" fill="hold"/>
                                        <p:tgtEl>
                                          <p:spTgt spid="108"/>
                                        </p:tgtEl>
                                        <p:attrNameLst>
                                          <p:attrName>ppt_w</p:attrName>
                                        </p:attrNameLst>
                                      </p:cBhvr>
                                      <p:tavLst>
                                        <p:tav tm="0">
                                          <p:val>
                                            <p:fltVal val="0"/>
                                          </p:val>
                                        </p:tav>
                                        <p:tav tm="100000">
                                          <p:val>
                                            <p:strVal val="#ppt_w"/>
                                          </p:val>
                                        </p:tav>
                                      </p:tavLst>
                                    </p:anim>
                                    <p:anim calcmode="lin" valueType="num">
                                      <p:cBhvr>
                                        <p:cTn id="52" dur="500" fill="hold"/>
                                        <p:tgtEl>
                                          <p:spTgt spid="108"/>
                                        </p:tgtEl>
                                        <p:attrNameLst>
                                          <p:attrName>ppt_h</p:attrName>
                                        </p:attrNameLst>
                                      </p:cBhvr>
                                      <p:tavLst>
                                        <p:tav tm="0">
                                          <p:val>
                                            <p:fltVal val="0"/>
                                          </p:val>
                                        </p:tav>
                                        <p:tav tm="100000">
                                          <p:val>
                                            <p:strVal val="#ppt_h"/>
                                          </p:val>
                                        </p:tav>
                                      </p:tavLst>
                                    </p:anim>
                                    <p:anim calcmode="lin" valueType="num">
                                      <p:cBhvr>
                                        <p:cTn id="53" dur="500" fill="hold"/>
                                        <p:tgtEl>
                                          <p:spTgt spid="108"/>
                                        </p:tgtEl>
                                        <p:attrNameLst>
                                          <p:attrName>style.rotation</p:attrName>
                                        </p:attrNameLst>
                                      </p:cBhvr>
                                      <p:tavLst>
                                        <p:tav tm="0">
                                          <p:val>
                                            <p:fltVal val="90"/>
                                          </p:val>
                                        </p:tav>
                                        <p:tav tm="100000">
                                          <p:val>
                                            <p:fltVal val="0"/>
                                          </p:val>
                                        </p:tav>
                                      </p:tavLst>
                                    </p:anim>
                                    <p:animEffect transition="in" filter="fade">
                                      <p:cBhvr>
                                        <p:cTn id="54" dur="500"/>
                                        <p:tgtEl>
                                          <p:spTgt spid="108"/>
                                        </p:tgtEl>
                                      </p:cBhvr>
                                    </p:animEffect>
                                  </p:childTnLst>
                                </p:cTn>
                              </p:par>
                            </p:childTnLst>
                          </p:cTn>
                        </p:par>
                        <p:par>
                          <p:cTn id="55" fill="hold">
                            <p:stCondLst>
                              <p:cond delay="3800"/>
                            </p:stCondLst>
                            <p:childTnLst>
                              <p:par>
                                <p:cTn id="56" presetID="22" presetClass="entr" presetSubtype="2" fill="hold" nodeType="afterEffect">
                                  <p:stCondLst>
                                    <p:cond delay="0"/>
                                  </p:stCondLst>
                                  <p:childTnLst>
                                    <p:set>
                                      <p:cBhvr>
                                        <p:cTn id="57" dur="1" fill="hold">
                                          <p:stCondLst>
                                            <p:cond delay="0"/>
                                          </p:stCondLst>
                                        </p:cTn>
                                        <p:tgtEl>
                                          <p:spTgt spid="105"/>
                                        </p:tgtEl>
                                        <p:attrNameLst>
                                          <p:attrName>style.visibility</p:attrName>
                                        </p:attrNameLst>
                                      </p:cBhvr>
                                      <p:to>
                                        <p:strVal val="visible"/>
                                      </p:to>
                                    </p:set>
                                    <p:animEffect transition="in" filter="wipe(right)">
                                      <p:cBhvr>
                                        <p:cTn id="58" dur="500"/>
                                        <p:tgtEl>
                                          <p:spTgt spid="105"/>
                                        </p:tgtEl>
                                      </p:cBhvr>
                                    </p:animEffect>
                                  </p:childTnLst>
                                </p:cTn>
                              </p:par>
                              <p:par>
                                <p:cTn id="59" presetID="12" presetClass="entr" presetSubtype="2" fill="hold" grpId="0" nodeType="withEffect">
                                  <p:stCondLst>
                                    <p:cond delay="200"/>
                                  </p:stCondLst>
                                  <p:childTnLst>
                                    <p:set>
                                      <p:cBhvr>
                                        <p:cTn id="60" dur="1" fill="hold">
                                          <p:stCondLst>
                                            <p:cond delay="0"/>
                                          </p:stCondLst>
                                        </p:cTn>
                                        <p:tgtEl>
                                          <p:spTgt spid="113"/>
                                        </p:tgtEl>
                                        <p:attrNameLst>
                                          <p:attrName>style.visibility</p:attrName>
                                        </p:attrNameLst>
                                      </p:cBhvr>
                                      <p:to>
                                        <p:strVal val="visible"/>
                                      </p:to>
                                    </p:set>
                                    <p:anim calcmode="lin" valueType="num">
                                      <p:cBhvr additive="base">
                                        <p:cTn id="61" dur="500"/>
                                        <p:tgtEl>
                                          <p:spTgt spid="113"/>
                                        </p:tgtEl>
                                        <p:attrNameLst>
                                          <p:attrName>ppt_x</p:attrName>
                                        </p:attrNameLst>
                                      </p:cBhvr>
                                      <p:tavLst>
                                        <p:tav tm="0">
                                          <p:val>
                                            <p:strVal val="#ppt_x+#ppt_w*1.125000"/>
                                          </p:val>
                                        </p:tav>
                                        <p:tav tm="100000">
                                          <p:val>
                                            <p:strVal val="#ppt_x"/>
                                          </p:val>
                                        </p:tav>
                                      </p:tavLst>
                                    </p:anim>
                                    <p:animEffect transition="in" filter="wipe(left)">
                                      <p:cBhvr>
                                        <p:cTn id="62" dur="500"/>
                                        <p:tgtEl>
                                          <p:spTgt spid="113"/>
                                        </p:tgtEl>
                                      </p:cBhvr>
                                    </p:animEffect>
                                  </p:childTnLst>
                                </p:cTn>
                              </p:par>
                              <p:par>
                                <p:cTn id="63" presetID="31" presetClass="entr" presetSubtype="0" fill="hold" grpId="0" nodeType="withEffect">
                                  <p:stCondLst>
                                    <p:cond delay="500"/>
                                  </p:stCondLst>
                                  <p:childTnLst>
                                    <p:set>
                                      <p:cBhvr>
                                        <p:cTn id="64" dur="1" fill="hold">
                                          <p:stCondLst>
                                            <p:cond delay="0"/>
                                          </p:stCondLst>
                                        </p:cTn>
                                        <p:tgtEl>
                                          <p:spTgt spid="107"/>
                                        </p:tgtEl>
                                        <p:attrNameLst>
                                          <p:attrName>style.visibility</p:attrName>
                                        </p:attrNameLst>
                                      </p:cBhvr>
                                      <p:to>
                                        <p:strVal val="visible"/>
                                      </p:to>
                                    </p:set>
                                    <p:anim calcmode="lin" valueType="num">
                                      <p:cBhvr>
                                        <p:cTn id="65" dur="500" fill="hold"/>
                                        <p:tgtEl>
                                          <p:spTgt spid="107"/>
                                        </p:tgtEl>
                                        <p:attrNameLst>
                                          <p:attrName>ppt_w</p:attrName>
                                        </p:attrNameLst>
                                      </p:cBhvr>
                                      <p:tavLst>
                                        <p:tav tm="0">
                                          <p:val>
                                            <p:fltVal val="0"/>
                                          </p:val>
                                        </p:tav>
                                        <p:tav tm="100000">
                                          <p:val>
                                            <p:strVal val="#ppt_w"/>
                                          </p:val>
                                        </p:tav>
                                      </p:tavLst>
                                    </p:anim>
                                    <p:anim calcmode="lin" valueType="num">
                                      <p:cBhvr>
                                        <p:cTn id="66" dur="500" fill="hold"/>
                                        <p:tgtEl>
                                          <p:spTgt spid="107"/>
                                        </p:tgtEl>
                                        <p:attrNameLst>
                                          <p:attrName>ppt_h</p:attrName>
                                        </p:attrNameLst>
                                      </p:cBhvr>
                                      <p:tavLst>
                                        <p:tav tm="0">
                                          <p:val>
                                            <p:fltVal val="0"/>
                                          </p:val>
                                        </p:tav>
                                        <p:tav tm="100000">
                                          <p:val>
                                            <p:strVal val="#ppt_h"/>
                                          </p:val>
                                        </p:tav>
                                      </p:tavLst>
                                    </p:anim>
                                    <p:anim calcmode="lin" valueType="num">
                                      <p:cBhvr>
                                        <p:cTn id="67" dur="500" fill="hold"/>
                                        <p:tgtEl>
                                          <p:spTgt spid="107"/>
                                        </p:tgtEl>
                                        <p:attrNameLst>
                                          <p:attrName>style.rotation</p:attrName>
                                        </p:attrNameLst>
                                      </p:cBhvr>
                                      <p:tavLst>
                                        <p:tav tm="0">
                                          <p:val>
                                            <p:fltVal val="90"/>
                                          </p:val>
                                        </p:tav>
                                        <p:tav tm="100000">
                                          <p:val>
                                            <p:fltVal val="0"/>
                                          </p:val>
                                        </p:tav>
                                      </p:tavLst>
                                    </p:anim>
                                    <p:animEffect transition="in" filter="fade">
                                      <p:cBhvr>
                                        <p:cTn id="6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6" grpId="0" animBg="1"/>
      <p:bldP spid="108" grpId="0" animBg="1"/>
      <p:bldP spid="109" grpId="0" animBg="1"/>
      <p:bldP spid="110" grpId="0"/>
      <p:bldP spid="111" grpId="0"/>
      <p:bldP spid="112" grpId="0"/>
      <p:bldP spid="113" grpId="0"/>
      <p:bldP spid="1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4686693"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Targets for next year</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90" name="Rectangle 5"/>
          <p:cNvSpPr>
            <a:spLocks noChangeArrowheads="1"/>
          </p:cNvSpPr>
          <p:nvPr/>
        </p:nvSpPr>
        <p:spPr bwMode="auto">
          <a:xfrm>
            <a:off x="696944" y="5054247"/>
            <a:ext cx="1574800" cy="184150"/>
          </a:xfrm>
          <a:prstGeom prst="rect">
            <a:avLst/>
          </a:pr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1" name="Freeform 6"/>
          <p:cNvSpPr>
            <a:spLocks/>
          </p:cNvSpPr>
          <p:nvPr/>
        </p:nvSpPr>
        <p:spPr bwMode="auto">
          <a:xfrm>
            <a:off x="2160619" y="4428772"/>
            <a:ext cx="695325" cy="809625"/>
          </a:xfrm>
          <a:custGeom>
            <a:avLst/>
            <a:gdLst>
              <a:gd name="T0" fmla="*/ 0 w 884"/>
              <a:gd name="T1" fmla="*/ 860 h 1024"/>
              <a:gd name="T2" fmla="*/ 743 w 884"/>
              <a:gd name="T3" fmla="*/ 0 h 1024"/>
              <a:gd name="T4" fmla="*/ 884 w 884"/>
              <a:gd name="T5" fmla="*/ 164 h 1024"/>
              <a:gd name="T6" fmla="*/ 142 w 884"/>
              <a:gd name="T7" fmla="*/ 1024 h 1024"/>
              <a:gd name="T8" fmla="*/ 0 w 884"/>
              <a:gd name="T9" fmla="*/ 860 h 1024"/>
            </a:gdLst>
            <a:ahLst/>
            <a:cxnLst>
              <a:cxn ang="0">
                <a:pos x="T0" y="T1"/>
              </a:cxn>
              <a:cxn ang="0">
                <a:pos x="T2" y="T3"/>
              </a:cxn>
              <a:cxn ang="0">
                <a:pos x="T4" y="T5"/>
              </a:cxn>
              <a:cxn ang="0">
                <a:pos x="T6" y="T7"/>
              </a:cxn>
              <a:cxn ang="0">
                <a:pos x="T8" y="T9"/>
              </a:cxn>
            </a:cxnLst>
            <a:rect l="0" t="0" r="r" b="b"/>
            <a:pathLst>
              <a:path w="884" h="1024">
                <a:moveTo>
                  <a:pt x="0" y="860"/>
                </a:moveTo>
                <a:lnTo>
                  <a:pt x="743" y="0"/>
                </a:lnTo>
                <a:lnTo>
                  <a:pt x="884" y="164"/>
                </a:lnTo>
                <a:lnTo>
                  <a:pt x="142" y="1024"/>
                </a:lnTo>
                <a:lnTo>
                  <a:pt x="0" y="860"/>
                </a:lnTo>
                <a:close/>
              </a:path>
            </a:pathLst>
          </a:cu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2" name="Rectangle 7"/>
          <p:cNvSpPr>
            <a:spLocks noChangeArrowheads="1"/>
          </p:cNvSpPr>
          <p:nvPr/>
        </p:nvSpPr>
        <p:spPr bwMode="auto">
          <a:xfrm>
            <a:off x="2744819" y="4428772"/>
            <a:ext cx="1574800" cy="184150"/>
          </a:xfrm>
          <a:prstGeom prst="rect">
            <a:avLst/>
          </a:pr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3" name="Freeform 8"/>
          <p:cNvSpPr>
            <a:spLocks/>
          </p:cNvSpPr>
          <p:nvPr/>
        </p:nvSpPr>
        <p:spPr bwMode="auto">
          <a:xfrm>
            <a:off x="4208494" y="3803297"/>
            <a:ext cx="695325" cy="809625"/>
          </a:xfrm>
          <a:custGeom>
            <a:avLst/>
            <a:gdLst>
              <a:gd name="T0" fmla="*/ 0 w 884"/>
              <a:gd name="T1" fmla="*/ 860 h 1024"/>
              <a:gd name="T2" fmla="*/ 743 w 884"/>
              <a:gd name="T3" fmla="*/ 0 h 1024"/>
              <a:gd name="T4" fmla="*/ 884 w 884"/>
              <a:gd name="T5" fmla="*/ 164 h 1024"/>
              <a:gd name="T6" fmla="*/ 141 w 884"/>
              <a:gd name="T7" fmla="*/ 1024 h 1024"/>
              <a:gd name="T8" fmla="*/ 0 w 884"/>
              <a:gd name="T9" fmla="*/ 860 h 1024"/>
            </a:gdLst>
            <a:ahLst/>
            <a:cxnLst>
              <a:cxn ang="0">
                <a:pos x="T0" y="T1"/>
              </a:cxn>
              <a:cxn ang="0">
                <a:pos x="T2" y="T3"/>
              </a:cxn>
              <a:cxn ang="0">
                <a:pos x="T4" y="T5"/>
              </a:cxn>
              <a:cxn ang="0">
                <a:pos x="T6" y="T7"/>
              </a:cxn>
              <a:cxn ang="0">
                <a:pos x="T8" y="T9"/>
              </a:cxn>
            </a:cxnLst>
            <a:rect l="0" t="0" r="r" b="b"/>
            <a:pathLst>
              <a:path w="884" h="1024">
                <a:moveTo>
                  <a:pt x="0" y="860"/>
                </a:moveTo>
                <a:lnTo>
                  <a:pt x="743" y="0"/>
                </a:lnTo>
                <a:lnTo>
                  <a:pt x="884" y="164"/>
                </a:lnTo>
                <a:lnTo>
                  <a:pt x="141" y="1024"/>
                </a:lnTo>
                <a:lnTo>
                  <a:pt x="0" y="860"/>
                </a:lnTo>
                <a:close/>
              </a:path>
            </a:pathLst>
          </a:cu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4" name="Rectangle 9"/>
          <p:cNvSpPr>
            <a:spLocks noChangeArrowheads="1"/>
          </p:cNvSpPr>
          <p:nvPr/>
        </p:nvSpPr>
        <p:spPr bwMode="auto">
          <a:xfrm>
            <a:off x="4792694" y="3803297"/>
            <a:ext cx="1574800" cy="182563"/>
          </a:xfrm>
          <a:prstGeom prst="rect">
            <a:avLst/>
          </a:pr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5" name="Freeform 10"/>
          <p:cNvSpPr>
            <a:spLocks/>
          </p:cNvSpPr>
          <p:nvPr/>
        </p:nvSpPr>
        <p:spPr bwMode="auto">
          <a:xfrm>
            <a:off x="6256369" y="3177822"/>
            <a:ext cx="695325" cy="808038"/>
          </a:xfrm>
          <a:custGeom>
            <a:avLst/>
            <a:gdLst>
              <a:gd name="T0" fmla="*/ 0 w 884"/>
              <a:gd name="T1" fmla="*/ 861 h 1024"/>
              <a:gd name="T2" fmla="*/ 742 w 884"/>
              <a:gd name="T3" fmla="*/ 0 h 1024"/>
              <a:gd name="T4" fmla="*/ 884 w 884"/>
              <a:gd name="T5" fmla="*/ 164 h 1024"/>
              <a:gd name="T6" fmla="*/ 141 w 884"/>
              <a:gd name="T7" fmla="*/ 1024 h 1024"/>
              <a:gd name="T8" fmla="*/ 0 w 884"/>
              <a:gd name="T9" fmla="*/ 861 h 1024"/>
            </a:gdLst>
            <a:ahLst/>
            <a:cxnLst>
              <a:cxn ang="0">
                <a:pos x="T0" y="T1"/>
              </a:cxn>
              <a:cxn ang="0">
                <a:pos x="T2" y="T3"/>
              </a:cxn>
              <a:cxn ang="0">
                <a:pos x="T4" y="T5"/>
              </a:cxn>
              <a:cxn ang="0">
                <a:pos x="T6" y="T7"/>
              </a:cxn>
              <a:cxn ang="0">
                <a:pos x="T8" y="T9"/>
              </a:cxn>
            </a:cxnLst>
            <a:rect l="0" t="0" r="r" b="b"/>
            <a:pathLst>
              <a:path w="884" h="1024">
                <a:moveTo>
                  <a:pt x="0" y="861"/>
                </a:moveTo>
                <a:lnTo>
                  <a:pt x="742" y="0"/>
                </a:lnTo>
                <a:lnTo>
                  <a:pt x="884" y="164"/>
                </a:lnTo>
                <a:lnTo>
                  <a:pt x="141" y="1024"/>
                </a:lnTo>
                <a:lnTo>
                  <a:pt x="0" y="861"/>
                </a:lnTo>
                <a:close/>
              </a:path>
            </a:pathLst>
          </a:cu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6" name="Rectangle 11"/>
          <p:cNvSpPr>
            <a:spLocks noChangeArrowheads="1"/>
          </p:cNvSpPr>
          <p:nvPr/>
        </p:nvSpPr>
        <p:spPr bwMode="auto">
          <a:xfrm>
            <a:off x="6840569" y="3177822"/>
            <a:ext cx="1574800" cy="182563"/>
          </a:xfrm>
          <a:prstGeom prst="rect">
            <a:avLst/>
          </a:pr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7" name="Freeform 12"/>
          <p:cNvSpPr>
            <a:spLocks/>
          </p:cNvSpPr>
          <p:nvPr/>
        </p:nvSpPr>
        <p:spPr bwMode="auto">
          <a:xfrm>
            <a:off x="8304244" y="2550759"/>
            <a:ext cx="695325" cy="809625"/>
          </a:xfrm>
          <a:custGeom>
            <a:avLst/>
            <a:gdLst>
              <a:gd name="T0" fmla="*/ 0 w 884"/>
              <a:gd name="T1" fmla="*/ 860 h 1024"/>
              <a:gd name="T2" fmla="*/ 742 w 884"/>
              <a:gd name="T3" fmla="*/ 0 h 1024"/>
              <a:gd name="T4" fmla="*/ 884 w 884"/>
              <a:gd name="T5" fmla="*/ 164 h 1024"/>
              <a:gd name="T6" fmla="*/ 141 w 884"/>
              <a:gd name="T7" fmla="*/ 1024 h 1024"/>
              <a:gd name="T8" fmla="*/ 0 w 884"/>
              <a:gd name="T9" fmla="*/ 860 h 1024"/>
            </a:gdLst>
            <a:ahLst/>
            <a:cxnLst>
              <a:cxn ang="0">
                <a:pos x="T0" y="T1"/>
              </a:cxn>
              <a:cxn ang="0">
                <a:pos x="T2" y="T3"/>
              </a:cxn>
              <a:cxn ang="0">
                <a:pos x="T4" y="T5"/>
              </a:cxn>
              <a:cxn ang="0">
                <a:pos x="T6" y="T7"/>
              </a:cxn>
              <a:cxn ang="0">
                <a:pos x="T8" y="T9"/>
              </a:cxn>
            </a:cxnLst>
            <a:rect l="0" t="0" r="r" b="b"/>
            <a:pathLst>
              <a:path w="884" h="1024">
                <a:moveTo>
                  <a:pt x="0" y="860"/>
                </a:moveTo>
                <a:lnTo>
                  <a:pt x="742" y="0"/>
                </a:lnTo>
                <a:lnTo>
                  <a:pt x="884" y="164"/>
                </a:lnTo>
                <a:lnTo>
                  <a:pt x="141" y="1024"/>
                </a:lnTo>
                <a:lnTo>
                  <a:pt x="0" y="860"/>
                </a:lnTo>
                <a:close/>
              </a:path>
            </a:pathLst>
          </a:cu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8" name="Rectangle 13"/>
          <p:cNvSpPr>
            <a:spLocks noChangeArrowheads="1"/>
          </p:cNvSpPr>
          <p:nvPr/>
        </p:nvSpPr>
        <p:spPr bwMode="auto">
          <a:xfrm>
            <a:off x="8888444" y="2550759"/>
            <a:ext cx="1574800" cy="184150"/>
          </a:xfrm>
          <a:prstGeom prst="rect">
            <a:avLst/>
          </a:pr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99" name="Freeform 14"/>
          <p:cNvSpPr>
            <a:spLocks/>
          </p:cNvSpPr>
          <p:nvPr/>
        </p:nvSpPr>
        <p:spPr bwMode="auto">
          <a:xfrm>
            <a:off x="10352119" y="1293459"/>
            <a:ext cx="1236663" cy="1441450"/>
          </a:xfrm>
          <a:custGeom>
            <a:avLst/>
            <a:gdLst>
              <a:gd name="T0" fmla="*/ 0 w 1571"/>
              <a:gd name="T1" fmla="*/ 1660 h 1824"/>
              <a:gd name="T2" fmla="*/ 529 w 1571"/>
              <a:gd name="T3" fmla="*/ 1047 h 1824"/>
              <a:gd name="T4" fmla="*/ 743 w 1571"/>
              <a:gd name="T5" fmla="*/ 800 h 1824"/>
              <a:gd name="T6" fmla="*/ 1215 w 1571"/>
              <a:gd name="T7" fmla="*/ 254 h 1824"/>
              <a:gd name="T8" fmla="*/ 1108 w 1571"/>
              <a:gd name="T9" fmla="*/ 161 h 1824"/>
              <a:gd name="T10" fmla="*/ 1340 w 1571"/>
              <a:gd name="T11" fmla="*/ 81 h 1824"/>
              <a:gd name="T12" fmla="*/ 1571 w 1571"/>
              <a:gd name="T13" fmla="*/ 0 h 1824"/>
              <a:gd name="T14" fmla="*/ 1524 w 1571"/>
              <a:gd name="T15" fmla="*/ 241 h 1824"/>
              <a:gd name="T16" fmla="*/ 1477 w 1571"/>
              <a:gd name="T17" fmla="*/ 482 h 1824"/>
              <a:gd name="T18" fmla="*/ 1376 w 1571"/>
              <a:gd name="T19" fmla="*/ 394 h 1824"/>
              <a:gd name="T20" fmla="*/ 885 w 1571"/>
              <a:gd name="T21" fmla="*/ 963 h 1824"/>
              <a:gd name="T22" fmla="*/ 671 w 1571"/>
              <a:gd name="T23" fmla="*/ 1211 h 1824"/>
              <a:gd name="T24" fmla="*/ 142 w 1571"/>
              <a:gd name="T25" fmla="*/ 1824 h 1824"/>
              <a:gd name="T26" fmla="*/ 0 w 1571"/>
              <a:gd name="T27" fmla="*/ 166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1" h="1824">
                <a:moveTo>
                  <a:pt x="0" y="1660"/>
                </a:moveTo>
                <a:lnTo>
                  <a:pt x="529" y="1047"/>
                </a:lnTo>
                <a:lnTo>
                  <a:pt x="743" y="800"/>
                </a:lnTo>
                <a:lnTo>
                  <a:pt x="1215" y="254"/>
                </a:lnTo>
                <a:lnTo>
                  <a:pt x="1108" y="161"/>
                </a:lnTo>
                <a:lnTo>
                  <a:pt x="1340" y="81"/>
                </a:lnTo>
                <a:lnTo>
                  <a:pt x="1571" y="0"/>
                </a:lnTo>
                <a:lnTo>
                  <a:pt x="1524" y="241"/>
                </a:lnTo>
                <a:lnTo>
                  <a:pt x="1477" y="482"/>
                </a:lnTo>
                <a:lnTo>
                  <a:pt x="1376" y="394"/>
                </a:lnTo>
                <a:lnTo>
                  <a:pt x="885" y="963"/>
                </a:lnTo>
                <a:lnTo>
                  <a:pt x="671" y="1211"/>
                </a:lnTo>
                <a:lnTo>
                  <a:pt x="142" y="1824"/>
                </a:lnTo>
                <a:lnTo>
                  <a:pt x="0" y="1660"/>
                </a:lnTo>
                <a:close/>
              </a:path>
            </a:pathLst>
          </a:custGeom>
          <a:blipFill dpi="0" rotWithShape="1">
            <a:blip r:embed="rId3">
              <a:alphaModFix amt="5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p>
        </p:txBody>
      </p:sp>
      <p:sp>
        <p:nvSpPr>
          <p:cNvPr id="100" name="Oval 15"/>
          <p:cNvSpPr>
            <a:spLocks noChangeArrowheads="1"/>
          </p:cNvSpPr>
          <p:nvPr/>
        </p:nvSpPr>
        <p:spPr bwMode="auto">
          <a:xfrm>
            <a:off x="781082" y="3604859"/>
            <a:ext cx="1433513" cy="1441450"/>
          </a:xfrm>
          <a:prstGeom prst="ellipse">
            <a:avLst/>
          </a:prstGeom>
          <a:blipFill dpi="0" rotWithShape="1">
            <a:blip r:embed="rId4" cstate="print">
              <a:alphaModFix amt="20000"/>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101" name="Oval 16"/>
          <p:cNvSpPr>
            <a:spLocks noChangeArrowheads="1"/>
          </p:cNvSpPr>
          <p:nvPr/>
        </p:nvSpPr>
        <p:spPr bwMode="auto">
          <a:xfrm>
            <a:off x="2836894" y="2987322"/>
            <a:ext cx="1435100" cy="1441450"/>
          </a:xfrm>
          <a:prstGeom prst="ellipse">
            <a:avLst/>
          </a:prstGeom>
          <a:blipFill dpi="0" rotWithShape="1">
            <a:blip r:embed="rId6" cstate="print">
              <a:duotone>
                <a:schemeClr val="accent1">
                  <a:shade val="45000"/>
                  <a:satMod val="135000"/>
                </a:schemeClr>
                <a:prstClr val="white"/>
              </a:duotone>
              <a:alphaModFix amt="30000"/>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102" name="Oval 17"/>
          <p:cNvSpPr>
            <a:spLocks noChangeArrowheads="1"/>
          </p:cNvSpPr>
          <p:nvPr/>
        </p:nvSpPr>
        <p:spPr bwMode="auto">
          <a:xfrm>
            <a:off x="4849844" y="2347559"/>
            <a:ext cx="1435100" cy="1439863"/>
          </a:xfrm>
          <a:prstGeom prst="ellipse">
            <a:avLst/>
          </a:prstGeom>
          <a:blipFill dpi="0" rotWithShape="1">
            <a:blip r:embed="rId6" cstate="print">
              <a:alphaModFix amt="50000"/>
              <a:grayscl/>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103" name="Oval 18"/>
          <p:cNvSpPr>
            <a:spLocks noChangeArrowheads="1"/>
          </p:cNvSpPr>
          <p:nvPr/>
        </p:nvSpPr>
        <p:spPr bwMode="auto">
          <a:xfrm>
            <a:off x="6907244" y="1728434"/>
            <a:ext cx="1433513" cy="1441450"/>
          </a:xfrm>
          <a:prstGeom prst="ellipse">
            <a:avLst/>
          </a:prstGeom>
          <a:blipFill dpi="0" rotWithShape="1">
            <a:blip r:embed="rId6" cstate="print">
              <a:duotone>
                <a:prstClr val="black"/>
                <a:schemeClr val="accent6">
                  <a:tint val="45000"/>
                  <a:satMod val="400000"/>
                </a:schemeClr>
              </a:duotone>
              <a:alphaModFix amt="30000"/>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104" name="Oval 19"/>
          <p:cNvSpPr>
            <a:spLocks noChangeArrowheads="1"/>
          </p:cNvSpPr>
          <p:nvPr/>
        </p:nvSpPr>
        <p:spPr bwMode="auto">
          <a:xfrm>
            <a:off x="9015444" y="1099784"/>
            <a:ext cx="1435100" cy="1439863"/>
          </a:xfrm>
          <a:prstGeom prst="ellipse">
            <a:avLst/>
          </a:prstGeom>
          <a:blipFill dpi="0" rotWithShape="1">
            <a:blip r:embed="rId6" cstate="print">
              <a:duotone>
                <a:schemeClr val="bg2">
                  <a:shade val="45000"/>
                  <a:satMod val="135000"/>
                </a:schemeClr>
                <a:prstClr val="white"/>
              </a:duotone>
              <a:alphaModFix amt="30000"/>
              <a:extLst>
                <a:ext uri="{28A0092B-C50C-407E-A947-70E740481C1C}">
                  <a14:useLocalDpi xmlns:a14="http://schemas.microsoft.com/office/drawing/2010/main" val="0"/>
                </a:ext>
              </a:extLst>
            </a:blip>
            <a:srcRect/>
            <a:stretch>
              <a:fillRect/>
            </a:stretch>
          </a:blipFill>
          <a:ln w="9525">
            <a:solidFill>
              <a:schemeClr val="bg1">
                <a:lumMod val="85000"/>
              </a:schemeClr>
            </a:solidFill>
            <a:prstDash val="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accent4">
                  <a:lumMod val="20000"/>
                  <a:lumOff val="80000"/>
                </a:schemeClr>
              </a:solidFill>
              <a:latin typeface="Hakuu" pitchFamily="49" charset="-128"/>
              <a:ea typeface="Hakuu" pitchFamily="49" charset="-128"/>
            </a:endParaRPr>
          </a:p>
        </p:txBody>
      </p:sp>
      <p:sp>
        <p:nvSpPr>
          <p:cNvPr id="105" name="Freeform 20"/>
          <p:cNvSpPr>
            <a:spLocks/>
          </p:cNvSpPr>
          <p:nvPr/>
        </p:nvSpPr>
        <p:spPr bwMode="auto">
          <a:xfrm>
            <a:off x="1492282" y="2747609"/>
            <a:ext cx="1581150" cy="800100"/>
          </a:xfrm>
          <a:custGeom>
            <a:avLst/>
            <a:gdLst>
              <a:gd name="T0" fmla="*/ 0 w 2009"/>
              <a:gd name="T1" fmla="*/ 1013 h 1013"/>
              <a:gd name="T2" fmla="*/ 2009 w 2009"/>
              <a:gd name="T3" fmla="*/ 427 h 1013"/>
            </a:gdLst>
            <a:ahLst/>
            <a:cxnLst>
              <a:cxn ang="0">
                <a:pos x="T0" y="T1"/>
              </a:cxn>
              <a:cxn ang="0">
                <a:pos x="T2" y="T3"/>
              </a:cxn>
            </a:cxnLst>
            <a:rect l="0" t="0" r="r" b="b"/>
            <a:pathLst>
              <a:path w="2009" h="1013">
                <a:moveTo>
                  <a:pt x="0" y="1013"/>
                </a:moveTo>
                <a:cubicBezTo>
                  <a:pt x="385" y="242"/>
                  <a:pt x="1047" y="0"/>
                  <a:pt x="2009" y="427"/>
                </a:cubicBezTo>
              </a:path>
            </a:pathLst>
          </a:custGeom>
          <a:ln w="19050">
            <a:solidFill>
              <a:schemeClr val="bg1">
                <a:lumMod val="85000"/>
              </a:schemeClr>
            </a:solidFill>
            <a:prstDash val="dash"/>
            <a:headEnd type="none" w="med" len="med"/>
            <a:tailEnd type="triangle" w="med" len="me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p>
        </p:txBody>
      </p:sp>
      <p:sp>
        <p:nvSpPr>
          <p:cNvPr id="106" name="Freeform 21"/>
          <p:cNvSpPr>
            <a:spLocks/>
          </p:cNvSpPr>
          <p:nvPr/>
        </p:nvSpPr>
        <p:spPr bwMode="auto">
          <a:xfrm>
            <a:off x="3459194" y="2142772"/>
            <a:ext cx="1582738" cy="800100"/>
          </a:xfrm>
          <a:custGeom>
            <a:avLst/>
            <a:gdLst>
              <a:gd name="T0" fmla="*/ 0 w 2010"/>
              <a:gd name="T1" fmla="*/ 1013 h 1013"/>
              <a:gd name="T2" fmla="*/ 2010 w 2010"/>
              <a:gd name="T3" fmla="*/ 427 h 1013"/>
            </a:gdLst>
            <a:ahLst/>
            <a:cxnLst>
              <a:cxn ang="0">
                <a:pos x="T0" y="T1"/>
              </a:cxn>
              <a:cxn ang="0">
                <a:pos x="T2" y="T3"/>
              </a:cxn>
            </a:cxnLst>
            <a:rect l="0" t="0" r="r" b="b"/>
            <a:pathLst>
              <a:path w="2010" h="1013">
                <a:moveTo>
                  <a:pt x="0" y="1013"/>
                </a:moveTo>
                <a:cubicBezTo>
                  <a:pt x="386" y="242"/>
                  <a:pt x="1048" y="0"/>
                  <a:pt x="2010" y="427"/>
                </a:cubicBezTo>
              </a:path>
            </a:pathLst>
          </a:custGeom>
          <a:ln w="19050">
            <a:solidFill>
              <a:schemeClr val="bg1">
                <a:lumMod val="85000"/>
              </a:schemeClr>
            </a:solidFill>
            <a:prstDash val="dash"/>
            <a:headEnd type="none" w="med" len="med"/>
            <a:tailEnd type="triangle" w="med" len="me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p>
        </p:txBody>
      </p:sp>
      <p:sp>
        <p:nvSpPr>
          <p:cNvPr id="107" name="Freeform 22"/>
          <p:cNvSpPr>
            <a:spLocks/>
          </p:cNvSpPr>
          <p:nvPr/>
        </p:nvSpPr>
        <p:spPr bwMode="auto">
          <a:xfrm>
            <a:off x="5562632" y="1488722"/>
            <a:ext cx="1581150" cy="800100"/>
          </a:xfrm>
          <a:custGeom>
            <a:avLst/>
            <a:gdLst>
              <a:gd name="T0" fmla="*/ 0 w 2010"/>
              <a:gd name="T1" fmla="*/ 1012 h 1012"/>
              <a:gd name="T2" fmla="*/ 2010 w 2010"/>
              <a:gd name="T3" fmla="*/ 427 h 1012"/>
            </a:gdLst>
            <a:ahLst/>
            <a:cxnLst>
              <a:cxn ang="0">
                <a:pos x="T0" y="T1"/>
              </a:cxn>
              <a:cxn ang="0">
                <a:pos x="T2" y="T3"/>
              </a:cxn>
            </a:cxnLst>
            <a:rect l="0" t="0" r="r" b="b"/>
            <a:pathLst>
              <a:path w="2010" h="1012">
                <a:moveTo>
                  <a:pt x="0" y="1012"/>
                </a:moveTo>
                <a:cubicBezTo>
                  <a:pt x="385" y="242"/>
                  <a:pt x="1048" y="0"/>
                  <a:pt x="2010" y="427"/>
                </a:cubicBezTo>
              </a:path>
            </a:pathLst>
          </a:custGeom>
          <a:ln w="19050">
            <a:solidFill>
              <a:schemeClr val="bg1">
                <a:lumMod val="85000"/>
              </a:schemeClr>
            </a:solidFill>
            <a:prstDash val="dash"/>
            <a:headEnd type="none" w="med" len="med"/>
            <a:tailEnd type="triangle" w="med" len="me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p>
        </p:txBody>
      </p:sp>
      <p:sp>
        <p:nvSpPr>
          <p:cNvPr id="108" name="Freeform 23"/>
          <p:cNvSpPr>
            <a:spLocks/>
          </p:cNvSpPr>
          <p:nvPr/>
        </p:nvSpPr>
        <p:spPr bwMode="auto">
          <a:xfrm>
            <a:off x="7529544" y="885472"/>
            <a:ext cx="1581150" cy="800100"/>
          </a:xfrm>
          <a:custGeom>
            <a:avLst/>
            <a:gdLst>
              <a:gd name="T0" fmla="*/ 0 w 2009"/>
              <a:gd name="T1" fmla="*/ 1013 h 1013"/>
              <a:gd name="T2" fmla="*/ 2009 w 2009"/>
              <a:gd name="T3" fmla="*/ 427 h 1013"/>
            </a:gdLst>
            <a:ahLst/>
            <a:cxnLst>
              <a:cxn ang="0">
                <a:pos x="T0" y="T1"/>
              </a:cxn>
              <a:cxn ang="0">
                <a:pos x="T2" y="T3"/>
              </a:cxn>
            </a:cxnLst>
            <a:rect l="0" t="0" r="r" b="b"/>
            <a:pathLst>
              <a:path w="2009" h="1013">
                <a:moveTo>
                  <a:pt x="0" y="1013"/>
                </a:moveTo>
                <a:cubicBezTo>
                  <a:pt x="385" y="242"/>
                  <a:pt x="1047" y="0"/>
                  <a:pt x="2009" y="427"/>
                </a:cubicBezTo>
              </a:path>
            </a:pathLst>
          </a:custGeom>
          <a:ln w="19050">
            <a:solidFill>
              <a:schemeClr val="bg1">
                <a:lumMod val="85000"/>
              </a:schemeClr>
            </a:solidFill>
            <a:prstDash val="dash"/>
            <a:headEnd type="none" w="med" len="med"/>
            <a:tailEnd type="triangle" w="med" len="me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a:p>
        </p:txBody>
      </p:sp>
      <p:sp>
        <p:nvSpPr>
          <p:cNvPr id="114" name="Rectangle 3"/>
          <p:cNvSpPr txBox="1">
            <a:spLocks noChangeArrowheads="1"/>
          </p:cNvSpPr>
          <p:nvPr/>
        </p:nvSpPr>
        <p:spPr bwMode="auto">
          <a:xfrm>
            <a:off x="6089774" y="4806569"/>
            <a:ext cx="5029793" cy="570926"/>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115" name="speed"/>
          <p:cNvSpPr txBox="1">
            <a:spLocks noChangeArrowheads="1"/>
          </p:cNvSpPr>
          <p:nvPr/>
        </p:nvSpPr>
        <p:spPr bwMode="auto">
          <a:xfrm>
            <a:off x="6089774" y="4367441"/>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here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grpSp>
        <p:nvGrpSpPr>
          <p:cNvPr id="116" name="Group 79"/>
          <p:cNvGrpSpPr/>
          <p:nvPr/>
        </p:nvGrpSpPr>
        <p:grpSpPr>
          <a:xfrm>
            <a:off x="5812154" y="4436095"/>
            <a:ext cx="5589807" cy="1620465"/>
            <a:chOff x="1667114" y="5698221"/>
            <a:chExt cx="8410732" cy="789390"/>
          </a:xfrm>
        </p:grpSpPr>
        <p:sp>
          <p:nvSpPr>
            <p:cNvPr id="117" name="Left Bracket 77"/>
            <p:cNvSpPr/>
            <p:nvPr/>
          </p:nvSpPr>
          <p:spPr>
            <a:xfrm>
              <a:off x="1667114" y="5698221"/>
              <a:ext cx="92378" cy="789390"/>
            </a:xfrm>
            <a:prstGeom prst="leftBracket">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30000"/>
                </a:lnSpc>
              </a:pPr>
              <a:endParaRPr lang="en-US">
                <a:solidFill>
                  <a:schemeClr val="bg1">
                    <a:lumMod val="85000"/>
                  </a:schemeClr>
                </a:solidFill>
                <a:latin typeface="方正兰亭纤黑简体" pitchFamily="65" charset="-122"/>
                <a:ea typeface="方正兰亭纤黑简体" pitchFamily="65" charset="-122"/>
              </a:endParaRPr>
            </a:p>
          </p:txBody>
        </p:sp>
        <p:sp>
          <p:nvSpPr>
            <p:cNvPr id="118" name="Left Bracket 78"/>
            <p:cNvSpPr/>
            <p:nvPr/>
          </p:nvSpPr>
          <p:spPr>
            <a:xfrm flipH="1">
              <a:off x="9996685" y="5698221"/>
              <a:ext cx="81161" cy="789390"/>
            </a:xfrm>
            <a:prstGeom prst="leftBracket">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30000"/>
                </a:lnSpc>
              </a:pPr>
              <a:endParaRPr lang="en-US">
                <a:solidFill>
                  <a:schemeClr val="bg1">
                    <a:lumMod val="85000"/>
                  </a:schemeClr>
                </a:solidFill>
                <a:latin typeface="方正兰亭纤黑简体" pitchFamily="65" charset="-122"/>
                <a:ea typeface="方正兰亭纤黑简体" pitchFamily="65" charset="-122"/>
              </a:endParaRPr>
            </a:p>
          </p:txBody>
        </p:sp>
      </p:grpSp>
      <p:sp>
        <p:nvSpPr>
          <p:cNvPr id="119" name="speed"/>
          <p:cNvSpPr txBox="1">
            <a:spLocks noChangeArrowheads="1"/>
          </p:cNvSpPr>
          <p:nvPr/>
        </p:nvSpPr>
        <p:spPr bwMode="auto">
          <a:xfrm>
            <a:off x="781082" y="3945219"/>
            <a:ext cx="1433514" cy="80021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Specific</a:t>
            </a:r>
            <a:endParaRPr lang="en-US" altLang="zh-CN"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Goal One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120" name="speed"/>
          <p:cNvSpPr txBox="1">
            <a:spLocks noChangeArrowheads="1"/>
          </p:cNvSpPr>
          <p:nvPr/>
        </p:nvSpPr>
        <p:spPr bwMode="auto">
          <a:xfrm>
            <a:off x="2838480" y="3327397"/>
            <a:ext cx="1433514" cy="80021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Specific</a:t>
            </a:r>
            <a:endParaRPr lang="en-US" altLang="zh-CN"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Goal two</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121" name="speed"/>
          <p:cNvSpPr txBox="1">
            <a:spLocks noChangeArrowheads="1"/>
          </p:cNvSpPr>
          <p:nvPr/>
        </p:nvSpPr>
        <p:spPr bwMode="auto">
          <a:xfrm>
            <a:off x="4849844" y="2686840"/>
            <a:ext cx="1433514" cy="80021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Specific</a:t>
            </a:r>
            <a:endParaRPr lang="en-US" altLang="zh-CN"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Goal three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122" name="speed"/>
          <p:cNvSpPr txBox="1">
            <a:spLocks noChangeArrowheads="1"/>
          </p:cNvSpPr>
          <p:nvPr/>
        </p:nvSpPr>
        <p:spPr bwMode="auto">
          <a:xfrm>
            <a:off x="6907243" y="2068509"/>
            <a:ext cx="1433514" cy="80021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Specific</a:t>
            </a:r>
            <a:endParaRPr lang="en-US" altLang="zh-CN"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Goal four</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123" name="speed"/>
          <p:cNvSpPr txBox="1">
            <a:spLocks noChangeArrowheads="1"/>
          </p:cNvSpPr>
          <p:nvPr/>
        </p:nvSpPr>
        <p:spPr bwMode="auto">
          <a:xfrm>
            <a:off x="9015444" y="1439065"/>
            <a:ext cx="1433514" cy="80021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Specific</a:t>
            </a:r>
            <a:endParaRPr lang="en-US" altLang="zh-CN"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Goal Five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124" name="Slide Number Placeholder 19"/>
          <p:cNvSpPr>
            <a:spLocks noGrp="1"/>
          </p:cNvSpPr>
          <p:nvPr>
            <p:ph type="sldNum" sz="quarter" idx="12"/>
          </p:nvPr>
        </p:nvSpPr>
        <p:spPr>
          <a:xfrm>
            <a:off x="114300" y="6448425"/>
            <a:ext cx="495300" cy="365125"/>
          </a:xfrm>
        </p:spPr>
        <p:txBody>
          <a:bodyPr/>
          <a:lstStyle/>
          <a:p>
            <a:fld id="{6029A7DA-48D8-4CCA-90C3-58ECD964762F}" type="slidenum">
              <a:rPr lang="en-US" smtClean="0"/>
              <a:pPr/>
              <a:t>34</a:t>
            </a:fld>
            <a:endParaRPr lang="en-US"/>
          </a:p>
        </p:txBody>
      </p:sp>
    </p:spTree>
    <p:extLst>
      <p:ext uri="{BB962C8B-B14F-4D97-AF65-F5344CB8AC3E}">
        <p14:creationId xmlns:p14="http://schemas.microsoft.com/office/powerpoint/2010/main" val="168397240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2" presetClass="entr" presetSubtype="8"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ipe(left)">
                                      <p:cBhvr>
                                        <p:cTn id="16" dur="300"/>
                                        <p:tgtEl>
                                          <p:spTgt spid="90"/>
                                        </p:tgtEl>
                                      </p:cBhvr>
                                    </p:animEffect>
                                  </p:childTnLst>
                                </p:cTn>
                              </p:par>
                            </p:childTnLst>
                          </p:cTn>
                        </p:par>
                        <p:par>
                          <p:cTn id="17" fill="hold">
                            <p:stCondLst>
                              <p:cond delay="1100"/>
                            </p:stCondLst>
                            <p:childTnLst>
                              <p:par>
                                <p:cTn id="18" presetID="22" presetClass="entr" presetSubtype="4" fill="hold" grpId="0" nodeType="after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down)">
                                      <p:cBhvr>
                                        <p:cTn id="20" dur="200"/>
                                        <p:tgtEl>
                                          <p:spTgt spid="91"/>
                                        </p:tgtEl>
                                      </p:cBhvr>
                                    </p:animEffect>
                                  </p:childTnLst>
                                </p:cTn>
                              </p:par>
                            </p:childTnLst>
                          </p:cTn>
                        </p:par>
                        <p:par>
                          <p:cTn id="21" fill="hold">
                            <p:stCondLst>
                              <p:cond delay="1300"/>
                            </p:stCondLst>
                            <p:childTnLst>
                              <p:par>
                                <p:cTn id="22" presetID="22" presetClass="entr" presetSubtype="8" fill="hold" grpId="0"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300"/>
                                        <p:tgtEl>
                                          <p:spTgt spid="92"/>
                                        </p:tgtEl>
                                      </p:cBhvr>
                                    </p:animEffect>
                                  </p:childTnLst>
                                </p:cTn>
                              </p:par>
                            </p:childTnLst>
                          </p:cTn>
                        </p:par>
                        <p:par>
                          <p:cTn id="25" fill="hold">
                            <p:stCondLst>
                              <p:cond delay="1600"/>
                            </p:stCondLst>
                            <p:childTnLst>
                              <p:par>
                                <p:cTn id="26" presetID="22" presetClass="entr" presetSubtype="4"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wipe(down)">
                                      <p:cBhvr>
                                        <p:cTn id="28" dur="200"/>
                                        <p:tgtEl>
                                          <p:spTgt spid="93"/>
                                        </p:tgtEl>
                                      </p:cBhvr>
                                    </p:animEffect>
                                  </p:childTnLst>
                                </p:cTn>
                              </p:par>
                            </p:childTnLst>
                          </p:cTn>
                        </p:par>
                        <p:par>
                          <p:cTn id="29" fill="hold">
                            <p:stCondLst>
                              <p:cond delay="1800"/>
                            </p:stCondLst>
                            <p:childTnLst>
                              <p:par>
                                <p:cTn id="30" presetID="22" presetClass="entr" presetSubtype="8" fill="hold" grpId="0"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left)">
                                      <p:cBhvr>
                                        <p:cTn id="32" dur="300"/>
                                        <p:tgtEl>
                                          <p:spTgt spid="94"/>
                                        </p:tgtEl>
                                      </p:cBhvr>
                                    </p:animEffect>
                                  </p:childTnLst>
                                </p:cTn>
                              </p:par>
                            </p:childTnLst>
                          </p:cTn>
                        </p:par>
                        <p:par>
                          <p:cTn id="33" fill="hold">
                            <p:stCondLst>
                              <p:cond delay="2100"/>
                            </p:stCondLst>
                            <p:childTnLst>
                              <p:par>
                                <p:cTn id="34" presetID="22" presetClass="entr" presetSubtype="4" fill="hold" grpId="0"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wipe(down)">
                                      <p:cBhvr>
                                        <p:cTn id="36" dur="200"/>
                                        <p:tgtEl>
                                          <p:spTgt spid="95"/>
                                        </p:tgtEl>
                                      </p:cBhvr>
                                    </p:animEffect>
                                  </p:childTnLst>
                                </p:cTn>
                              </p:par>
                            </p:childTnLst>
                          </p:cTn>
                        </p:par>
                        <p:par>
                          <p:cTn id="37" fill="hold">
                            <p:stCondLst>
                              <p:cond delay="2300"/>
                            </p:stCondLst>
                            <p:childTnLst>
                              <p:par>
                                <p:cTn id="38" presetID="22" presetClass="entr" presetSubtype="8" fill="hold" grpId="0" nodeType="after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wipe(left)">
                                      <p:cBhvr>
                                        <p:cTn id="40" dur="300"/>
                                        <p:tgtEl>
                                          <p:spTgt spid="96"/>
                                        </p:tgtEl>
                                      </p:cBhvr>
                                    </p:animEffect>
                                  </p:childTnLst>
                                </p:cTn>
                              </p:par>
                            </p:childTnLst>
                          </p:cTn>
                        </p:par>
                        <p:par>
                          <p:cTn id="41" fill="hold">
                            <p:stCondLst>
                              <p:cond delay="2600"/>
                            </p:stCondLst>
                            <p:childTnLst>
                              <p:par>
                                <p:cTn id="42" presetID="22" presetClass="entr" presetSubtype="4" fill="hold" grpId="0" nodeType="after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wipe(down)">
                                      <p:cBhvr>
                                        <p:cTn id="44" dur="200"/>
                                        <p:tgtEl>
                                          <p:spTgt spid="97"/>
                                        </p:tgtEl>
                                      </p:cBhvr>
                                    </p:animEffect>
                                  </p:childTnLst>
                                </p:cTn>
                              </p:par>
                            </p:childTnLst>
                          </p:cTn>
                        </p:par>
                        <p:par>
                          <p:cTn id="45" fill="hold">
                            <p:stCondLst>
                              <p:cond delay="2800"/>
                            </p:stCondLst>
                            <p:childTnLst>
                              <p:par>
                                <p:cTn id="46" presetID="22" presetClass="entr" presetSubtype="8" fill="hold" grpId="0" nodeType="after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wipe(left)">
                                      <p:cBhvr>
                                        <p:cTn id="48" dur="300"/>
                                        <p:tgtEl>
                                          <p:spTgt spid="98"/>
                                        </p:tgtEl>
                                      </p:cBhvr>
                                    </p:animEffect>
                                  </p:childTnLst>
                                </p:cTn>
                              </p:par>
                            </p:childTnLst>
                          </p:cTn>
                        </p:par>
                        <p:par>
                          <p:cTn id="49" fill="hold">
                            <p:stCondLst>
                              <p:cond delay="3100"/>
                            </p:stCondLst>
                            <p:childTnLst>
                              <p:par>
                                <p:cTn id="50" presetID="22" presetClass="entr" presetSubtype="4" fill="hold" grpId="0" nodeType="after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wipe(down)">
                                      <p:cBhvr>
                                        <p:cTn id="52" dur="200"/>
                                        <p:tgtEl>
                                          <p:spTgt spid="99"/>
                                        </p:tgtEl>
                                      </p:cBhvr>
                                    </p:animEffect>
                                  </p:childTnLst>
                                </p:cTn>
                              </p:par>
                            </p:childTnLst>
                          </p:cTn>
                        </p:par>
                        <p:par>
                          <p:cTn id="53" fill="hold">
                            <p:stCondLst>
                              <p:cond delay="3300"/>
                            </p:stCondLst>
                            <p:childTnLst>
                              <p:par>
                                <p:cTn id="54" presetID="26" presetClass="entr" presetSubtype="0" fill="hold" grpId="0" nodeType="after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wipe(down)">
                                      <p:cBhvr>
                                        <p:cTn id="56" dur="290">
                                          <p:stCondLst>
                                            <p:cond delay="0"/>
                                          </p:stCondLst>
                                        </p:cTn>
                                        <p:tgtEl>
                                          <p:spTgt spid="100"/>
                                        </p:tgtEl>
                                      </p:cBhvr>
                                    </p:animEffect>
                                    <p:anim calcmode="lin" valueType="num">
                                      <p:cBhvr>
                                        <p:cTn id="57" dur="911"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100"/>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100"/>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100"/>
                                        </p:tgtEl>
                                        <p:attrNameLst>
                                          <p:attrName>ppt_y</p:attrName>
                                        </p:attrNameLst>
                                      </p:cBhvr>
                                      <p:tavLst>
                                        <p:tav tm="0" fmla="#ppt_y-sin(pi*$)/81">
                                          <p:val>
                                            <p:fltVal val="0"/>
                                          </p:val>
                                        </p:tav>
                                        <p:tav tm="100000">
                                          <p:val>
                                            <p:fltVal val="1"/>
                                          </p:val>
                                        </p:tav>
                                      </p:tavLst>
                                    </p:anim>
                                    <p:animScale>
                                      <p:cBhvr>
                                        <p:cTn id="62" dur="13">
                                          <p:stCondLst>
                                            <p:cond delay="325"/>
                                          </p:stCondLst>
                                        </p:cTn>
                                        <p:tgtEl>
                                          <p:spTgt spid="100"/>
                                        </p:tgtEl>
                                      </p:cBhvr>
                                      <p:to x="100000" y="60000"/>
                                    </p:animScale>
                                    <p:animScale>
                                      <p:cBhvr>
                                        <p:cTn id="63" dur="83" decel="50000">
                                          <p:stCondLst>
                                            <p:cond delay="338"/>
                                          </p:stCondLst>
                                        </p:cTn>
                                        <p:tgtEl>
                                          <p:spTgt spid="100"/>
                                        </p:tgtEl>
                                      </p:cBhvr>
                                      <p:to x="100000" y="100000"/>
                                    </p:animScale>
                                    <p:animScale>
                                      <p:cBhvr>
                                        <p:cTn id="64" dur="13">
                                          <p:stCondLst>
                                            <p:cond delay="656"/>
                                          </p:stCondLst>
                                        </p:cTn>
                                        <p:tgtEl>
                                          <p:spTgt spid="100"/>
                                        </p:tgtEl>
                                      </p:cBhvr>
                                      <p:to x="100000" y="80000"/>
                                    </p:animScale>
                                    <p:animScale>
                                      <p:cBhvr>
                                        <p:cTn id="65" dur="83" decel="50000">
                                          <p:stCondLst>
                                            <p:cond delay="669"/>
                                          </p:stCondLst>
                                        </p:cTn>
                                        <p:tgtEl>
                                          <p:spTgt spid="100"/>
                                        </p:tgtEl>
                                      </p:cBhvr>
                                      <p:to x="100000" y="100000"/>
                                    </p:animScale>
                                    <p:animScale>
                                      <p:cBhvr>
                                        <p:cTn id="66" dur="13">
                                          <p:stCondLst>
                                            <p:cond delay="821"/>
                                          </p:stCondLst>
                                        </p:cTn>
                                        <p:tgtEl>
                                          <p:spTgt spid="100"/>
                                        </p:tgtEl>
                                      </p:cBhvr>
                                      <p:to x="100000" y="90000"/>
                                    </p:animScale>
                                    <p:animScale>
                                      <p:cBhvr>
                                        <p:cTn id="67" dur="83" decel="50000">
                                          <p:stCondLst>
                                            <p:cond delay="834"/>
                                          </p:stCondLst>
                                        </p:cTn>
                                        <p:tgtEl>
                                          <p:spTgt spid="100"/>
                                        </p:tgtEl>
                                      </p:cBhvr>
                                      <p:to x="100000" y="100000"/>
                                    </p:animScale>
                                    <p:animScale>
                                      <p:cBhvr>
                                        <p:cTn id="68" dur="13">
                                          <p:stCondLst>
                                            <p:cond delay="904"/>
                                          </p:stCondLst>
                                        </p:cTn>
                                        <p:tgtEl>
                                          <p:spTgt spid="100"/>
                                        </p:tgtEl>
                                      </p:cBhvr>
                                      <p:to x="100000" y="95000"/>
                                    </p:animScale>
                                    <p:animScale>
                                      <p:cBhvr>
                                        <p:cTn id="69" dur="83" decel="50000">
                                          <p:stCondLst>
                                            <p:cond delay="917"/>
                                          </p:stCondLst>
                                        </p:cTn>
                                        <p:tgtEl>
                                          <p:spTgt spid="100"/>
                                        </p:tgtEl>
                                      </p:cBhvr>
                                      <p:to x="100000" y="100000"/>
                                    </p:animScale>
                                  </p:childTnLst>
                                </p:cTn>
                              </p:par>
                              <p:par>
                                <p:cTn id="70" presetID="26" presetClass="entr" presetSubtype="0" fill="hold" grpId="0" nodeType="withEffect">
                                  <p:stCondLst>
                                    <p:cond delay="100"/>
                                  </p:stCondLst>
                                  <p:childTnLst>
                                    <p:set>
                                      <p:cBhvr>
                                        <p:cTn id="71" dur="1" fill="hold">
                                          <p:stCondLst>
                                            <p:cond delay="0"/>
                                          </p:stCondLst>
                                        </p:cTn>
                                        <p:tgtEl>
                                          <p:spTgt spid="101"/>
                                        </p:tgtEl>
                                        <p:attrNameLst>
                                          <p:attrName>style.visibility</p:attrName>
                                        </p:attrNameLst>
                                      </p:cBhvr>
                                      <p:to>
                                        <p:strVal val="visible"/>
                                      </p:to>
                                    </p:set>
                                    <p:animEffect transition="in" filter="wipe(down)">
                                      <p:cBhvr>
                                        <p:cTn id="72" dur="290">
                                          <p:stCondLst>
                                            <p:cond delay="0"/>
                                          </p:stCondLst>
                                        </p:cTn>
                                        <p:tgtEl>
                                          <p:spTgt spid="101"/>
                                        </p:tgtEl>
                                      </p:cBhvr>
                                    </p:animEffect>
                                    <p:anim calcmode="lin" valueType="num">
                                      <p:cBhvr>
                                        <p:cTn id="73" dur="911"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74" dur="332" tmFilter="0.0,0.0; 0.25,0.07; 0.50,0.2; 0.75,0.467; 1.0,1.0">
                                          <p:stCondLst>
                                            <p:cond delay="0"/>
                                          </p:stCondLst>
                                        </p:cTn>
                                        <p:tgtEl>
                                          <p:spTgt spid="101"/>
                                        </p:tgtEl>
                                        <p:attrNameLst>
                                          <p:attrName>ppt_y</p:attrName>
                                        </p:attrNameLst>
                                      </p:cBhvr>
                                      <p:tavLst>
                                        <p:tav tm="0" fmla="#ppt_y-sin(pi*$)/3">
                                          <p:val>
                                            <p:fltVal val="0.5"/>
                                          </p:val>
                                        </p:tav>
                                        <p:tav tm="100000">
                                          <p:val>
                                            <p:fltVal val="1"/>
                                          </p:val>
                                        </p:tav>
                                      </p:tavLst>
                                    </p:anim>
                                    <p:anim calcmode="lin" valueType="num">
                                      <p:cBhvr>
                                        <p:cTn id="75" dur="332" tmFilter="0, 0; 0.125,0.2665; 0.25,0.4; 0.375,0.465; 0.5,0.5;  0.625,0.535; 0.75,0.6; 0.875,0.7335; 1,1">
                                          <p:stCondLst>
                                            <p:cond delay="332"/>
                                          </p:stCondLst>
                                        </p:cTn>
                                        <p:tgtEl>
                                          <p:spTgt spid="101"/>
                                        </p:tgtEl>
                                        <p:attrNameLst>
                                          <p:attrName>ppt_y</p:attrName>
                                        </p:attrNameLst>
                                      </p:cBhvr>
                                      <p:tavLst>
                                        <p:tav tm="0" fmla="#ppt_y-sin(pi*$)/9">
                                          <p:val>
                                            <p:fltVal val="0"/>
                                          </p:val>
                                        </p:tav>
                                        <p:tav tm="100000">
                                          <p:val>
                                            <p:fltVal val="1"/>
                                          </p:val>
                                        </p:tav>
                                      </p:tavLst>
                                    </p:anim>
                                    <p:anim calcmode="lin" valueType="num">
                                      <p:cBhvr>
                                        <p:cTn id="76" dur="166" tmFilter="0, 0; 0.125,0.2665; 0.25,0.4; 0.375,0.465; 0.5,0.5;  0.625,0.535; 0.75,0.6; 0.875,0.7335; 1,1">
                                          <p:stCondLst>
                                            <p:cond delay="662"/>
                                          </p:stCondLst>
                                        </p:cTn>
                                        <p:tgtEl>
                                          <p:spTgt spid="101"/>
                                        </p:tgtEl>
                                        <p:attrNameLst>
                                          <p:attrName>ppt_y</p:attrName>
                                        </p:attrNameLst>
                                      </p:cBhvr>
                                      <p:tavLst>
                                        <p:tav tm="0" fmla="#ppt_y-sin(pi*$)/27">
                                          <p:val>
                                            <p:fltVal val="0"/>
                                          </p:val>
                                        </p:tav>
                                        <p:tav tm="100000">
                                          <p:val>
                                            <p:fltVal val="1"/>
                                          </p:val>
                                        </p:tav>
                                      </p:tavLst>
                                    </p:anim>
                                    <p:anim calcmode="lin" valueType="num">
                                      <p:cBhvr>
                                        <p:cTn id="77" dur="82" tmFilter="0, 0; 0.125,0.2665; 0.25,0.4; 0.375,0.465; 0.5,0.5;  0.625,0.535; 0.75,0.6; 0.875,0.7335; 1,1">
                                          <p:stCondLst>
                                            <p:cond delay="828"/>
                                          </p:stCondLst>
                                        </p:cTn>
                                        <p:tgtEl>
                                          <p:spTgt spid="101"/>
                                        </p:tgtEl>
                                        <p:attrNameLst>
                                          <p:attrName>ppt_y</p:attrName>
                                        </p:attrNameLst>
                                      </p:cBhvr>
                                      <p:tavLst>
                                        <p:tav tm="0" fmla="#ppt_y-sin(pi*$)/81">
                                          <p:val>
                                            <p:fltVal val="0"/>
                                          </p:val>
                                        </p:tav>
                                        <p:tav tm="100000">
                                          <p:val>
                                            <p:fltVal val="1"/>
                                          </p:val>
                                        </p:tav>
                                      </p:tavLst>
                                    </p:anim>
                                    <p:animScale>
                                      <p:cBhvr>
                                        <p:cTn id="78" dur="13">
                                          <p:stCondLst>
                                            <p:cond delay="325"/>
                                          </p:stCondLst>
                                        </p:cTn>
                                        <p:tgtEl>
                                          <p:spTgt spid="101"/>
                                        </p:tgtEl>
                                      </p:cBhvr>
                                      <p:to x="100000" y="60000"/>
                                    </p:animScale>
                                    <p:animScale>
                                      <p:cBhvr>
                                        <p:cTn id="79" dur="83" decel="50000">
                                          <p:stCondLst>
                                            <p:cond delay="338"/>
                                          </p:stCondLst>
                                        </p:cTn>
                                        <p:tgtEl>
                                          <p:spTgt spid="101"/>
                                        </p:tgtEl>
                                      </p:cBhvr>
                                      <p:to x="100000" y="100000"/>
                                    </p:animScale>
                                    <p:animScale>
                                      <p:cBhvr>
                                        <p:cTn id="80" dur="13">
                                          <p:stCondLst>
                                            <p:cond delay="656"/>
                                          </p:stCondLst>
                                        </p:cTn>
                                        <p:tgtEl>
                                          <p:spTgt spid="101"/>
                                        </p:tgtEl>
                                      </p:cBhvr>
                                      <p:to x="100000" y="80000"/>
                                    </p:animScale>
                                    <p:animScale>
                                      <p:cBhvr>
                                        <p:cTn id="81" dur="83" decel="50000">
                                          <p:stCondLst>
                                            <p:cond delay="669"/>
                                          </p:stCondLst>
                                        </p:cTn>
                                        <p:tgtEl>
                                          <p:spTgt spid="101"/>
                                        </p:tgtEl>
                                      </p:cBhvr>
                                      <p:to x="100000" y="100000"/>
                                    </p:animScale>
                                    <p:animScale>
                                      <p:cBhvr>
                                        <p:cTn id="82" dur="13">
                                          <p:stCondLst>
                                            <p:cond delay="821"/>
                                          </p:stCondLst>
                                        </p:cTn>
                                        <p:tgtEl>
                                          <p:spTgt spid="101"/>
                                        </p:tgtEl>
                                      </p:cBhvr>
                                      <p:to x="100000" y="90000"/>
                                    </p:animScale>
                                    <p:animScale>
                                      <p:cBhvr>
                                        <p:cTn id="83" dur="83" decel="50000">
                                          <p:stCondLst>
                                            <p:cond delay="834"/>
                                          </p:stCondLst>
                                        </p:cTn>
                                        <p:tgtEl>
                                          <p:spTgt spid="101"/>
                                        </p:tgtEl>
                                      </p:cBhvr>
                                      <p:to x="100000" y="100000"/>
                                    </p:animScale>
                                    <p:animScale>
                                      <p:cBhvr>
                                        <p:cTn id="84" dur="13">
                                          <p:stCondLst>
                                            <p:cond delay="904"/>
                                          </p:stCondLst>
                                        </p:cTn>
                                        <p:tgtEl>
                                          <p:spTgt spid="101"/>
                                        </p:tgtEl>
                                      </p:cBhvr>
                                      <p:to x="100000" y="95000"/>
                                    </p:animScale>
                                    <p:animScale>
                                      <p:cBhvr>
                                        <p:cTn id="85" dur="83" decel="50000">
                                          <p:stCondLst>
                                            <p:cond delay="917"/>
                                          </p:stCondLst>
                                        </p:cTn>
                                        <p:tgtEl>
                                          <p:spTgt spid="101"/>
                                        </p:tgtEl>
                                      </p:cBhvr>
                                      <p:to x="100000" y="100000"/>
                                    </p:animScale>
                                  </p:childTnLst>
                                </p:cTn>
                              </p:par>
                              <p:par>
                                <p:cTn id="86" presetID="26" presetClass="entr" presetSubtype="0" fill="hold" grpId="0" nodeType="withEffect">
                                  <p:stCondLst>
                                    <p:cond delay="200"/>
                                  </p:stCondLst>
                                  <p:childTnLst>
                                    <p:set>
                                      <p:cBhvr>
                                        <p:cTn id="87" dur="1" fill="hold">
                                          <p:stCondLst>
                                            <p:cond delay="0"/>
                                          </p:stCondLst>
                                        </p:cTn>
                                        <p:tgtEl>
                                          <p:spTgt spid="102"/>
                                        </p:tgtEl>
                                        <p:attrNameLst>
                                          <p:attrName>style.visibility</p:attrName>
                                        </p:attrNameLst>
                                      </p:cBhvr>
                                      <p:to>
                                        <p:strVal val="visible"/>
                                      </p:to>
                                    </p:set>
                                    <p:animEffect transition="in" filter="wipe(down)">
                                      <p:cBhvr>
                                        <p:cTn id="88" dur="290">
                                          <p:stCondLst>
                                            <p:cond delay="0"/>
                                          </p:stCondLst>
                                        </p:cTn>
                                        <p:tgtEl>
                                          <p:spTgt spid="102"/>
                                        </p:tgtEl>
                                      </p:cBhvr>
                                    </p:animEffect>
                                    <p:anim calcmode="lin" valueType="num">
                                      <p:cBhvr>
                                        <p:cTn id="89" dur="911"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90" dur="332"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91" dur="332" tmFilter="0, 0; 0.125,0.2665; 0.25,0.4; 0.375,0.465; 0.5,0.5;  0.625,0.535; 0.75,0.6; 0.875,0.7335; 1,1">
                                          <p:stCondLst>
                                            <p:cond delay="332"/>
                                          </p:stCondLst>
                                        </p:cTn>
                                        <p:tgtEl>
                                          <p:spTgt spid="102"/>
                                        </p:tgtEl>
                                        <p:attrNameLst>
                                          <p:attrName>ppt_y</p:attrName>
                                        </p:attrNameLst>
                                      </p:cBhvr>
                                      <p:tavLst>
                                        <p:tav tm="0" fmla="#ppt_y-sin(pi*$)/9">
                                          <p:val>
                                            <p:fltVal val="0"/>
                                          </p:val>
                                        </p:tav>
                                        <p:tav tm="100000">
                                          <p:val>
                                            <p:fltVal val="1"/>
                                          </p:val>
                                        </p:tav>
                                      </p:tavLst>
                                    </p:anim>
                                    <p:anim calcmode="lin" valueType="num">
                                      <p:cBhvr>
                                        <p:cTn id="92" dur="166" tmFilter="0, 0; 0.125,0.2665; 0.25,0.4; 0.375,0.465; 0.5,0.5;  0.625,0.535; 0.75,0.6; 0.875,0.7335; 1,1">
                                          <p:stCondLst>
                                            <p:cond delay="662"/>
                                          </p:stCondLst>
                                        </p:cTn>
                                        <p:tgtEl>
                                          <p:spTgt spid="102"/>
                                        </p:tgtEl>
                                        <p:attrNameLst>
                                          <p:attrName>ppt_y</p:attrName>
                                        </p:attrNameLst>
                                      </p:cBhvr>
                                      <p:tavLst>
                                        <p:tav tm="0" fmla="#ppt_y-sin(pi*$)/27">
                                          <p:val>
                                            <p:fltVal val="0"/>
                                          </p:val>
                                        </p:tav>
                                        <p:tav tm="100000">
                                          <p:val>
                                            <p:fltVal val="1"/>
                                          </p:val>
                                        </p:tav>
                                      </p:tavLst>
                                    </p:anim>
                                    <p:anim calcmode="lin" valueType="num">
                                      <p:cBhvr>
                                        <p:cTn id="93" dur="82" tmFilter="0, 0; 0.125,0.2665; 0.25,0.4; 0.375,0.465; 0.5,0.5;  0.625,0.535; 0.75,0.6; 0.875,0.7335; 1,1">
                                          <p:stCondLst>
                                            <p:cond delay="828"/>
                                          </p:stCondLst>
                                        </p:cTn>
                                        <p:tgtEl>
                                          <p:spTgt spid="102"/>
                                        </p:tgtEl>
                                        <p:attrNameLst>
                                          <p:attrName>ppt_y</p:attrName>
                                        </p:attrNameLst>
                                      </p:cBhvr>
                                      <p:tavLst>
                                        <p:tav tm="0" fmla="#ppt_y-sin(pi*$)/81">
                                          <p:val>
                                            <p:fltVal val="0"/>
                                          </p:val>
                                        </p:tav>
                                        <p:tav tm="100000">
                                          <p:val>
                                            <p:fltVal val="1"/>
                                          </p:val>
                                        </p:tav>
                                      </p:tavLst>
                                    </p:anim>
                                    <p:animScale>
                                      <p:cBhvr>
                                        <p:cTn id="94" dur="13">
                                          <p:stCondLst>
                                            <p:cond delay="325"/>
                                          </p:stCondLst>
                                        </p:cTn>
                                        <p:tgtEl>
                                          <p:spTgt spid="102"/>
                                        </p:tgtEl>
                                      </p:cBhvr>
                                      <p:to x="100000" y="60000"/>
                                    </p:animScale>
                                    <p:animScale>
                                      <p:cBhvr>
                                        <p:cTn id="95" dur="83" decel="50000">
                                          <p:stCondLst>
                                            <p:cond delay="338"/>
                                          </p:stCondLst>
                                        </p:cTn>
                                        <p:tgtEl>
                                          <p:spTgt spid="102"/>
                                        </p:tgtEl>
                                      </p:cBhvr>
                                      <p:to x="100000" y="100000"/>
                                    </p:animScale>
                                    <p:animScale>
                                      <p:cBhvr>
                                        <p:cTn id="96" dur="13">
                                          <p:stCondLst>
                                            <p:cond delay="656"/>
                                          </p:stCondLst>
                                        </p:cTn>
                                        <p:tgtEl>
                                          <p:spTgt spid="102"/>
                                        </p:tgtEl>
                                      </p:cBhvr>
                                      <p:to x="100000" y="80000"/>
                                    </p:animScale>
                                    <p:animScale>
                                      <p:cBhvr>
                                        <p:cTn id="97" dur="83" decel="50000">
                                          <p:stCondLst>
                                            <p:cond delay="669"/>
                                          </p:stCondLst>
                                        </p:cTn>
                                        <p:tgtEl>
                                          <p:spTgt spid="102"/>
                                        </p:tgtEl>
                                      </p:cBhvr>
                                      <p:to x="100000" y="100000"/>
                                    </p:animScale>
                                    <p:animScale>
                                      <p:cBhvr>
                                        <p:cTn id="98" dur="13">
                                          <p:stCondLst>
                                            <p:cond delay="821"/>
                                          </p:stCondLst>
                                        </p:cTn>
                                        <p:tgtEl>
                                          <p:spTgt spid="102"/>
                                        </p:tgtEl>
                                      </p:cBhvr>
                                      <p:to x="100000" y="90000"/>
                                    </p:animScale>
                                    <p:animScale>
                                      <p:cBhvr>
                                        <p:cTn id="99" dur="83" decel="50000">
                                          <p:stCondLst>
                                            <p:cond delay="834"/>
                                          </p:stCondLst>
                                        </p:cTn>
                                        <p:tgtEl>
                                          <p:spTgt spid="102"/>
                                        </p:tgtEl>
                                      </p:cBhvr>
                                      <p:to x="100000" y="100000"/>
                                    </p:animScale>
                                    <p:animScale>
                                      <p:cBhvr>
                                        <p:cTn id="100" dur="13">
                                          <p:stCondLst>
                                            <p:cond delay="904"/>
                                          </p:stCondLst>
                                        </p:cTn>
                                        <p:tgtEl>
                                          <p:spTgt spid="102"/>
                                        </p:tgtEl>
                                      </p:cBhvr>
                                      <p:to x="100000" y="95000"/>
                                    </p:animScale>
                                    <p:animScale>
                                      <p:cBhvr>
                                        <p:cTn id="101" dur="83" decel="50000">
                                          <p:stCondLst>
                                            <p:cond delay="917"/>
                                          </p:stCondLst>
                                        </p:cTn>
                                        <p:tgtEl>
                                          <p:spTgt spid="102"/>
                                        </p:tgtEl>
                                      </p:cBhvr>
                                      <p:to x="100000" y="100000"/>
                                    </p:animScale>
                                  </p:childTnLst>
                                </p:cTn>
                              </p:par>
                              <p:par>
                                <p:cTn id="102" presetID="26" presetClass="entr" presetSubtype="0" fill="hold" grpId="0" nodeType="withEffect">
                                  <p:stCondLst>
                                    <p:cond delay="300"/>
                                  </p:stCondLst>
                                  <p:childTnLst>
                                    <p:set>
                                      <p:cBhvr>
                                        <p:cTn id="103" dur="1" fill="hold">
                                          <p:stCondLst>
                                            <p:cond delay="0"/>
                                          </p:stCondLst>
                                        </p:cTn>
                                        <p:tgtEl>
                                          <p:spTgt spid="103"/>
                                        </p:tgtEl>
                                        <p:attrNameLst>
                                          <p:attrName>style.visibility</p:attrName>
                                        </p:attrNameLst>
                                      </p:cBhvr>
                                      <p:to>
                                        <p:strVal val="visible"/>
                                      </p:to>
                                    </p:set>
                                    <p:animEffect transition="in" filter="wipe(down)">
                                      <p:cBhvr>
                                        <p:cTn id="104" dur="290">
                                          <p:stCondLst>
                                            <p:cond delay="0"/>
                                          </p:stCondLst>
                                        </p:cTn>
                                        <p:tgtEl>
                                          <p:spTgt spid="103"/>
                                        </p:tgtEl>
                                      </p:cBhvr>
                                    </p:animEffect>
                                    <p:anim calcmode="lin" valueType="num">
                                      <p:cBhvr>
                                        <p:cTn id="105" dur="911" tmFilter="0,0; 0.14,0.36; 0.43,0.73; 0.71,0.91; 1.0,1.0">
                                          <p:stCondLst>
                                            <p:cond delay="0"/>
                                          </p:stCondLst>
                                        </p:cTn>
                                        <p:tgtEl>
                                          <p:spTgt spid="103"/>
                                        </p:tgtEl>
                                        <p:attrNameLst>
                                          <p:attrName>ppt_x</p:attrName>
                                        </p:attrNameLst>
                                      </p:cBhvr>
                                      <p:tavLst>
                                        <p:tav tm="0">
                                          <p:val>
                                            <p:strVal val="#ppt_x-0.25"/>
                                          </p:val>
                                        </p:tav>
                                        <p:tav tm="100000">
                                          <p:val>
                                            <p:strVal val="#ppt_x"/>
                                          </p:val>
                                        </p:tav>
                                      </p:tavLst>
                                    </p:anim>
                                    <p:anim calcmode="lin" valueType="num">
                                      <p:cBhvr>
                                        <p:cTn id="106" dur="332" tmFilter="0.0,0.0; 0.25,0.07; 0.50,0.2; 0.75,0.467; 1.0,1.0">
                                          <p:stCondLst>
                                            <p:cond delay="0"/>
                                          </p:stCondLst>
                                        </p:cTn>
                                        <p:tgtEl>
                                          <p:spTgt spid="103"/>
                                        </p:tgtEl>
                                        <p:attrNameLst>
                                          <p:attrName>ppt_y</p:attrName>
                                        </p:attrNameLst>
                                      </p:cBhvr>
                                      <p:tavLst>
                                        <p:tav tm="0" fmla="#ppt_y-sin(pi*$)/3">
                                          <p:val>
                                            <p:fltVal val="0.5"/>
                                          </p:val>
                                        </p:tav>
                                        <p:tav tm="100000">
                                          <p:val>
                                            <p:fltVal val="1"/>
                                          </p:val>
                                        </p:tav>
                                      </p:tavLst>
                                    </p:anim>
                                    <p:anim calcmode="lin" valueType="num">
                                      <p:cBhvr>
                                        <p:cTn id="107" dur="332" tmFilter="0, 0; 0.125,0.2665; 0.25,0.4; 0.375,0.465; 0.5,0.5;  0.625,0.535; 0.75,0.6; 0.875,0.7335; 1,1">
                                          <p:stCondLst>
                                            <p:cond delay="332"/>
                                          </p:stCondLst>
                                        </p:cTn>
                                        <p:tgtEl>
                                          <p:spTgt spid="103"/>
                                        </p:tgtEl>
                                        <p:attrNameLst>
                                          <p:attrName>ppt_y</p:attrName>
                                        </p:attrNameLst>
                                      </p:cBhvr>
                                      <p:tavLst>
                                        <p:tav tm="0" fmla="#ppt_y-sin(pi*$)/9">
                                          <p:val>
                                            <p:fltVal val="0"/>
                                          </p:val>
                                        </p:tav>
                                        <p:tav tm="100000">
                                          <p:val>
                                            <p:fltVal val="1"/>
                                          </p:val>
                                        </p:tav>
                                      </p:tavLst>
                                    </p:anim>
                                    <p:anim calcmode="lin" valueType="num">
                                      <p:cBhvr>
                                        <p:cTn id="108" dur="166" tmFilter="0, 0; 0.125,0.2665; 0.25,0.4; 0.375,0.465; 0.5,0.5;  0.625,0.535; 0.75,0.6; 0.875,0.7335; 1,1">
                                          <p:stCondLst>
                                            <p:cond delay="662"/>
                                          </p:stCondLst>
                                        </p:cTn>
                                        <p:tgtEl>
                                          <p:spTgt spid="103"/>
                                        </p:tgtEl>
                                        <p:attrNameLst>
                                          <p:attrName>ppt_y</p:attrName>
                                        </p:attrNameLst>
                                      </p:cBhvr>
                                      <p:tavLst>
                                        <p:tav tm="0" fmla="#ppt_y-sin(pi*$)/27">
                                          <p:val>
                                            <p:fltVal val="0"/>
                                          </p:val>
                                        </p:tav>
                                        <p:tav tm="100000">
                                          <p:val>
                                            <p:fltVal val="1"/>
                                          </p:val>
                                        </p:tav>
                                      </p:tavLst>
                                    </p:anim>
                                    <p:anim calcmode="lin" valueType="num">
                                      <p:cBhvr>
                                        <p:cTn id="109" dur="82" tmFilter="0, 0; 0.125,0.2665; 0.25,0.4; 0.375,0.465; 0.5,0.5;  0.625,0.535; 0.75,0.6; 0.875,0.7335; 1,1">
                                          <p:stCondLst>
                                            <p:cond delay="828"/>
                                          </p:stCondLst>
                                        </p:cTn>
                                        <p:tgtEl>
                                          <p:spTgt spid="103"/>
                                        </p:tgtEl>
                                        <p:attrNameLst>
                                          <p:attrName>ppt_y</p:attrName>
                                        </p:attrNameLst>
                                      </p:cBhvr>
                                      <p:tavLst>
                                        <p:tav tm="0" fmla="#ppt_y-sin(pi*$)/81">
                                          <p:val>
                                            <p:fltVal val="0"/>
                                          </p:val>
                                        </p:tav>
                                        <p:tav tm="100000">
                                          <p:val>
                                            <p:fltVal val="1"/>
                                          </p:val>
                                        </p:tav>
                                      </p:tavLst>
                                    </p:anim>
                                    <p:animScale>
                                      <p:cBhvr>
                                        <p:cTn id="110" dur="13">
                                          <p:stCondLst>
                                            <p:cond delay="325"/>
                                          </p:stCondLst>
                                        </p:cTn>
                                        <p:tgtEl>
                                          <p:spTgt spid="103"/>
                                        </p:tgtEl>
                                      </p:cBhvr>
                                      <p:to x="100000" y="60000"/>
                                    </p:animScale>
                                    <p:animScale>
                                      <p:cBhvr>
                                        <p:cTn id="111" dur="83" decel="50000">
                                          <p:stCondLst>
                                            <p:cond delay="338"/>
                                          </p:stCondLst>
                                        </p:cTn>
                                        <p:tgtEl>
                                          <p:spTgt spid="103"/>
                                        </p:tgtEl>
                                      </p:cBhvr>
                                      <p:to x="100000" y="100000"/>
                                    </p:animScale>
                                    <p:animScale>
                                      <p:cBhvr>
                                        <p:cTn id="112" dur="13">
                                          <p:stCondLst>
                                            <p:cond delay="656"/>
                                          </p:stCondLst>
                                        </p:cTn>
                                        <p:tgtEl>
                                          <p:spTgt spid="103"/>
                                        </p:tgtEl>
                                      </p:cBhvr>
                                      <p:to x="100000" y="80000"/>
                                    </p:animScale>
                                    <p:animScale>
                                      <p:cBhvr>
                                        <p:cTn id="113" dur="83" decel="50000">
                                          <p:stCondLst>
                                            <p:cond delay="669"/>
                                          </p:stCondLst>
                                        </p:cTn>
                                        <p:tgtEl>
                                          <p:spTgt spid="103"/>
                                        </p:tgtEl>
                                      </p:cBhvr>
                                      <p:to x="100000" y="100000"/>
                                    </p:animScale>
                                    <p:animScale>
                                      <p:cBhvr>
                                        <p:cTn id="114" dur="13">
                                          <p:stCondLst>
                                            <p:cond delay="821"/>
                                          </p:stCondLst>
                                        </p:cTn>
                                        <p:tgtEl>
                                          <p:spTgt spid="103"/>
                                        </p:tgtEl>
                                      </p:cBhvr>
                                      <p:to x="100000" y="90000"/>
                                    </p:animScale>
                                    <p:animScale>
                                      <p:cBhvr>
                                        <p:cTn id="115" dur="83" decel="50000">
                                          <p:stCondLst>
                                            <p:cond delay="834"/>
                                          </p:stCondLst>
                                        </p:cTn>
                                        <p:tgtEl>
                                          <p:spTgt spid="103"/>
                                        </p:tgtEl>
                                      </p:cBhvr>
                                      <p:to x="100000" y="100000"/>
                                    </p:animScale>
                                    <p:animScale>
                                      <p:cBhvr>
                                        <p:cTn id="116" dur="13">
                                          <p:stCondLst>
                                            <p:cond delay="904"/>
                                          </p:stCondLst>
                                        </p:cTn>
                                        <p:tgtEl>
                                          <p:spTgt spid="103"/>
                                        </p:tgtEl>
                                      </p:cBhvr>
                                      <p:to x="100000" y="95000"/>
                                    </p:animScale>
                                    <p:animScale>
                                      <p:cBhvr>
                                        <p:cTn id="117" dur="83" decel="50000">
                                          <p:stCondLst>
                                            <p:cond delay="917"/>
                                          </p:stCondLst>
                                        </p:cTn>
                                        <p:tgtEl>
                                          <p:spTgt spid="103"/>
                                        </p:tgtEl>
                                      </p:cBhvr>
                                      <p:to x="100000" y="100000"/>
                                    </p:animScale>
                                  </p:childTnLst>
                                </p:cTn>
                              </p:par>
                              <p:par>
                                <p:cTn id="118" presetID="26" presetClass="entr" presetSubtype="0" fill="hold" grpId="0" nodeType="withEffect">
                                  <p:stCondLst>
                                    <p:cond delay="400"/>
                                  </p:stCondLst>
                                  <p:childTnLst>
                                    <p:set>
                                      <p:cBhvr>
                                        <p:cTn id="119" dur="1" fill="hold">
                                          <p:stCondLst>
                                            <p:cond delay="0"/>
                                          </p:stCondLst>
                                        </p:cTn>
                                        <p:tgtEl>
                                          <p:spTgt spid="104"/>
                                        </p:tgtEl>
                                        <p:attrNameLst>
                                          <p:attrName>style.visibility</p:attrName>
                                        </p:attrNameLst>
                                      </p:cBhvr>
                                      <p:to>
                                        <p:strVal val="visible"/>
                                      </p:to>
                                    </p:set>
                                    <p:animEffect transition="in" filter="wipe(down)">
                                      <p:cBhvr>
                                        <p:cTn id="120" dur="290">
                                          <p:stCondLst>
                                            <p:cond delay="0"/>
                                          </p:stCondLst>
                                        </p:cTn>
                                        <p:tgtEl>
                                          <p:spTgt spid="104"/>
                                        </p:tgtEl>
                                      </p:cBhvr>
                                    </p:animEffect>
                                    <p:anim calcmode="lin" valueType="num">
                                      <p:cBhvr>
                                        <p:cTn id="121" dur="911" tmFilter="0,0; 0.14,0.36; 0.43,0.73; 0.71,0.91; 1.0,1.0">
                                          <p:stCondLst>
                                            <p:cond delay="0"/>
                                          </p:stCondLst>
                                        </p:cTn>
                                        <p:tgtEl>
                                          <p:spTgt spid="104"/>
                                        </p:tgtEl>
                                        <p:attrNameLst>
                                          <p:attrName>ppt_x</p:attrName>
                                        </p:attrNameLst>
                                      </p:cBhvr>
                                      <p:tavLst>
                                        <p:tav tm="0">
                                          <p:val>
                                            <p:strVal val="#ppt_x-0.25"/>
                                          </p:val>
                                        </p:tav>
                                        <p:tav tm="100000">
                                          <p:val>
                                            <p:strVal val="#ppt_x"/>
                                          </p:val>
                                        </p:tav>
                                      </p:tavLst>
                                    </p:anim>
                                    <p:anim calcmode="lin" valueType="num">
                                      <p:cBhvr>
                                        <p:cTn id="122" dur="332" tmFilter="0.0,0.0; 0.25,0.07; 0.50,0.2; 0.75,0.467; 1.0,1.0">
                                          <p:stCondLst>
                                            <p:cond delay="0"/>
                                          </p:stCondLst>
                                        </p:cTn>
                                        <p:tgtEl>
                                          <p:spTgt spid="104"/>
                                        </p:tgtEl>
                                        <p:attrNameLst>
                                          <p:attrName>ppt_y</p:attrName>
                                        </p:attrNameLst>
                                      </p:cBhvr>
                                      <p:tavLst>
                                        <p:tav tm="0" fmla="#ppt_y-sin(pi*$)/3">
                                          <p:val>
                                            <p:fltVal val="0.5"/>
                                          </p:val>
                                        </p:tav>
                                        <p:tav tm="100000">
                                          <p:val>
                                            <p:fltVal val="1"/>
                                          </p:val>
                                        </p:tav>
                                      </p:tavLst>
                                    </p:anim>
                                    <p:anim calcmode="lin" valueType="num">
                                      <p:cBhvr>
                                        <p:cTn id="123" dur="332" tmFilter="0, 0; 0.125,0.2665; 0.25,0.4; 0.375,0.465; 0.5,0.5;  0.625,0.535; 0.75,0.6; 0.875,0.7335; 1,1">
                                          <p:stCondLst>
                                            <p:cond delay="332"/>
                                          </p:stCondLst>
                                        </p:cTn>
                                        <p:tgtEl>
                                          <p:spTgt spid="104"/>
                                        </p:tgtEl>
                                        <p:attrNameLst>
                                          <p:attrName>ppt_y</p:attrName>
                                        </p:attrNameLst>
                                      </p:cBhvr>
                                      <p:tavLst>
                                        <p:tav tm="0" fmla="#ppt_y-sin(pi*$)/9">
                                          <p:val>
                                            <p:fltVal val="0"/>
                                          </p:val>
                                        </p:tav>
                                        <p:tav tm="100000">
                                          <p:val>
                                            <p:fltVal val="1"/>
                                          </p:val>
                                        </p:tav>
                                      </p:tavLst>
                                    </p:anim>
                                    <p:anim calcmode="lin" valueType="num">
                                      <p:cBhvr>
                                        <p:cTn id="124" dur="166" tmFilter="0, 0; 0.125,0.2665; 0.25,0.4; 0.375,0.465; 0.5,0.5;  0.625,0.535; 0.75,0.6; 0.875,0.7335; 1,1">
                                          <p:stCondLst>
                                            <p:cond delay="662"/>
                                          </p:stCondLst>
                                        </p:cTn>
                                        <p:tgtEl>
                                          <p:spTgt spid="104"/>
                                        </p:tgtEl>
                                        <p:attrNameLst>
                                          <p:attrName>ppt_y</p:attrName>
                                        </p:attrNameLst>
                                      </p:cBhvr>
                                      <p:tavLst>
                                        <p:tav tm="0" fmla="#ppt_y-sin(pi*$)/27">
                                          <p:val>
                                            <p:fltVal val="0"/>
                                          </p:val>
                                        </p:tav>
                                        <p:tav tm="100000">
                                          <p:val>
                                            <p:fltVal val="1"/>
                                          </p:val>
                                        </p:tav>
                                      </p:tavLst>
                                    </p:anim>
                                    <p:anim calcmode="lin" valueType="num">
                                      <p:cBhvr>
                                        <p:cTn id="125" dur="82" tmFilter="0, 0; 0.125,0.2665; 0.25,0.4; 0.375,0.465; 0.5,0.5;  0.625,0.535; 0.75,0.6; 0.875,0.7335; 1,1">
                                          <p:stCondLst>
                                            <p:cond delay="828"/>
                                          </p:stCondLst>
                                        </p:cTn>
                                        <p:tgtEl>
                                          <p:spTgt spid="104"/>
                                        </p:tgtEl>
                                        <p:attrNameLst>
                                          <p:attrName>ppt_y</p:attrName>
                                        </p:attrNameLst>
                                      </p:cBhvr>
                                      <p:tavLst>
                                        <p:tav tm="0" fmla="#ppt_y-sin(pi*$)/81">
                                          <p:val>
                                            <p:fltVal val="0"/>
                                          </p:val>
                                        </p:tav>
                                        <p:tav tm="100000">
                                          <p:val>
                                            <p:fltVal val="1"/>
                                          </p:val>
                                        </p:tav>
                                      </p:tavLst>
                                    </p:anim>
                                    <p:animScale>
                                      <p:cBhvr>
                                        <p:cTn id="126" dur="13">
                                          <p:stCondLst>
                                            <p:cond delay="325"/>
                                          </p:stCondLst>
                                        </p:cTn>
                                        <p:tgtEl>
                                          <p:spTgt spid="104"/>
                                        </p:tgtEl>
                                      </p:cBhvr>
                                      <p:to x="100000" y="60000"/>
                                    </p:animScale>
                                    <p:animScale>
                                      <p:cBhvr>
                                        <p:cTn id="127" dur="83" decel="50000">
                                          <p:stCondLst>
                                            <p:cond delay="338"/>
                                          </p:stCondLst>
                                        </p:cTn>
                                        <p:tgtEl>
                                          <p:spTgt spid="104"/>
                                        </p:tgtEl>
                                      </p:cBhvr>
                                      <p:to x="100000" y="100000"/>
                                    </p:animScale>
                                    <p:animScale>
                                      <p:cBhvr>
                                        <p:cTn id="128" dur="13">
                                          <p:stCondLst>
                                            <p:cond delay="656"/>
                                          </p:stCondLst>
                                        </p:cTn>
                                        <p:tgtEl>
                                          <p:spTgt spid="104"/>
                                        </p:tgtEl>
                                      </p:cBhvr>
                                      <p:to x="100000" y="80000"/>
                                    </p:animScale>
                                    <p:animScale>
                                      <p:cBhvr>
                                        <p:cTn id="129" dur="83" decel="50000">
                                          <p:stCondLst>
                                            <p:cond delay="669"/>
                                          </p:stCondLst>
                                        </p:cTn>
                                        <p:tgtEl>
                                          <p:spTgt spid="104"/>
                                        </p:tgtEl>
                                      </p:cBhvr>
                                      <p:to x="100000" y="100000"/>
                                    </p:animScale>
                                    <p:animScale>
                                      <p:cBhvr>
                                        <p:cTn id="130" dur="13">
                                          <p:stCondLst>
                                            <p:cond delay="821"/>
                                          </p:stCondLst>
                                        </p:cTn>
                                        <p:tgtEl>
                                          <p:spTgt spid="104"/>
                                        </p:tgtEl>
                                      </p:cBhvr>
                                      <p:to x="100000" y="90000"/>
                                    </p:animScale>
                                    <p:animScale>
                                      <p:cBhvr>
                                        <p:cTn id="131" dur="83" decel="50000">
                                          <p:stCondLst>
                                            <p:cond delay="834"/>
                                          </p:stCondLst>
                                        </p:cTn>
                                        <p:tgtEl>
                                          <p:spTgt spid="104"/>
                                        </p:tgtEl>
                                      </p:cBhvr>
                                      <p:to x="100000" y="100000"/>
                                    </p:animScale>
                                    <p:animScale>
                                      <p:cBhvr>
                                        <p:cTn id="132" dur="13">
                                          <p:stCondLst>
                                            <p:cond delay="904"/>
                                          </p:stCondLst>
                                        </p:cTn>
                                        <p:tgtEl>
                                          <p:spTgt spid="104"/>
                                        </p:tgtEl>
                                      </p:cBhvr>
                                      <p:to x="100000" y="95000"/>
                                    </p:animScale>
                                    <p:animScale>
                                      <p:cBhvr>
                                        <p:cTn id="133" dur="83" decel="50000">
                                          <p:stCondLst>
                                            <p:cond delay="917"/>
                                          </p:stCondLst>
                                        </p:cTn>
                                        <p:tgtEl>
                                          <p:spTgt spid="104"/>
                                        </p:tgtEl>
                                      </p:cBhvr>
                                      <p:to x="100000" y="100000"/>
                                    </p:animScale>
                                  </p:childTnLst>
                                </p:cTn>
                              </p:par>
                            </p:childTnLst>
                          </p:cTn>
                        </p:par>
                        <p:par>
                          <p:cTn id="134" fill="hold">
                            <p:stCondLst>
                              <p:cond delay="4700"/>
                            </p:stCondLst>
                            <p:childTnLst>
                              <p:par>
                                <p:cTn id="135" presetID="10" presetClass="entr" presetSubtype="0" fill="hold" grpId="0" nodeType="afterEffect">
                                  <p:stCondLst>
                                    <p:cond delay="0"/>
                                  </p:stCondLst>
                                  <p:childTnLst>
                                    <p:set>
                                      <p:cBhvr>
                                        <p:cTn id="136" dur="1" fill="hold">
                                          <p:stCondLst>
                                            <p:cond delay="0"/>
                                          </p:stCondLst>
                                        </p:cTn>
                                        <p:tgtEl>
                                          <p:spTgt spid="119"/>
                                        </p:tgtEl>
                                        <p:attrNameLst>
                                          <p:attrName>style.visibility</p:attrName>
                                        </p:attrNameLst>
                                      </p:cBhvr>
                                      <p:to>
                                        <p:strVal val="visible"/>
                                      </p:to>
                                    </p:set>
                                    <p:animEffect transition="in" filter="fade">
                                      <p:cBhvr>
                                        <p:cTn id="137" dur="300"/>
                                        <p:tgtEl>
                                          <p:spTgt spid="119"/>
                                        </p:tgtEl>
                                      </p:cBhvr>
                                    </p:animEffect>
                                  </p:childTnLst>
                                </p:cTn>
                              </p:par>
                            </p:childTnLst>
                          </p:cTn>
                        </p:par>
                        <p:par>
                          <p:cTn id="138" fill="hold">
                            <p:stCondLst>
                              <p:cond delay="5000"/>
                            </p:stCondLst>
                            <p:childTnLst>
                              <p:par>
                                <p:cTn id="139" presetID="22" presetClass="entr" presetSubtype="8" fill="hold" grpId="0" nodeType="afterEffect">
                                  <p:stCondLst>
                                    <p:cond delay="0"/>
                                  </p:stCondLst>
                                  <p:childTnLst>
                                    <p:set>
                                      <p:cBhvr>
                                        <p:cTn id="140" dur="1" fill="hold">
                                          <p:stCondLst>
                                            <p:cond delay="0"/>
                                          </p:stCondLst>
                                        </p:cTn>
                                        <p:tgtEl>
                                          <p:spTgt spid="105"/>
                                        </p:tgtEl>
                                        <p:attrNameLst>
                                          <p:attrName>style.visibility</p:attrName>
                                        </p:attrNameLst>
                                      </p:cBhvr>
                                      <p:to>
                                        <p:strVal val="visible"/>
                                      </p:to>
                                    </p:set>
                                    <p:animEffect transition="in" filter="wipe(left)">
                                      <p:cBhvr>
                                        <p:cTn id="141" dur="300"/>
                                        <p:tgtEl>
                                          <p:spTgt spid="105"/>
                                        </p:tgtEl>
                                      </p:cBhvr>
                                    </p:animEffect>
                                  </p:childTnLst>
                                </p:cTn>
                              </p:par>
                            </p:childTnLst>
                          </p:cTn>
                        </p:par>
                        <p:par>
                          <p:cTn id="142" fill="hold">
                            <p:stCondLst>
                              <p:cond delay="5300"/>
                            </p:stCondLst>
                            <p:childTnLst>
                              <p:par>
                                <p:cTn id="143" presetID="10" presetClass="entr" presetSubtype="0" fill="hold" grpId="0" nodeType="afterEffect">
                                  <p:stCondLst>
                                    <p:cond delay="0"/>
                                  </p:stCondLst>
                                  <p:childTnLst>
                                    <p:set>
                                      <p:cBhvr>
                                        <p:cTn id="144" dur="1" fill="hold">
                                          <p:stCondLst>
                                            <p:cond delay="0"/>
                                          </p:stCondLst>
                                        </p:cTn>
                                        <p:tgtEl>
                                          <p:spTgt spid="120"/>
                                        </p:tgtEl>
                                        <p:attrNameLst>
                                          <p:attrName>style.visibility</p:attrName>
                                        </p:attrNameLst>
                                      </p:cBhvr>
                                      <p:to>
                                        <p:strVal val="visible"/>
                                      </p:to>
                                    </p:set>
                                    <p:animEffect transition="in" filter="fade">
                                      <p:cBhvr>
                                        <p:cTn id="145" dur="300"/>
                                        <p:tgtEl>
                                          <p:spTgt spid="120"/>
                                        </p:tgtEl>
                                      </p:cBhvr>
                                    </p:animEffect>
                                  </p:childTnLst>
                                </p:cTn>
                              </p:par>
                            </p:childTnLst>
                          </p:cTn>
                        </p:par>
                        <p:par>
                          <p:cTn id="146" fill="hold">
                            <p:stCondLst>
                              <p:cond delay="5600"/>
                            </p:stCondLst>
                            <p:childTnLst>
                              <p:par>
                                <p:cTn id="147" presetID="22" presetClass="entr" presetSubtype="8" fill="hold" grpId="0" nodeType="afterEffect">
                                  <p:stCondLst>
                                    <p:cond delay="0"/>
                                  </p:stCondLst>
                                  <p:childTnLst>
                                    <p:set>
                                      <p:cBhvr>
                                        <p:cTn id="148" dur="1" fill="hold">
                                          <p:stCondLst>
                                            <p:cond delay="0"/>
                                          </p:stCondLst>
                                        </p:cTn>
                                        <p:tgtEl>
                                          <p:spTgt spid="106"/>
                                        </p:tgtEl>
                                        <p:attrNameLst>
                                          <p:attrName>style.visibility</p:attrName>
                                        </p:attrNameLst>
                                      </p:cBhvr>
                                      <p:to>
                                        <p:strVal val="visible"/>
                                      </p:to>
                                    </p:set>
                                    <p:animEffect transition="in" filter="wipe(left)">
                                      <p:cBhvr>
                                        <p:cTn id="149" dur="300"/>
                                        <p:tgtEl>
                                          <p:spTgt spid="106"/>
                                        </p:tgtEl>
                                      </p:cBhvr>
                                    </p:animEffect>
                                  </p:childTnLst>
                                </p:cTn>
                              </p:par>
                            </p:childTnLst>
                          </p:cTn>
                        </p:par>
                        <p:par>
                          <p:cTn id="150" fill="hold">
                            <p:stCondLst>
                              <p:cond delay="5900"/>
                            </p:stCondLst>
                            <p:childTnLst>
                              <p:par>
                                <p:cTn id="151" presetID="10" presetClass="entr" presetSubtype="0" fill="hold" grpId="0" nodeType="afterEffect">
                                  <p:stCondLst>
                                    <p:cond delay="0"/>
                                  </p:stCondLst>
                                  <p:childTnLst>
                                    <p:set>
                                      <p:cBhvr>
                                        <p:cTn id="152" dur="1" fill="hold">
                                          <p:stCondLst>
                                            <p:cond delay="0"/>
                                          </p:stCondLst>
                                        </p:cTn>
                                        <p:tgtEl>
                                          <p:spTgt spid="121"/>
                                        </p:tgtEl>
                                        <p:attrNameLst>
                                          <p:attrName>style.visibility</p:attrName>
                                        </p:attrNameLst>
                                      </p:cBhvr>
                                      <p:to>
                                        <p:strVal val="visible"/>
                                      </p:to>
                                    </p:set>
                                    <p:animEffect transition="in" filter="fade">
                                      <p:cBhvr>
                                        <p:cTn id="153" dur="300"/>
                                        <p:tgtEl>
                                          <p:spTgt spid="121"/>
                                        </p:tgtEl>
                                      </p:cBhvr>
                                    </p:animEffect>
                                  </p:childTnLst>
                                </p:cTn>
                              </p:par>
                            </p:childTnLst>
                          </p:cTn>
                        </p:par>
                        <p:par>
                          <p:cTn id="154" fill="hold">
                            <p:stCondLst>
                              <p:cond delay="6200"/>
                            </p:stCondLst>
                            <p:childTnLst>
                              <p:par>
                                <p:cTn id="155" presetID="22" presetClass="entr" presetSubtype="8" fill="hold" grpId="0" nodeType="afterEffect">
                                  <p:stCondLst>
                                    <p:cond delay="0"/>
                                  </p:stCondLst>
                                  <p:childTnLst>
                                    <p:set>
                                      <p:cBhvr>
                                        <p:cTn id="156" dur="1" fill="hold">
                                          <p:stCondLst>
                                            <p:cond delay="0"/>
                                          </p:stCondLst>
                                        </p:cTn>
                                        <p:tgtEl>
                                          <p:spTgt spid="107"/>
                                        </p:tgtEl>
                                        <p:attrNameLst>
                                          <p:attrName>style.visibility</p:attrName>
                                        </p:attrNameLst>
                                      </p:cBhvr>
                                      <p:to>
                                        <p:strVal val="visible"/>
                                      </p:to>
                                    </p:set>
                                    <p:animEffect transition="in" filter="wipe(left)">
                                      <p:cBhvr>
                                        <p:cTn id="157" dur="300"/>
                                        <p:tgtEl>
                                          <p:spTgt spid="107"/>
                                        </p:tgtEl>
                                      </p:cBhvr>
                                    </p:animEffect>
                                  </p:childTnLst>
                                </p:cTn>
                              </p:par>
                            </p:childTnLst>
                          </p:cTn>
                        </p:par>
                        <p:par>
                          <p:cTn id="158" fill="hold">
                            <p:stCondLst>
                              <p:cond delay="6500"/>
                            </p:stCondLst>
                            <p:childTnLst>
                              <p:par>
                                <p:cTn id="159" presetID="10" presetClass="entr" presetSubtype="0" fill="hold" grpId="0" nodeType="afterEffect">
                                  <p:stCondLst>
                                    <p:cond delay="0"/>
                                  </p:stCondLst>
                                  <p:childTnLst>
                                    <p:set>
                                      <p:cBhvr>
                                        <p:cTn id="160" dur="1" fill="hold">
                                          <p:stCondLst>
                                            <p:cond delay="0"/>
                                          </p:stCondLst>
                                        </p:cTn>
                                        <p:tgtEl>
                                          <p:spTgt spid="122"/>
                                        </p:tgtEl>
                                        <p:attrNameLst>
                                          <p:attrName>style.visibility</p:attrName>
                                        </p:attrNameLst>
                                      </p:cBhvr>
                                      <p:to>
                                        <p:strVal val="visible"/>
                                      </p:to>
                                    </p:set>
                                    <p:animEffect transition="in" filter="fade">
                                      <p:cBhvr>
                                        <p:cTn id="161" dur="300"/>
                                        <p:tgtEl>
                                          <p:spTgt spid="122"/>
                                        </p:tgtEl>
                                      </p:cBhvr>
                                    </p:animEffect>
                                  </p:childTnLst>
                                </p:cTn>
                              </p:par>
                            </p:childTnLst>
                          </p:cTn>
                        </p:par>
                        <p:par>
                          <p:cTn id="162" fill="hold">
                            <p:stCondLst>
                              <p:cond delay="6800"/>
                            </p:stCondLst>
                            <p:childTnLst>
                              <p:par>
                                <p:cTn id="163" presetID="22" presetClass="entr" presetSubtype="8" fill="hold" grpId="0" nodeType="afterEffect">
                                  <p:stCondLst>
                                    <p:cond delay="0"/>
                                  </p:stCondLst>
                                  <p:childTnLst>
                                    <p:set>
                                      <p:cBhvr>
                                        <p:cTn id="164" dur="1" fill="hold">
                                          <p:stCondLst>
                                            <p:cond delay="0"/>
                                          </p:stCondLst>
                                        </p:cTn>
                                        <p:tgtEl>
                                          <p:spTgt spid="108"/>
                                        </p:tgtEl>
                                        <p:attrNameLst>
                                          <p:attrName>style.visibility</p:attrName>
                                        </p:attrNameLst>
                                      </p:cBhvr>
                                      <p:to>
                                        <p:strVal val="visible"/>
                                      </p:to>
                                    </p:set>
                                    <p:animEffect transition="in" filter="wipe(left)">
                                      <p:cBhvr>
                                        <p:cTn id="165" dur="300"/>
                                        <p:tgtEl>
                                          <p:spTgt spid="108"/>
                                        </p:tgtEl>
                                      </p:cBhvr>
                                    </p:animEffect>
                                  </p:childTnLst>
                                </p:cTn>
                              </p:par>
                            </p:childTnLst>
                          </p:cTn>
                        </p:par>
                        <p:par>
                          <p:cTn id="166" fill="hold">
                            <p:stCondLst>
                              <p:cond delay="7100"/>
                            </p:stCondLst>
                            <p:childTnLst>
                              <p:par>
                                <p:cTn id="167" presetID="10" presetClass="entr" presetSubtype="0" fill="hold" grpId="0" nodeType="afterEffect">
                                  <p:stCondLst>
                                    <p:cond delay="0"/>
                                  </p:stCondLst>
                                  <p:childTnLst>
                                    <p:set>
                                      <p:cBhvr>
                                        <p:cTn id="168" dur="1" fill="hold">
                                          <p:stCondLst>
                                            <p:cond delay="0"/>
                                          </p:stCondLst>
                                        </p:cTn>
                                        <p:tgtEl>
                                          <p:spTgt spid="123"/>
                                        </p:tgtEl>
                                        <p:attrNameLst>
                                          <p:attrName>style.visibility</p:attrName>
                                        </p:attrNameLst>
                                      </p:cBhvr>
                                      <p:to>
                                        <p:strVal val="visible"/>
                                      </p:to>
                                    </p:set>
                                    <p:animEffect transition="in" filter="fade">
                                      <p:cBhvr>
                                        <p:cTn id="169" dur="300"/>
                                        <p:tgtEl>
                                          <p:spTgt spid="123"/>
                                        </p:tgtEl>
                                      </p:cBhvr>
                                    </p:animEffect>
                                  </p:childTnLst>
                                </p:cTn>
                              </p:par>
                            </p:childTnLst>
                          </p:cTn>
                        </p:par>
                        <p:par>
                          <p:cTn id="170" fill="hold">
                            <p:stCondLst>
                              <p:cond delay="7400"/>
                            </p:stCondLst>
                            <p:childTnLst>
                              <p:par>
                                <p:cTn id="171" presetID="31" presetClass="entr" presetSubtype="0" fill="hold" nodeType="afterEffect">
                                  <p:stCondLst>
                                    <p:cond delay="0"/>
                                  </p:stCondLst>
                                  <p:childTnLst>
                                    <p:set>
                                      <p:cBhvr>
                                        <p:cTn id="172" dur="1" fill="hold">
                                          <p:stCondLst>
                                            <p:cond delay="0"/>
                                          </p:stCondLst>
                                        </p:cTn>
                                        <p:tgtEl>
                                          <p:spTgt spid="116"/>
                                        </p:tgtEl>
                                        <p:attrNameLst>
                                          <p:attrName>style.visibility</p:attrName>
                                        </p:attrNameLst>
                                      </p:cBhvr>
                                      <p:to>
                                        <p:strVal val="visible"/>
                                      </p:to>
                                    </p:set>
                                    <p:anim calcmode="lin" valueType="num">
                                      <p:cBhvr>
                                        <p:cTn id="173" dur="1000" fill="hold"/>
                                        <p:tgtEl>
                                          <p:spTgt spid="116"/>
                                        </p:tgtEl>
                                        <p:attrNameLst>
                                          <p:attrName>ppt_w</p:attrName>
                                        </p:attrNameLst>
                                      </p:cBhvr>
                                      <p:tavLst>
                                        <p:tav tm="0">
                                          <p:val>
                                            <p:fltVal val="0"/>
                                          </p:val>
                                        </p:tav>
                                        <p:tav tm="100000">
                                          <p:val>
                                            <p:strVal val="#ppt_w"/>
                                          </p:val>
                                        </p:tav>
                                      </p:tavLst>
                                    </p:anim>
                                    <p:anim calcmode="lin" valueType="num">
                                      <p:cBhvr>
                                        <p:cTn id="174" dur="1000" fill="hold"/>
                                        <p:tgtEl>
                                          <p:spTgt spid="116"/>
                                        </p:tgtEl>
                                        <p:attrNameLst>
                                          <p:attrName>ppt_h</p:attrName>
                                        </p:attrNameLst>
                                      </p:cBhvr>
                                      <p:tavLst>
                                        <p:tav tm="0">
                                          <p:val>
                                            <p:fltVal val="0"/>
                                          </p:val>
                                        </p:tav>
                                        <p:tav tm="100000">
                                          <p:val>
                                            <p:strVal val="#ppt_h"/>
                                          </p:val>
                                        </p:tav>
                                      </p:tavLst>
                                    </p:anim>
                                    <p:anim calcmode="lin" valueType="num">
                                      <p:cBhvr>
                                        <p:cTn id="175" dur="1000" fill="hold"/>
                                        <p:tgtEl>
                                          <p:spTgt spid="116"/>
                                        </p:tgtEl>
                                        <p:attrNameLst>
                                          <p:attrName>style.rotation</p:attrName>
                                        </p:attrNameLst>
                                      </p:cBhvr>
                                      <p:tavLst>
                                        <p:tav tm="0">
                                          <p:val>
                                            <p:fltVal val="90"/>
                                          </p:val>
                                        </p:tav>
                                        <p:tav tm="100000">
                                          <p:val>
                                            <p:fltVal val="0"/>
                                          </p:val>
                                        </p:tav>
                                      </p:tavLst>
                                    </p:anim>
                                    <p:animEffect transition="in" filter="fade">
                                      <p:cBhvr>
                                        <p:cTn id="176" dur="1000"/>
                                        <p:tgtEl>
                                          <p:spTgt spid="116"/>
                                        </p:tgtEl>
                                      </p:cBhvr>
                                    </p:animEffect>
                                  </p:childTnLst>
                                </p:cTn>
                              </p:par>
                            </p:childTnLst>
                          </p:cTn>
                        </p:par>
                        <p:par>
                          <p:cTn id="177" fill="hold">
                            <p:stCondLst>
                              <p:cond delay="8400"/>
                            </p:stCondLst>
                            <p:childTnLst>
                              <p:par>
                                <p:cTn id="178" presetID="2" presetClass="entr" presetSubtype="2" fill="hold" grpId="0" nodeType="afterEffect">
                                  <p:stCondLst>
                                    <p:cond delay="0"/>
                                  </p:stCondLst>
                                  <p:iterate type="lt">
                                    <p:tmPct val="10000"/>
                                  </p:iterate>
                                  <p:childTnLst>
                                    <p:set>
                                      <p:cBhvr>
                                        <p:cTn id="179" dur="1" fill="hold">
                                          <p:stCondLst>
                                            <p:cond delay="0"/>
                                          </p:stCondLst>
                                        </p:cTn>
                                        <p:tgtEl>
                                          <p:spTgt spid="115"/>
                                        </p:tgtEl>
                                        <p:attrNameLst>
                                          <p:attrName>style.visibility</p:attrName>
                                        </p:attrNameLst>
                                      </p:cBhvr>
                                      <p:to>
                                        <p:strVal val="visible"/>
                                      </p:to>
                                    </p:set>
                                    <p:anim calcmode="lin" valueType="num">
                                      <p:cBhvr additive="base">
                                        <p:cTn id="180" dur="500" fill="hold"/>
                                        <p:tgtEl>
                                          <p:spTgt spid="115"/>
                                        </p:tgtEl>
                                        <p:attrNameLst>
                                          <p:attrName>ppt_x</p:attrName>
                                        </p:attrNameLst>
                                      </p:cBhvr>
                                      <p:tavLst>
                                        <p:tav tm="0">
                                          <p:val>
                                            <p:strVal val="1+#ppt_w/2"/>
                                          </p:val>
                                        </p:tav>
                                        <p:tav tm="100000">
                                          <p:val>
                                            <p:strVal val="#ppt_x"/>
                                          </p:val>
                                        </p:tav>
                                      </p:tavLst>
                                    </p:anim>
                                    <p:anim calcmode="lin" valueType="num">
                                      <p:cBhvr additive="base">
                                        <p:cTn id="181" dur="500" fill="hold"/>
                                        <p:tgtEl>
                                          <p:spTgt spid="115"/>
                                        </p:tgtEl>
                                        <p:attrNameLst>
                                          <p:attrName>ppt_y</p:attrName>
                                        </p:attrNameLst>
                                      </p:cBhvr>
                                      <p:tavLst>
                                        <p:tav tm="0">
                                          <p:val>
                                            <p:strVal val="#ppt_y"/>
                                          </p:val>
                                        </p:tav>
                                        <p:tav tm="100000">
                                          <p:val>
                                            <p:strVal val="#ppt_y"/>
                                          </p:val>
                                        </p:tav>
                                      </p:tavLst>
                                    </p:anim>
                                  </p:childTnLst>
                                </p:cTn>
                              </p:par>
                            </p:childTnLst>
                          </p:cTn>
                        </p:par>
                        <p:par>
                          <p:cTn id="182" fill="hold">
                            <p:stCondLst>
                              <p:cond delay="9250"/>
                            </p:stCondLst>
                            <p:childTnLst>
                              <p:par>
                                <p:cTn id="183" presetID="22" presetClass="entr" presetSubtype="1" fill="hold" grpId="0" nodeType="afterEffect">
                                  <p:stCondLst>
                                    <p:cond delay="0"/>
                                  </p:stCondLst>
                                  <p:childTnLst>
                                    <p:set>
                                      <p:cBhvr>
                                        <p:cTn id="184" dur="1" fill="hold">
                                          <p:stCondLst>
                                            <p:cond delay="0"/>
                                          </p:stCondLst>
                                        </p:cTn>
                                        <p:tgtEl>
                                          <p:spTgt spid="114"/>
                                        </p:tgtEl>
                                        <p:attrNameLst>
                                          <p:attrName>style.visibility</p:attrName>
                                        </p:attrNameLst>
                                      </p:cBhvr>
                                      <p:to>
                                        <p:strVal val="visible"/>
                                      </p:to>
                                    </p:set>
                                    <p:animEffect transition="in" filter="wipe(up)">
                                      <p:cBhvr>
                                        <p:cTn id="18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4" grpId="0"/>
      <p:bldP spid="115" grpId="0"/>
      <p:bldP spid="119" grpId="0"/>
      <p:bldP spid="120" grpId="0"/>
      <p:bldP spid="121" grpId="0"/>
      <p:bldP spid="122" grpId="0"/>
      <p:bldP spid="1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6546489"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Competency Improvement Program</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124" name="Slide Number Placeholder 19"/>
          <p:cNvSpPr>
            <a:spLocks noGrp="1"/>
          </p:cNvSpPr>
          <p:nvPr>
            <p:ph type="sldNum" sz="quarter" idx="12"/>
          </p:nvPr>
        </p:nvSpPr>
        <p:spPr>
          <a:xfrm>
            <a:off x="114300" y="6471575"/>
            <a:ext cx="495300" cy="365125"/>
          </a:xfrm>
        </p:spPr>
        <p:txBody>
          <a:bodyPr/>
          <a:lstStyle/>
          <a:p>
            <a:fld id="{6029A7DA-48D8-4CCA-90C3-58ECD964762F}" type="slidenum">
              <a:rPr lang="en-US" smtClean="0"/>
              <a:pPr/>
              <a:t>35</a:t>
            </a:fld>
            <a:endParaRPr lang="en-US"/>
          </a:p>
        </p:txBody>
      </p:sp>
      <p:sp>
        <p:nvSpPr>
          <p:cNvPr id="44" name="任意多边形 43"/>
          <p:cNvSpPr/>
          <p:nvPr/>
        </p:nvSpPr>
        <p:spPr>
          <a:xfrm rot="5400000" flipH="1">
            <a:off x="3254682" y="3724097"/>
            <a:ext cx="5508468" cy="759336"/>
          </a:xfrm>
          <a:custGeom>
            <a:avLst/>
            <a:gdLst>
              <a:gd name="connsiteX0" fmla="*/ 3928721 w 4299943"/>
              <a:gd name="connsiteY0" fmla="*/ 0 h 759336"/>
              <a:gd name="connsiteX1" fmla="*/ 3959274 w 4299943"/>
              <a:gd name="connsiteY1" fmla="*/ 12674 h 759336"/>
              <a:gd name="connsiteX2" fmla="*/ 4280746 w 4299943"/>
              <a:gd name="connsiteY2" fmla="*/ 333289 h 759336"/>
              <a:gd name="connsiteX3" fmla="*/ 4299943 w 4299943"/>
              <a:gd name="connsiteY3" fmla="*/ 379399 h 759336"/>
              <a:gd name="connsiteX4" fmla="*/ 4278313 w 4299943"/>
              <a:gd name="connsiteY4" fmla="*/ 427936 h 759336"/>
              <a:gd name="connsiteX5" fmla="*/ 3960625 w 4299943"/>
              <a:gd name="connsiteY5" fmla="*/ 745045 h 759336"/>
              <a:gd name="connsiteX6" fmla="*/ 3928721 w 4299943"/>
              <a:gd name="connsiteY6" fmla="*/ 759336 h 759336"/>
              <a:gd name="connsiteX7" fmla="*/ 3886003 w 4299943"/>
              <a:gd name="connsiteY7" fmla="*/ 716732 h 759336"/>
              <a:gd name="connsiteX8" fmla="*/ 3886273 w 4299943"/>
              <a:gd name="connsiteY8" fmla="*/ 713765 h 759336"/>
              <a:gd name="connsiteX9" fmla="*/ 3886003 w 4299943"/>
              <a:gd name="connsiteY9" fmla="*/ 653633 h 759336"/>
              <a:gd name="connsiteX10" fmla="*/ 3886003 w 4299943"/>
              <a:gd name="connsiteY10" fmla="*/ 653364 h 759336"/>
              <a:gd name="connsiteX11" fmla="*/ 3875188 w 4299943"/>
              <a:gd name="connsiteY11" fmla="*/ 642308 h 759336"/>
              <a:gd name="connsiteX12" fmla="*/ 3874917 w 4299943"/>
              <a:gd name="connsiteY12" fmla="*/ 642308 h 759336"/>
              <a:gd name="connsiteX13" fmla="*/ 3723879 w 4299943"/>
              <a:gd name="connsiteY13" fmla="*/ 642308 h 759336"/>
              <a:gd name="connsiteX14" fmla="*/ 3651871 w 4299943"/>
              <a:gd name="connsiteY14" fmla="*/ 642308 h 759336"/>
              <a:gd name="connsiteX15" fmla="*/ 1347615 w 4299943"/>
              <a:gd name="connsiteY15" fmla="*/ 642308 h 759336"/>
              <a:gd name="connsiteX16" fmla="*/ 892677 w 4299943"/>
              <a:gd name="connsiteY16" fmla="*/ 642308 h 759336"/>
              <a:gd name="connsiteX17" fmla="*/ 483519 w 4299943"/>
              <a:gd name="connsiteY17" fmla="*/ 642308 h 759336"/>
              <a:gd name="connsiteX18" fmla="*/ 411511 w 4299943"/>
              <a:gd name="connsiteY18" fmla="*/ 642308 h 759336"/>
              <a:gd name="connsiteX19" fmla="*/ 0 w 4299943"/>
              <a:gd name="connsiteY19" fmla="*/ 642308 h 759336"/>
              <a:gd name="connsiteX20" fmla="*/ 0 w 4299943"/>
              <a:gd name="connsiteY20" fmla="*/ 118647 h 759336"/>
              <a:gd name="connsiteX21" fmla="*/ 411511 w 4299943"/>
              <a:gd name="connsiteY21" fmla="*/ 118647 h 759336"/>
              <a:gd name="connsiteX22" fmla="*/ 483519 w 4299943"/>
              <a:gd name="connsiteY22" fmla="*/ 118647 h 759336"/>
              <a:gd name="connsiteX23" fmla="*/ 892677 w 4299943"/>
              <a:gd name="connsiteY23" fmla="*/ 118647 h 759336"/>
              <a:gd name="connsiteX24" fmla="*/ 1347615 w 4299943"/>
              <a:gd name="connsiteY24" fmla="*/ 118647 h 759336"/>
              <a:gd name="connsiteX25" fmla="*/ 3651871 w 4299943"/>
              <a:gd name="connsiteY25" fmla="*/ 118647 h 759336"/>
              <a:gd name="connsiteX26" fmla="*/ 3723879 w 4299943"/>
              <a:gd name="connsiteY26" fmla="*/ 118647 h 759336"/>
              <a:gd name="connsiteX27" fmla="*/ 3874647 w 4299943"/>
              <a:gd name="connsiteY27" fmla="*/ 118647 h 759336"/>
              <a:gd name="connsiteX28" fmla="*/ 3874917 w 4299943"/>
              <a:gd name="connsiteY28" fmla="*/ 118647 h 759336"/>
              <a:gd name="connsiteX29" fmla="*/ 3886003 w 4299943"/>
              <a:gd name="connsiteY29" fmla="*/ 107591 h 759336"/>
              <a:gd name="connsiteX30" fmla="*/ 3886003 w 4299943"/>
              <a:gd name="connsiteY30" fmla="*/ 107321 h 759336"/>
              <a:gd name="connsiteX31" fmla="*/ 3886003 w 4299943"/>
              <a:gd name="connsiteY31" fmla="*/ 107052 h 759336"/>
              <a:gd name="connsiteX32" fmla="*/ 3886003 w 4299943"/>
              <a:gd name="connsiteY32" fmla="*/ 43684 h 759336"/>
              <a:gd name="connsiteX33" fmla="*/ 3886003 w 4299943"/>
              <a:gd name="connsiteY33" fmla="*/ 42605 h 759336"/>
              <a:gd name="connsiteX34" fmla="*/ 3928721 w 4299943"/>
              <a:gd name="connsiteY34" fmla="*/ 0 h 75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99943" h="759336">
                <a:moveTo>
                  <a:pt x="3928721" y="0"/>
                </a:moveTo>
                <a:cubicBezTo>
                  <a:pt x="3940618" y="0"/>
                  <a:pt x="3951433" y="4854"/>
                  <a:pt x="3959274" y="12674"/>
                </a:cubicBezTo>
                <a:lnTo>
                  <a:pt x="4280746" y="333289"/>
                </a:lnTo>
                <a:cubicBezTo>
                  <a:pt x="4292643" y="345154"/>
                  <a:pt x="4299943" y="361602"/>
                  <a:pt x="4299943" y="379399"/>
                </a:cubicBezTo>
                <a:cubicBezTo>
                  <a:pt x="4299943" y="398814"/>
                  <a:pt x="4291561" y="416072"/>
                  <a:pt x="4278313" y="427936"/>
                </a:cubicBezTo>
                <a:lnTo>
                  <a:pt x="3960625" y="745045"/>
                </a:lnTo>
                <a:cubicBezTo>
                  <a:pt x="3952785" y="753674"/>
                  <a:pt x="3941429" y="759336"/>
                  <a:pt x="3928721" y="759336"/>
                </a:cubicBezTo>
                <a:cubicBezTo>
                  <a:pt x="3905199" y="759336"/>
                  <a:pt x="3886003" y="740191"/>
                  <a:pt x="3886003" y="716732"/>
                </a:cubicBezTo>
                <a:cubicBezTo>
                  <a:pt x="3886003" y="715653"/>
                  <a:pt x="3886003" y="714844"/>
                  <a:pt x="3886273" y="713765"/>
                </a:cubicBezTo>
                <a:lnTo>
                  <a:pt x="3886003" y="653633"/>
                </a:lnTo>
                <a:lnTo>
                  <a:pt x="3886003" y="653364"/>
                </a:lnTo>
                <a:cubicBezTo>
                  <a:pt x="3886003" y="647162"/>
                  <a:pt x="3881136" y="642308"/>
                  <a:pt x="3875188" y="642308"/>
                </a:cubicBezTo>
                <a:lnTo>
                  <a:pt x="3874917" y="642308"/>
                </a:lnTo>
                <a:lnTo>
                  <a:pt x="3723879" y="642308"/>
                </a:lnTo>
                <a:lnTo>
                  <a:pt x="3651871" y="642308"/>
                </a:lnTo>
                <a:lnTo>
                  <a:pt x="1347615" y="642308"/>
                </a:lnTo>
                <a:lnTo>
                  <a:pt x="892677" y="642308"/>
                </a:lnTo>
                <a:lnTo>
                  <a:pt x="483519" y="642308"/>
                </a:lnTo>
                <a:lnTo>
                  <a:pt x="411511" y="642308"/>
                </a:lnTo>
                <a:lnTo>
                  <a:pt x="0" y="642308"/>
                </a:lnTo>
                <a:lnTo>
                  <a:pt x="0" y="118647"/>
                </a:lnTo>
                <a:lnTo>
                  <a:pt x="411511" y="118647"/>
                </a:lnTo>
                <a:lnTo>
                  <a:pt x="483519" y="118647"/>
                </a:lnTo>
                <a:lnTo>
                  <a:pt x="892677" y="118647"/>
                </a:lnTo>
                <a:lnTo>
                  <a:pt x="1347615" y="118647"/>
                </a:lnTo>
                <a:lnTo>
                  <a:pt x="3651871" y="118647"/>
                </a:lnTo>
                <a:lnTo>
                  <a:pt x="3723879" y="118647"/>
                </a:lnTo>
                <a:lnTo>
                  <a:pt x="3874647" y="118647"/>
                </a:lnTo>
                <a:lnTo>
                  <a:pt x="3874917" y="118647"/>
                </a:lnTo>
                <a:cubicBezTo>
                  <a:pt x="3881136" y="118647"/>
                  <a:pt x="3886003" y="113523"/>
                  <a:pt x="3886003" y="107591"/>
                </a:cubicBezTo>
                <a:lnTo>
                  <a:pt x="3886003" y="107321"/>
                </a:lnTo>
                <a:lnTo>
                  <a:pt x="3886003" y="107052"/>
                </a:lnTo>
                <a:lnTo>
                  <a:pt x="3886003" y="43684"/>
                </a:lnTo>
                <a:lnTo>
                  <a:pt x="3886003" y="42605"/>
                </a:lnTo>
                <a:cubicBezTo>
                  <a:pt x="3886003" y="18876"/>
                  <a:pt x="3905199" y="0"/>
                  <a:pt x="3928721" y="0"/>
                </a:cubicBezTo>
                <a:close/>
              </a:path>
            </a:pathLst>
          </a:custGeom>
          <a:blipFill dpi="0" rotWithShape="1">
            <a:blip r:embed="rId3">
              <a:alphaModFix amt="20000"/>
              <a:duotone>
                <a:schemeClr val="bg2">
                  <a:shade val="45000"/>
                  <a:satMod val="135000"/>
                </a:schemeClr>
                <a:prstClr val="white"/>
              </a:duotone>
            </a:blip>
            <a:srcRect/>
            <a:stretch>
              <a:fillRect/>
            </a:stretch>
          </a:blipFill>
          <a:ln w="12700">
            <a:noFill/>
            <a:prstDash val="dash"/>
            <a:round/>
            <a:headEnd/>
            <a:tailEnd/>
          </a:ln>
          <a:effectLst>
            <a:outerShdw blurRad="63500" sx="102000" sy="102000" algn="ctr"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zh-CN" altLang="en-US">
              <a:solidFill>
                <a:schemeClr val="tx1"/>
              </a:solidFill>
            </a:endParaRPr>
          </a:p>
        </p:txBody>
      </p:sp>
      <p:sp>
        <p:nvSpPr>
          <p:cNvPr id="46" name="任意多边形 45"/>
          <p:cNvSpPr>
            <a:spLocks/>
          </p:cNvSpPr>
          <p:nvPr/>
        </p:nvSpPr>
        <p:spPr bwMode="auto">
          <a:xfrm>
            <a:off x="3256279" y="1672571"/>
            <a:ext cx="538763" cy="376066"/>
          </a:xfrm>
          <a:custGeom>
            <a:avLst/>
            <a:gdLst>
              <a:gd name="connsiteX0" fmla="*/ 68583 w 397946"/>
              <a:gd name="connsiteY0" fmla="*/ 63671 h 231034"/>
              <a:gd name="connsiteX1" fmla="*/ 70675 w 397946"/>
              <a:gd name="connsiteY1" fmla="*/ 63671 h 231034"/>
              <a:gd name="connsiteX2" fmla="*/ 72858 w 397946"/>
              <a:gd name="connsiteY2" fmla="*/ 63671 h 231034"/>
              <a:gd name="connsiteX3" fmla="*/ 75041 w 397946"/>
              <a:gd name="connsiteY3" fmla="*/ 63853 h 231034"/>
              <a:gd name="connsiteX4" fmla="*/ 77224 w 397946"/>
              <a:gd name="connsiteY4" fmla="*/ 64125 h 231034"/>
              <a:gd name="connsiteX5" fmla="*/ 79225 w 397946"/>
              <a:gd name="connsiteY5" fmla="*/ 64489 h 231034"/>
              <a:gd name="connsiteX6" fmla="*/ 81317 w 397946"/>
              <a:gd name="connsiteY6" fmla="*/ 65034 h 231034"/>
              <a:gd name="connsiteX7" fmla="*/ 83318 w 397946"/>
              <a:gd name="connsiteY7" fmla="*/ 65579 h 231034"/>
              <a:gd name="connsiteX8" fmla="*/ 85228 w 397946"/>
              <a:gd name="connsiteY8" fmla="*/ 66215 h 231034"/>
              <a:gd name="connsiteX9" fmla="*/ 87139 w 397946"/>
              <a:gd name="connsiteY9" fmla="*/ 66942 h 231034"/>
              <a:gd name="connsiteX10" fmla="*/ 88958 w 397946"/>
              <a:gd name="connsiteY10" fmla="*/ 67760 h 231034"/>
              <a:gd name="connsiteX11" fmla="*/ 90777 w 397946"/>
              <a:gd name="connsiteY11" fmla="*/ 68759 h 231034"/>
              <a:gd name="connsiteX12" fmla="*/ 92596 w 397946"/>
              <a:gd name="connsiteY12" fmla="*/ 69668 h 231034"/>
              <a:gd name="connsiteX13" fmla="*/ 94233 w 397946"/>
              <a:gd name="connsiteY13" fmla="*/ 70849 h 231034"/>
              <a:gd name="connsiteX14" fmla="*/ 95962 w 397946"/>
              <a:gd name="connsiteY14" fmla="*/ 72030 h 231034"/>
              <a:gd name="connsiteX15" fmla="*/ 97508 w 397946"/>
              <a:gd name="connsiteY15" fmla="*/ 73211 h 231034"/>
              <a:gd name="connsiteX16" fmla="*/ 99054 w 397946"/>
              <a:gd name="connsiteY16" fmla="*/ 74574 h 231034"/>
              <a:gd name="connsiteX17" fmla="*/ 100509 w 397946"/>
              <a:gd name="connsiteY17" fmla="*/ 75937 h 231034"/>
              <a:gd name="connsiteX18" fmla="*/ 101965 w 397946"/>
              <a:gd name="connsiteY18" fmla="*/ 77391 h 231034"/>
              <a:gd name="connsiteX19" fmla="*/ 103238 w 397946"/>
              <a:gd name="connsiteY19" fmla="*/ 78935 h 231034"/>
              <a:gd name="connsiteX20" fmla="*/ 104512 w 397946"/>
              <a:gd name="connsiteY20" fmla="*/ 80571 h 231034"/>
              <a:gd name="connsiteX21" fmla="*/ 105603 w 397946"/>
              <a:gd name="connsiteY21" fmla="*/ 82116 h 231034"/>
              <a:gd name="connsiteX22" fmla="*/ 106695 w 397946"/>
              <a:gd name="connsiteY22" fmla="*/ 83842 h 231034"/>
              <a:gd name="connsiteX23" fmla="*/ 107786 w 397946"/>
              <a:gd name="connsiteY23" fmla="*/ 85568 h 231034"/>
              <a:gd name="connsiteX24" fmla="*/ 108696 w 397946"/>
              <a:gd name="connsiteY24" fmla="*/ 87385 h 231034"/>
              <a:gd name="connsiteX25" fmla="*/ 109514 w 397946"/>
              <a:gd name="connsiteY25" fmla="*/ 89293 h 231034"/>
              <a:gd name="connsiteX26" fmla="*/ 110242 w 397946"/>
              <a:gd name="connsiteY26" fmla="*/ 91201 h 231034"/>
              <a:gd name="connsiteX27" fmla="*/ 110970 w 397946"/>
              <a:gd name="connsiteY27" fmla="*/ 93110 h 231034"/>
              <a:gd name="connsiteX28" fmla="*/ 111516 w 397946"/>
              <a:gd name="connsiteY28" fmla="*/ 95199 h 231034"/>
              <a:gd name="connsiteX29" fmla="*/ 111970 w 397946"/>
              <a:gd name="connsiteY29" fmla="*/ 97107 h 231034"/>
              <a:gd name="connsiteX30" fmla="*/ 112334 w 397946"/>
              <a:gd name="connsiteY30" fmla="*/ 99288 h 231034"/>
              <a:gd name="connsiteX31" fmla="*/ 112607 w 397946"/>
              <a:gd name="connsiteY31" fmla="*/ 101378 h 231034"/>
              <a:gd name="connsiteX32" fmla="*/ 112789 w 397946"/>
              <a:gd name="connsiteY32" fmla="*/ 103467 h 231034"/>
              <a:gd name="connsiteX33" fmla="*/ 112789 w 397946"/>
              <a:gd name="connsiteY33" fmla="*/ 105648 h 231034"/>
              <a:gd name="connsiteX34" fmla="*/ 112698 w 397946"/>
              <a:gd name="connsiteY34" fmla="*/ 108192 h 231034"/>
              <a:gd name="connsiteX35" fmla="*/ 112516 w 397946"/>
              <a:gd name="connsiteY35" fmla="*/ 110645 h 231034"/>
              <a:gd name="connsiteX36" fmla="*/ 112152 w 397946"/>
              <a:gd name="connsiteY36" fmla="*/ 113099 h 231034"/>
              <a:gd name="connsiteX37" fmla="*/ 111606 w 397946"/>
              <a:gd name="connsiteY37" fmla="*/ 115370 h 231034"/>
              <a:gd name="connsiteX38" fmla="*/ 111061 w 397946"/>
              <a:gd name="connsiteY38" fmla="*/ 117642 h 231034"/>
              <a:gd name="connsiteX39" fmla="*/ 110151 w 397946"/>
              <a:gd name="connsiteY39" fmla="*/ 119822 h 231034"/>
              <a:gd name="connsiteX40" fmla="*/ 109332 w 397946"/>
              <a:gd name="connsiteY40" fmla="*/ 121912 h 231034"/>
              <a:gd name="connsiteX41" fmla="*/ 108332 w 397946"/>
              <a:gd name="connsiteY41" fmla="*/ 123911 h 231034"/>
              <a:gd name="connsiteX42" fmla="*/ 107059 w 397946"/>
              <a:gd name="connsiteY42" fmla="*/ 125910 h 231034"/>
              <a:gd name="connsiteX43" fmla="*/ 105876 w 397946"/>
              <a:gd name="connsiteY43" fmla="*/ 127909 h 231034"/>
              <a:gd name="connsiteX44" fmla="*/ 104512 w 397946"/>
              <a:gd name="connsiteY44" fmla="*/ 129635 h 231034"/>
              <a:gd name="connsiteX45" fmla="*/ 102965 w 397946"/>
              <a:gd name="connsiteY45" fmla="*/ 131452 h 231034"/>
              <a:gd name="connsiteX46" fmla="*/ 101510 w 397946"/>
              <a:gd name="connsiteY46" fmla="*/ 133088 h 231034"/>
              <a:gd name="connsiteX47" fmla="*/ 99782 w 397946"/>
              <a:gd name="connsiteY47" fmla="*/ 134723 h 231034"/>
              <a:gd name="connsiteX48" fmla="*/ 97963 w 397946"/>
              <a:gd name="connsiteY48" fmla="*/ 136268 h 231034"/>
              <a:gd name="connsiteX49" fmla="*/ 96143 w 397946"/>
              <a:gd name="connsiteY49" fmla="*/ 137812 h 231034"/>
              <a:gd name="connsiteX50" fmla="*/ 97326 w 397946"/>
              <a:gd name="connsiteY50" fmla="*/ 138539 h 231034"/>
              <a:gd name="connsiteX51" fmla="*/ 98599 w 397946"/>
              <a:gd name="connsiteY51" fmla="*/ 139448 h 231034"/>
              <a:gd name="connsiteX52" fmla="*/ 99782 w 397946"/>
              <a:gd name="connsiteY52" fmla="*/ 140447 h 231034"/>
              <a:gd name="connsiteX53" fmla="*/ 100964 w 397946"/>
              <a:gd name="connsiteY53" fmla="*/ 141538 h 231034"/>
              <a:gd name="connsiteX54" fmla="*/ 103329 w 397946"/>
              <a:gd name="connsiteY54" fmla="*/ 143900 h 231034"/>
              <a:gd name="connsiteX55" fmla="*/ 104512 w 397946"/>
              <a:gd name="connsiteY55" fmla="*/ 144899 h 231034"/>
              <a:gd name="connsiteX56" fmla="*/ 105603 w 397946"/>
              <a:gd name="connsiteY56" fmla="*/ 145990 h 231034"/>
              <a:gd name="connsiteX57" fmla="*/ 104239 w 397946"/>
              <a:gd name="connsiteY57" fmla="*/ 148170 h 231034"/>
              <a:gd name="connsiteX58" fmla="*/ 103056 w 397946"/>
              <a:gd name="connsiteY58" fmla="*/ 150624 h 231034"/>
              <a:gd name="connsiteX59" fmla="*/ 100600 w 397946"/>
              <a:gd name="connsiteY59" fmla="*/ 155530 h 231034"/>
              <a:gd name="connsiteX60" fmla="*/ 98417 w 397946"/>
              <a:gd name="connsiteY60" fmla="*/ 160709 h 231034"/>
              <a:gd name="connsiteX61" fmla="*/ 96234 w 397946"/>
              <a:gd name="connsiteY61" fmla="*/ 165979 h 231034"/>
              <a:gd name="connsiteX62" fmla="*/ 94142 w 397946"/>
              <a:gd name="connsiteY62" fmla="*/ 171430 h 231034"/>
              <a:gd name="connsiteX63" fmla="*/ 92414 w 397946"/>
              <a:gd name="connsiteY63" fmla="*/ 177064 h 231034"/>
              <a:gd name="connsiteX64" fmla="*/ 90686 w 397946"/>
              <a:gd name="connsiteY64" fmla="*/ 182697 h 231034"/>
              <a:gd name="connsiteX65" fmla="*/ 89049 w 397946"/>
              <a:gd name="connsiteY65" fmla="*/ 188330 h 231034"/>
              <a:gd name="connsiteX66" fmla="*/ 87775 w 397946"/>
              <a:gd name="connsiteY66" fmla="*/ 194054 h 231034"/>
              <a:gd name="connsiteX67" fmla="*/ 86593 w 397946"/>
              <a:gd name="connsiteY67" fmla="*/ 199688 h 231034"/>
              <a:gd name="connsiteX68" fmla="*/ 85501 w 397946"/>
              <a:gd name="connsiteY68" fmla="*/ 205321 h 231034"/>
              <a:gd name="connsiteX69" fmla="*/ 84683 w 397946"/>
              <a:gd name="connsiteY69" fmla="*/ 210682 h 231034"/>
              <a:gd name="connsiteX70" fmla="*/ 84046 w 397946"/>
              <a:gd name="connsiteY70" fmla="*/ 216133 h 231034"/>
              <a:gd name="connsiteX71" fmla="*/ 83591 w 397946"/>
              <a:gd name="connsiteY71" fmla="*/ 221312 h 231034"/>
              <a:gd name="connsiteX72" fmla="*/ 83318 w 397946"/>
              <a:gd name="connsiteY72" fmla="*/ 226309 h 231034"/>
              <a:gd name="connsiteX73" fmla="*/ 83227 w 397946"/>
              <a:gd name="connsiteY73" fmla="*/ 231034 h 231034"/>
              <a:gd name="connsiteX74" fmla="*/ 0 w 397946"/>
              <a:gd name="connsiteY74" fmla="*/ 231034 h 231034"/>
              <a:gd name="connsiteX75" fmla="*/ 91 w 397946"/>
              <a:gd name="connsiteY75" fmla="*/ 227309 h 231034"/>
              <a:gd name="connsiteX76" fmla="*/ 273 w 397946"/>
              <a:gd name="connsiteY76" fmla="*/ 223584 h 231034"/>
              <a:gd name="connsiteX77" fmla="*/ 455 w 397946"/>
              <a:gd name="connsiteY77" fmla="*/ 219768 h 231034"/>
              <a:gd name="connsiteX78" fmla="*/ 910 w 397946"/>
              <a:gd name="connsiteY78" fmla="*/ 216133 h 231034"/>
              <a:gd name="connsiteX79" fmla="*/ 1455 w 397946"/>
              <a:gd name="connsiteY79" fmla="*/ 212499 h 231034"/>
              <a:gd name="connsiteX80" fmla="*/ 2001 w 397946"/>
              <a:gd name="connsiteY80" fmla="*/ 208864 h 231034"/>
              <a:gd name="connsiteX81" fmla="*/ 2638 w 397946"/>
              <a:gd name="connsiteY81" fmla="*/ 205321 h 231034"/>
              <a:gd name="connsiteX82" fmla="*/ 3365 w 397946"/>
              <a:gd name="connsiteY82" fmla="*/ 201686 h 231034"/>
              <a:gd name="connsiteX83" fmla="*/ 4275 w 397946"/>
              <a:gd name="connsiteY83" fmla="*/ 198234 h 231034"/>
              <a:gd name="connsiteX84" fmla="*/ 5185 w 397946"/>
              <a:gd name="connsiteY84" fmla="*/ 194781 h 231034"/>
              <a:gd name="connsiteX85" fmla="*/ 6276 w 397946"/>
              <a:gd name="connsiteY85" fmla="*/ 191419 h 231034"/>
              <a:gd name="connsiteX86" fmla="*/ 7459 w 397946"/>
              <a:gd name="connsiteY86" fmla="*/ 188058 h 231034"/>
              <a:gd name="connsiteX87" fmla="*/ 8641 w 397946"/>
              <a:gd name="connsiteY87" fmla="*/ 184877 h 231034"/>
              <a:gd name="connsiteX88" fmla="*/ 10005 w 397946"/>
              <a:gd name="connsiteY88" fmla="*/ 181697 h 231034"/>
              <a:gd name="connsiteX89" fmla="*/ 11279 w 397946"/>
              <a:gd name="connsiteY89" fmla="*/ 178517 h 231034"/>
              <a:gd name="connsiteX90" fmla="*/ 12734 w 397946"/>
              <a:gd name="connsiteY90" fmla="*/ 175519 h 231034"/>
              <a:gd name="connsiteX91" fmla="*/ 14280 w 397946"/>
              <a:gd name="connsiteY91" fmla="*/ 172521 h 231034"/>
              <a:gd name="connsiteX92" fmla="*/ 15918 w 397946"/>
              <a:gd name="connsiteY92" fmla="*/ 169613 h 231034"/>
              <a:gd name="connsiteX93" fmla="*/ 17646 w 397946"/>
              <a:gd name="connsiteY93" fmla="*/ 166796 h 231034"/>
              <a:gd name="connsiteX94" fmla="*/ 19465 w 397946"/>
              <a:gd name="connsiteY94" fmla="*/ 164071 h 231034"/>
              <a:gd name="connsiteX95" fmla="*/ 21193 w 397946"/>
              <a:gd name="connsiteY95" fmla="*/ 161436 h 231034"/>
              <a:gd name="connsiteX96" fmla="*/ 23103 w 397946"/>
              <a:gd name="connsiteY96" fmla="*/ 158892 h 231034"/>
              <a:gd name="connsiteX97" fmla="*/ 25014 w 397946"/>
              <a:gd name="connsiteY97" fmla="*/ 156439 h 231034"/>
              <a:gd name="connsiteX98" fmla="*/ 27106 w 397946"/>
              <a:gd name="connsiteY98" fmla="*/ 154076 h 231034"/>
              <a:gd name="connsiteX99" fmla="*/ 29198 w 397946"/>
              <a:gd name="connsiteY99" fmla="*/ 151986 h 231034"/>
              <a:gd name="connsiteX100" fmla="*/ 31381 w 397946"/>
              <a:gd name="connsiteY100" fmla="*/ 149806 h 231034"/>
              <a:gd name="connsiteX101" fmla="*/ 33564 w 397946"/>
              <a:gd name="connsiteY101" fmla="*/ 147807 h 231034"/>
              <a:gd name="connsiteX102" fmla="*/ 35838 w 397946"/>
              <a:gd name="connsiteY102" fmla="*/ 145899 h 231034"/>
              <a:gd name="connsiteX103" fmla="*/ 38203 w 397946"/>
              <a:gd name="connsiteY103" fmla="*/ 144172 h 231034"/>
              <a:gd name="connsiteX104" fmla="*/ 40568 w 397946"/>
              <a:gd name="connsiteY104" fmla="*/ 142537 h 231034"/>
              <a:gd name="connsiteX105" fmla="*/ 42933 w 397946"/>
              <a:gd name="connsiteY105" fmla="*/ 140992 h 231034"/>
              <a:gd name="connsiteX106" fmla="*/ 45388 w 397946"/>
              <a:gd name="connsiteY106" fmla="*/ 139630 h 231034"/>
              <a:gd name="connsiteX107" fmla="*/ 43569 w 397946"/>
              <a:gd name="connsiteY107" fmla="*/ 138085 h 231034"/>
              <a:gd name="connsiteX108" fmla="*/ 41750 w 397946"/>
              <a:gd name="connsiteY108" fmla="*/ 136540 h 231034"/>
              <a:gd name="connsiteX109" fmla="*/ 40022 w 397946"/>
              <a:gd name="connsiteY109" fmla="*/ 134814 h 231034"/>
              <a:gd name="connsiteX110" fmla="*/ 38476 w 397946"/>
              <a:gd name="connsiteY110" fmla="*/ 132997 h 231034"/>
              <a:gd name="connsiteX111" fmla="*/ 36929 w 397946"/>
              <a:gd name="connsiteY111" fmla="*/ 131180 h 231034"/>
              <a:gd name="connsiteX112" fmla="*/ 35656 w 397946"/>
              <a:gd name="connsiteY112" fmla="*/ 129181 h 231034"/>
              <a:gd name="connsiteX113" fmla="*/ 34382 w 397946"/>
              <a:gd name="connsiteY113" fmla="*/ 127091 h 231034"/>
              <a:gd name="connsiteX114" fmla="*/ 33200 w 397946"/>
              <a:gd name="connsiteY114" fmla="*/ 125001 h 231034"/>
              <a:gd name="connsiteX115" fmla="*/ 32199 w 397946"/>
              <a:gd name="connsiteY115" fmla="*/ 122821 h 231034"/>
              <a:gd name="connsiteX116" fmla="*/ 31290 w 397946"/>
              <a:gd name="connsiteY116" fmla="*/ 120458 h 231034"/>
              <a:gd name="connsiteX117" fmla="*/ 30471 w 397946"/>
              <a:gd name="connsiteY117" fmla="*/ 118187 h 231034"/>
              <a:gd name="connsiteX118" fmla="*/ 29834 w 397946"/>
              <a:gd name="connsiteY118" fmla="*/ 115824 h 231034"/>
              <a:gd name="connsiteX119" fmla="*/ 29380 w 397946"/>
              <a:gd name="connsiteY119" fmla="*/ 113371 h 231034"/>
              <a:gd name="connsiteX120" fmla="*/ 29016 w 397946"/>
              <a:gd name="connsiteY120" fmla="*/ 110918 h 231034"/>
              <a:gd name="connsiteX121" fmla="*/ 28743 w 397946"/>
              <a:gd name="connsiteY121" fmla="*/ 108374 h 231034"/>
              <a:gd name="connsiteX122" fmla="*/ 28652 w 397946"/>
              <a:gd name="connsiteY122" fmla="*/ 105830 h 231034"/>
              <a:gd name="connsiteX123" fmla="*/ 28743 w 397946"/>
              <a:gd name="connsiteY123" fmla="*/ 103740 h 231034"/>
              <a:gd name="connsiteX124" fmla="*/ 28925 w 397946"/>
              <a:gd name="connsiteY124" fmla="*/ 101559 h 231034"/>
              <a:gd name="connsiteX125" fmla="*/ 29198 w 397946"/>
              <a:gd name="connsiteY125" fmla="*/ 99379 h 231034"/>
              <a:gd name="connsiteX126" fmla="*/ 29562 w 397946"/>
              <a:gd name="connsiteY126" fmla="*/ 97289 h 231034"/>
              <a:gd name="connsiteX127" fmla="*/ 30016 w 397946"/>
              <a:gd name="connsiteY127" fmla="*/ 95381 h 231034"/>
              <a:gd name="connsiteX128" fmla="*/ 30562 w 397946"/>
              <a:gd name="connsiteY128" fmla="*/ 93291 h 231034"/>
              <a:gd name="connsiteX129" fmla="*/ 31290 w 397946"/>
              <a:gd name="connsiteY129" fmla="*/ 91292 h 231034"/>
              <a:gd name="connsiteX130" fmla="*/ 32017 w 397946"/>
              <a:gd name="connsiteY130" fmla="*/ 89475 h 231034"/>
              <a:gd name="connsiteX131" fmla="*/ 32836 w 397946"/>
              <a:gd name="connsiteY131" fmla="*/ 87567 h 231034"/>
              <a:gd name="connsiteX132" fmla="*/ 33746 w 397946"/>
              <a:gd name="connsiteY132" fmla="*/ 85841 h 231034"/>
              <a:gd name="connsiteX133" fmla="*/ 34746 w 397946"/>
              <a:gd name="connsiteY133" fmla="*/ 84024 h 231034"/>
              <a:gd name="connsiteX134" fmla="*/ 35838 w 397946"/>
              <a:gd name="connsiteY134" fmla="*/ 82206 h 231034"/>
              <a:gd name="connsiteX135" fmla="*/ 37020 w 397946"/>
              <a:gd name="connsiteY135" fmla="*/ 80662 h 231034"/>
              <a:gd name="connsiteX136" fmla="*/ 38294 w 397946"/>
              <a:gd name="connsiteY136" fmla="*/ 79026 h 231034"/>
              <a:gd name="connsiteX137" fmla="*/ 39567 w 397946"/>
              <a:gd name="connsiteY137" fmla="*/ 77482 h 231034"/>
              <a:gd name="connsiteX138" fmla="*/ 41022 w 397946"/>
              <a:gd name="connsiteY138" fmla="*/ 76028 h 231034"/>
              <a:gd name="connsiteX139" fmla="*/ 42387 w 397946"/>
              <a:gd name="connsiteY139" fmla="*/ 74665 h 231034"/>
              <a:gd name="connsiteX140" fmla="*/ 44024 w 397946"/>
              <a:gd name="connsiteY140" fmla="*/ 73302 h 231034"/>
              <a:gd name="connsiteX141" fmla="*/ 45570 w 397946"/>
              <a:gd name="connsiteY141" fmla="*/ 72030 h 231034"/>
              <a:gd name="connsiteX142" fmla="*/ 47208 w 397946"/>
              <a:gd name="connsiteY142" fmla="*/ 70940 h 231034"/>
              <a:gd name="connsiteX143" fmla="*/ 48936 w 397946"/>
              <a:gd name="connsiteY143" fmla="*/ 69759 h 231034"/>
              <a:gd name="connsiteX144" fmla="*/ 50664 w 397946"/>
              <a:gd name="connsiteY144" fmla="*/ 68759 h 231034"/>
              <a:gd name="connsiteX145" fmla="*/ 52483 w 397946"/>
              <a:gd name="connsiteY145" fmla="*/ 67760 h 231034"/>
              <a:gd name="connsiteX146" fmla="*/ 54393 w 397946"/>
              <a:gd name="connsiteY146" fmla="*/ 66942 h 231034"/>
              <a:gd name="connsiteX147" fmla="*/ 56303 w 397946"/>
              <a:gd name="connsiteY147" fmla="*/ 66215 h 231034"/>
              <a:gd name="connsiteX148" fmla="*/ 58214 w 397946"/>
              <a:gd name="connsiteY148" fmla="*/ 65579 h 231034"/>
              <a:gd name="connsiteX149" fmla="*/ 60215 w 397946"/>
              <a:gd name="connsiteY149" fmla="*/ 65034 h 231034"/>
              <a:gd name="connsiteX150" fmla="*/ 62307 w 397946"/>
              <a:gd name="connsiteY150" fmla="*/ 64489 h 231034"/>
              <a:gd name="connsiteX151" fmla="*/ 64308 w 397946"/>
              <a:gd name="connsiteY151" fmla="*/ 64125 h 231034"/>
              <a:gd name="connsiteX152" fmla="*/ 66400 w 397946"/>
              <a:gd name="connsiteY152" fmla="*/ 63853 h 231034"/>
              <a:gd name="connsiteX153" fmla="*/ 325088 w 397946"/>
              <a:gd name="connsiteY153" fmla="*/ 63216 h 231034"/>
              <a:gd name="connsiteX154" fmla="*/ 327271 w 397946"/>
              <a:gd name="connsiteY154" fmla="*/ 63216 h 231034"/>
              <a:gd name="connsiteX155" fmla="*/ 329363 w 397946"/>
              <a:gd name="connsiteY155" fmla="*/ 63216 h 231034"/>
              <a:gd name="connsiteX156" fmla="*/ 331546 w 397946"/>
              <a:gd name="connsiteY156" fmla="*/ 63398 h 231034"/>
              <a:gd name="connsiteX157" fmla="*/ 333638 w 397946"/>
              <a:gd name="connsiteY157" fmla="*/ 63670 h 231034"/>
              <a:gd name="connsiteX158" fmla="*/ 335639 w 397946"/>
              <a:gd name="connsiteY158" fmla="*/ 64034 h 231034"/>
              <a:gd name="connsiteX159" fmla="*/ 337731 w 397946"/>
              <a:gd name="connsiteY159" fmla="*/ 64488 h 231034"/>
              <a:gd name="connsiteX160" fmla="*/ 339732 w 397946"/>
              <a:gd name="connsiteY160" fmla="*/ 65124 h 231034"/>
              <a:gd name="connsiteX161" fmla="*/ 341643 w 397946"/>
              <a:gd name="connsiteY161" fmla="*/ 65760 h 231034"/>
              <a:gd name="connsiteX162" fmla="*/ 343644 w 397946"/>
              <a:gd name="connsiteY162" fmla="*/ 66487 h 231034"/>
              <a:gd name="connsiteX163" fmla="*/ 345554 w 397946"/>
              <a:gd name="connsiteY163" fmla="*/ 67305 h 231034"/>
              <a:gd name="connsiteX164" fmla="*/ 347282 w 397946"/>
              <a:gd name="connsiteY164" fmla="*/ 68304 h 231034"/>
              <a:gd name="connsiteX165" fmla="*/ 349101 w 397946"/>
              <a:gd name="connsiteY165" fmla="*/ 69304 h 231034"/>
              <a:gd name="connsiteX166" fmla="*/ 350738 w 397946"/>
              <a:gd name="connsiteY166" fmla="*/ 70394 h 231034"/>
              <a:gd name="connsiteX167" fmla="*/ 352467 w 397946"/>
              <a:gd name="connsiteY167" fmla="*/ 71666 h 231034"/>
              <a:gd name="connsiteX168" fmla="*/ 353922 w 397946"/>
              <a:gd name="connsiteY168" fmla="*/ 72847 h 231034"/>
              <a:gd name="connsiteX169" fmla="*/ 355559 w 397946"/>
              <a:gd name="connsiteY169" fmla="*/ 74210 h 231034"/>
              <a:gd name="connsiteX170" fmla="*/ 356924 w 397946"/>
              <a:gd name="connsiteY170" fmla="*/ 75573 h 231034"/>
              <a:gd name="connsiteX171" fmla="*/ 358379 w 397946"/>
              <a:gd name="connsiteY171" fmla="*/ 77118 h 231034"/>
              <a:gd name="connsiteX172" fmla="*/ 359652 w 397946"/>
              <a:gd name="connsiteY172" fmla="*/ 78571 h 231034"/>
              <a:gd name="connsiteX173" fmla="*/ 361017 w 397946"/>
              <a:gd name="connsiteY173" fmla="*/ 80207 h 231034"/>
              <a:gd name="connsiteX174" fmla="*/ 362108 w 397946"/>
              <a:gd name="connsiteY174" fmla="*/ 81842 h 231034"/>
              <a:gd name="connsiteX175" fmla="*/ 363200 w 397946"/>
              <a:gd name="connsiteY175" fmla="*/ 83569 h 231034"/>
              <a:gd name="connsiteX176" fmla="*/ 364291 w 397946"/>
              <a:gd name="connsiteY176" fmla="*/ 85295 h 231034"/>
              <a:gd name="connsiteX177" fmla="*/ 365201 w 397946"/>
              <a:gd name="connsiteY177" fmla="*/ 87112 h 231034"/>
              <a:gd name="connsiteX178" fmla="*/ 366020 w 397946"/>
              <a:gd name="connsiteY178" fmla="*/ 89020 h 231034"/>
              <a:gd name="connsiteX179" fmla="*/ 366838 w 397946"/>
              <a:gd name="connsiteY179" fmla="*/ 90928 h 231034"/>
              <a:gd name="connsiteX180" fmla="*/ 367475 w 397946"/>
              <a:gd name="connsiteY180" fmla="*/ 92927 h 231034"/>
              <a:gd name="connsiteX181" fmla="*/ 368021 w 397946"/>
              <a:gd name="connsiteY181" fmla="*/ 94926 h 231034"/>
              <a:gd name="connsiteX182" fmla="*/ 368475 w 397946"/>
              <a:gd name="connsiteY182" fmla="*/ 96925 h 231034"/>
              <a:gd name="connsiteX183" fmla="*/ 368839 w 397946"/>
              <a:gd name="connsiteY183" fmla="*/ 99015 h 231034"/>
              <a:gd name="connsiteX184" fmla="*/ 369112 w 397946"/>
              <a:gd name="connsiteY184" fmla="*/ 101105 h 231034"/>
              <a:gd name="connsiteX185" fmla="*/ 369203 w 397946"/>
              <a:gd name="connsiteY185" fmla="*/ 103194 h 231034"/>
              <a:gd name="connsiteX186" fmla="*/ 369294 w 397946"/>
              <a:gd name="connsiteY186" fmla="*/ 105375 h 231034"/>
              <a:gd name="connsiteX187" fmla="*/ 369203 w 397946"/>
              <a:gd name="connsiteY187" fmla="*/ 108010 h 231034"/>
              <a:gd name="connsiteX188" fmla="*/ 369021 w 397946"/>
              <a:gd name="connsiteY188" fmla="*/ 110554 h 231034"/>
              <a:gd name="connsiteX189" fmla="*/ 368657 w 397946"/>
              <a:gd name="connsiteY189" fmla="*/ 113007 h 231034"/>
              <a:gd name="connsiteX190" fmla="*/ 368112 w 397946"/>
              <a:gd name="connsiteY190" fmla="*/ 115370 h 231034"/>
              <a:gd name="connsiteX191" fmla="*/ 367475 w 397946"/>
              <a:gd name="connsiteY191" fmla="*/ 117823 h 231034"/>
              <a:gd name="connsiteX192" fmla="*/ 366747 w 397946"/>
              <a:gd name="connsiteY192" fmla="*/ 120185 h 231034"/>
              <a:gd name="connsiteX193" fmla="*/ 365747 w 397946"/>
              <a:gd name="connsiteY193" fmla="*/ 122547 h 231034"/>
              <a:gd name="connsiteX194" fmla="*/ 364746 w 397946"/>
              <a:gd name="connsiteY194" fmla="*/ 124728 h 231034"/>
              <a:gd name="connsiteX195" fmla="*/ 363655 w 397946"/>
              <a:gd name="connsiteY195" fmla="*/ 126818 h 231034"/>
              <a:gd name="connsiteX196" fmla="*/ 362290 w 397946"/>
              <a:gd name="connsiteY196" fmla="*/ 128999 h 231034"/>
              <a:gd name="connsiteX197" fmla="*/ 361017 w 397946"/>
              <a:gd name="connsiteY197" fmla="*/ 130997 h 231034"/>
              <a:gd name="connsiteX198" fmla="*/ 359471 w 397946"/>
              <a:gd name="connsiteY198" fmla="*/ 132815 h 231034"/>
              <a:gd name="connsiteX199" fmla="*/ 357924 w 397946"/>
              <a:gd name="connsiteY199" fmla="*/ 134723 h 231034"/>
              <a:gd name="connsiteX200" fmla="*/ 356196 w 397946"/>
              <a:gd name="connsiteY200" fmla="*/ 136449 h 231034"/>
              <a:gd name="connsiteX201" fmla="*/ 354468 w 397946"/>
              <a:gd name="connsiteY201" fmla="*/ 137994 h 231034"/>
              <a:gd name="connsiteX202" fmla="*/ 352558 w 397946"/>
              <a:gd name="connsiteY202" fmla="*/ 139538 h 231034"/>
              <a:gd name="connsiteX203" fmla="*/ 355105 w 397946"/>
              <a:gd name="connsiteY203" fmla="*/ 140901 h 231034"/>
              <a:gd name="connsiteX204" fmla="*/ 357378 w 397946"/>
              <a:gd name="connsiteY204" fmla="*/ 142446 h 231034"/>
              <a:gd name="connsiteX205" fmla="*/ 359834 w 397946"/>
              <a:gd name="connsiteY205" fmla="*/ 144081 h 231034"/>
              <a:gd name="connsiteX206" fmla="*/ 362108 w 397946"/>
              <a:gd name="connsiteY206" fmla="*/ 145898 h 231034"/>
              <a:gd name="connsiteX207" fmla="*/ 364473 w 397946"/>
              <a:gd name="connsiteY207" fmla="*/ 147716 h 231034"/>
              <a:gd name="connsiteX208" fmla="*/ 366656 w 397946"/>
              <a:gd name="connsiteY208" fmla="*/ 149715 h 231034"/>
              <a:gd name="connsiteX209" fmla="*/ 368748 w 397946"/>
              <a:gd name="connsiteY209" fmla="*/ 151895 h 231034"/>
              <a:gd name="connsiteX210" fmla="*/ 370840 w 397946"/>
              <a:gd name="connsiteY210" fmla="*/ 154076 h 231034"/>
              <a:gd name="connsiteX211" fmla="*/ 372932 w 397946"/>
              <a:gd name="connsiteY211" fmla="*/ 156438 h 231034"/>
              <a:gd name="connsiteX212" fmla="*/ 374843 w 397946"/>
              <a:gd name="connsiteY212" fmla="*/ 158891 h 231034"/>
              <a:gd name="connsiteX213" fmla="*/ 376753 w 397946"/>
              <a:gd name="connsiteY213" fmla="*/ 161435 h 231034"/>
              <a:gd name="connsiteX214" fmla="*/ 378572 w 397946"/>
              <a:gd name="connsiteY214" fmla="*/ 164070 h 231034"/>
              <a:gd name="connsiteX215" fmla="*/ 380391 w 397946"/>
              <a:gd name="connsiteY215" fmla="*/ 166796 h 231034"/>
              <a:gd name="connsiteX216" fmla="*/ 382119 w 397946"/>
              <a:gd name="connsiteY216" fmla="*/ 169613 h 231034"/>
              <a:gd name="connsiteX217" fmla="*/ 383666 w 397946"/>
              <a:gd name="connsiteY217" fmla="*/ 172520 h 231034"/>
              <a:gd name="connsiteX218" fmla="*/ 385212 w 397946"/>
              <a:gd name="connsiteY218" fmla="*/ 175428 h 231034"/>
              <a:gd name="connsiteX219" fmla="*/ 386667 w 397946"/>
              <a:gd name="connsiteY219" fmla="*/ 178517 h 231034"/>
              <a:gd name="connsiteX220" fmla="*/ 388123 w 397946"/>
              <a:gd name="connsiteY220" fmla="*/ 181606 h 231034"/>
              <a:gd name="connsiteX221" fmla="*/ 389396 w 397946"/>
              <a:gd name="connsiteY221" fmla="*/ 184786 h 231034"/>
              <a:gd name="connsiteX222" fmla="*/ 390578 w 397946"/>
              <a:gd name="connsiteY222" fmla="*/ 188057 h 231034"/>
              <a:gd name="connsiteX223" fmla="*/ 391761 w 397946"/>
              <a:gd name="connsiteY223" fmla="*/ 191419 h 231034"/>
              <a:gd name="connsiteX224" fmla="*/ 392761 w 397946"/>
              <a:gd name="connsiteY224" fmla="*/ 194781 h 231034"/>
              <a:gd name="connsiteX225" fmla="*/ 393671 w 397946"/>
              <a:gd name="connsiteY225" fmla="*/ 198143 h 231034"/>
              <a:gd name="connsiteX226" fmla="*/ 394581 w 397946"/>
              <a:gd name="connsiteY226" fmla="*/ 201686 h 231034"/>
              <a:gd name="connsiteX227" fmla="*/ 395399 w 397946"/>
              <a:gd name="connsiteY227" fmla="*/ 205230 h 231034"/>
              <a:gd name="connsiteX228" fmla="*/ 396036 w 397946"/>
              <a:gd name="connsiteY228" fmla="*/ 208864 h 231034"/>
              <a:gd name="connsiteX229" fmla="*/ 396582 w 397946"/>
              <a:gd name="connsiteY229" fmla="*/ 212408 h 231034"/>
              <a:gd name="connsiteX230" fmla="*/ 397037 w 397946"/>
              <a:gd name="connsiteY230" fmla="*/ 216133 h 231034"/>
              <a:gd name="connsiteX231" fmla="*/ 397491 w 397946"/>
              <a:gd name="connsiteY231" fmla="*/ 219767 h 231034"/>
              <a:gd name="connsiteX232" fmla="*/ 397764 w 397946"/>
              <a:gd name="connsiteY232" fmla="*/ 223584 h 231034"/>
              <a:gd name="connsiteX233" fmla="*/ 397946 w 397946"/>
              <a:gd name="connsiteY233" fmla="*/ 227309 h 231034"/>
              <a:gd name="connsiteX234" fmla="*/ 397946 w 397946"/>
              <a:gd name="connsiteY234" fmla="*/ 231034 h 231034"/>
              <a:gd name="connsiteX235" fmla="*/ 307806 w 397946"/>
              <a:gd name="connsiteY235" fmla="*/ 231034 h 231034"/>
              <a:gd name="connsiteX236" fmla="*/ 307715 w 397946"/>
              <a:gd name="connsiteY236" fmla="*/ 226400 h 231034"/>
              <a:gd name="connsiteX237" fmla="*/ 307533 w 397946"/>
              <a:gd name="connsiteY237" fmla="*/ 221494 h 231034"/>
              <a:gd name="connsiteX238" fmla="*/ 307078 w 397946"/>
              <a:gd name="connsiteY238" fmla="*/ 216406 h 231034"/>
              <a:gd name="connsiteX239" fmla="*/ 306532 w 397946"/>
              <a:gd name="connsiteY239" fmla="*/ 211317 h 231034"/>
              <a:gd name="connsiteX240" fmla="*/ 305805 w 397946"/>
              <a:gd name="connsiteY240" fmla="*/ 206048 h 231034"/>
              <a:gd name="connsiteX241" fmla="*/ 304804 w 397946"/>
              <a:gd name="connsiteY241" fmla="*/ 200778 h 231034"/>
              <a:gd name="connsiteX242" fmla="*/ 303804 w 397946"/>
              <a:gd name="connsiteY242" fmla="*/ 195417 h 231034"/>
              <a:gd name="connsiteX243" fmla="*/ 302621 w 397946"/>
              <a:gd name="connsiteY243" fmla="*/ 190147 h 231034"/>
              <a:gd name="connsiteX244" fmla="*/ 301166 w 397946"/>
              <a:gd name="connsiteY244" fmla="*/ 184877 h 231034"/>
              <a:gd name="connsiteX245" fmla="*/ 299710 w 397946"/>
              <a:gd name="connsiteY245" fmla="*/ 179517 h 231034"/>
              <a:gd name="connsiteX246" fmla="*/ 297982 w 397946"/>
              <a:gd name="connsiteY246" fmla="*/ 174338 h 231034"/>
              <a:gd name="connsiteX247" fmla="*/ 296163 w 397946"/>
              <a:gd name="connsiteY247" fmla="*/ 169249 h 231034"/>
              <a:gd name="connsiteX248" fmla="*/ 294344 w 397946"/>
              <a:gd name="connsiteY248" fmla="*/ 164161 h 231034"/>
              <a:gd name="connsiteX249" fmla="*/ 292252 w 397946"/>
              <a:gd name="connsiteY249" fmla="*/ 159255 h 231034"/>
              <a:gd name="connsiteX250" fmla="*/ 289978 w 397946"/>
              <a:gd name="connsiteY250" fmla="*/ 154621 h 231034"/>
              <a:gd name="connsiteX251" fmla="*/ 287795 w 397946"/>
              <a:gd name="connsiteY251" fmla="*/ 150078 h 231034"/>
              <a:gd name="connsiteX252" fmla="*/ 291160 w 397946"/>
              <a:gd name="connsiteY252" fmla="*/ 146716 h 231034"/>
              <a:gd name="connsiteX253" fmla="*/ 294617 w 397946"/>
              <a:gd name="connsiteY253" fmla="*/ 143354 h 231034"/>
              <a:gd name="connsiteX254" fmla="*/ 296345 w 397946"/>
              <a:gd name="connsiteY254" fmla="*/ 141628 h 231034"/>
              <a:gd name="connsiteX255" fmla="*/ 298164 w 397946"/>
              <a:gd name="connsiteY255" fmla="*/ 140174 h 231034"/>
              <a:gd name="connsiteX256" fmla="*/ 300074 w 397946"/>
              <a:gd name="connsiteY256" fmla="*/ 138811 h 231034"/>
              <a:gd name="connsiteX257" fmla="*/ 301803 w 397946"/>
              <a:gd name="connsiteY257" fmla="*/ 137721 h 231034"/>
              <a:gd name="connsiteX258" fmla="*/ 300074 w 397946"/>
              <a:gd name="connsiteY258" fmla="*/ 136176 h 231034"/>
              <a:gd name="connsiteX259" fmla="*/ 298255 w 397946"/>
              <a:gd name="connsiteY259" fmla="*/ 134723 h 231034"/>
              <a:gd name="connsiteX260" fmla="*/ 296618 w 397946"/>
              <a:gd name="connsiteY260" fmla="*/ 132996 h 231034"/>
              <a:gd name="connsiteX261" fmla="*/ 294981 w 397946"/>
              <a:gd name="connsiteY261" fmla="*/ 131361 h 231034"/>
              <a:gd name="connsiteX262" fmla="*/ 293525 w 397946"/>
              <a:gd name="connsiteY262" fmla="*/ 129453 h 231034"/>
              <a:gd name="connsiteX263" fmla="*/ 292070 w 397946"/>
              <a:gd name="connsiteY263" fmla="*/ 127636 h 231034"/>
              <a:gd name="connsiteX264" fmla="*/ 290887 w 397946"/>
              <a:gd name="connsiteY264" fmla="*/ 125637 h 231034"/>
              <a:gd name="connsiteX265" fmla="*/ 289705 w 397946"/>
              <a:gd name="connsiteY265" fmla="*/ 123547 h 231034"/>
              <a:gd name="connsiteX266" fmla="*/ 288704 w 397946"/>
              <a:gd name="connsiteY266" fmla="*/ 121548 h 231034"/>
              <a:gd name="connsiteX267" fmla="*/ 287795 w 397946"/>
              <a:gd name="connsiteY267" fmla="*/ 119277 h 231034"/>
              <a:gd name="connsiteX268" fmla="*/ 286976 w 397946"/>
              <a:gd name="connsiteY268" fmla="*/ 117005 h 231034"/>
              <a:gd name="connsiteX269" fmla="*/ 286340 w 397946"/>
              <a:gd name="connsiteY269" fmla="*/ 114734 h 231034"/>
              <a:gd name="connsiteX270" fmla="*/ 285794 w 397946"/>
              <a:gd name="connsiteY270" fmla="*/ 112371 h 231034"/>
              <a:gd name="connsiteX271" fmla="*/ 285430 w 397946"/>
              <a:gd name="connsiteY271" fmla="*/ 110009 h 231034"/>
              <a:gd name="connsiteX272" fmla="*/ 285248 w 397946"/>
              <a:gd name="connsiteY272" fmla="*/ 107465 h 231034"/>
              <a:gd name="connsiteX273" fmla="*/ 285157 w 397946"/>
              <a:gd name="connsiteY273" fmla="*/ 104921 h 231034"/>
              <a:gd name="connsiteX274" fmla="*/ 285248 w 397946"/>
              <a:gd name="connsiteY274" fmla="*/ 102740 h 231034"/>
              <a:gd name="connsiteX275" fmla="*/ 285339 w 397946"/>
              <a:gd name="connsiteY275" fmla="*/ 100559 h 231034"/>
              <a:gd name="connsiteX276" fmla="*/ 285612 w 397946"/>
              <a:gd name="connsiteY276" fmla="*/ 98561 h 231034"/>
              <a:gd name="connsiteX277" fmla="*/ 285976 w 397946"/>
              <a:gd name="connsiteY277" fmla="*/ 96471 h 231034"/>
              <a:gd name="connsiteX278" fmla="*/ 286430 w 397946"/>
              <a:gd name="connsiteY278" fmla="*/ 94381 h 231034"/>
              <a:gd name="connsiteX279" fmla="*/ 286976 w 397946"/>
              <a:gd name="connsiteY279" fmla="*/ 92473 h 231034"/>
              <a:gd name="connsiteX280" fmla="*/ 287704 w 397946"/>
              <a:gd name="connsiteY280" fmla="*/ 90474 h 231034"/>
              <a:gd name="connsiteX281" fmla="*/ 288432 w 397946"/>
              <a:gd name="connsiteY281" fmla="*/ 88566 h 231034"/>
              <a:gd name="connsiteX282" fmla="*/ 289250 w 397946"/>
              <a:gd name="connsiteY282" fmla="*/ 86749 h 231034"/>
              <a:gd name="connsiteX283" fmla="*/ 290160 w 397946"/>
              <a:gd name="connsiteY283" fmla="*/ 84932 h 231034"/>
              <a:gd name="connsiteX284" fmla="*/ 291251 w 397946"/>
              <a:gd name="connsiteY284" fmla="*/ 83205 h 231034"/>
              <a:gd name="connsiteX285" fmla="*/ 292343 w 397946"/>
              <a:gd name="connsiteY285" fmla="*/ 81479 h 231034"/>
              <a:gd name="connsiteX286" fmla="*/ 293525 w 397946"/>
              <a:gd name="connsiteY286" fmla="*/ 79934 h 231034"/>
              <a:gd name="connsiteX287" fmla="*/ 294799 w 397946"/>
              <a:gd name="connsiteY287" fmla="*/ 78299 h 231034"/>
              <a:gd name="connsiteX288" fmla="*/ 296072 w 397946"/>
              <a:gd name="connsiteY288" fmla="*/ 76845 h 231034"/>
              <a:gd name="connsiteX289" fmla="*/ 297527 w 397946"/>
              <a:gd name="connsiteY289" fmla="*/ 75300 h 231034"/>
              <a:gd name="connsiteX290" fmla="*/ 298892 w 397946"/>
              <a:gd name="connsiteY290" fmla="*/ 74028 h 231034"/>
              <a:gd name="connsiteX291" fmla="*/ 300438 w 397946"/>
              <a:gd name="connsiteY291" fmla="*/ 72665 h 231034"/>
              <a:gd name="connsiteX292" fmla="*/ 301984 w 397946"/>
              <a:gd name="connsiteY292" fmla="*/ 71484 h 231034"/>
              <a:gd name="connsiteX293" fmla="*/ 303713 w 397946"/>
              <a:gd name="connsiteY293" fmla="*/ 70212 h 231034"/>
              <a:gd name="connsiteX294" fmla="*/ 305350 w 397946"/>
              <a:gd name="connsiteY294" fmla="*/ 69213 h 231034"/>
              <a:gd name="connsiteX295" fmla="*/ 307169 w 397946"/>
              <a:gd name="connsiteY295" fmla="*/ 68213 h 231034"/>
              <a:gd name="connsiteX296" fmla="*/ 308988 w 397946"/>
              <a:gd name="connsiteY296" fmla="*/ 67214 h 231034"/>
              <a:gd name="connsiteX297" fmla="*/ 310808 w 397946"/>
              <a:gd name="connsiteY297" fmla="*/ 66396 h 231034"/>
              <a:gd name="connsiteX298" fmla="*/ 312809 w 397946"/>
              <a:gd name="connsiteY298" fmla="*/ 65760 h 231034"/>
              <a:gd name="connsiteX299" fmla="*/ 314810 w 397946"/>
              <a:gd name="connsiteY299" fmla="*/ 65124 h 231034"/>
              <a:gd name="connsiteX300" fmla="*/ 316720 w 397946"/>
              <a:gd name="connsiteY300" fmla="*/ 64488 h 231034"/>
              <a:gd name="connsiteX301" fmla="*/ 318812 w 397946"/>
              <a:gd name="connsiteY301" fmla="*/ 64034 h 231034"/>
              <a:gd name="connsiteX302" fmla="*/ 320813 w 397946"/>
              <a:gd name="connsiteY302" fmla="*/ 63670 h 231034"/>
              <a:gd name="connsiteX303" fmla="*/ 322905 w 397946"/>
              <a:gd name="connsiteY303" fmla="*/ 63398 h 231034"/>
              <a:gd name="connsiteX304" fmla="*/ 195244 w 397946"/>
              <a:gd name="connsiteY304" fmla="*/ 0 h 231034"/>
              <a:gd name="connsiteX305" fmla="*/ 198332 w 397946"/>
              <a:gd name="connsiteY305" fmla="*/ 91 h 231034"/>
              <a:gd name="connsiteX306" fmla="*/ 201330 w 397946"/>
              <a:gd name="connsiteY306" fmla="*/ 363 h 231034"/>
              <a:gd name="connsiteX307" fmla="*/ 204328 w 397946"/>
              <a:gd name="connsiteY307" fmla="*/ 727 h 231034"/>
              <a:gd name="connsiteX308" fmla="*/ 207234 w 397946"/>
              <a:gd name="connsiteY308" fmla="*/ 1181 h 231034"/>
              <a:gd name="connsiteX309" fmla="*/ 210050 w 397946"/>
              <a:gd name="connsiteY309" fmla="*/ 1817 h 231034"/>
              <a:gd name="connsiteX310" fmla="*/ 212866 w 397946"/>
              <a:gd name="connsiteY310" fmla="*/ 2725 h 231034"/>
              <a:gd name="connsiteX311" fmla="*/ 215682 w 397946"/>
              <a:gd name="connsiteY311" fmla="*/ 3634 h 231034"/>
              <a:gd name="connsiteX312" fmla="*/ 218316 w 397946"/>
              <a:gd name="connsiteY312" fmla="*/ 4633 h 231034"/>
              <a:gd name="connsiteX313" fmla="*/ 220950 w 397946"/>
              <a:gd name="connsiteY313" fmla="*/ 5905 h 231034"/>
              <a:gd name="connsiteX314" fmla="*/ 223584 w 397946"/>
              <a:gd name="connsiteY314" fmla="*/ 7177 h 231034"/>
              <a:gd name="connsiteX315" fmla="*/ 225946 w 397946"/>
              <a:gd name="connsiteY315" fmla="*/ 8722 h 231034"/>
              <a:gd name="connsiteX316" fmla="*/ 228399 w 397946"/>
              <a:gd name="connsiteY316" fmla="*/ 10175 h 231034"/>
              <a:gd name="connsiteX317" fmla="*/ 230670 w 397946"/>
              <a:gd name="connsiteY317" fmla="*/ 11901 h 231034"/>
              <a:gd name="connsiteX318" fmla="*/ 232940 w 397946"/>
              <a:gd name="connsiteY318" fmla="*/ 13628 h 231034"/>
              <a:gd name="connsiteX319" fmla="*/ 235030 w 397946"/>
              <a:gd name="connsiteY319" fmla="*/ 15535 h 231034"/>
              <a:gd name="connsiteX320" fmla="*/ 237119 w 397946"/>
              <a:gd name="connsiteY320" fmla="*/ 17534 h 231034"/>
              <a:gd name="connsiteX321" fmla="*/ 239117 w 397946"/>
              <a:gd name="connsiteY321" fmla="*/ 19533 h 231034"/>
              <a:gd name="connsiteX322" fmla="*/ 240934 w 397946"/>
              <a:gd name="connsiteY322" fmla="*/ 21713 h 231034"/>
              <a:gd name="connsiteX323" fmla="*/ 242751 w 397946"/>
              <a:gd name="connsiteY323" fmla="*/ 23985 h 231034"/>
              <a:gd name="connsiteX324" fmla="*/ 244295 w 397946"/>
              <a:gd name="connsiteY324" fmla="*/ 26347 h 231034"/>
              <a:gd name="connsiteX325" fmla="*/ 245930 w 397946"/>
              <a:gd name="connsiteY325" fmla="*/ 28618 h 231034"/>
              <a:gd name="connsiteX326" fmla="*/ 247292 w 397946"/>
              <a:gd name="connsiteY326" fmla="*/ 31162 h 231034"/>
              <a:gd name="connsiteX327" fmla="*/ 248655 w 397946"/>
              <a:gd name="connsiteY327" fmla="*/ 33706 h 231034"/>
              <a:gd name="connsiteX328" fmla="*/ 249836 w 397946"/>
              <a:gd name="connsiteY328" fmla="*/ 36340 h 231034"/>
              <a:gd name="connsiteX329" fmla="*/ 250926 w 397946"/>
              <a:gd name="connsiteY329" fmla="*/ 39066 h 231034"/>
              <a:gd name="connsiteX330" fmla="*/ 251834 w 397946"/>
              <a:gd name="connsiteY330" fmla="*/ 41882 h 231034"/>
              <a:gd name="connsiteX331" fmla="*/ 252561 w 397946"/>
              <a:gd name="connsiteY331" fmla="*/ 44699 h 231034"/>
              <a:gd name="connsiteX332" fmla="*/ 253197 w 397946"/>
              <a:gd name="connsiteY332" fmla="*/ 47515 h 231034"/>
              <a:gd name="connsiteX333" fmla="*/ 253832 w 397946"/>
              <a:gd name="connsiteY333" fmla="*/ 50422 h 231034"/>
              <a:gd name="connsiteX334" fmla="*/ 254196 w 397946"/>
              <a:gd name="connsiteY334" fmla="*/ 53420 h 231034"/>
              <a:gd name="connsiteX335" fmla="*/ 254377 w 397946"/>
              <a:gd name="connsiteY335" fmla="*/ 56418 h 231034"/>
              <a:gd name="connsiteX336" fmla="*/ 254468 w 397946"/>
              <a:gd name="connsiteY336" fmla="*/ 59507 h 231034"/>
              <a:gd name="connsiteX337" fmla="*/ 254377 w 397946"/>
              <a:gd name="connsiteY337" fmla="*/ 63051 h 231034"/>
              <a:gd name="connsiteX338" fmla="*/ 254105 w 397946"/>
              <a:gd name="connsiteY338" fmla="*/ 66503 h 231034"/>
              <a:gd name="connsiteX339" fmla="*/ 253469 w 397946"/>
              <a:gd name="connsiteY339" fmla="*/ 69864 h 231034"/>
              <a:gd name="connsiteX340" fmla="*/ 252742 w 397946"/>
              <a:gd name="connsiteY340" fmla="*/ 73135 h 231034"/>
              <a:gd name="connsiteX341" fmla="*/ 251925 w 397946"/>
              <a:gd name="connsiteY341" fmla="*/ 76315 h 231034"/>
              <a:gd name="connsiteX342" fmla="*/ 250835 w 397946"/>
              <a:gd name="connsiteY342" fmla="*/ 79404 h 231034"/>
              <a:gd name="connsiteX343" fmla="*/ 249472 w 397946"/>
              <a:gd name="connsiteY343" fmla="*/ 82402 h 231034"/>
              <a:gd name="connsiteX344" fmla="*/ 248110 w 397946"/>
              <a:gd name="connsiteY344" fmla="*/ 85309 h 231034"/>
              <a:gd name="connsiteX345" fmla="*/ 246475 w 397946"/>
              <a:gd name="connsiteY345" fmla="*/ 88035 h 231034"/>
              <a:gd name="connsiteX346" fmla="*/ 244749 w 397946"/>
              <a:gd name="connsiteY346" fmla="*/ 90760 h 231034"/>
              <a:gd name="connsiteX347" fmla="*/ 242751 w 397946"/>
              <a:gd name="connsiteY347" fmla="*/ 93395 h 231034"/>
              <a:gd name="connsiteX348" fmla="*/ 240661 w 397946"/>
              <a:gd name="connsiteY348" fmla="*/ 95848 h 231034"/>
              <a:gd name="connsiteX349" fmla="*/ 238481 w 397946"/>
              <a:gd name="connsiteY349" fmla="*/ 98301 h 231034"/>
              <a:gd name="connsiteX350" fmla="*/ 236120 w 397946"/>
              <a:gd name="connsiteY350" fmla="*/ 100481 h 231034"/>
              <a:gd name="connsiteX351" fmla="*/ 233576 w 397946"/>
              <a:gd name="connsiteY351" fmla="*/ 102753 h 231034"/>
              <a:gd name="connsiteX352" fmla="*/ 230942 w 397946"/>
              <a:gd name="connsiteY352" fmla="*/ 104842 h 231034"/>
              <a:gd name="connsiteX353" fmla="*/ 234394 w 397946"/>
              <a:gd name="connsiteY353" fmla="*/ 106841 h 231034"/>
              <a:gd name="connsiteX354" fmla="*/ 237755 w 397946"/>
              <a:gd name="connsiteY354" fmla="*/ 108930 h 231034"/>
              <a:gd name="connsiteX355" fmla="*/ 241116 w 397946"/>
              <a:gd name="connsiteY355" fmla="*/ 111292 h 231034"/>
              <a:gd name="connsiteX356" fmla="*/ 244476 w 397946"/>
              <a:gd name="connsiteY356" fmla="*/ 113836 h 231034"/>
              <a:gd name="connsiteX357" fmla="*/ 247656 w 397946"/>
              <a:gd name="connsiteY357" fmla="*/ 116562 h 231034"/>
              <a:gd name="connsiteX358" fmla="*/ 250744 w 397946"/>
              <a:gd name="connsiteY358" fmla="*/ 119469 h 231034"/>
              <a:gd name="connsiteX359" fmla="*/ 253742 w 397946"/>
              <a:gd name="connsiteY359" fmla="*/ 122467 h 231034"/>
              <a:gd name="connsiteX360" fmla="*/ 256648 w 397946"/>
              <a:gd name="connsiteY360" fmla="*/ 125738 h 231034"/>
              <a:gd name="connsiteX361" fmla="*/ 259464 w 397946"/>
              <a:gd name="connsiteY361" fmla="*/ 129099 h 231034"/>
              <a:gd name="connsiteX362" fmla="*/ 262189 w 397946"/>
              <a:gd name="connsiteY362" fmla="*/ 132552 h 231034"/>
              <a:gd name="connsiteX363" fmla="*/ 264914 w 397946"/>
              <a:gd name="connsiteY363" fmla="*/ 136186 h 231034"/>
              <a:gd name="connsiteX364" fmla="*/ 267458 w 397946"/>
              <a:gd name="connsiteY364" fmla="*/ 140001 h 231034"/>
              <a:gd name="connsiteX365" fmla="*/ 270001 w 397946"/>
              <a:gd name="connsiteY365" fmla="*/ 143817 h 231034"/>
              <a:gd name="connsiteX366" fmla="*/ 272363 w 397946"/>
              <a:gd name="connsiteY366" fmla="*/ 147815 h 231034"/>
              <a:gd name="connsiteX367" fmla="*/ 274633 w 397946"/>
              <a:gd name="connsiteY367" fmla="*/ 151994 h 231034"/>
              <a:gd name="connsiteX368" fmla="*/ 276814 w 397946"/>
              <a:gd name="connsiteY368" fmla="*/ 156173 h 231034"/>
              <a:gd name="connsiteX369" fmla="*/ 278903 w 397946"/>
              <a:gd name="connsiteY369" fmla="*/ 160443 h 231034"/>
              <a:gd name="connsiteX370" fmla="*/ 280719 w 397946"/>
              <a:gd name="connsiteY370" fmla="*/ 164804 h 231034"/>
              <a:gd name="connsiteX371" fmla="*/ 282627 w 397946"/>
              <a:gd name="connsiteY371" fmla="*/ 169346 h 231034"/>
              <a:gd name="connsiteX372" fmla="*/ 284353 w 397946"/>
              <a:gd name="connsiteY372" fmla="*/ 173798 h 231034"/>
              <a:gd name="connsiteX373" fmla="*/ 285897 w 397946"/>
              <a:gd name="connsiteY373" fmla="*/ 178431 h 231034"/>
              <a:gd name="connsiteX374" fmla="*/ 287441 w 397946"/>
              <a:gd name="connsiteY374" fmla="*/ 183065 h 231034"/>
              <a:gd name="connsiteX375" fmla="*/ 288713 w 397946"/>
              <a:gd name="connsiteY375" fmla="*/ 187789 h 231034"/>
              <a:gd name="connsiteX376" fmla="*/ 289894 w 397946"/>
              <a:gd name="connsiteY376" fmla="*/ 192422 h 231034"/>
              <a:gd name="connsiteX377" fmla="*/ 291075 w 397946"/>
              <a:gd name="connsiteY377" fmla="*/ 197238 h 231034"/>
              <a:gd name="connsiteX378" fmla="*/ 291983 w 397946"/>
              <a:gd name="connsiteY378" fmla="*/ 202143 h 231034"/>
              <a:gd name="connsiteX379" fmla="*/ 292801 w 397946"/>
              <a:gd name="connsiteY379" fmla="*/ 206868 h 231034"/>
              <a:gd name="connsiteX380" fmla="*/ 293527 w 397946"/>
              <a:gd name="connsiteY380" fmla="*/ 211774 h 231034"/>
              <a:gd name="connsiteX381" fmla="*/ 293981 w 397946"/>
              <a:gd name="connsiteY381" fmla="*/ 216589 h 231034"/>
              <a:gd name="connsiteX382" fmla="*/ 294436 w 397946"/>
              <a:gd name="connsiteY382" fmla="*/ 221404 h 231034"/>
              <a:gd name="connsiteX383" fmla="*/ 294617 w 397946"/>
              <a:gd name="connsiteY383" fmla="*/ 226310 h 231034"/>
              <a:gd name="connsiteX384" fmla="*/ 294708 w 397946"/>
              <a:gd name="connsiteY384" fmla="*/ 231034 h 231034"/>
              <a:gd name="connsiteX385" fmla="*/ 95962 w 397946"/>
              <a:gd name="connsiteY385" fmla="*/ 231034 h 231034"/>
              <a:gd name="connsiteX386" fmla="*/ 96053 w 397946"/>
              <a:gd name="connsiteY386" fmla="*/ 226310 h 231034"/>
              <a:gd name="connsiteX387" fmla="*/ 96234 w 397946"/>
              <a:gd name="connsiteY387" fmla="*/ 221404 h 231034"/>
              <a:gd name="connsiteX388" fmla="*/ 96598 w 397946"/>
              <a:gd name="connsiteY388" fmla="*/ 216589 h 231034"/>
              <a:gd name="connsiteX389" fmla="*/ 97143 w 397946"/>
              <a:gd name="connsiteY389" fmla="*/ 211774 h 231034"/>
              <a:gd name="connsiteX390" fmla="*/ 97779 w 397946"/>
              <a:gd name="connsiteY390" fmla="*/ 206868 h 231034"/>
              <a:gd name="connsiteX391" fmla="*/ 98687 w 397946"/>
              <a:gd name="connsiteY391" fmla="*/ 202143 h 231034"/>
              <a:gd name="connsiteX392" fmla="*/ 99595 w 397946"/>
              <a:gd name="connsiteY392" fmla="*/ 197328 h 231034"/>
              <a:gd name="connsiteX393" fmla="*/ 100594 w 397946"/>
              <a:gd name="connsiteY393" fmla="*/ 192513 h 231034"/>
              <a:gd name="connsiteX394" fmla="*/ 101866 w 397946"/>
              <a:gd name="connsiteY394" fmla="*/ 187789 h 231034"/>
              <a:gd name="connsiteX395" fmla="*/ 103229 w 397946"/>
              <a:gd name="connsiteY395" fmla="*/ 183065 h 231034"/>
              <a:gd name="connsiteX396" fmla="*/ 104682 w 397946"/>
              <a:gd name="connsiteY396" fmla="*/ 178431 h 231034"/>
              <a:gd name="connsiteX397" fmla="*/ 106226 w 397946"/>
              <a:gd name="connsiteY397" fmla="*/ 173798 h 231034"/>
              <a:gd name="connsiteX398" fmla="*/ 108043 w 397946"/>
              <a:gd name="connsiteY398" fmla="*/ 169346 h 231034"/>
              <a:gd name="connsiteX399" fmla="*/ 109769 w 397946"/>
              <a:gd name="connsiteY399" fmla="*/ 164895 h 231034"/>
              <a:gd name="connsiteX400" fmla="*/ 111767 w 397946"/>
              <a:gd name="connsiteY400" fmla="*/ 160534 h 231034"/>
              <a:gd name="connsiteX401" fmla="*/ 113856 w 397946"/>
              <a:gd name="connsiteY401" fmla="*/ 156173 h 231034"/>
              <a:gd name="connsiteX402" fmla="*/ 115946 w 397946"/>
              <a:gd name="connsiteY402" fmla="*/ 151994 h 231034"/>
              <a:gd name="connsiteX403" fmla="*/ 118307 w 397946"/>
              <a:gd name="connsiteY403" fmla="*/ 147905 h 231034"/>
              <a:gd name="connsiteX404" fmla="*/ 120669 w 397946"/>
              <a:gd name="connsiteY404" fmla="*/ 143908 h 231034"/>
              <a:gd name="connsiteX405" fmla="*/ 123121 w 397946"/>
              <a:gd name="connsiteY405" fmla="*/ 140092 h 231034"/>
              <a:gd name="connsiteX406" fmla="*/ 125756 w 397946"/>
              <a:gd name="connsiteY406" fmla="*/ 136186 h 231034"/>
              <a:gd name="connsiteX407" fmla="*/ 128299 w 397946"/>
              <a:gd name="connsiteY407" fmla="*/ 132642 h 231034"/>
              <a:gd name="connsiteX408" fmla="*/ 131115 w 397946"/>
              <a:gd name="connsiteY408" fmla="*/ 129099 h 231034"/>
              <a:gd name="connsiteX409" fmla="*/ 133931 w 397946"/>
              <a:gd name="connsiteY409" fmla="*/ 125829 h 231034"/>
              <a:gd name="connsiteX410" fmla="*/ 136928 w 397946"/>
              <a:gd name="connsiteY410" fmla="*/ 122558 h 231034"/>
              <a:gd name="connsiteX411" fmla="*/ 139926 w 397946"/>
              <a:gd name="connsiteY411" fmla="*/ 119560 h 231034"/>
              <a:gd name="connsiteX412" fmla="*/ 143014 w 397946"/>
              <a:gd name="connsiteY412" fmla="*/ 116653 h 231034"/>
              <a:gd name="connsiteX413" fmla="*/ 146193 w 397946"/>
              <a:gd name="connsiteY413" fmla="*/ 113927 h 231034"/>
              <a:gd name="connsiteX414" fmla="*/ 149463 w 397946"/>
              <a:gd name="connsiteY414" fmla="*/ 111383 h 231034"/>
              <a:gd name="connsiteX415" fmla="*/ 152734 w 397946"/>
              <a:gd name="connsiteY415" fmla="*/ 109021 h 231034"/>
              <a:gd name="connsiteX416" fmla="*/ 156276 w 397946"/>
              <a:gd name="connsiteY416" fmla="*/ 106932 h 231034"/>
              <a:gd name="connsiteX417" fmla="*/ 159728 w 397946"/>
              <a:gd name="connsiteY417" fmla="*/ 104933 h 231034"/>
              <a:gd name="connsiteX418" fmla="*/ 157094 w 397946"/>
              <a:gd name="connsiteY418" fmla="*/ 102843 h 231034"/>
              <a:gd name="connsiteX419" fmla="*/ 154550 w 397946"/>
              <a:gd name="connsiteY419" fmla="*/ 100572 h 231034"/>
              <a:gd name="connsiteX420" fmla="*/ 152189 w 397946"/>
              <a:gd name="connsiteY420" fmla="*/ 98301 h 231034"/>
              <a:gd name="connsiteX421" fmla="*/ 149918 w 397946"/>
              <a:gd name="connsiteY421" fmla="*/ 95848 h 231034"/>
              <a:gd name="connsiteX422" fmla="*/ 147919 w 397946"/>
              <a:gd name="connsiteY422" fmla="*/ 93304 h 231034"/>
              <a:gd name="connsiteX423" fmla="*/ 145921 w 397946"/>
              <a:gd name="connsiteY423" fmla="*/ 90669 h 231034"/>
              <a:gd name="connsiteX424" fmla="*/ 144195 w 397946"/>
              <a:gd name="connsiteY424" fmla="*/ 87853 h 231034"/>
              <a:gd name="connsiteX425" fmla="*/ 142560 w 397946"/>
              <a:gd name="connsiteY425" fmla="*/ 84946 h 231034"/>
              <a:gd name="connsiteX426" fmla="*/ 141198 w 397946"/>
              <a:gd name="connsiteY426" fmla="*/ 82038 h 231034"/>
              <a:gd name="connsiteX427" fmla="*/ 139835 w 397946"/>
              <a:gd name="connsiteY427" fmla="*/ 78950 h 231034"/>
              <a:gd name="connsiteX428" fmla="*/ 138745 w 397946"/>
              <a:gd name="connsiteY428" fmla="*/ 75770 h 231034"/>
              <a:gd name="connsiteX429" fmla="*/ 137927 w 397946"/>
              <a:gd name="connsiteY429" fmla="*/ 72590 h 231034"/>
              <a:gd name="connsiteX430" fmla="*/ 137110 w 397946"/>
              <a:gd name="connsiteY430" fmla="*/ 69229 h 231034"/>
              <a:gd name="connsiteX431" fmla="*/ 136565 w 397946"/>
              <a:gd name="connsiteY431" fmla="*/ 65867 h 231034"/>
              <a:gd name="connsiteX432" fmla="*/ 136292 w 397946"/>
              <a:gd name="connsiteY432" fmla="*/ 62324 h 231034"/>
              <a:gd name="connsiteX433" fmla="*/ 136202 w 397946"/>
              <a:gd name="connsiteY433" fmla="*/ 58690 h 231034"/>
              <a:gd name="connsiteX434" fmla="*/ 136292 w 397946"/>
              <a:gd name="connsiteY434" fmla="*/ 55692 h 231034"/>
              <a:gd name="connsiteX435" fmla="*/ 136474 w 397946"/>
              <a:gd name="connsiteY435" fmla="*/ 52693 h 231034"/>
              <a:gd name="connsiteX436" fmla="*/ 136837 w 397946"/>
              <a:gd name="connsiteY436" fmla="*/ 49695 h 231034"/>
              <a:gd name="connsiteX437" fmla="*/ 137382 w 397946"/>
              <a:gd name="connsiteY437" fmla="*/ 46788 h 231034"/>
              <a:gd name="connsiteX438" fmla="*/ 138109 w 397946"/>
              <a:gd name="connsiteY438" fmla="*/ 44063 h 231034"/>
              <a:gd name="connsiteX439" fmla="*/ 138836 w 397946"/>
              <a:gd name="connsiteY439" fmla="*/ 41246 h 231034"/>
              <a:gd name="connsiteX440" fmla="*/ 139744 w 397946"/>
              <a:gd name="connsiteY440" fmla="*/ 38430 h 231034"/>
              <a:gd name="connsiteX441" fmla="*/ 140743 w 397946"/>
              <a:gd name="connsiteY441" fmla="*/ 35795 h 231034"/>
              <a:gd name="connsiteX442" fmla="*/ 142015 w 397946"/>
              <a:gd name="connsiteY442" fmla="*/ 33161 h 231034"/>
              <a:gd name="connsiteX443" fmla="*/ 143287 w 397946"/>
              <a:gd name="connsiteY443" fmla="*/ 30617 h 231034"/>
              <a:gd name="connsiteX444" fmla="*/ 144740 w 397946"/>
              <a:gd name="connsiteY444" fmla="*/ 28164 h 231034"/>
              <a:gd name="connsiteX445" fmla="*/ 146284 w 397946"/>
              <a:gd name="connsiteY445" fmla="*/ 25711 h 231034"/>
              <a:gd name="connsiteX446" fmla="*/ 147919 w 397946"/>
              <a:gd name="connsiteY446" fmla="*/ 23530 h 231034"/>
              <a:gd name="connsiteX447" fmla="*/ 149645 w 397946"/>
              <a:gd name="connsiteY447" fmla="*/ 21259 h 231034"/>
              <a:gd name="connsiteX448" fmla="*/ 151553 w 397946"/>
              <a:gd name="connsiteY448" fmla="*/ 19169 h 231034"/>
              <a:gd name="connsiteX449" fmla="*/ 153551 w 397946"/>
              <a:gd name="connsiteY449" fmla="*/ 17080 h 231034"/>
              <a:gd name="connsiteX450" fmla="*/ 155549 w 397946"/>
              <a:gd name="connsiteY450" fmla="*/ 15172 h 231034"/>
              <a:gd name="connsiteX451" fmla="*/ 157729 w 397946"/>
              <a:gd name="connsiteY451" fmla="*/ 13355 h 231034"/>
              <a:gd name="connsiteX452" fmla="*/ 159909 w 397946"/>
              <a:gd name="connsiteY452" fmla="*/ 11629 h 231034"/>
              <a:gd name="connsiteX453" fmla="*/ 162271 w 397946"/>
              <a:gd name="connsiteY453" fmla="*/ 9994 h 231034"/>
              <a:gd name="connsiteX454" fmla="*/ 164633 w 397946"/>
              <a:gd name="connsiteY454" fmla="*/ 8449 h 231034"/>
              <a:gd name="connsiteX455" fmla="*/ 167085 w 397946"/>
              <a:gd name="connsiteY455" fmla="*/ 6995 h 231034"/>
              <a:gd name="connsiteX456" fmla="*/ 169720 w 397946"/>
              <a:gd name="connsiteY456" fmla="*/ 5814 h 231034"/>
              <a:gd name="connsiteX457" fmla="*/ 172354 w 397946"/>
              <a:gd name="connsiteY457" fmla="*/ 4542 h 231034"/>
              <a:gd name="connsiteX458" fmla="*/ 174988 w 397946"/>
              <a:gd name="connsiteY458" fmla="*/ 3543 h 231034"/>
              <a:gd name="connsiteX459" fmla="*/ 177804 w 397946"/>
              <a:gd name="connsiteY459" fmla="*/ 2635 h 231034"/>
              <a:gd name="connsiteX460" fmla="*/ 180620 w 397946"/>
              <a:gd name="connsiteY460" fmla="*/ 1817 h 231034"/>
              <a:gd name="connsiteX461" fmla="*/ 183345 w 397946"/>
              <a:gd name="connsiteY461" fmla="*/ 1181 h 231034"/>
              <a:gd name="connsiteX462" fmla="*/ 186251 w 397946"/>
              <a:gd name="connsiteY462" fmla="*/ 727 h 231034"/>
              <a:gd name="connsiteX463" fmla="*/ 189249 w 397946"/>
              <a:gd name="connsiteY463" fmla="*/ 363 h 231034"/>
              <a:gd name="connsiteX464" fmla="*/ 192247 w 397946"/>
              <a:gd name="connsiteY464" fmla="*/ 91 h 23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Lst>
            <a:rect l="l" t="t" r="r" b="b"/>
            <a:pathLst>
              <a:path w="397946" h="231034">
                <a:moveTo>
                  <a:pt x="68583" y="63671"/>
                </a:moveTo>
                <a:lnTo>
                  <a:pt x="70675" y="63671"/>
                </a:lnTo>
                <a:lnTo>
                  <a:pt x="72858" y="63671"/>
                </a:lnTo>
                <a:lnTo>
                  <a:pt x="75041" y="63853"/>
                </a:lnTo>
                <a:lnTo>
                  <a:pt x="77224" y="64125"/>
                </a:lnTo>
                <a:lnTo>
                  <a:pt x="79225" y="64489"/>
                </a:lnTo>
                <a:lnTo>
                  <a:pt x="81317" y="65034"/>
                </a:lnTo>
                <a:lnTo>
                  <a:pt x="83318" y="65579"/>
                </a:lnTo>
                <a:lnTo>
                  <a:pt x="85228" y="66215"/>
                </a:lnTo>
                <a:lnTo>
                  <a:pt x="87139" y="66942"/>
                </a:lnTo>
                <a:lnTo>
                  <a:pt x="88958" y="67760"/>
                </a:lnTo>
                <a:lnTo>
                  <a:pt x="90777" y="68759"/>
                </a:lnTo>
                <a:lnTo>
                  <a:pt x="92596" y="69668"/>
                </a:lnTo>
                <a:lnTo>
                  <a:pt x="94233" y="70849"/>
                </a:lnTo>
                <a:lnTo>
                  <a:pt x="95962" y="72030"/>
                </a:lnTo>
                <a:lnTo>
                  <a:pt x="97508" y="73211"/>
                </a:lnTo>
                <a:lnTo>
                  <a:pt x="99054" y="74574"/>
                </a:lnTo>
                <a:lnTo>
                  <a:pt x="100509" y="75937"/>
                </a:lnTo>
                <a:lnTo>
                  <a:pt x="101965" y="77391"/>
                </a:lnTo>
                <a:lnTo>
                  <a:pt x="103238" y="78935"/>
                </a:lnTo>
                <a:lnTo>
                  <a:pt x="104512" y="80571"/>
                </a:lnTo>
                <a:lnTo>
                  <a:pt x="105603" y="82116"/>
                </a:lnTo>
                <a:lnTo>
                  <a:pt x="106695" y="83842"/>
                </a:lnTo>
                <a:lnTo>
                  <a:pt x="107786" y="85568"/>
                </a:lnTo>
                <a:lnTo>
                  <a:pt x="108696" y="87385"/>
                </a:lnTo>
                <a:lnTo>
                  <a:pt x="109514" y="89293"/>
                </a:lnTo>
                <a:lnTo>
                  <a:pt x="110242" y="91201"/>
                </a:lnTo>
                <a:lnTo>
                  <a:pt x="110970" y="93110"/>
                </a:lnTo>
                <a:lnTo>
                  <a:pt x="111516" y="95199"/>
                </a:lnTo>
                <a:lnTo>
                  <a:pt x="111970" y="97107"/>
                </a:lnTo>
                <a:lnTo>
                  <a:pt x="112334" y="99288"/>
                </a:lnTo>
                <a:lnTo>
                  <a:pt x="112607" y="101378"/>
                </a:lnTo>
                <a:lnTo>
                  <a:pt x="112789" y="103467"/>
                </a:lnTo>
                <a:lnTo>
                  <a:pt x="112789" y="105648"/>
                </a:lnTo>
                <a:lnTo>
                  <a:pt x="112698" y="108192"/>
                </a:lnTo>
                <a:lnTo>
                  <a:pt x="112516" y="110645"/>
                </a:lnTo>
                <a:lnTo>
                  <a:pt x="112152" y="113099"/>
                </a:lnTo>
                <a:lnTo>
                  <a:pt x="111606" y="115370"/>
                </a:lnTo>
                <a:lnTo>
                  <a:pt x="111061" y="117642"/>
                </a:lnTo>
                <a:lnTo>
                  <a:pt x="110151" y="119822"/>
                </a:lnTo>
                <a:lnTo>
                  <a:pt x="109332" y="121912"/>
                </a:lnTo>
                <a:lnTo>
                  <a:pt x="108332" y="123911"/>
                </a:lnTo>
                <a:lnTo>
                  <a:pt x="107059" y="125910"/>
                </a:lnTo>
                <a:lnTo>
                  <a:pt x="105876" y="127909"/>
                </a:lnTo>
                <a:lnTo>
                  <a:pt x="104512" y="129635"/>
                </a:lnTo>
                <a:lnTo>
                  <a:pt x="102965" y="131452"/>
                </a:lnTo>
                <a:lnTo>
                  <a:pt x="101510" y="133088"/>
                </a:lnTo>
                <a:lnTo>
                  <a:pt x="99782" y="134723"/>
                </a:lnTo>
                <a:lnTo>
                  <a:pt x="97963" y="136268"/>
                </a:lnTo>
                <a:lnTo>
                  <a:pt x="96143" y="137812"/>
                </a:lnTo>
                <a:lnTo>
                  <a:pt x="97326" y="138539"/>
                </a:lnTo>
                <a:lnTo>
                  <a:pt x="98599" y="139448"/>
                </a:lnTo>
                <a:lnTo>
                  <a:pt x="99782" y="140447"/>
                </a:lnTo>
                <a:lnTo>
                  <a:pt x="100964" y="141538"/>
                </a:lnTo>
                <a:lnTo>
                  <a:pt x="103329" y="143900"/>
                </a:lnTo>
                <a:lnTo>
                  <a:pt x="104512" y="144899"/>
                </a:lnTo>
                <a:lnTo>
                  <a:pt x="105603" y="145990"/>
                </a:lnTo>
                <a:lnTo>
                  <a:pt x="104239" y="148170"/>
                </a:lnTo>
                <a:lnTo>
                  <a:pt x="103056" y="150624"/>
                </a:lnTo>
                <a:lnTo>
                  <a:pt x="100600" y="155530"/>
                </a:lnTo>
                <a:lnTo>
                  <a:pt x="98417" y="160709"/>
                </a:lnTo>
                <a:lnTo>
                  <a:pt x="96234" y="165979"/>
                </a:lnTo>
                <a:lnTo>
                  <a:pt x="94142" y="171430"/>
                </a:lnTo>
                <a:lnTo>
                  <a:pt x="92414" y="177064"/>
                </a:lnTo>
                <a:lnTo>
                  <a:pt x="90686" y="182697"/>
                </a:lnTo>
                <a:lnTo>
                  <a:pt x="89049" y="188330"/>
                </a:lnTo>
                <a:lnTo>
                  <a:pt x="87775" y="194054"/>
                </a:lnTo>
                <a:lnTo>
                  <a:pt x="86593" y="199688"/>
                </a:lnTo>
                <a:lnTo>
                  <a:pt x="85501" y="205321"/>
                </a:lnTo>
                <a:lnTo>
                  <a:pt x="84683" y="210682"/>
                </a:lnTo>
                <a:lnTo>
                  <a:pt x="84046" y="216133"/>
                </a:lnTo>
                <a:lnTo>
                  <a:pt x="83591" y="221312"/>
                </a:lnTo>
                <a:lnTo>
                  <a:pt x="83318" y="226309"/>
                </a:lnTo>
                <a:lnTo>
                  <a:pt x="83227" y="231034"/>
                </a:lnTo>
                <a:lnTo>
                  <a:pt x="0" y="231034"/>
                </a:lnTo>
                <a:lnTo>
                  <a:pt x="91" y="227309"/>
                </a:lnTo>
                <a:lnTo>
                  <a:pt x="273" y="223584"/>
                </a:lnTo>
                <a:lnTo>
                  <a:pt x="455" y="219768"/>
                </a:lnTo>
                <a:lnTo>
                  <a:pt x="910" y="216133"/>
                </a:lnTo>
                <a:lnTo>
                  <a:pt x="1455" y="212499"/>
                </a:lnTo>
                <a:lnTo>
                  <a:pt x="2001" y="208864"/>
                </a:lnTo>
                <a:lnTo>
                  <a:pt x="2638" y="205321"/>
                </a:lnTo>
                <a:lnTo>
                  <a:pt x="3365" y="201686"/>
                </a:lnTo>
                <a:lnTo>
                  <a:pt x="4275" y="198234"/>
                </a:lnTo>
                <a:lnTo>
                  <a:pt x="5185" y="194781"/>
                </a:lnTo>
                <a:lnTo>
                  <a:pt x="6276" y="191419"/>
                </a:lnTo>
                <a:lnTo>
                  <a:pt x="7459" y="188058"/>
                </a:lnTo>
                <a:lnTo>
                  <a:pt x="8641" y="184877"/>
                </a:lnTo>
                <a:lnTo>
                  <a:pt x="10005" y="181697"/>
                </a:lnTo>
                <a:lnTo>
                  <a:pt x="11279" y="178517"/>
                </a:lnTo>
                <a:lnTo>
                  <a:pt x="12734" y="175519"/>
                </a:lnTo>
                <a:lnTo>
                  <a:pt x="14280" y="172521"/>
                </a:lnTo>
                <a:lnTo>
                  <a:pt x="15918" y="169613"/>
                </a:lnTo>
                <a:lnTo>
                  <a:pt x="17646" y="166796"/>
                </a:lnTo>
                <a:lnTo>
                  <a:pt x="19465" y="164071"/>
                </a:lnTo>
                <a:lnTo>
                  <a:pt x="21193" y="161436"/>
                </a:lnTo>
                <a:lnTo>
                  <a:pt x="23103" y="158892"/>
                </a:lnTo>
                <a:lnTo>
                  <a:pt x="25014" y="156439"/>
                </a:lnTo>
                <a:lnTo>
                  <a:pt x="27106" y="154076"/>
                </a:lnTo>
                <a:lnTo>
                  <a:pt x="29198" y="151986"/>
                </a:lnTo>
                <a:lnTo>
                  <a:pt x="31381" y="149806"/>
                </a:lnTo>
                <a:lnTo>
                  <a:pt x="33564" y="147807"/>
                </a:lnTo>
                <a:lnTo>
                  <a:pt x="35838" y="145899"/>
                </a:lnTo>
                <a:lnTo>
                  <a:pt x="38203" y="144172"/>
                </a:lnTo>
                <a:lnTo>
                  <a:pt x="40568" y="142537"/>
                </a:lnTo>
                <a:lnTo>
                  <a:pt x="42933" y="140992"/>
                </a:lnTo>
                <a:lnTo>
                  <a:pt x="45388" y="139630"/>
                </a:lnTo>
                <a:lnTo>
                  <a:pt x="43569" y="138085"/>
                </a:lnTo>
                <a:lnTo>
                  <a:pt x="41750" y="136540"/>
                </a:lnTo>
                <a:lnTo>
                  <a:pt x="40022" y="134814"/>
                </a:lnTo>
                <a:lnTo>
                  <a:pt x="38476" y="132997"/>
                </a:lnTo>
                <a:lnTo>
                  <a:pt x="36929" y="131180"/>
                </a:lnTo>
                <a:lnTo>
                  <a:pt x="35656" y="129181"/>
                </a:lnTo>
                <a:lnTo>
                  <a:pt x="34382" y="127091"/>
                </a:lnTo>
                <a:lnTo>
                  <a:pt x="33200" y="125001"/>
                </a:lnTo>
                <a:lnTo>
                  <a:pt x="32199" y="122821"/>
                </a:lnTo>
                <a:lnTo>
                  <a:pt x="31290" y="120458"/>
                </a:lnTo>
                <a:lnTo>
                  <a:pt x="30471" y="118187"/>
                </a:lnTo>
                <a:lnTo>
                  <a:pt x="29834" y="115824"/>
                </a:lnTo>
                <a:lnTo>
                  <a:pt x="29380" y="113371"/>
                </a:lnTo>
                <a:lnTo>
                  <a:pt x="29016" y="110918"/>
                </a:lnTo>
                <a:lnTo>
                  <a:pt x="28743" y="108374"/>
                </a:lnTo>
                <a:lnTo>
                  <a:pt x="28652" y="105830"/>
                </a:lnTo>
                <a:lnTo>
                  <a:pt x="28743" y="103740"/>
                </a:lnTo>
                <a:lnTo>
                  <a:pt x="28925" y="101559"/>
                </a:lnTo>
                <a:lnTo>
                  <a:pt x="29198" y="99379"/>
                </a:lnTo>
                <a:lnTo>
                  <a:pt x="29562" y="97289"/>
                </a:lnTo>
                <a:lnTo>
                  <a:pt x="30016" y="95381"/>
                </a:lnTo>
                <a:lnTo>
                  <a:pt x="30562" y="93291"/>
                </a:lnTo>
                <a:lnTo>
                  <a:pt x="31290" y="91292"/>
                </a:lnTo>
                <a:lnTo>
                  <a:pt x="32017" y="89475"/>
                </a:lnTo>
                <a:lnTo>
                  <a:pt x="32836" y="87567"/>
                </a:lnTo>
                <a:lnTo>
                  <a:pt x="33746" y="85841"/>
                </a:lnTo>
                <a:lnTo>
                  <a:pt x="34746" y="84024"/>
                </a:lnTo>
                <a:lnTo>
                  <a:pt x="35838" y="82206"/>
                </a:lnTo>
                <a:lnTo>
                  <a:pt x="37020" y="80662"/>
                </a:lnTo>
                <a:lnTo>
                  <a:pt x="38294" y="79026"/>
                </a:lnTo>
                <a:lnTo>
                  <a:pt x="39567" y="77482"/>
                </a:lnTo>
                <a:lnTo>
                  <a:pt x="41022" y="76028"/>
                </a:lnTo>
                <a:lnTo>
                  <a:pt x="42387" y="74665"/>
                </a:lnTo>
                <a:lnTo>
                  <a:pt x="44024" y="73302"/>
                </a:lnTo>
                <a:lnTo>
                  <a:pt x="45570" y="72030"/>
                </a:lnTo>
                <a:lnTo>
                  <a:pt x="47208" y="70940"/>
                </a:lnTo>
                <a:lnTo>
                  <a:pt x="48936" y="69759"/>
                </a:lnTo>
                <a:lnTo>
                  <a:pt x="50664" y="68759"/>
                </a:lnTo>
                <a:lnTo>
                  <a:pt x="52483" y="67760"/>
                </a:lnTo>
                <a:lnTo>
                  <a:pt x="54393" y="66942"/>
                </a:lnTo>
                <a:lnTo>
                  <a:pt x="56303" y="66215"/>
                </a:lnTo>
                <a:lnTo>
                  <a:pt x="58214" y="65579"/>
                </a:lnTo>
                <a:lnTo>
                  <a:pt x="60215" y="65034"/>
                </a:lnTo>
                <a:lnTo>
                  <a:pt x="62307" y="64489"/>
                </a:lnTo>
                <a:lnTo>
                  <a:pt x="64308" y="64125"/>
                </a:lnTo>
                <a:lnTo>
                  <a:pt x="66400" y="63853"/>
                </a:lnTo>
                <a:close/>
                <a:moveTo>
                  <a:pt x="325088" y="63216"/>
                </a:moveTo>
                <a:lnTo>
                  <a:pt x="327271" y="63216"/>
                </a:lnTo>
                <a:lnTo>
                  <a:pt x="329363" y="63216"/>
                </a:lnTo>
                <a:lnTo>
                  <a:pt x="331546" y="63398"/>
                </a:lnTo>
                <a:lnTo>
                  <a:pt x="333638" y="63670"/>
                </a:lnTo>
                <a:lnTo>
                  <a:pt x="335639" y="64034"/>
                </a:lnTo>
                <a:lnTo>
                  <a:pt x="337731" y="64488"/>
                </a:lnTo>
                <a:lnTo>
                  <a:pt x="339732" y="65124"/>
                </a:lnTo>
                <a:lnTo>
                  <a:pt x="341643" y="65760"/>
                </a:lnTo>
                <a:lnTo>
                  <a:pt x="343644" y="66487"/>
                </a:lnTo>
                <a:lnTo>
                  <a:pt x="345554" y="67305"/>
                </a:lnTo>
                <a:lnTo>
                  <a:pt x="347282" y="68304"/>
                </a:lnTo>
                <a:lnTo>
                  <a:pt x="349101" y="69304"/>
                </a:lnTo>
                <a:lnTo>
                  <a:pt x="350738" y="70394"/>
                </a:lnTo>
                <a:lnTo>
                  <a:pt x="352467" y="71666"/>
                </a:lnTo>
                <a:lnTo>
                  <a:pt x="353922" y="72847"/>
                </a:lnTo>
                <a:lnTo>
                  <a:pt x="355559" y="74210"/>
                </a:lnTo>
                <a:lnTo>
                  <a:pt x="356924" y="75573"/>
                </a:lnTo>
                <a:lnTo>
                  <a:pt x="358379" y="77118"/>
                </a:lnTo>
                <a:lnTo>
                  <a:pt x="359652" y="78571"/>
                </a:lnTo>
                <a:lnTo>
                  <a:pt x="361017" y="80207"/>
                </a:lnTo>
                <a:lnTo>
                  <a:pt x="362108" y="81842"/>
                </a:lnTo>
                <a:lnTo>
                  <a:pt x="363200" y="83569"/>
                </a:lnTo>
                <a:lnTo>
                  <a:pt x="364291" y="85295"/>
                </a:lnTo>
                <a:lnTo>
                  <a:pt x="365201" y="87112"/>
                </a:lnTo>
                <a:lnTo>
                  <a:pt x="366020" y="89020"/>
                </a:lnTo>
                <a:lnTo>
                  <a:pt x="366838" y="90928"/>
                </a:lnTo>
                <a:lnTo>
                  <a:pt x="367475" y="92927"/>
                </a:lnTo>
                <a:lnTo>
                  <a:pt x="368021" y="94926"/>
                </a:lnTo>
                <a:lnTo>
                  <a:pt x="368475" y="96925"/>
                </a:lnTo>
                <a:lnTo>
                  <a:pt x="368839" y="99015"/>
                </a:lnTo>
                <a:lnTo>
                  <a:pt x="369112" y="101105"/>
                </a:lnTo>
                <a:lnTo>
                  <a:pt x="369203" y="103194"/>
                </a:lnTo>
                <a:lnTo>
                  <a:pt x="369294" y="105375"/>
                </a:lnTo>
                <a:lnTo>
                  <a:pt x="369203" y="108010"/>
                </a:lnTo>
                <a:lnTo>
                  <a:pt x="369021" y="110554"/>
                </a:lnTo>
                <a:lnTo>
                  <a:pt x="368657" y="113007"/>
                </a:lnTo>
                <a:lnTo>
                  <a:pt x="368112" y="115370"/>
                </a:lnTo>
                <a:lnTo>
                  <a:pt x="367475" y="117823"/>
                </a:lnTo>
                <a:lnTo>
                  <a:pt x="366747" y="120185"/>
                </a:lnTo>
                <a:lnTo>
                  <a:pt x="365747" y="122547"/>
                </a:lnTo>
                <a:lnTo>
                  <a:pt x="364746" y="124728"/>
                </a:lnTo>
                <a:lnTo>
                  <a:pt x="363655" y="126818"/>
                </a:lnTo>
                <a:lnTo>
                  <a:pt x="362290" y="128999"/>
                </a:lnTo>
                <a:lnTo>
                  <a:pt x="361017" y="130997"/>
                </a:lnTo>
                <a:lnTo>
                  <a:pt x="359471" y="132815"/>
                </a:lnTo>
                <a:lnTo>
                  <a:pt x="357924" y="134723"/>
                </a:lnTo>
                <a:lnTo>
                  <a:pt x="356196" y="136449"/>
                </a:lnTo>
                <a:lnTo>
                  <a:pt x="354468" y="137994"/>
                </a:lnTo>
                <a:lnTo>
                  <a:pt x="352558" y="139538"/>
                </a:lnTo>
                <a:lnTo>
                  <a:pt x="355105" y="140901"/>
                </a:lnTo>
                <a:lnTo>
                  <a:pt x="357378" y="142446"/>
                </a:lnTo>
                <a:lnTo>
                  <a:pt x="359834" y="144081"/>
                </a:lnTo>
                <a:lnTo>
                  <a:pt x="362108" y="145898"/>
                </a:lnTo>
                <a:lnTo>
                  <a:pt x="364473" y="147716"/>
                </a:lnTo>
                <a:lnTo>
                  <a:pt x="366656" y="149715"/>
                </a:lnTo>
                <a:lnTo>
                  <a:pt x="368748" y="151895"/>
                </a:lnTo>
                <a:lnTo>
                  <a:pt x="370840" y="154076"/>
                </a:lnTo>
                <a:lnTo>
                  <a:pt x="372932" y="156438"/>
                </a:lnTo>
                <a:lnTo>
                  <a:pt x="374843" y="158891"/>
                </a:lnTo>
                <a:lnTo>
                  <a:pt x="376753" y="161435"/>
                </a:lnTo>
                <a:lnTo>
                  <a:pt x="378572" y="164070"/>
                </a:lnTo>
                <a:lnTo>
                  <a:pt x="380391" y="166796"/>
                </a:lnTo>
                <a:lnTo>
                  <a:pt x="382119" y="169613"/>
                </a:lnTo>
                <a:lnTo>
                  <a:pt x="383666" y="172520"/>
                </a:lnTo>
                <a:lnTo>
                  <a:pt x="385212" y="175428"/>
                </a:lnTo>
                <a:lnTo>
                  <a:pt x="386667" y="178517"/>
                </a:lnTo>
                <a:lnTo>
                  <a:pt x="388123" y="181606"/>
                </a:lnTo>
                <a:lnTo>
                  <a:pt x="389396" y="184786"/>
                </a:lnTo>
                <a:lnTo>
                  <a:pt x="390578" y="188057"/>
                </a:lnTo>
                <a:lnTo>
                  <a:pt x="391761" y="191419"/>
                </a:lnTo>
                <a:lnTo>
                  <a:pt x="392761" y="194781"/>
                </a:lnTo>
                <a:lnTo>
                  <a:pt x="393671" y="198143"/>
                </a:lnTo>
                <a:lnTo>
                  <a:pt x="394581" y="201686"/>
                </a:lnTo>
                <a:lnTo>
                  <a:pt x="395399" y="205230"/>
                </a:lnTo>
                <a:lnTo>
                  <a:pt x="396036" y="208864"/>
                </a:lnTo>
                <a:lnTo>
                  <a:pt x="396582" y="212408"/>
                </a:lnTo>
                <a:lnTo>
                  <a:pt x="397037" y="216133"/>
                </a:lnTo>
                <a:lnTo>
                  <a:pt x="397491" y="219767"/>
                </a:lnTo>
                <a:lnTo>
                  <a:pt x="397764" y="223584"/>
                </a:lnTo>
                <a:lnTo>
                  <a:pt x="397946" y="227309"/>
                </a:lnTo>
                <a:lnTo>
                  <a:pt x="397946" y="231034"/>
                </a:lnTo>
                <a:lnTo>
                  <a:pt x="307806" y="231034"/>
                </a:lnTo>
                <a:lnTo>
                  <a:pt x="307715" y="226400"/>
                </a:lnTo>
                <a:lnTo>
                  <a:pt x="307533" y="221494"/>
                </a:lnTo>
                <a:lnTo>
                  <a:pt x="307078" y="216406"/>
                </a:lnTo>
                <a:lnTo>
                  <a:pt x="306532" y="211317"/>
                </a:lnTo>
                <a:lnTo>
                  <a:pt x="305805" y="206048"/>
                </a:lnTo>
                <a:lnTo>
                  <a:pt x="304804" y="200778"/>
                </a:lnTo>
                <a:lnTo>
                  <a:pt x="303804" y="195417"/>
                </a:lnTo>
                <a:lnTo>
                  <a:pt x="302621" y="190147"/>
                </a:lnTo>
                <a:lnTo>
                  <a:pt x="301166" y="184877"/>
                </a:lnTo>
                <a:lnTo>
                  <a:pt x="299710" y="179517"/>
                </a:lnTo>
                <a:lnTo>
                  <a:pt x="297982" y="174338"/>
                </a:lnTo>
                <a:lnTo>
                  <a:pt x="296163" y="169249"/>
                </a:lnTo>
                <a:lnTo>
                  <a:pt x="294344" y="164161"/>
                </a:lnTo>
                <a:lnTo>
                  <a:pt x="292252" y="159255"/>
                </a:lnTo>
                <a:lnTo>
                  <a:pt x="289978" y="154621"/>
                </a:lnTo>
                <a:lnTo>
                  <a:pt x="287795" y="150078"/>
                </a:lnTo>
                <a:lnTo>
                  <a:pt x="291160" y="146716"/>
                </a:lnTo>
                <a:lnTo>
                  <a:pt x="294617" y="143354"/>
                </a:lnTo>
                <a:lnTo>
                  <a:pt x="296345" y="141628"/>
                </a:lnTo>
                <a:lnTo>
                  <a:pt x="298164" y="140174"/>
                </a:lnTo>
                <a:lnTo>
                  <a:pt x="300074" y="138811"/>
                </a:lnTo>
                <a:lnTo>
                  <a:pt x="301803" y="137721"/>
                </a:lnTo>
                <a:lnTo>
                  <a:pt x="300074" y="136176"/>
                </a:lnTo>
                <a:lnTo>
                  <a:pt x="298255" y="134723"/>
                </a:lnTo>
                <a:lnTo>
                  <a:pt x="296618" y="132996"/>
                </a:lnTo>
                <a:lnTo>
                  <a:pt x="294981" y="131361"/>
                </a:lnTo>
                <a:lnTo>
                  <a:pt x="293525" y="129453"/>
                </a:lnTo>
                <a:lnTo>
                  <a:pt x="292070" y="127636"/>
                </a:lnTo>
                <a:lnTo>
                  <a:pt x="290887" y="125637"/>
                </a:lnTo>
                <a:lnTo>
                  <a:pt x="289705" y="123547"/>
                </a:lnTo>
                <a:lnTo>
                  <a:pt x="288704" y="121548"/>
                </a:lnTo>
                <a:lnTo>
                  <a:pt x="287795" y="119277"/>
                </a:lnTo>
                <a:lnTo>
                  <a:pt x="286976" y="117005"/>
                </a:lnTo>
                <a:lnTo>
                  <a:pt x="286340" y="114734"/>
                </a:lnTo>
                <a:lnTo>
                  <a:pt x="285794" y="112371"/>
                </a:lnTo>
                <a:lnTo>
                  <a:pt x="285430" y="110009"/>
                </a:lnTo>
                <a:lnTo>
                  <a:pt x="285248" y="107465"/>
                </a:lnTo>
                <a:lnTo>
                  <a:pt x="285157" y="104921"/>
                </a:lnTo>
                <a:lnTo>
                  <a:pt x="285248" y="102740"/>
                </a:lnTo>
                <a:lnTo>
                  <a:pt x="285339" y="100559"/>
                </a:lnTo>
                <a:lnTo>
                  <a:pt x="285612" y="98561"/>
                </a:lnTo>
                <a:lnTo>
                  <a:pt x="285976" y="96471"/>
                </a:lnTo>
                <a:lnTo>
                  <a:pt x="286430" y="94381"/>
                </a:lnTo>
                <a:lnTo>
                  <a:pt x="286976" y="92473"/>
                </a:lnTo>
                <a:lnTo>
                  <a:pt x="287704" y="90474"/>
                </a:lnTo>
                <a:lnTo>
                  <a:pt x="288432" y="88566"/>
                </a:lnTo>
                <a:lnTo>
                  <a:pt x="289250" y="86749"/>
                </a:lnTo>
                <a:lnTo>
                  <a:pt x="290160" y="84932"/>
                </a:lnTo>
                <a:lnTo>
                  <a:pt x="291251" y="83205"/>
                </a:lnTo>
                <a:lnTo>
                  <a:pt x="292343" y="81479"/>
                </a:lnTo>
                <a:lnTo>
                  <a:pt x="293525" y="79934"/>
                </a:lnTo>
                <a:lnTo>
                  <a:pt x="294799" y="78299"/>
                </a:lnTo>
                <a:lnTo>
                  <a:pt x="296072" y="76845"/>
                </a:lnTo>
                <a:lnTo>
                  <a:pt x="297527" y="75300"/>
                </a:lnTo>
                <a:lnTo>
                  <a:pt x="298892" y="74028"/>
                </a:lnTo>
                <a:lnTo>
                  <a:pt x="300438" y="72665"/>
                </a:lnTo>
                <a:lnTo>
                  <a:pt x="301984" y="71484"/>
                </a:lnTo>
                <a:lnTo>
                  <a:pt x="303713" y="70212"/>
                </a:lnTo>
                <a:lnTo>
                  <a:pt x="305350" y="69213"/>
                </a:lnTo>
                <a:lnTo>
                  <a:pt x="307169" y="68213"/>
                </a:lnTo>
                <a:lnTo>
                  <a:pt x="308988" y="67214"/>
                </a:lnTo>
                <a:lnTo>
                  <a:pt x="310808" y="66396"/>
                </a:lnTo>
                <a:lnTo>
                  <a:pt x="312809" y="65760"/>
                </a:lnTo>
                <a:lnTo>
                  <a:pt x="314810" y="65124"/>
                </a:lnTo>
                <a:lnTo>
                  <a:pt x="316720" y="64488"/>
                </a:lnTo>
                <a:lnTo>
                  <a:pt x="318812" y="64034"/>
                </a:lnTo>
                <a:lnTo>
                  <a:pt x="320813" y="63670"/>
                </a:lnTo>
                <a:lnTo>
                  <a:pt x="322905" y="63398"/>
                </a:lnTo>
                <a:close/>
                <a:moveTo>
                  <a:pt x="195244" y="0"/>
                </a:moveTo>
                <a:lnTo>
                  <a:pt x="198332" y="91"/>
                </a:lnTo>
                <a:lnTo>
                  <a:pt x="201330" y="363"/>
                </a:lnTo>
                <a:lnTo>
                  <a:pt x="204328" y="727"/>
                </a:lnTo>
                <a:lnTo>
                  <a:pt x="207234" y="1181"/>
                </a:lnTo>
                <a:lnTo>
                  <a:pt x="210050" y="1817"/>
                </a:lnTo>
                <a:lnTo>
                  <a:pt x="212866" y="2725"/>
                </a:lnTo>
                <a:lnTo>
                  <a:pt x="215682" y="3634"/>
                </a:lnTo>
                <a:lnTo>
                  <a:pt x="218316" y="4633"/>
                </a:lnTo>
                <a:lnTo>
                  <a:pt x="220950" y="5905"/>
                </a:lnTo>
                <a:lnTo>
                  <a:pt x="223584" y="7177"/>
                </a:lnTo>
                <a:lnTo>
                  <a:pt x="225946" y="8722"/>
                </a:lnTo>
                <a:lnTo>
                  <a:pt x="228399" y="10175"/>
                </a:lnTo>
                <a:lnTo>
                  <a:pt x="230670" y="11901"/>
                </a:lnTo>
                <a:lnTo>
                  <a:pt x="232940" y="13628"/>
                </a:lnTo>
                <a:lnTo>
                  <a:pt x="235030" y="15535"/>
                </a:lnTo>
                <a:lnTo>
                  <a:pt x="237119" y="17534"/>
                </a:lnTo>
                <a:lnTo>
                  <a:pt x="239117" y="19533"/>
                </a:lnTo>
                <a:lnTo>
                  <a:pt x="240934" y="21713"/>
                </a:lnTo>
                <a:lnTo>
                  <a:pt x="242751" y="23985"/>
                </a:lnTo>
                <a:lnTo>
                  <a:pt x="244295" y="26347"/>
                </a:lnTo>
                <a:lnTo>
                  <a:pt x="245930" y="28618"/>
                </a:lnTo>
                <a:lnTo>
                  <a:pt x="247292" y="31162"/>
                </a:lnTo>
                <a:lnTo>
                  <a:pt x="248655" y="33706"/>
                </a:lnTo>
                <a:lnTo>
                  <a:pt x="249836" y="36340"/>
                </a:lnTo>
                <a:lnTo>
                  <a:pt x="250926" y="39066"/>
                </a:lnTo>
                <a:lnTo>
                  <a:pt x="251834" y="41882"/>
                </a:lnTo>
                <a:lnTo>
                  <a:pt x="252561" y="44699"/>
                </a:lnTo>
                <a:lnTo>
                  <a:pt x="253197" y="47515"/>
                </a:lnTo>
                <a:lnTo>
                  <a:pt x="253832" y="50422"/>
                </a:lnTo>
                <a:lnTo>
                  <a:pt x="254196" y="53420"/>
                </a:lnTo>
                <a:lnTo>
                  <a:pt x="254377" y="56418"/>
                </a:lnTo>
                <a:lnTo>
                  <a:pt x="254468" y="59507"/>
                </a:lnTo>
                <a:lnTo>
                  <a:pt x="254377" y="63051"/>
                </a:lnTo>
                <a:lnTo>
                  <a:pt x="254105" y="66503"/>
                </a:lnTo>
                <a:lnTo>
                  <a:pt x="253469" y="69864"/>
                </a:lnTo>
                <a:lnTo>
                  <a:pt x="252742" y="73135"/>
                </a:lnTo>
                <a:lnTo>
                  <a:pt x="251925" y="76315"/>
                </a:lnTo>
                <a:lnTo>
                  <a:pt x="250835" y="79404"/>
                </a:lnTo>
                <a:lnTo>
                  <a:pt x="249472" y="82402"/>
                </a:lnTo>
                <a:lnTo>
                  <a:pt x="248110" y="85309"/>
                </a:lnTo>
                <a:lnTo>
                  <a:pt x="246475" y="88035"/>
                </a:lnTo>
                <a:lnTo>
                  <a:pt x="244749" y="90760"/>
                </a:lnTo>
                <a:lnTo>
                  <a:pt x="242751" y="93395"/>
                </a:lnTo>
                <a:lnTo>
                  <a:pt x="240661" y="95848"/>
                </a:lnTo>
                <a:lnTo>
                  <a:pt x="238481" y="98301"/>
                </a:lnTo>
                <a:lnTo>
                  <a:pt x="236120" y="100481"/>
                </a:lnTo>
                <a:lnTo>
                  <a:pt x="233576" y="102753"/>
                </a:lnTo>
                <a:lnTo>
                  <a:pt x="230942" y="104842"/>
                </a:lnTo>
                <a:lnTo>
                  <a:pt x="234394" y="106841"/>
                </a:lnTo>
                <a:lnTo>
                  <a:pt x="237755" y="108930"/>
                </a:lnTo>
                <a:lnTo>
                  <a:pt x="241116" y="111292"/>
                </a:lnTo>
                <a:lnTo>
                  <a:pt x="244476" y="113836"/>
                </a:lnTo>
                <a:lnTo>
                  <a:pt x="247656" y="116562"/>
                </a:lnTo>
                <a:lnTo>
                  <a:pt x="250744" y="119469"/>
                </a:lnTo>
                <a:lnTo>
                  <a:pt x="253742" y="122467"/>
                </a:lnTo>
                <a:lnTo>
                  <a:pt x="256648" y="125738"/>
                </a:lnTo>
                <a:lnTo>
                  <a:pt x="259464" y="129099"/>
                </a:lnTo>
                <a:lnTo>
                  <a:pt x="262189" y="132552"/>
                </a:lnTo>
                <a:lnTo>
                  <a:pt x="264914" y="136186"/>
                </a:lnTo>
                <a:lnTo>
                  <a:pt x="267458" y="140001"/>
                </a:lnTo>
                <a:lnTo>
                  <a:pt x="270001" y="143817"/>
                </a:lnTo>
                <a:lnTo>
                  <a:pt x="272363" y="147815"/>
                </a:lnTo>
                <a:lnTo>
                  <a:pt x="274633" y="151994"/>
                </a:lnTo>
                <a:lnTo>
                  <a:pt x="276814" y="156173"/>
                </a:lnTo>
                <a:lnTo>
                  <a:pt x="278903" y="160443"/>
                </a:lnTo>
                <a:lnTo>
                  <a:pt x="280719" y="164804"/>
                </a:lnTo>
                <a:lnTo>
                  <a:pt x="282627" y="169346"/>
                </a:lnTo>
                <a:lnTo>
                  <a:pt x="284353" y="173798"/>
                </a:lnTo>
                <a:lnTo>
                  <a:pt x="285897" y="178431"/>
                </a:lnTo>
                <a:lnTo>
                  <a:pt x="287441" y="183065"/>
                </a:lnTo>
                <a:lnTo>
                  <a:pt x="288713" y="187789"/>
                </a:lnTo>
                <a:lnTo>
                  <a:pt x="289894" y="192422"/>
                </a:lnTo>
                <a:lnTo>
                  <a:pt x="291075" y="197238"/>
                </a:lnTo>
                <a:lnTo>
                  <a:pt x="291983" y="202143"/>
                </a:lnTo>
                <a:lnTo>
                  <a:pt x="292801" y="206868"/>
                </a:lnTo>
                <a:lnTo>
                  <a:pt x="293527" y="211774"/>
                </a:lnTo>
                <a:lnTo>
                  <a:pt x="293981" y="216589"/>
                </a:lnTo>
                <a:lnTo>
                  <a:pt x="294436" y="221404"/>
                </a:lnTo>
                <a:lnTo>
                  <a:pt x="294617" y="226310"/>
                </a:lnTo>
                <a:lnTo>
                  <a:pt x="294708" y="231034"/>
                </a:lnTo>
                <a:lnTo>
                  <a:pt x="95962" y="231034"/>
                </a:lnTo>
                <a:lnTo>
                  <a:pt x="96053" y="226310"/>
                </a:lnTo>
                <a:lnTo>
                  <a:pt x="96234" y="221404"/>
                </a:lnTo>
                <a:lnTo>
                  <a:pt x="96598" y="216589"/>
                </a:lnTo>
                <a:lnTo>
                  <a:pt x="97143" y="211774"/>
                </a:lnTo>
                <a:lnTo>
                  <a:pt x="97779" y="206868"/>
                </a:lnTo>
                <a:lnTo>
                  <a:pt x="98687" y="202143"/>
                </a:lnTo>
                <a:lnTo>
                  <a:pt x="99595" y="197328"/>
                </a:lnTo>
                <a:lnTo>
                  <a:pt x="100594" y="192513"/>
                </a:lnTo>
                <a:lnTo>
                  <a:pt x="101866" y="187789"/>
                </a:lnTo>
                <a:lnTo>
                  <a:pt x="103229" y="183065"/>
                </a:lnTo>
                <a:lnTo>
                  <a:pt x="104682" y="178431"/>
                </a:lnTo>
                <a:lnTo>
                  <a:pt x="106226" y="173798"/>
                </a:lnTo>
                <a:lnTo>
                  <a:pt x="108043" y="169346"/>
                </a:lnTo>
                <a:lnTo>
                  <a:pt x="109769" y="164895"/>
                </a:lnTo>
                <a:lnTo>
                  <a:pt x="111767" y="160534"/>
                </a:lnTo>
                <a:lnTo>
                  <a:pt x="113856" y="156173"/>
                </a:lnTo>
                <a:lnTo>
                  <a:pt x="115946" y="151994"/>
                </a:lnTo>
                <a:lnTo>
                  <a:pt x="118307" y="147905"/>
                </a:lnTo>
                <a:lnTo>
                  <a:pt x="120669" y="143908"/>
                </a:lnTo>
                <a:lnTo>
                  <a:pt x="123121" y="140092"/>
                </a:lnTo>
                <a:lnTo>
                  <a:pt x="125756" y="136186"/>
                </a:lnTo>
                <a:lnTo>
                  <a:pt x="128299" y="132642"/>
                </a:lnTo>
                <a:lnTo>
                  <a:pt x="131115" y="129099"/>
                </a:lnTo>
                <a:lnTo>
                  <a:pt x="133931" y="125829"/>
                </a:lnTo>
                <a:lnTo>
                  <a:pt x="136928" y="122558"/>
                </a:lnTo>
                <a:lnTo>
                  <a:pt x="139926" y="119560"/>
                </a:lnTo>
                <a:lnTo>
                  <a:pt x="143014" y="116653"/>
                </a:lnTo>
                <a:lnTo>
                  <a:pt x="146193" y="113927"/>
                </a:lnTo>
                <a:lnTo>
                  <a:pt x="149463" y="111383"/>
                </a:lnTo>
                <a:lnTo>
                  <a:pt x="152734" y="109021"/>
                </a:lnTo>
                <a:lnTo>
                  <a:pt x="156276" y="106932"/>
                </a:lnTo>
                <a:lnTo>
                  <a:pt x="159728" y="104933"/>
                </a:lnTo>
                <a:lnTo>
                  <a:pt x="157094" y="102843"/>
                </a:lnTo>
                <a:lnTo>
                  <a:pt x="154550" y="100572"/>
                </a:lnTo>
                <a:lnTo>
                  <a:pt x="152189" y="98301"/>
                </a:lnTo>
                <a:lnTo>
                  <a:pt x="149918" y="95848"/>
                </a:lnTo>
                <a:lnTo>
                  <a:pt x="147919" y="93304"/>
                </a:lnTo>
                <a:lnTo>
                  <a:pt x="145921" y="90669"/>
                </a:lnTo>
                <a:lnTo>
                  <a:pt x="144195" y="87853"/>
                </a:lnTo>
                <a:lnTo>
                  <a:pt x="142560" y="84946"/>
                </a:lnTo>
                <a:lnTo>
                  <a:pt x="141198" y="82038"/>
                </a:lnTo>
                <a:lnTo>
                  <a:pt x="139835" y="78950"/>
                </a:lnTo>
                <a:lnTo>
                  <a:pt x="138745" y="75770"/>
                </a:lnTo>
                <a:lnTo>
                  <a:pt x="137927" y="72590"/>
                </a:lnTo>
                <a:lnTo>
                  <a:pt x="137110" y="69229"/>
                </a:lnTo>
                <a:lnTo>
                  <a:pt x="136565" y="65867"/>
                </a:lnTo>
                <a:lnTo>
                  <a:pt x="136292" y="62324"/>
                </a:lnTo>
                <a:lnTo>
                  <a:pt x="136202" y="58690"/>
                </a:lnTo>
                <a:lnTo>
                  <a:pt x="136292" y="55692"/>
                </a:lnTo>
                <a:lnTo>
                  <a:pt x="136474" y="52693"/>
                </a:lnTo>
                <a:lnTo>
                  <a:pt x="136837" y="49695"/>
                </a:lnTo>
                <a:lnTo>
                  <a:pt x="137382" y="46788"/>
                </a:lnTo>
                <a:lnTo>
                  <a:pt x="138109" y="44063"/>
                </a:lnTo>
                <a:lnTo>
                  <a:pt x="138836" y="41246"/>
                </a:lnTo>
                <a:lnTo>
                  <a:pt x="139744" y="38430"/>
                </a:lnTo>
                <a:lnTo>
                  <a:pt x="140743" y="35795"/>
                </a:lnTo>
                <a:lnTo>
                  <a:pt x="142015" y="33161"/>
                </a:lnTo>
                <a:lnTo>
                  <a:pt x="143287" y="30617"/>
                </a:lnTo>
                <a:lnTo>
                  <a:pt x="144740" y="28164"/>
                </a:lnTo>
                <a:lnTo>
                  <a:pt x="146284" y="25711"/>
                </a:lnTo>
                <a:lnTo>
                  <a:pt x="147919" y="23530"/>
                </a:lnTo>
                <a:lnTo>
                  <a:pt x="149645" y="21259"/>
                </a:lnTo>
                <a:lnTo>
                  <a:pt x="151553" y="19169"/>
                </a:lnTo>
                <a:lnTo>
                  <a:pt x="153551" y="17080"/>
                </a:lnTo>
                <a:lnTo>
                  <a:pt x="155549" y="15172"/>
                </a:lnTo>
                <a:lnTo>
                  <a:pt x="157729" y="13355"/>
                </a:lnTo>
                <a:lnTo>
                  <a:pt x="159909" y="11629"/>
                </a:lnTo>
                <a:lnTo>
                  <a:pt x="162271" y="9994"/>
                </a:lnTo>
                <a:lnTo>
                  <a:pt x="164633" y="8449"/>
                </a:lnTo>
                <a:lnTo>
                  <a:pt x="167085" y="6995"/>
                </a:lnTo>
                <a:lnTo>
                  <a:pt x="169720" y="5814"/>
                </a:lnTo>
                <a:lnTo>
                  <a:pt x="172354" y="4542"/>
                </a:lnTo>
                <a:lnTo>
                  <a:pt x="174988" y="3543"/>
                </a:lnTo>
                <a:lnTo>
                  <a:pt x="177804" y="2635"/>
                </a:lnTo>
                <a:lnTo>
                  <a:pt x="180620" y="1817"/>
                </a:lnTo>
                <a:lnTo>
                  <a:pt x="183345" y="1181"/>
                </a:lnTo>
                <a:lnTo>
                  <a:pt x="186251" y="727"/>
                </a:lnTo>
                <a:lnTo>
                  <a:pt x="189249" y="363"/>
                </a:lnTo>
                <a:lnTo>
                  <a:pt x="192247" y="91"/>
                </a:lnTo>
                <a:close/>
              </a:path>
            </a:pathLst>
          </a:custGeom>
          <a:blipFill dpi="0"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lumMod val="85000"/>
                  </a:schemeClr>
                </a:solidFill>
              </a:rPr>
              <a:t> </a:t>
            </a:r>
            <a:endParaRPr lang="zh-CN" altLang="en-US" dirty="0">
              <a:solidFill>
                <a:schemeClr val="bg1">
                  <a:lumMod val="85000"/>
                </a:schemeClr>
              </a:solidFill>
            </a:endParaRPr>
          </a:p>
        </p:txBody>
      </p:sp>
      <p:sp>
        <p:nvSpPr>
          <p:cNvPr id="47" name="椭圆 46"/>
          <p:cNvSpPr/>
          <p:nvPr/>
        </p:nvSpPr>
        <p:spPr>
          <a:xfrm>
            <a:off x="1177269" y="2526848"/>
            <a:ext cx="291712" cy="291708"/>
          </a:xfrm>
          <a:prstGeom prst="ellipse">
            <a:avLst/>
          </a:prstGeom>
          <a:blipFill dpi="0"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48" name="椭圆 47"/>
          <p:cNvSpPr/>
          <p:nvPr/>
        </p:nvSpPr>
        <p:spPr>
          <a:xfrm>
            <a:off x="1177269" y="3830794"/>
            <a:ext cx="291712" cy="291708"/>
          </a:xfrm>
          <a:prstGeom prst="ellipse">
            <a:avLst/>
          </a:prstGeom>
          <a:blipFill dpi="0"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49" name="椭圆 48"/>
          <p:cNvSpPr/>
          <p:nvPr/>
        </p:nvSpPr>
        <p:spPr>
          <a:xfrm>
            <a:off x="1177269" y="5088440"/>
            <a:ext cx="291712" cy="291708"/>
          </a:xfrm>
          <a:prstGeom prst="ellipse">
            <a:avLst/>
          </a:prstGeom>
          <a:blipFill dpi="0"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51" name="矩形 50"/>
          <p:cNvSpPr>
            <a:spLocks noChangeArrowheads="1"/>
          </p:cNvSpPr>
          <p:nvPr/>
        </p:nvSpPr>
        <p:spPr bwMode="auto">
          <a:xfrm>
            <a:off x="1589248" y="2524810"/>
            <a:ext cx="3995154" cy="3804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Training programs</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53" name="矩形 52"/>
          <p:cNvSpPr>
            <a:spLocks noChangeArrowheads="1"/>
          </p:cNvSpPr>
          <p:nvPr/>
        </p:nvSpPr>
        <p:spPr bwMode="auto">
          <a:xfrm>
            <a:off x="1589248" y="3831919"/>
            <a:ext cx="3850657" cy="3804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Regular communication</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55" name="矩形 54"/>
          <p:cNvSpPr>
            <a:spLocks noChangeArrowheads="1"/>
          </p:cNvSpPr>
          <p:nvPr/>
        </p:nvSpPr>
        <p:spPr bwMode="auto">
          <a:xfrm>
            <a:off x="1589248" y="5101377"/>
            <a:ext cx="3521476" cy="3804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Expand training</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57" name="Freeform 435"/>
          <p:cNvSpPr>
            <a:spLocks/>
          </p:cNvSpPr>
          <p:nvPr/>
        </p:nvSpPr>
        <p:spPr bwMode="auto">
          <a:xfrm>
            <a:off x="8205919" y="1666537"/>
            <a:ext cx="355306" cy="439936"/>
          </a:xfrm>
          <a:custGeom>
            <a:avLst/>
            <a:gdLst>
              <a:gd name="T0" fmla="*/ 1515 w 2188"/>
              <a:gd name="T1" fmla="*/ 1131 h 2543"/>
              <a:gd name="T2" fmla="*/ 1593 w 2188"/>
              <a:gd name="T3" fmla="*/ 1055 h 2543"/>
              <a:gd name="T4" fmla="*/ 1657 w 2188"/>
              <a:gd name="T5" fmla="*/ 969 h 2543"/>
              <a:gd name="T6" fmla="*/ 1705 w 2188"/>
              <a:gd name="T7" fmla="*/ 874 h 2543"/>
              <a:gd name="T8" fmla="*/ 1734 w 2188"/>
              <a:gd name="T9" fmla="*/ 769 h 2543"/>
              <a:gd name="T10" fmla="*/ 1745 w 2188"/>
              <a:gd name="T11" fmla="*/ 655 h 2543"/>
              <a:gd name="T12" fmla="*/ 1742 w 2188"/>
              <a:gd name="T13" fmla="*/ 588 h 2543"/>
              <a:gd name="T14" fmla="*/ 1724 w 2188"/>
              <a:gd name="T15" fmla="*/ 492 h 2543"/>
              <a:gd name="T16" fmla="*/ 1694 w 2188"/>
              <a:gd name="T17" fmla="*/ 400 h 2543"/>
              <a:gd name="T18" fmla="*/ 1651 w 2188"/>
              <a:gd name="T19" fmla="*/ 315 h 2543"/>
              <a:gd name="T20" fmla="*/ 1596 w 2188"/>
              <a:gd name="T21" fmla="*/ 239 h 2543"/>
              <a:gd name="T22" fmla="*/ 1531 w 2188"/>
              <a:gd name="T23" fmla="*/ 171 h 2543"/>
              <a:gd name="T24" fmla="*/ 1458 w 2188"/>
              <a:gd name="T25" fmla="*/ 112 h 2543"/>
              <a:gd name="T26" fmla="*/ 1376 w 2188"/>
              <a:gd name="T27" fmla="*/ 65 h 2543"/>
              <a:gd name="T28" fmla="*/ 1287 w 2188"/>
              <a:gd name="T29" fmla="*/ 30 h 2543"/>
              <a:gd name="T30" fmla="*/ 1193 w 2188"/>
              <a:gd name="T31" fmla="*/ 8 h 2543"/>
              <a:gd name="T32" fmla="*/ 1093 w 2188"/>
              <a:gd name="T33" fmla="*/ 0 h 2543"/>
              <a:gd name="T34" fmla="*/ 1027 w 2188"/>
              <a:gd name="T35" fmla="*/ 4 h 2543"/>
              <a:gd name="T36" fmla="*/ 932 w 2188"/>
              <a:gd name="T37" fmla="*/ 20 h 2543"/>
              <a:gd name="T38" fmla="*/ 841 w 2188"/>
              <a:gd name="T39" fmla="*/ 50 h 2543"/>
              <a:gd name="T40" fmla="*/ 756 w 2188"/>
              <a:gd name="T41" fmla="*/ 93 h 2543"/>
              <a:gd name="T42" fmla="*/ 680 w 2188"/>
              <a:gd name="T43" fmla="*/ 147 h 2543"/>
              <a:gd name="T44" fmla="*/ 612 w 2188"/>
              <a:gd name="T45" fmla="*/ 211 h 2543"/>
              <a:gd name="T46" fmla="*/ 554 w 2188"/>
              <a:gd name="T47" fmla="*/ 283 h 2543"/>
              <a:gd name="T48" fmla="*/ 507 w 2188"/>
              <a:gd name="T49" fmla="*/ 365 h 2543"/>
              <a:gd name="T50" fmla="*/ 472 w 2188"/>
              <a:gd name="T51" fmla="*/ 454 h 2543"/>
              <a:gd name="T52" fmla="*/ 450 w 2188"/>
              <a:gd name="T53" fmla="*/ 547 h 2543"/>
              <a:gd name="T54" fmla="*/ 443 w 2188"/>
              <a:gd name="T55" fmla="*/ 646 h 2543"/>
              <a:gd name="T56" fmla="*/ 447 w 2188"/>
              <a:gd name="T57" fmla="*/ 725 h 2543"/>
              <a:gd name="T58" fmla="*/ 471 w 2188"/>
              <a:gd name="T59" fmla="*/ 834 h 2543"/>
              <a:gd name="T60" fmla="*/ 513 w 2188"/>
              <a:gd name="T61" fmla="*/ 935 h 2543"/>
              <a:gd name="T62" fmla="*/ 572 w 2188"/>
              <a:gd name="T63" fmla="*/ 1027 h 2543"/>
              <a:gd name="T64" fmla="*/ 645 w 2188"/>
              <a:gd name="T65" fmla="*/ 1107 h 2543"/>
              <a:gd name="T66" fmla="*/ 702 w 2188"/>
              <a:gd name="T67" fmla="*/ 1155 h 2543"/>
              <a:gd name="T68" fmla="*/ 589 w 2188"/>
              <a:gd name="T69" fmla="*/ 1226 h 2543"/>
              <a:gd name="T70" fmla="*/ 484 w 2188"/>
              <a:gd name="T71" fmla="*/ 1316 h 2543"/>
              <a:gd name="T72" fmla="*/ 387 w 2188"/>
              <a:gd name="T73" fmla="*/ 1421 h 2543"/>
              <a:gd name="T74" fmla="*/ 299 w 2188"/>
              <a:gd name="T75" fmla="*/ 1542 h 2543"/>
              <a:gd name="T76" fmla="*/ 220 w 2188"/>
              <a:gd name="T77" fmla="*/ 1673 h 2543"/>
              <a:gd name="T78" fmla="*/ 152 w 2188"/>
              <a:gd name="T79" fmla="*/ 1815 h 2543"/>
              <a:gd name="T80" fmla="*/ 96 w 2188"/>
              <a:gd name="T81" fmla="*/ 1964 h 2543"/>
              <a:gd name="T82" fmla="*/ 51 w 2188"/>
              <a:gd name="T83" fmla="*/ 2119 h 2543"/>
              <a:gd name="T84" fmla="*/ 20 w 2188"/>
              <a:gd name="T85" fmla="*/ 2277 h 2543"/>
              <a:gd name="T86" fmla="*/ 3 w 2188"/>
              <a:gd name="T87" fmla="*/ 2437 h 2543"/>
              <a:gd name="T88" fmla="*/ 2188 w 2188"/>
              <a:gd name="T89" fmla="*/ 2543 h 2543"/>
              <a:gd name="T90" fmla="*/ 2185 w 2188"/>
              <a:gd name="T91" fmla="*/ 2437 h 2543"/>
              <a:gd name="T92" fmla="*/ 2167 w 2188"/>
              <a:gd name="T93" fmla="*/ 2277 h 2543"/>
              <a:gd name="T94" fmla="*/ 2135 w 2188"/>
              <a:gd name="T95" fmla="*/ 2118 h 2543"/>
              <a:gd name="T96" fmla="*/ 2091 w 2188"/>
              <a:gd name="T97" fmla="*/ 1964 h 2543"/>
              <a:gd name="T98" fmla="*/ 2034 w 2188"/>
              <a:gd name="T99" fmla="*/ 1814 h 2543"/>
              <a:gd name="T100" fmla="*/ 1967 w 2188"/>
              <a:gd name="T101" fmla="*/ 1673 h 2543"/>
              <a:gd name="T102" fmla="*/ 1888 w 2188"/>
              <a:gd name="T103" fmla="*/ 1541 h 2543"/>
              <a:gd name="T104" fmla="*/ 1800 w 2188"/>
              <a:gd name="T105" fmla="*/ 1421 h 2543"/>
              <a:gd name="T106" fmla="*/ 1704 w 2188"/>
              <a:gd name="T107" fmla="*/ 1315 h 2543"/>
              <a:gd name="T108" fmla="*/ 1598 w 2188"/>
              <a:gd name="T109" fmla="*/ 1225 h 2543"/>
              <a:gd name="T110" fmla="*/ 1486 w 2188"/>
              <a:gd name="T111" fmla="*/ 1154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8" h="2543">
                <a:moveTo>
                  <a:pt x="1486" y="1154"/>
                </a:moveTo>
                <a:lnTo>
                  <a:pt x="1486" y="1154"/>
                </a:lnTo>
                <a:lnTo>
                  <a:pt x="1515" y="1131"/>
                </a:lnTo>
                <a:lnTo>
                  <a:pt x="1543" y="1106"/>
                </a:lnTo>
                <a:lnTo>
                  <a:pt x="1569" y="1082"/>
                </a:lnTo>
                <a:lnTo>
                  <a:pt x="1593" y="1055"/>
                </a:lnTo>
                <a:lnTo>
                  <a:pt x="1616" y="1028"/>
                </a:lnTo>
                <a:lnTo>
                  <a:pt x="1638" y="999"/>
                </a:lnTo>
                <a:lnTo>
                  <a:pt x="1657" y="969"/>
                </a:lnTo>
                <a:lnTo>
                  <a:pt x="1675" y="939"/>
                </a:lnTo>
                <a:lnTo>
                  <a:pt x="1690" y="907"/>
                </a:lnTo>
                <a:lnTo>
                  <a:pt x="1705" y="874"/>
                </a:lnTo>
                <a:lnTo>
                  <a:pt x="1717" y="840"/>
                </a:lnTo>
                <a:lnTo>
                  <a:pt x="1726" y="805"/>
                </a:lnTo>
                <a:lnTo>
                  <a:pt x="1734" y="769"/>
                </a:lnTo>
                <a:lnTo>
                  <a:pt x="1741" y="732"/>
                </a:lnTo>
                <a:lnTo>
                  <a:pt x="1744" y="694"/>
                </a:lnTo>
                <a:lnTo>
                  <a:pt x="1745" y="655"/>
                </a:lnTo>
                <a:lnTo>
                  <a:pt x="1745" y="655"/>
                </a:lnTo>
                <a:lnTo>
                  <a:pt x="1744" y="621"/>
                </a:lnTo>
                <a:lnTo>
                  <a:pt x="1742" y="588"/>
                </a:lnTo>
                <a:lnTo>
                  <a:pt x="1738" y="555"/>
                </a:lnTo>
                <a:lnTo>
                  <a:pt x="1731" y="523"/>
                </a:lnTo>
                <a:lnTo>
                  <a:pt x="1724" y="492"/>
                </a:lnTo>
                <a:lnTo>
                  <a:pt x="1716" y="461"/>
                </a:lnTo>
                <a:lnTo>
                  <a:pt x="1706" y="430"/>
                </a:lnTo>
                <a:lnTo>
                  <a:pt x="1694" y="400"/>
                </a:lnTo>
                <a:lnTo>
                  <a:pt x="1681" y="371"/>
                </a:lnTo>
                <a:lnTo>
                  <a:pt x="1666" y="343"/>
                </a:lnTo>
                <a:lnTo>
                  <a:pt x="1651" y="315"/>
                </a:lnTo>
                <a:lnTo>
                  <a:pt x="1633" y="290"/>
                </a:lnTo>
                <a:lnTo>
                  <a:pt x="1616" y="264"/>
                </a:lnTo>
                <a:lnTo>
                  <a:pt x="1596" y="239"/>
                </a:lnTo>
                <a:lnTo>
                  <a:pt x="1576" y="215"/>
                </a:lnTo>
                <a:lnTo>
                  <a:pt x="1554" y="193"/>
                </a:lnTo>
                <a:lnTo>
                  <a:pt x="1531" y="171"/>
                </a:lnTo>
                <a:lnTo>
                  <a:pt x="1508" y="150"/>
                </a:lnTo>
                <a:lnTo>
                  <a:pt x="1483" y="131"/>
                </a:lnTo>
                <a:lnTo>
                  <a:pt x="1458" y="112"/>
                </a:lnTo>
                <a:lnTo>
                  <a:pt x="1431" y="96"/>
                </a:lnTo>
                <a:lnTo>
                  <a:pt x="1405" y="79"/>
                </a:lnTo>
                <a:lnTo>
                  <a:pt x="1376" y="65"/>
                </a:lnTo>
                <a:lnTo>
                  <a:pt x="1347" y="51"/>
                </a:lnTo>
                <a:lnTo>
                  <a:pt x="1318" y="40"/>
                </a:lnTo>
                <a:lnTo>
                  <a:pt x="1287" y="30"/>
                </a:lnTo>
                <a:lnTo>
                  <a:pt x="1256" y="20"/>
                </a:lnTo>
                <a:lnTo>
                  <a:pt x="1225" y="13"/>
                </a:lnTo>
                <a:lnTo>
                  <a:pt x="1193" y="8"/>
                </a:lnTo>
                <a:lnTo>
                  <a:pt x="1160" y="4"/>
                </a:lnTo>
                <a:lnTo>
                  <a:pt x="1127" y="1"/>
                </a:lnTo>
                <a:lnTo>
                  <a:pt x="1093" y="0"/>
                </a:lnTo>
                <a:lnTo>
                  <a:pt x="1093" y="0"/>
                </a:lnTo>
                <a:lnTo>
                  <a:pt x="1060" y="1"/>
                </a:lnTo>
                <a:lnTo>
                  <a:pt x="1027" y="4"/>
                </a:lnTo>
                <a:lnTo>
                  <a:pt x="994" y="8"/>
                </a:lnTo>
                <a:lnTo>
                  <a:pt x="962" y="13"/>
                </a:lnTo>
                <a:lnTo>
                  <a:pt x="932" y="20"/>
                </a:lnTo>
                <a:lnTo>
                  <a:pt x="901" y="29"/>
                </a:lnTo>
                <a:lnTo>
                  <a:pt x="870" y="39"/>
                </a:lnTo>
                <a:lnTo>
                  <a:pt x="841" y="50"/>
                </a:lnTo>
                <a:lnTo>
                  <a:pt x="812" y="64"/>
                </a:lnTo>
                <a:lnTo>
                  <a:pt x="783" y="77"/>
                </a:lnTo>
                <a:lnTo>
                  <a:pt x="756" y="93"/>
                </a:lnTo>
                <a:lnTo>
                  <a:pt x="730" y="110"/>
                </a:lnTo>
                <a:lnTo>
                  <a:pt x="704" y="128"/>
                </a:lnTo>
                <a:lnTo>
                  <a:pt x="680" y="147"/>
                </a:lnTo>
                <a:lnTo>
                  <a:pt x="656" y="167"/>
                </a:lnTo>
                <a:lnTo>
                  <a:pt x="634" y="188"/>
                </a:lnTo>
                <a:lnTo>
                  <a:pt x="612" y="211"/>
                </a:lnTo>
                <a:lnTo>
                  <a:pt x="591" y="234"/>
                </a:lnTo>
                <a:lnTo>
                  <a:pt x="572" y="259"/>
                </a:lnTo>
                <a:lnTo>
                  <a:pt x="554" y="283"/>
                </a:lnTo>
                <a:lnTo>
                  <a:pt x="537" y="310"/>
                </a:lnTo>
                <a:lnTo>
                  <a:pt x="521" y="337"/>
                </a:lnTo>
                <a:lnTo>
                  <a:pt x="507" y="365"/>
                </a:lnTo>
                <a:lnTo>
                  <a:pt x="493" y="394"/>
                </a:lnTo>
                <a:lnTo>
                  <a:pt x="482" y="423"/>
                </a:lnTo>
                <a:lnTo>
                  <a:pt x="472" y="454"/>
                </a:lnTo>
                <a:lnTo>
                  <a:pt x="464" y="485"/>
                </a:lnTo>
                <a:lnTo>
                  <a:pt x="456" y="515"/>
                </a:lnTo>
                <a:lnTo>
                  <a:pt x="450" y="547"/>
                </a:lnTo>
                <a:lnTo>
                  <a:pt x="446" y="580"/>
                </a:lnTo>
                <a:lnTo>
                  <a:pt x="444" y="613"/>
                </a:lnTo>
                <a:lnTo>
                  <a:pt x="443" y="646"/>
                </a:lnTo>
                <a:lnTo>
                  <a:pt x="443" y="646"/>
                </a:lnTo>
                <a:lnTo>
                  <a:pt x="444" y="686"/>
                </a:lnTo>
                <a:lnTo>
                  <a:pt x="447" y="725"/>
                </a:lnTo>
                <a:lnTo>
                  <a:pt x="453" y="762"/>
                </a:lnTo>
                <a:lnTo>
                  <a:pt x="462" y="799"/>
                </a:lnTo>
                <a:lnTo>
                  <a:pt x="471" y="834"/>
                </a:lnTo>
                <a:lnTo>
                  <a:pt x="483" y="869"/>
                </a:lnTo>
                <a:lnTo>
                  <a:pt x="498" y="903"/>
                </a:lnTo>
                <a:lnTo>
                  <a:pt x="513" y="935"/>
                </a:lnTo>
                <a:lnTo>
                  <a:pt x="531" y="967"/>
                </a:lnTo>
                <a:lnTo>
                  <a:pt x="550" y="998"/>
                </a:lnTo>
                <a:lnTo>
                  <a:pt x="572" y="1027"/>
                </a:lnTo>
                <a:lnTo>
                  <a:pt x="594" y="1055"/>
                </a:lnTo>
                <a:lnTo>
                  <a:pt x="619" y="1082"/>
                </a:lnTo>
                <a:lnTo>
                  <a:pt x="645" y="1107"/>
                </a:lnTo>
                <a:lnTo>
                  <a:pt x="673" y="1132"/>
                </a:lnTo>
                <a:lnTo>
                  <a:pt x="702" y="1155"/>
                </a:lnTo>
                <a:lnTo>
                  <a:pt x="702" y="1155"/>
                </a:lnTo>
                <a:lnTo>
                  <a:pt x="664" y="1177"/>
                </a:lnTo>
                <a:lnTo>
                  <a:pt x="625" y="1200"/>
                </a:lnTo>
                <a:lnTo>
                  <a:pt x="589" y="1226"/>
                </a:lnTo>
                <a:lnTo>
                  <a:pt x="553" y="1254"/>
                </a:lnTo>
                <a:lnTo>
                  <a:pt x="518" y="1284"/>
                </a:lnTo>
                <a:lnTo>
                  <a:pt x="484" y="1316"/>
                </a:lnTo>
                <a:lnTo>
                  <a:pt x="451" y="1349"/>
                </a:lnTo>
                <a:lnTo>
                  <a:pt x="418" y="1385"/>
                </a:lnTo>
                <a:lnTo>
                  <a:pt x="387" y="1421"/>
                </a:lnTo>
                <a:lnTo>
                  <a:pt x="356" y="1460"/>
                </a:lnTo>
                <a:lnTo>
                  <a:pt x="328" y="1499"/>
                </a:lnTo>
                <a:lnTo>
                  <a:pt x="299" y="1542"/>
                </a:lnTo>
                <a:lnTo>
                  <a:pt x="272" y="1584"/>
                </a:lnTo>
                <a:lnTo>
                  <a:pt x="246" y="1628"/>
                </a:lnTo>
                <a:lnTo>
                  <a:pt x="220" y="1673"/>
                </a:lnTo>
                <a:lnTo>
                  <a:pt x="197" y="1719"/>
                </a:lnTo>
                <a:lnTo>
                  <a:pt x="174" y="1767"/>
                </a:lnTo>
                <a:lnTo>
                  <a:pt x="152" y="1815"/>
                </a:lnTo>
                <a:lnTo>
                  <a:pt x="133" y="1864"/>
                </a:lnTo>
                <a:lnTo>
                  <a:pt x="113" y="1913"/>
                </a:lnTo>
                <a:lnTo>
                  <a:pt x="96" y="1964"/>
                </a:lnTo>
                <a:lnTo>
                  <a:pt x="80" y="2015"/>
                </a:lnTo>
                <a:lnTo>
                  <a:pt x="65" y="2067"/>
                </a:lnTo>
                <a:lnTo>
                  <a:pt x="51" y="2119"/>
                </a:lnTo>
                <a:lnTo>
                  <a:pt x="40" y="2172"/>
                </a:lnTo>
                <a:lnTo>
                  <a:pt x="30" y="2225"/>
                </a:lnTo>
                <a:lnTo>
                  <a:pt x="20" y="2277"/>
                </a:lnTo>
                <a:lnTo>
                  <a:pt x="13" y="2331"/>
                </a:lnTo>
                <a:lnTo>
                  <a:pt x="7" y="2384"/>
                </a:lnTo>
                <a:lnTo>
                  <a:pt x="3" y="2437"/>
                </a:lnTo>
                <a:lnTo>
                  <a:pt x="1" y="2491"/>
                </a:lnTo>
                <a:lnTo>
                  <a:pt x="0" y="2543"/>
                </a:lnTo>
                <a:lnTo>
                  <a:pt x="2188" y="2543"/>
                </a:lnTo>
                <a:lnTo>
                  <a:pt x="2188" y="2543"/>
                </a:lnTo>
                <a:lnTo>
                  <a:pt x="2187" y="2491"/>
                </a:lnTo>
                <a:lnTo>
                  <a:pt x="2185" y="2437"/>
                </a:lnTo>
                <a:lnTo>
                  <a:pt x="2180" y="2384"/>
                </a:lnTo>
                <a:lnTo>
                  <a:pt x="2175" y="2331"/>
                </a:lnTo>
                <a:lnTo>
                  <a:pt x="2167" y="2277"/>
                </a:lnTo>
                <a:lnTo>
                  <a:pt x="2158" y="2225"/>
                </a:lnTo>
                <a:lnTo>
                  <a:pt x="2148" y="2171"/>
                </a:lnTo>
                <a:lnTo>
                  <a:pt x="2135" y="2118"/>
                </a:lnTo>
                <a:lnTo>
                  <a:pt x="2122" y="2067"/>
                </a:lnTo>
                <a:lnTo>
                  <a:pt x="2108" y="2015"/>
                </a:lnTo>
                <a:lnTo>
                  <a:pt x="2091" y="1964"/>
                </a:lnTo>
                <a:lnTo>
                  <a:pt x="2074" y="1913"/>
                </a:lnTo>
                <a:lnTo>
                  <a:pt x="2055" y="1864"/>
                </a:lnTo>
                <a:lnTo>
                  <a:pt x="2034" y="1814"/>
                </a:lnTo>
                <a:lnTo>
                  <a:pt x="2014" y="1766"/>
                </a:lnTo>
                <a:lnTo>
                  <a:pt x="1991" y="1719"/>
                </a:lnTo>
                <a:lnTo>
                  <a:pt x="1967" y="1673"/>
                </a:lnTo>
                <a:lnTo>
                  <a:pt x="1942" y="1627"/>
                </a:lnTo>
                <a:lnTo>
                  <a:pt x="1916" y="1583"/>
                </a:lnTo>
                <a:lnTo>
                  <a:pt x="1888" y="1541"/>
                </a:lnTo>
                <a:lnTo>
                  <a:pt x="1860" y="1499"/>
                </a:lnTo>
                <a:lnTo>
                  <a:pt x="1830" y="1459"/>
                </a:lnTo>
                <a:lnTo>
                  <a:pt x="1800" y="1421"/>
                </a:lnTo>
                <a:lnTo>
                  <a:pt x="1769" y="1384"/>
                </a:lnTo>
                <a:lnTo>
                  <a:pt x="1737" y="1348"/>
                </a:lnTo>
                <a:lnTo>
                  <a:pt x="1704" y="1315"/>
                </a:lnTo>
                <a:lnTo>
                  <a:pt x="1670" y="1283"/>
                </a:lnTo>
                <a:lnTo>
                  <a:pt x="1635" y="1253"/>
                </a:lnTo>
                <a:lnTo>
                  <a:pt x="1598" y="1225"/>
                </a:lnTo>
                <a:lnTo>
                  <a:pt x="1561" y="1199"/>
                </a:lnTo>
                <a:lnTo>
                  <a:pt x="1524" y="1176"/>
                </a:lnTo>
                <a:lnTo>
                  <a:pt x="1486" y="1154"/>
                </a:lnTo>
                <a:lnTo>
                  <a:pt x="1486" y="1154"/>
                </a:lnTo>
                <a:close/>
              </a:path>
            </a:pathLst>
          </a:custGeom>
          <a:blipFill dpi="0" rotWithShape="1">
            <a:blip r:embed="rId5">
              <a:alphaModFix amt="50000"/>
              <a:duotone>
                <a:prstClr val="black"/>
                <a:schemeClr val="accent6">
                  <a:tint val="45000"/>
                  <a:satMod val="400000"/>
                </a:schemeClr>
              </a:duotone>
            </a:blip>
            <a:srcRect/>
            <a:tile tx="0" ty="0" sx="100000" sy="100000" flip="none" algn="tl"/>
          </a:blip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58" name="椭圆 57"/>
          <p:cNvSpPr/>
          <p:nvPr/>
        </p:nvSpPr>
        <p:spPr>
          <a:xfrm>
            <a:off x="11021262" y="2561573"/>
            <a:ext cx="291712" cy="291708"/>
          </a:xfrm>
          <a:prstGeom prst="ellipse">
            <a:avLst/>
          </a:prstGeom>
          <a:blipFill dpi="0" rotWithShape="1">
            <a:blip r:embed="rId5">
              <a:alphaModFix amt="50000"/>
              <a:duotone>
                <a:prstClr val="black"/>
                <a:schemeClr val="accent6">
                  <a:tint val="45000"/>
                  <a:satMod val="400000"/>
                </a:schemeClr>
              </a:duotone>
            </a:blip>
            <a:srcRect/>
            <a:tile tx="0" ty="0" sx="100000" sy="100000" flip="none" algn="tl"/>
          </a:blip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59" name="椭圆 58"/>
          <p:cNvSpPr/>
          <p:nvPr/>
        </p:nvSpPr>
        <p:spPr>
          <a:xfrm>
            <a:off x="11021262" y="3865519"/>
            <a:ext cx="291712" cy="291708"/>
          </a:xfrm>
          <a:prstGeom prst="ellipse">
            <a:avLst/>
          </a:prstGeom>
          <a:blipFill dpi="0" rotWithShape="1">
            <a:blip r:embed="rId5">
              <a:alphaModFix amt="50000"/>
              <a:duotone>
                <a:prstClr val="black"/>
                <a:schemeClr val="accent6">
                  <a:tint val="45000"/>
                  <a:satMod val="400000"/>
                </a:schemeClr>
              </a:duotone>
            </a:blip>
            <a:srcRect/>
            <a:tile tx="0" ty="0" sx="100000" sy="100000" flip="none" algn="tl"/>
          </a:blip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60" name="椭圆 59"/>
          <p:cNvSpPr/>
          <p:nvPr/>
        </p:nvSpPr>
        <p:spPr>
          <a:xfrm>
            <a:off x="11021262" y="5123165"/>
            <a:ext cx="291712" cy="291708"/>
          </a:xfrm>
          <a:prstGeom prst="ellipse">
            <a:avLst/>
          </a:prstGeom>
          <a:blipFill dpi="0" rotWithShape="1">
            <a:blip r:embed="rId5">
              <a:alphaModFix amt="50000"/>
              <a:duotone>
                <a:prstClr val="black"/>
                <a:schemeClr val="accent6">
                  <a:tint val="45000"/>
                  <a:satMod val="400000"/>
                </a:schemeClr>
              </a:duotone>
            </a:blip>
            <a:srcRect/>
            <a:tile tx="0" ty="0" sx="100000" sy="100000" flip="none" algn="tl"/>
          </a:blip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62" name="矩形 61"/>
          <p:cNvSpPr>
            <a:spLocks noChangeArrowheads="1"/>
          </p:cNvSpPr>
          <p:nvPr/>
        </p:nvSpPr>
        <p:spPr bwMode="auto">
          <a:xfrm>
            <a:off x="6163714" y="2536385"/>
            <a:ext cx="4783186" cy="4035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2000" b="1" cap="all" dirty="0">
                <a:solidFill>
                  <a:schemeClr val="bg1">
                    <a:lumMod val="85000"/>
                  </a:schemeClr>
                </a:solidFill>
                <a:latin typeface="方正兰亭纤黑简体" pitchFamily="65" charset="-122"/>
                <a:ea typeface="方正兰亭纤黑简体" pitchFamily="65" charset="-122"/>
                <a:cs typeface="+mj-cs"/>
              </a:rPr>
              <a:t>Study and further education</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64" name="矩形 63"/>
          <p:cNvSpPr>
            <a:spLocks noChangeArrowheads="1"/>
          </p:cNvSpPr>
          <p:nvPr/>
        </p:nvSpPr>
        <p:spPr bwMode="auto">
          <a:xfrm>
            <a:off x="7188496" y="3843494"/>
            <a:ext cx="3758403" cy="4035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2000" b="1" cap="all" dirty="0">
                <a:solidFill>
                  <a:schemeClr val="bg1">
                    <a:lumMod val="85000"/>
                  </a:schemeClr>
                </a:solidFill>
                <a:latin typeface="方正兰亭纤黑简体" pitchFamily="65" charset="-122"/>
                <a:ea typeface="方正兰亭纤黑简体" pitchFamily="65" charset="-122"/>
                <a:cs typeface="+mj-cs"/>
              </a:rPr>
              <a:t>Time management</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66" name="矩形 65"/>
          <p:cNvSpPr>
            <a:spLocks noChangeArrowheads="1"/>
          </p:cNvSpPr>
          <p:nvPr/>
        </p:nvSpPr>
        <p:spPr bwMode="auto">
          <a:xfrm>
            <a:off x="6971514" y="5112952"/>
            <a:ext cx="3975385" cy="4035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2000" b="1" cap="all" dirty="0">
                <a:solidFill>
                  <a:schemeClr val="bg1">
                    <a:lumMod val="85000"/>
                  </a:schemeClr>
                </a:solidFill>
                <a:latin typeface="方正兰亭纤黑简体" pitchFamily="65" charset="-122"/>
                <a:ea typeface="方正兰亭纤黑简体" pitchFamily="65" charset="-122"/>
                <a:cs typeface="+mj-cs"/>
              </a:rPr>
              <a:t>Increased mobility</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67" name="矩形 66"/>
          <p:cNvSpPr>
            <a:spLocks noChangeArrowheads="1"/>
          </p:cNvSpPr>
          <p:nvPr/>
        </p:nvSpPr>
        <p:spPr bwMode="auto">
          <a:xfrm>
            <a:off x="5645989" y="2127571"/>
            <a:ext cx="558554" cy="37086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t"/>
          <a:lstStyle/>
          <a:p>
            <a:pPr algn="ctr">
              <a:lnSpc>
                <a:spcPct val="120000"/>
              </a:lnSpc>
            </a:pPr>
            <a:r>
              <a:rPr lang="zh-CN" altLang="en-US" sz="2000" cap="all" dirty="0">
                <a:solidFill>
                  <a:schemeClr val="accent4">
                    <a:lumMod val="20000"/>
                    <a:lumOff val="80000"/>
                  </a:schemeClr>
                </a:solidFill>
                <a:latin typeface="Hakuu" pitchFamily="49" charset="-128"/>
                <a:ea typeface="Hakuu" pitchFamily="49" charset="-128"/>
                <a:cs typeface="+mj-cs"/>
              </a:rPr>
              <a:t>The future is expected!</a:t>
            </a:r>
            <a:endParaRPr lang="en-US" altLang="zh-CN" sz="2000" cap="all" dirty="0">
              <a:solidFill>
                <a:schemeClr val="accent4">
                  <a:lumMod val="20000"/>
                  <a:lumOff val="80000"/>
                </a:schemeClr>
              </a:solidFill>
              <a:latin typeface="Hakuu" pitchFamily="49" charset="-128"/>
              <a:ea typeface="Hakuu" pitchFamily="49" charset="-128"/>
              <a:cs typeface="+mj-cs"/>
            </a:endParaRPr>
          </a:p>
        </p:txBody>
      </p:sp>
      <p:sp>
        <p:nvSpPr>
          <p:cNvPr id="68" name="任意多边形 67"/>
          <p:cNvSpPr/>
          <p:nvPr/>
        </p:nvSpPr>
        <p:spPr>
          <a:xfrm rot="16200000" flipV="1">
            <a:off x="2244591" y="3431933"/>
            <a:ext cx="5062133" cy="1790000"/>
          </a:xfrm>
          <a:custGeom>
            <a:avLst/>
            <a:gdLst>
              <a:gd name="connsiteX0" fmla="*/ 3800982 w 3853608"/>
              <a:gd name="connsiteY0" fmla="*/ 1702998 h 1790000"/>
              <a:gd name="connsiteX1" fmla="*/ 3766606 w 3853608"/>
              <a:gd name="connsiteY1" fmla="*/ 1737372 h 1790000"/>
              <a:gd name="connsiteX2" fmla="*/ 3732231 w 3853608"/>
              <a:gd name="connsiteY2" fmla="*/ 1702998 h 1790000"/>
              <a:gd name="connsiteX3" fmla="*/ 3766606 w 3853608"/>
              <a:gd name="connsiteY3" fmla="*/ 1668623 h 1790000"/>
              <a:gd name="connsiteX4" fmla="*/ 3800982 w 3853608"/>
              <a:gd name="connsiteY4" fmla="*/ 1702998 h 1790000"/>
              <a:gd name="connsiteX5" fmla="*/ 3853608 w 3853608"/>
              <a:gd name="connsiteY5" fmla="*/ 1702998 h 1790000"/>
              <a:gd name="connsiteX6" fmla="*/ 3800471 w 3853608"/>
              <a:gd name="connsiteY6" fmla="*/ 1622832 h 1790000"/>
              <a:gd name="connsiteX7" fmla="*/ 3795888 w 3853608"/>
              <a:gd name="connsiteY7" fmla="*/ 1621907 h 1790000"/>
              <a:gd name="connsiteX8" fmla="*/ 3795888 w 3853608"/>
              <a:gd name="connsiteY8" fmla="*/ 1277587 h 1790000"/>
              <a:gd name="connsiteX9" fmla="*/ 3795889 w 3853608"/>
              <a:gd name="connsiteY9" fmla="*/ 1277587 h 1790000"/>
              <a:gd name="connsiteX10" fmla="*/ 3795889 w 3853608"/>
              <a:gd name="connsiteY10" fmla="*/ 425680 h 1790000"/>
              <a:gd name="connsiteX11" fmla="*/ 3795889 w 3853608"/>
              <a:gd name="connsiteY11" fmla="*/ 197587 h 1790000"/>
              <a:gd name="connsiteX12" fmla="*/ 3795889 w 3853608"/>
              <a:gd name="connsiteY12" fmla="*/ 165919 h 1790000"/>
              <a:gd name="connsiteX13" fmla="*/ 3795889 w 3853608"/>
              <a:gd name="connsiteY13" fmla="*/ 104639 h 1790000"/>
              <a:gd name="connsiteX14" fmla="*/ 3691249 w 3853608"/>
              <a:gd name="connsiteY14" fmla="*/ 0 h 1790000"/>
              <a:gd name="connsiteX15" fmla="*/ 3483144 w 3853608"/>
              <a:gd name="connsiteY15" fmla="*/ 0 h 1790000"/>
              <a:gd name="connsiteX16" fmla="*/ 3483144 w 3853608"/>
              <a:gd name="connsiteY16" fmla="*/ 1 h 1790000"/>
              <a:gd name="connsiteX17" fmla="*/ 2880000 w 3853608"/>
              <a:gd name="connsiteY17" fmla="*/ 1 h 1790000"/>
              <a:gd name="connsiteX18" fmla="*/ 2880000 w 3853608"/>
              <a:gd name="connsiteY18" fmla="*/ 0 h 1790000"/>
              <a:gd name="connsiteX19" fmla="*/ 2711810 w 3853608"/>
              <a:gd name="connsiteY19" fmla="*/ 0 h 1790000"/>
              <a:gd name="connsiteX20" fmla="*/ 2711810 w 3853608"/>
              <a:gd name="connsiteY20" fmla="*/ 1 h 1790000"/>
              <a:gd name="connsiteX21" fmla="*/ 2268707 w 3853608"/>
              <a:gd name="connsiteY21" fmla="*/ 1 h 1790000"/>
              <a:gd name="connsiteX22" fmla="*/ 1923678 w 3853608"/>
              <a:gd name="connsiteY22" fmla="*/ 1 h 1790000"/>
              <a:gd name="connsiteX23" fmla="*/ 599983 w 3853608"/>
              <a:gd name="connsiteY23" fmla="*/ 1 h 1790000"/>
              <a:gd name="connsiteX24" fmla="*/ 0 w 3853608"/>
              <a:gd name="connsiteY24" fmla="*/ 1 h 1790000"/>
              <a:gd name="connsiteX25" fmla="*/ 0 w 3853608"/>
              <a:gd name="connsiteY25" fmla="*/ 51853 h 1790000"/>
              <a:gd name="connsiteX26" fmla="*/ 1773417 w 3853608"/>
              <a:gd name="connsiteY26" fmla="*/ 51853 h 1790000"/>
              <a:gd name="connsiteX27" fmla="*/ 1773417 w 3853608"/>
              <a:gd name="connsiteY27" fmla="*/ 51852 h 1790000"/>
              <a:gd name="connsiteX28" fmla="*/ 1923678 w 3853608"/>
              <a:gd name="connsiteY28" fmla="*/ 51852 h 1790000"/>
              <a:gd name="connsiteX29" fmla="*/ 1923678 w 3853608"/>
              <a:gd name="connsiteY29" fmla="*/ 51853 h 1790000"/>
              <a:gd name="connsiteX30" fmla="*/ 2943507 w 3853608"/>
              <a:gd name="connsiteY30" fmla="*/ 51853 h 1790000"/>
              <a:gd name="connsiteX31" fmla="*/ 2943507 w 3853608"/>
              <a:gd name="connsiteY31" fmla="*/ 51852 h 1790000"/>
              <a:gd name="connsiteX32" fmla="*/ 3511576 w 3853608"/>
              <a:gd name="connsiteY32" fmla="*/ 51852 h 1790000"/>
              <a:gd name="connsiteX33" fmla="*/ 3687239 w 3853608"/>
              <a:gd name="connsiteY33" fmla="*/ 51852 h 1790000"/>
              <a:gd name="connsiteX34" fmla="*/ 3743630 w 3853608"/>
              <a:gd name="connsiteY34" fmla="*/ 108243 h 1790000"/>
              <a:gd name="connsiteX35" fmla="*/ 3743630 w 3853608"/>
              <a:gd name="connsiteY35" fmla="*/ 197587 h 1790000"/>
              <a:gd name="connsiteX36" fmla="*/ 3743630 w 3853608"/>
              <a:gd name="connsiteY36" fmla="*/ 202578 h 1790000"/>
              <a:gd name="connsiteX37" fmla="*/ 3743276 w 3853608"/>
              <a:gd name="connsiteY37" fmla="*/ 204332 h 1790000"/>
              <a:gd name="connsiteX38" fmla="*/ 3743630 w 3853608"/>
              <a:gd name="connsiteY38" fmla="*/ 205186 h 1790000"/>
              <a:gd name="connsiteX39" fmla="*/ 3743630 w 3853608"/>
              <a:gd name="connsiteY39" fmla="*/ 275032 h 1790000"/>
              <a:gd name="connsiteX40" fmla="*/ 3743276 w 3853608"/>
              <a:gd name="connsiteY40" fmla="*/ 279660 h 1790000"/>
              <a:gd name="connsiteX41" fmla="*/ 3743631 w 3853608"/>
              <a:gd name="connsiteY41" fmla="*/ 281918 h 1790000"/>
              <a:gd name="connsiteX42" fmla="*/ 3743631 w 3853608"/>
              <a:gd name="connsiteY42" fmla="*/ 425680 h 1790000"/>
              <a:gd name="connsiteX43" fmla="*/ 3743631 w 3853608"/>
              <a:gd name="connsiteY43" fmla="*/ 1149351 h 1790000"/>
              <a:gd name="connsiteX44" fmla="*/ 3743629 w 3853608"/>
              <a:gd name="connsiteY44" fmla="*/ 1149351 h 1790000"/>
              <a:gd name="connsiteX45" fmla="*/ 3743629 w 3853608"/>
              <a:gd name="connsiteY45" fmla="*/ 1178707 h 1790000"/>
              <a:gd name="connsiteX46" fmla="*/ 3743275 w 3853608"/>
              <a:gd name="connsiteY46" fmla="*/ 1180461 h 1790000"/>
              <a:gd name="connsiteX47" fmla="*/ 3743631 w 3853608"/>
              <a:gd name="connsiteY47" fmla="*/ 1181317 h 1790000"/>
              <a:gd name="connsiteX48" fmla="*/ 3743631 w 3853608"/>
              <a:gd name="connsiteY48" fmla="*/ 1620634 h 1790000"/>
              <a:gd name="connsiteX49" fmla="*/ 3732740 w 3853608"/>
              <a:gd name="connsiteY49" fmla="*/ 1622832 h 1790000"/>
              <a:gd name="connsiteX50" fmla="*/ 3679603 w 3853608"/>
              <a:gd name="connsiteY50" fmla="*/ 1702998 h 1790000"/>
              <a:gd name="connsiteX51" fmla="*/ 3766606 w 3853608"/>
              <a:gd name="connsiteY51" fmla="*/ 1790000 h 1790000"/>
              <a:gd name="connsiteX52" fmla="*/ 3853608 w 3853608"/>
              <a:gd name="connsiteY52" fmla="*/ 1702998 h 17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53608" h="1790000">
                <a:moveTo>
                  <a:pt x="3800982" y="1702998"/>
                </a:moveTo>
                <a:cubicBezTo>
                  <a:pt x="3800982" y="1721982"/>
                  <a:pt x="3785590" y="1737372"/>
                  <a:pt x="3766606" y="1737372"/>
                </a:cubicBezTo>
                <a:cubicBezTo>
                  <a:pt x="3747621" y="1737372"/>
                  <a:pt x="3732231" y="1721982"/>
                  <a:pt x="3732231" y="1702998"/>
                </a:cubicBezTo>
                <a:cubicBezTo>
                  <a:pt x="3732231" y="1684013"/>
                  <a:pt x="3747621" y="1668623"/>
                  <a:pt x="3766606" y="1668623"/>
                </a:cubicBezTo>
                <a:cubicBezTo>
                  <a:pt x="3785590" y="1668623"/>
                  <a:pt x="3800982" y="1684013"/>
                  <a:pt x="3800982" y="1702998"/>
                </a:cubicBezTo>
                <a:close/>
                <a:moveTo>
                  <a:pt x="3853608" y="1702998"/>
                </a:moveTo>
                <a:cubicBezTo>
                  <a:pt x="3853608" y="1666960"/>
                  <a:pt x="3831698" y="1636040"/>
                  <a:pt x="3800471" y="1622832"/>
                </a:cubicBezTo>
                <a:lnTo>
                  <a:pt x="3795888" y="1621907"/>
                </a:lnTo>
                <a:lnTo>
                  <a:pt x="3795888" y="1277587"/>
                </a:lnTo>
                <a:lnTo>
                  <a:pt x="3795889" y="1277587"/>
                </a:lnTo>
                <a:lnTo>
                  <a:pt x="3795889" y="425680"/>
                </a:lnTo>
                <a:lnTo>
                  <a:pt x="3795889" y="197587"/>
                </a:lnTo>
                <a:lnTo>
                  <a:pt x="3795889" y="165919"/>
                </a:lnTo>
                <a:lnTo>
                  <a:pt x="3795889" y="104639"/>
                </a:lnTo>
                <a:cubicBezTo>
                  <a:pt x="3795889" y="46849"/>
                  <a:pt x="3749040" y="0"/>
                  <a:pt x="3691249" y="0"/>
                </a:cubicBezTo>
                <a:lnTo>
                  <a:pt x="3483144" y="0"/>
                </a:lnTo>
                <a:lnTo>
                  <a:pt x="3483144" y="1"/>
                </a:lnTo>
                <a:lnTo>
                  <a:pt x="2880000" y="1"/>
                </a:lnTo>
                <a:lnTo>
                  <a:pt x="2880000" y="0"/>
                </a:lnTo>
                <a:lnTo>
                  <a:pt x="2711810" y="0"/>
                </a:lnTo>
                <a:lnTo>
                  <a:pt x="2711810" y="1"/>
                </a:lnTo>
                <a:lnTo>
                  <a:pt x="2268707" y="1"/>
                </a:lnTo>
                <a:lnTo>
                  <a:pt x="1923678" y="1"/>
                </a:lnTo>
                <a:lnTo>
                  <a:pt x="599983" y="1"/>
                </a:lnTo>
                <a:lnTo>
                  <a:pt x="0" y="1"/>
                </a:lnTo>
                <a:lnTo>
                  <a:pt x="0" y="51853"/>
                </a:lnTo>
                <a:lnTo>
                  <a:pt x="1773417" y="51853"/>
                </a:lnTo>
                <a:lnTo>
                  <a:pt x="1773417" y="51852"/>
                </a:lnTo>
                <a:lnTo>
                  <a:pt x="1923678" y="51852"/>
                </a:lnTo>
                <a:lnTo>
                  <a:pt x="1923678" y="51853"/>
                </a:lnTo>
                <a:lnTo>
                  <a:pt x="2943507" y="51853"/>
                </a:lnTo>
                <a:lnTo>
                  <a:pt x="2943507" y="51852"/>
                </a:lnTo>
                <a:lnTo>
                  <a:pt x="3511576" y="51852"/>
                </a:lnTo>
                <a:lnTo>
                  <a:pt x="3687239" y="51852"/>
                </a:lnTo>
                <a:cubicBezTo>
                  <a:pt x="3718383" y="51852"/>
                  <a:pt x="3743630" y="77099"/>
                  <a:pt x="3743630" y="108243"/>
                </a:cubicBezTo>
                <a:lnTo>
                  <a:pt x="3743630" y="197587"/>
                </a:lnTo>
                <a:lnTo>
                  <a:pt x="3743630" y="202578"/>
                </a:lnTo>
                <a:lnTo>
                  <a:pt x="3743276" y="204332"/>
                </a:lnTo>
                <a:lnTo>
                  <a:pt x="3743630" y="205186"/>
                </a:lnTo>
                <a:lnTo>
                  <a:pt x="3743630" y="275032"/>
                </a:lnTo>
                <a:lnTo>
                  <a:pt x="3743276" y="279660"/>
                </a:lnTo>
                <a:lnTo>
                  <a:pt x="3743631" y="281918"/>
                </a:lnTo>
                <a:lnTo>
                  <a:pt x="3743631" y="425680"/>
                </a:lnTo>
                <a:lnTo>
                  <a:pt x="3743631" y="1149351"/>
                </a:lnTo>
                <a:lnTo>
                  <a:pt x="3743629" y="1149351"/>
                </a:lnTo>
                <a:lnTo>
                  <a:pt x="3743629" y="1178707"/>
                </a:lnTo>
                <a:lnTo>
                  <a:pt x="3743275" y="1180461"/>
                </a:lnTo>
                <a:lnTo>
                  <a:pt x="3743631" y="1181317"/>
                </a:lnTo>
                <a:lnTo>
                  <a:pt x="3743631" y="1620634"/>
                </a:lnTo>
                <a:lnTo>
                  <a:pt x="3732740" y="1622832"/>
                </a:lnTo>
                <a:cubicBezTo>
                  <a:pt x="3701514" y="1636040"/>
                  <a:pt x="3679603" y="1666960"/>
                  <a:pt x="3679603" y="1702998"/>
                </a:cubicBezTo>
                <a:cubicBezTo>
                  <a:pt x="3679603" y="1751048"/>
                  <a:pt x="3718555" y="1790000"/>
                  <a:pt x="3766606" y="1790000"/>
                </a:cubicBezTo>
                <a:cubicBezTo>
                  <a:pt x="3814657" y="1790000"/>
                  <a:pt x="3853608" y="1751048"/>
                  <a:pt x="3853608" y="1702998"/>
                </a:cubicBezTo>
                <a:close/>
              </a:path>
            </a:pathLst>
          </a:cu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任意多边形 68"/>
          <p:cNvSpPr/>
          <p:nvPr/>
        </p:nvSpPr>
        <p:spPr>
          <a:xfrm rot="5400000" flipH="1" flipV="1">
            <a:off x="4707443" y="3431933"/>
            <a:ext cx="5062132" cy="1790000"/>
          </a:xfrm>
          <a:custGeom>
            <a:avLst/>
            <a:gdLst>
              <a:gd name="connsiteX0" fmla="*/ 3800982 w 3853608"/>
              <a:gd name="connsiteY0" fmla="*/ 1702998 h 1790000"/>
              <a:gd name="connsiteX1" fmla="*/ 3766606 w 3853608"/>
              <a:gd name="connsiteY1" fmla="*/ 1737372 h 1790000"/>
              <a:gd name="connsiteX2" fmla="*/ 3732231 w 3853608"/>
              <a:gd name="connsiteY2" fmla="*/ 1702998 h 1790000"/>
              <a:gd name="connsiteX3" fmla="*/ 3766606 w 3853608"/>
              <a:gd name="connsiteY3" fmla="*/ 1668623 h 1790000"/>
              <a:gd name="connsiteX4" fmla="*/ 3800982 w 3853608"/>
              <a:gd name="connsiteY4" fmla="*/ 1702998 h 1790000"/>
              <a:gd name="connsiteX5" fmla="*/ 3853608 w 3853608"/>
              <a:gd name="connsiteY5" fmla="*/ 1702998 h 1790000"/>
              <a:gd name="connsiteX6" fmla="*/ 3800471 w 3853608"/>
              <a:gd name="connsiteY6" fmla="*/ 1622832 h 1790000"/>
              <a:gd name="connsiteX7" fmla="*/ 3795888 w 3853608"/>
              <a:gd name="connsiteY7" fmla="*/ 1621907 h 1790000"/>
              <a:gd name="connsiteX8" fmla="*/ 3795888 w 3853608"/>
              <a:gd name="connsiteY8" fmla="*/ 1277587 h 1790000"/>
              <a:gd name="connsiteX9" fmla="*/ 3795889 w 3853608"/>
              <a:gd name="connsiteY9" fmla="*/ 1277587 h 1790000"/>
              <a:gd name="connsiteX10" fmla="*/ 3795889 w 3853608"/>
              <a:gd name="connsiteY10" fmla="*/ 425680 h 1790000"/>
              <a:gd name="connsiteX11" fmla="*/ 3795889 w 3853608"/>
              <a:gd name="connsiteY11" fmla="*/ 197587 h 1790000"/>
              <a:gd name="connsiteX12" fmla="*/ 3795889 w 3853608"/>
              <a:gd name="connsiteY12" fmla="*/ 165919 h 1790000"/>
              <a:gd name="connsiteX13" fmla="*/ 3795889 w 3853608"/>
              <a:gd name="connsiteY13" fmla="*/ 104639 h 1790000"/>
              <a:gd name="connsiteX14" fmla="*/ 3691249 w 3853608"/>
              <a:gd name="connsiteY14" fmla="*/ 0 h 1790000"/>
              <a:gd name="connsiteX15" fmla="*/ 3483144 w 3853608"/>
              <a:gd name="connsiteY15" fmla="*/ 0 h 1790000"/>
              <a:gd name="connsiteX16" fmla="*/ 3483144 w 3853608"/>
              <a:gd name="connsiteY16" fmla="*/ 1 h 1790000"/>
              <a:gd name="connsiteX17" fmla="*/ 2880000 w 3853608"/>
              <a:gd name="connsiteY17" fmla="*/ 1 h 1790000"/>
              <a:gd name="connsiteX18" fmla="*/ 2880000 w 3853608"/>
              <a:gd name="connsiteY18" fmla="*/ 0 h 1790000"/>
              <a:gd name="connsiteX19" fmla="*/ 2711810 w 3853608"/>
              <a:gd name="connsiteY19" fmla="*/ 0 h 1790000"/>
              <a:gd name="connsiteX20" fmla="*/ 2711810 w 3853608"/>
              <a:gd name="connsiteY20" fmla="*/ 1 h 1790000"/>
              <a:gd name="connsiteX21" fmla="*/ 2268707 w 3853608"/>
              <a:gd name="connsiteY21" fmla="*/ 1 h 1790000"/>
              <a:gd name="connsiteX22" fmla="*/ 1923678 w 3853608"/>
              <a:gd name="connsiteY22" fmla="*/ 1 h 1790000"/>
              <a:gd name="connsiteX23" fmla="*/ 599983 w 3853608"/>
              <a:gd name="connsiteY23" fmla="*/ 1 h 1790000"/>
              <a:gd name="connsiteX24" fmla="*/ 0 w 3853608"/>
              <a:gd name="connsiteY24" fmla="*/ 1 h 1790000"/>
              <a:gd name="connsiteX25" fmla="*/ 0 w 3853608"/>
              <a:gd name="connsiteY25" fmla="*/ 51853 h 1790000"/>
              <a:gd name="connsiteX26" fmla="*/ 1773417 w 3853608"/>
              <a:gd name="connsiteY26" fmla="*/ 51853 h 1790000"/>
              <a:gd name="connsiteX27" fmla="*/ 1773417 w 3853608"/>
              <a:gd name="connsiteY27" fmla="*/ 51852 h 1790000"/>
              <a:gd name="connsiteX28" fmla="*/ 1923678 w 3853608"/>
              <a:gd name="connsiteY28" fmla="*/ 51852 h 1790000"/>
              <a:gd name="connsiteX29" fmla="*/ 1923678 w 3853608"/>
              <a:gd name="connsiteY29" fmla="*/ 51853 h 1790000"/>
              <a:gd name="connsiteX30" fmla="*/ 2943507 w 3853608"/>
              <a:gd name="connsiteY30" fmla="*/ 51853 h 1790000"/>
              <a:gd name="connsiteX31" fmla="*/ 2943507 w 3853608"/>
              <a:gd name="connsiteY31" fmla="*/ 51852 h 1790000"/>
              <a:gd name="connsiteX32" fmla="*/ 3511576 w 3853608"/>
              <a:gd name="connsiteY32" fmla="*/ 51852 h 1790000"/>
              <a:gd name="connsiteX33" fmla="*/ 3687239 w 3853608"/>
              <a:gd name="connsiteY33" fmla="*/ 51852 h 1790000"/>
              <a:gd name="connsiteX34" fmla="*/ 3743630 w 3853608"/>
              <a:gd name="connsiteY34" fmla="*/ 108243 h 1790000"/>
              <a:gd name="connsiteX35" fmla="*/ 3743630 w 3853608"/>
              <a:gd name="connsiteY35" fmla="*/ 197587 h 1790000"/>
              <a:gd name="connsiteX36" fmla="*/ 3743630 w 3853608"/>
              <a:gd name="connsiteY36" fmla="*/ 202578 h 1790000"/>
              <a:gd name="connsiteX37" fmla="*/ 3743276 w 3853608"/>
              <a:gd name="connsiteY37" fmla="*/ 204332 h 1790000"/>
              <a:gd name="connsiteX38" fmla="*/ 3743630 w 3853608"/>
              <a:gd name="connsiteY38" fmla="*/ 205186 h 1790000"/>
              <a:gd name="connsiteX39" fmla="*/ 3743630 w 3853608"/>
              <a:gd name="connsiteY39" fmla="*/ 275032 h 1790000"/>
              <a:gd name="connsiteX40" fmla="*/ 3743276 w 3853608"/>
              <a:gd name="connsiteY40" fmla="*/ 279660 h 1790000"/>
              <a:gd name="connsiteX41" fmla="*/ 3743631 w 3853608"/>
              <a:gd name="connsiteY41" fmla="*/ 281918 h 1790000"/>
              <a:gd name="connsiteX42" fmla="*/ 3743631 w 3853608"/>
              <a:gd name="connsiteY42" fmla="*/ 425680 h 1790000"/>
              <a:gd name="connsiteX43" fmla="*/ 3743631 w 3853608"/>
              <a:gd name="connsiteY43" fmla="*/ 1149351 h 1790000"/>
              <a:gd name="connsiteX44" fmla="*/ 3743629 w 3853608"/>
              <a:gd name="connsiteY44" fmla="*/ 1149351 h 1790000"/>
              <a:gd name="connsiteX45" fmla="*/ 3743629 w 3853608"/>
              <a:gd name="connsiteY45" fmla="*/ 1178707 h 1790000"/>
              <a:gd name="connsiteX46" fmla="*/ 3743275 w 3853608"/>
              <a:gd name="connsiteY46" fmla="*/ 1180461 h 1790000"/>
              <a:gd name="connsiteX47" fmla="*/ 3743631 w 3853608"/>
              <a:gd name="connsiteY47" fmla="*/ 1181317 h 1790000"/>
              <a:gd name="connsiteX48" fmla="*/ 3743631 w 3853608"/>
              <a:gd name="connsiteY48" fmla="*/ 1620634 h 1790000"/>
              <a:gd name="connsiteX49" fmla="*/ 3732740 w 3853608"/>
              <a:gd name="connsiteY49" fmla="*/ 1622832 h 1790000"/>
              <a:gd name="connsiteX50" fmla="*/ 3679603 w 3853608"/>
              <a:gd name="connsiteY50" fmla="*/ 1702998 h 1790000"/>
              <a:gd name="connsiteX51" fmla="*/ 3766606 w 3853608"/>
              <a:gd name="connsiteY51" fmla="*/ 1790000 h 1790000"/>
              <a:gd name="connsiteX52" fmla="*/ 3853608 w 3853608"/>
              <a:gd name="connsiteY52" fmla="*/ 1702998 h 17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53608" h="1790000">
                <a:moveTo>
                  <a:pt x="3800982" y="1702998"/>
                </a:moveTo>
                <a:cubicBezTo>
                  <a:pt x="3800982" y="1721982"/>
                  <a:pt x="3785590" y="1737372"/>
                  <a:pt x="3766606" y="1737372"/>
                </a:cubicBezTo>
                <a:cubicBezTo>
                  <a:pt x="3747621" y="1737372"/>
                  <a:pt x="3732231" y="1721982"/>
                  <a:pt x="3732231" y="1702998"/>
                </a:cubicBezTo>
                <a:cubicBezTo>
                  <a:pt x="3732231" y="1684013"/>
                  <a:pt x="3747621" y="1668623"/>
                  <a:pt x="3766606" y="1668623"/>
                </a:cubicBezTo>
                <a:cubicBezTo>
                  <a:pt x="3785590" y="1668623"/>
                  <a:pt x="3800982" y="1684013"/>
                  <a:pt x="3800982" y="1702998"/>
                </a:cubicBezTo>
                <a:close/>
                <a:moveTo>
                  <a:pt x="3853608" y="1702998"/>
                </a:moveTo>
                <a:cubicBezTo>
                  <a:pt x="3853608" y="1666960"/>
                  <a:pt x="3831698" y="1636040"/>
                  <a:pt x="3800471" y="1622832"/>
                </a:cubicBezTo>
                <a:lnTo>
                  <a:pt x="3795888" y="1621907"/>
                </a:lnTo>
                <a:lnTo>
                  <a:pt x="3795888" y="1277587"/>
                </a:lnTo>
                <a:lnTo>
                  <a:pt x="3795889" y="1277587"/>
                </a:lnTo>
                <a:lnTo>
                  <a:pt x="3795889" y="425680"/>
                </a:lnTo>
                <a:lnTo>
                  <a:pt x="3795889" y="197587"/>
                </a:lnTo>
                <a:lnTo>
                  <a:pt x="3795889" y="165919"/>
                </a:lnTo>
                <a:lnTo>
                  <a:pt x="3795889" y="104639"/>
                </a:lnTo>
                <a:cubicBezTo>
                  <a:pt x="3795889" y="46849"/>
                  <a:pt x="3749040" y="0"/>
                  <a:pt x="3691249" y="0"/>
                </a:cubicBezTo>
                <a:lnTo>
                  <a:pt x="3483144" y="0"/>
                </a:lnTo>
                <a:lnTo>
                  <a:pt x="3483144" y="1"/>
                </a:lnTo>
                <a:lnTo>
                  <a:pt x="2880000" y="1"/>
                </a:lnTo>
                <a:lnTo>
                  <a:pt x="2880000" y="0"/>
                </a:lnTo>
                <a:lnTo>
                  <a:pt x="2711810" y="0"/>
                </a:lnTo>
                <a:lnTo>
                  <a:pt x="2711810" y="1"/>
                </a:lnTo>
                <a:lnTo>
                  <a:pt x="2268707" y="1"/>
                </a:lnTo>
                <a:lnTo>
                  <a:pt x="1923678" y="1"/>
                </a:lnTo>
                <a:lnTo>
                  <a:pt x="599983" y="1"/>
                </a:lnTo>
                <a:lnTo>
                  <a:pt x="0" y="1"/>
                </a:lnTo>
                <a:lnTo>
                  <a:pt x="0" y="51853"/>
                </a:lnTo>
                <a:lnTo>
                  <a:pt x="1773417" y="51853"/>
                </a:lnTo>
                <a:lnTo>
                  <a:pt x="1773417" y="51852"/>
                </a:lnTo>
                <a:lnTo>
                  <a:pt x="1923678" y="51852"/>
                </a:lnTo>
                <a:lnTo>
                  <a:pt x="1923678" y="51853"/>
                </a:lnTo>
                <a:lnTo>
                  <a:pt x="2943507" y="51853"/>
                </a:lnTo>
                <a:lnTo>
                  <a:pt x="2943507" y="51852"/>
                </a:lnTo>
                <a:lnTo>
                  <a:pt x="3511576" y="51852"/>
                </a:lnTo>
                <a:lnTo>
                  <a:pt x="3687239" y="51852"/>
                </a:lnTo>
                <a:cubicBezTo>
                  <a:pt x="3718383" y="51852"/>
                  <a:pt x="3743630" y="77099"/>
                  <a:pt x="3743630" y="108243"/>
                </a:cubicBezTo>
                <a:lnTo>
                  <a:pt x="3743630" y="197587"/>
                </a:lnTo>
                <a:lnTo>
                  <a:pt x="3743630" y="202578"/>
                </a:lnTo>
                <a:lnTo>
                  <a:pt x="3743276" y="204332"/>
                </a:lnTo>
                <a:lnTo>
                  <a:pt x="3743630" y="205186"/>
                </a:lnTo>
                <a:lnTo>
                  <a:pt x="3743630" y="275032"/>
                </a:lnTo>
                <a:lnTo>
                  <a:pt x="3743276" y="279660"/>
                </a:lnTo>
                <a:lnTo>
                  <a:pt x="3743631" y="281918"/>
                </a:lnTo>
                <a:lnTo>
                  <a:pt x="3743631" y="425680"/>
                </a:lnTo>
                <a:lnTo>
                  <a:pt x="3743631" y="1149351"/>
                </a:lnTo>
                <a:lnTo>
                  <a:pt x="3743629" y="1149351"/>
                </a:lnTo>
                <a:lnTo>
                  <a:pt x="3743629" y="1178707"/>
                </a:lnTo>
                <a:lnTo>
                  <a:pt x="3743275" y="1180461"/>
                </a:lnTo>
                <a:lnTo>
                  <a:pt x="3743631" y="1181317"/>
                </a:lnTo>
                <a:lnTo>
                  <a:pt x="3743631" y="1620634"/>
                </a:lnTo>
                <a:lnTo>
                  <a:pt x="3732740" y="1622832"/>
                </a:lnTo>
                <a:cubicBezTo>
                  <a:pt x="3701514" y="1636040"/>
                  <a:pt x="3679603" y="1666960"/>
                  <a:pt x="3679603" y="1702998"/>
                </a:cubicBezTo>
                <a:cubicBezTo>
                  <a:pt x="3679603" y="1751048"/>
                  <a:pt x="3718555" y="1790000"/>
                  <a:pt x="3766606" y="1790000"/>
                </a:cubicBezTo>
                <a:cubicBezTo>
                  <a:pt x="3814657" y="1790000"/>
                  <a:pt x="3853608" y="1751048"/>
                  <a:pt x="3853608" y="1702998"/>
                </a:cubicBezTo>
                <a:close/>
              </a:path>
            </a:pathLst>
          </a:cu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Rectangle 3"/>
          <p:cNvSpPr txBox="1">
            <a:spLocks noChangeArrowheads="1"/>
          </p:cNvSpPr>
          <p:nvPr/>
        </p:nvSpPr>
        <p:spPr bwMode="auto">
          <a:xfrm>
            <a:off x="1589248" y="2889401"/>
            <a:ext cx="3386756"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3" name="Rectangle 3"/>
          <p:cNvSpPr txBox="1">
            <a:spLocks noChangeArrowheads="1"/>
          </p:cNvSpPr>
          <p:nvPr/>
        </p:nvSpPr>
        <p:spPr bwMode="auto">
          <a:xfrm>
            <a:off x="1589248" y="4181578"/>
            <a:ext cx="3386756"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6" name="Rectangle 3"/>
          <p:cNvSpPr txBox="1">
            <a:spLocks noChangeArrowheads="1"/>
          </p:cNvSpPr>
          <p:nvPr/>
        </p:nvSpPr>
        <p:spPr bwMode="auto">
          <a:xfrm>
            <a:off x="1589248" y="5453568"/>
            <a:ext cx="3386756"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7" name="Rectangle 3"/>
          <p:cNvSpPr txBox="1">
            <a:spLocks noChangeArrowheads="1"/>
          </p:cNvSpPr>
          <p:nvPr/>
        </p:nvSpPr>
        <p:spPr bwMode="auto">
          <a:xfrm>
            <a:off x="7576293" y="2917645"/>
            <a:ext cx="3386756"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8" name="Rectangle 3"/>
          <p:cNvSpPr txBox="1">
            <a:spLocks noChangeArrowheads="1"/>
          </p:cNvSpPr>
          <p:nvPr/>
        </p:nvSpPr>
        <p:spPr bwMode="auto">
          <a:xfrm>
            <a:off x="7576293" y="4209822"/>
            <a:ext cx="3386756"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79" name="Rectangle 3"/>
          <p:cNvSpPr txBox="1">
            <a:spLocks noChangeArrowheads="1"/>
          </p:cNvSpPr>
          <p:nvPr/>
        </p:nvSpPr>
        <p:spPr bwMode="auto">
          <a:xfrm>
            <a:off x="7576293" y="5481812"/>
            <a:ext cx="3386756" cy="570990"/>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80" name="矩形 79"/>
          <p:cNvSpPr>
            <a:spLocks noChangeArrowheads="1"/>
          </p:cNvSpPr>
          <p:nvPr/>
        </p:nvSpPr>
        <p:spPr bwMode="auto">
          <a:xfrm>
            <a:off x="739756" y="1764419"/>
            <a:ext cx="2376263" cy="3804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2000" b="1" cap="all" dirty="0">
                <a:solidFill>
                  <a:schemeClr val="bg1">
                    <a:lumMod val="85000"/>
                  </a:schemeClr>
                </a:solidFill>
                <a:latin typeface="方正兰亭纤黑简体" pitchFamily="65" charset="-122"/>
                <a:ea typeface="方正兰亭纤黑简体" pitchFamily="65" charset="-122"/>
                <a:cs typeface="+mj-cs"/>
              </a:rPr>
              <a:t>Job literacy improvement</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
        <p:nvSpPr>
          <p:cNvPr id="81" name="矩形 80"/>
          <p:cNvSpPr>
            <a:spLocks noChangeArrowheads="1"/>
          </p:cNvSpPr>
          <p:nvPr/>
        </p:nvSpPr>
        <p:spPr bwMode="auto">
          <a:xfrm>
            <a:off x="8762894" y="1741269"/>
            <a:ext cx="2376263" cy="4035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bg1">
                    <a:lumMod val="85000"/>
                  </a:schemeClr>
                </a:solidFill>
                <a:latin typeface="方正兰亭纤黑简体" pitchFamily="65" charset="-122"/>
                <a:ea typeface="方正兰亭纤黑简体" pitchFamily="65" charset="-122"/>
                <a:cs typeface="+mj-cs"/>
              </a:rPr>
              <a:t>Personal literacy</a:t>
            </a:r>
            <a:endParaRPr lang="en-US" altLang="zh-CN" sz="2000" b="1" cap="all" dirty="0">
              <a:solidFill>
                <a:schemeClr val="bg1">
                  <a:lumMod val="85000"/>
                </a:schemeClr>
              </a:solidFill>
              <a:latin typeface="方正兰亭纤黑简体" pitchFamily="65" charset="-122"/>
              <a:ea typeface="方正兰亭纤黑简体" pitchFamily="65" charset="-122"/>
              <a:cs typeface="+mj-cs"/>
            </a:endParaRPr>
          </a:p>
        </p:txBody>
      </p:sp>
    </p:spTree>
    <p:extLst>
      <p:ext uri="{BB962C8B-B14F-4D97-AF65-F5344CB8AC3E}">
        <p14:creationId xmlns:p14="http://schemas.microsoft.com/office/powerpoint/2010/main" val="350162319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childTnLst>
                          </p:cTn>
                        </p:par>
                        <p:par>
                          <p:cTn id="17" fill="hold">
                            <p:stCondLst>
                              <p:cond delay="1300"/>
                            </p:stCondLst>
                            <p:childTnLst>
                              <p:par>
                                <p:cTn id="18" presetID="22" presetClass="entr" presetSubtype="4" fill="hold" grpId="0" nodeType="after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down)">
                                      <p:cBhvr>
                                        <p:cTn id="20" dur="500"/>
                                        <p:tgtEl>
                                          <p:spTgt spid="6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down)">
                                      <p:cBhvr>
                                        <p:cTn id="23" dur="500"/>
                                        <p:tgtEl>
                                          <p:spTgt spid="68"/>
                                        </p:tgtEl>
                                      </p:cBhvr>
                                    </p:animEffect>
                                  </p:childTnLst>
                                </p:cTn>
                              </p:par>
                              <p:par>
                                <p:cTn id="24" presetID="12" presetClass="entr" presetSubtype="2" fill="hold" grpId="0" nodeType="withEffect">
                                  <p:stCondLst>
                                    <p:cond delay="25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p:tgtEl>
                                          <p:spTgt spid="46"/>
                                        </p:tgtEl>
                                        <p:attrNameLst>
                                          <p:attrName>ppt_x</p:attrName>
                                        </p:attrNameLst>
                                      </p:cBhvr>
                                      <p:tavLst>
                                        <p:tav tm="0">
                                          <p:val>
                                            <p:strVal val="#ppt_x+#ppt_w*1.125000"/>
                                          </p:val>
                                        </p:tav>
                                        <p:tav tm="100000">
                                          <p:val>
                                            <p:strVal val="#ppt_x"/>
                                          </p:val>
                                        </p:tav>
                                      </p:tavLst>
                                    </p:anim>
                                    <p:animEffect transition="in" filter="wipe(left)">
                                      <p:cBhvr>
                                        <p:cTn id="27" dur="500"/>
                                        <p:tgtEl>
                                          <p:spTgt spid="46"/>
                                        </p:tgtEl>
                                      </p:cBhvr>
                                    </p:animEffect>
                                  </p:childTnLst>
                                </p:cTn>
                              </p:par>
                              <p:par>
                                <p:cTn id="28" presetID="12" presetClass="entr" presetSubtype="8" fill="hold" grpId="0" nodeType="withEffect">
                                  <p:stCondLst>
                                    <p:cond delay="25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p:tgtEl>
                                          <p:spTgt spid="57"/>
                                        </p:tgtEl>
                                        <p:attrNameLst>
                                          <p:attrName>ppt_x</p:attrName>
                                        </p:attrNameLst>
                                      </p:cBhvr>
                                      <p:tavLst>
                                        <p:tav tm="0">
                                          <p:val>
                                            <p:strVal val="#ppt_x-#ppt_w*1.125000"/>
                                          </p:val>
                                        </p:tav>
                                        <p:tav tm="100000">
                                          <p:val>
                                            <p:strVal val="#ppt_x"/>
                                          </p:val>
                                        </p:tav>
                                      </p:tavLst>
                                    </p:anim>
                                    <p:animEffect transition="in" filter="wipe(right)">
                                      <p:cBhvr>
                                        <p:cTn id="31" dur="500"/>
                                        <p:tgtEl>
                                          <p:spTgt spid="57"/>
                                        </p:tgtEl>
                                      </p:cBhvr>
                                    </p:animEffect>
                                  </p:childTnLst>
                                </p:cTn>
                              </p:par>
                            </p:childTnLst>
                          </p:cTn>
                        </p:par>
                        <p:par>
                          <p:cTn id="32" fill="hold">
                            <p:stCondLst>
                              <p:cond delay="2050"/>
                            </p:stCondLst>
                            <p:childTnLst>
                              <p:par>
                                <p:cTn id="33" presetID="2" presetClass="entr" presetSubtype="1" decel="100000" fill="hold" grpId="0" nodeType="afterEffect">
                                  <p:stCondLst>
                                    <p:cond delay="0"/>
                                  </p:stCondLst>
                                  <p:iterate type="lt">
                                    <p:tmPct val="10000"/>
                                  </p:iterate>
                                  <p:childTnLst>
                                    <p:set>
                                      <p:cBhvr>
                                        <p:cTn id="34" dur="1" fill="hold">
                                          <p:stCondLst>
                                            <p:cond delay="0"/>
                                          </p:stCondLst>
                                        </p:cTn>
                                        <p:tgtEl>
                                          <p:spTgt spid="80"/>
                                        </p:tgtEl>
                                        <p:attrNameLst>
                                          <p:attrName>style.visibility</p:attrName>
                                        </p:attrNameLst>
                                      </p:cBhvr>
                                      <p:to>
                                        <p:strVal val="visible"/>
                                      </p:to>
                                    </p:set>
                                    <p:anim calcmode="lin" valueType="num">
                                      <p:cBhvr additive="base">
                                        <p:cTn id="35" dur="500" fill="hold"/>
                                        <p:tgtEl>
                                          <p:spTgt spid="80"/>
                                        </p:tgtEl>
                                        <p:attrNameLst>
                                          <p:attrName>ppt_x</p:attrName>
                                        </p:attrNameLst>
                                      </p:cBhvr>
                                      <p:tavLst>
                                        <p:tav tm="0">
                                          <p:val>
                                            <p:strVal val="#ppt_x"/>
                                          </p:val>
                                        </p:tav>
                                        <p:tav tm="100000">
                                          <p:val>
                                            <p:strVal val="#ppt_x"/>
                                          </p:val>
                                        </p:tav>
                                      </p:tavLst>
                                    </p:anim>
                                    <p:anim calcmode="lin" valueType="num">
                                      <p:cBhvr additive="base">
                                        <p:cTn id="36" dur="500" fill="hold"/>
                                        <p:tgtEl>
                                          <p:spTgt spid="80"/>
                                        </p:tgtEl>
                                        <p:attrNameLst>
                                          <p:attrName>ppt_y</p:attrName>
                                        </p:attrNameLst>
                                      </p:cBhvr>
                                      <p:tavLst>
                                        <p:tav tm="0">
                                          <p:val>
                                            <p:strVal val="0-#ppt_h/2"/>
                                          </p:val>
                                        </p:tav>
                                        <p:tav tm="100000">
                                          <p:val>
                                            <p:strVal val="#ppt_y"/>
                                          </p:val>
                                        </p:tav>
                                      </p:tavLst>
                                    </p:anim>
                                  </p:childTnLst>
                                </p:cTn>
                              </p:par>
                              <p:par>
                                <p:cTn id="37" presetID="2" presetClass="entr" presetSubtype="1" decel="100000" fill="hold" grpId="0" nodeType="withEffect">
                                  <p:stCondLst>
                                    <p:cond delay="0"/>
                                  </p:stCondLst>
                                  <p:iterate type="lt">
                                    <p:tmPct val="10000"/>
                                  </p:iterate>
                                  <p:childTnLst>
                                    <p:set>
                                      <p:cBhvr>
                                        <p:cTn id="38" dur="1" fill="hold">
                                          <p:stCondLst>
                                            <p:cond delay="0"/>
                                          </p:stCondLst>
                                        </p:cTn>
                                        <p:tgtEl>
                                          <p:spTgt spid="81"/>
                                        </p:tgtEl>
                                        <p:attrNameLst>
                                          <p:attrName>style.visibility</p:attrName>
                                        </p:attrNameLst>
                                      </p:cBhvr>
                                      <p:to>
                                        <p:strVal val="visible"/>
                                      </p:to>
                                    </p:set>
                                    <p:anim calcmode="lin" valueType="num">
                                      <p:cBhvr additive="base">
                                        <p:cTn id="39" dur="500" fill="hold"/>
                                        <p:tgtEl>
                                          <p:spTgt spid="81"/>
                                        </p:tgtEl>
                                        <p:attrNameLst>
                                          <p:attrName>ppt_x</p:attrName>
                                        </p:attrNameLst>
                                      </p:cBhvr>
                                      <p:tavLst>
                                        <p:tav tm="0">
                                          <p:val>
                                            <p:strVal val="#ppt_x"/>
                                          </p:val>
                                        </p:tav>
                                        <p:tav tm="100000">
                                          <p:val>
                                            <p:strVal val="#ppt_x"/>
                                          </p:val>
                                        </p:tav>
                                      </p:tavLst>
                                    </p:anim>
                                    <p:anim calcmode="lin" valueType="num">
                                      <p:cBhvr additive="base">
                                        <p:cTn id="40" dur="500" fill="hold"/>
                                        <p:tgtEl>
                                          <p:spTgt spid="81"/>
                                        </p:tgtEl>
                                        <p:attrNameLst>
                                          <p:attrName>ppt_y</p:attrName>
                                        </p:attrNameLst>
                                      </p:cBhvr>
                                      <p:tavLst>
                                        <p:tav tm="0">
                                          <p:val>
                                            <p:strVal val="0-#ppt_h/2"/>
                                          </p:val>
                                        </p:tav>
                                        <p:tav tm="100000">
                                          <p:val>
                                            <p:strVal val="#ppt_y"/>
                                          </p:val>
                                        </p:tav>
                                      </p:tavLst>
                                    </p:anim>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48"/>
                                        </p:tgtEl>
                                        <p:attrNameLst>
                                          <p:attrName>style.visibility</p:attrName>
                                        </p:attrNameLst>
                                      </p:cBhvr>
                                      <p:to>
                                        <p:strVal val="visible"/>
                                      </p:to>
                                    </p:set>
                                    <p:anim calcmode="lin" valueType="num">
                                      <p:cBhvr>
                                        <p:cTn id="49" dur="500" fill="hold"/>
                                        <p:tgtEl>
                                          <p:spTgt spid="48"/>
                                        </p:tgtEl>
                                        <p:attrNameLst>
                                          <p:attrName>ppt_w</p:attrName>
                                        </p:attrNameLst>
                                      </p:cBhvr>
                                      <p:tavLst>
                                        <p:tav tm="0">
                                          <p:val>
                                            <p:fltVal val="0"/>
                                          </p:val>
                                        </p:tav>
                                        <p:tav tm="100000">
                                          <p:val>
                                            <p:strVal val="#ppt_w"/>
                                          </p:val>
                                        </p:tav>
                                      </p:tavLst>
                                    </p:anim>
                                    <p:anim calcmode="lin" valueType="num">
                                      <p:cBhvr>
                                        <p:cTn id="50" dur="500" fill="hold"/>
                                        <p:tgtEl>
                                          <p:spTgt spid="48"/>
                                        </p:tgtEl>
                                        <p:attrNameLst>
                                          <p:attrName>ppt_h</p:attrName>
                                        </p:attrNameLst>
                                      </p:cBhvr>
                                      <p:tavLst>
                                        <p:tav tm="0">
                                          <p:val>
                                            <p:fltVal val="0"/>
                                          </p:val>
                                        </p:tav>
                                        <p:tav tm="100000">
                                          <p:val>
                                            <p:strVal val="#ppt_h"/>
                                          </p:val>
                                        </p:tav>
                                      </p:tavLst>
                                    </p:anim>
                                    <p:animEffect transition="in" filter="fade">
                                      <p:cBhvr>
                                        <p:cTn id="51" dur="500"/>
                                        <p:tgtEl>
                                          <p:spTgt spid="48"/>
                                        </p:tgtEl>
                                      </p:cBhvr>
                                    </p:animEffect>
                                  </p:childTnLst>
                                </p:cTn>
                              </p:par>
                              <p:par>
                                <p:cTn id="52" presetID="53" presetClass="entr" presetSubtype="16" fill="hold" grpId="0" nodeType="withEffect">
                                  <p:stCondLst>
                                    <p:cond delay="600"/>
                                  </p:stCondLst>
                                  <p:childTnLst>
                                    <p:set>
                                      <p:cBhvr>
                                        <p:cTn id="53" dur="1" fill="hold">
                                          <p:stCondLst>
                                            <p:cond delay="0"/>
                                          </p:stCondLst>
                                        </p:cTn>
                                        <p:tgtEl>
                                          <p:spTgt spid="49"/>
                                        </p:tgtEl>
                                        <p:attrNameLst>
                                          <p:attrName>style.visibility</p:attrName>
                                        </p:attrNameLst>
                                      </p:cBhvr>
                                      <p:to>
                                        <p:strVal val="visible"/>
                                      </p:to>
                                    </p:set>
                                    <p:anim calcmode="lin" valueType="num">
                                      <p:cBhvr>
                                        <p:cTn id="54" dur="500" fill="hold"/>
                                        <p:tgtEl>
                                          <p:spTgt spid="49"/>
                                        </p:tgtEl>
                                        <p:attrNameLst>
                                          <p:attrName>ppt_w</p:attrName>
                                        </p:attrNameLst>
                                      </p:cBhvr>
                                      <p:tavLst>
                                        <p:tav tm="0">
                                          <p:val>
                                            <p:fltVal val="0"/>
                                          </p:val>
                                        </p:tav>
                                        <p:tav tm="100000">
                                          <p:val>
                                            <p:strVal val="#ppt_w"/>
                                          </p:val>
                                        </p:tav>
                                      </p:tavLst>
                                    </p:anim>
                                    <p:anim calcmode="lin" valueType="num">
                                      <p:cBhvr>
                                        <p:cTn id="55" dur="500" fill="hold"/>
                                        <p:tgtEl>
                                          <p:spTgt spid="49"/>
                                        </p:tgtEl>
                                        <p:attrNameLst>
                                          <p:attrName>ppt_h</p:attrName>
                                        </p:attrNameLst>
                                      </p:cBhvr>
                                      <p:tavLst>
                                        <p:tav tm="0">
                                          <p:val>
                                            <p:fltVal val="0"/>
                                          </p:val>
                                        </p:tav>
                                        <p:tav tm="100000">
                                          <p:val>
                                            <p:strVal val="#ppt_h"/>
                                          </p:val>
                                        </p:tav>
                                      </p:tavLst>
                                    </p:anim>
                                    <p:animEffect transition="in" filter="fade">
                                      <p:cBhvr>
                                        <p:cTn id="56" dur="500"/>
                                        <p:tgtEl>
                                          <p:spTgt spid="49"/>
                                        </p:tgtEl>
                                      </p:cBhvr>
                                    </p:animEffect>
                                  </p:childTnLst>
                                </p:cTn>
                              </p:par>
                              <p:par>
                                <p:cTn id="57" presetID="53" presetClass="entr" presetSubtype="16" fill="hold" grpId="0" nodeType="withEffect">
                                  <p:stCondLst>
                                    <p:cond delay="800"/>
                                  </p:stCondLst>
                                  <p:childTnLst>
                                    <p:set>
                                      <p:cBhvr>
                                        <p:cTn id="58" dur="1" fill="hold">
                                          <p:stCondLst>
                                            <p:cond delay="0"/>
                                          </p:stCondLst>
                                        </p:cTn>
                                        <p:tgtEl>
                                          <p:spTgt spid="58"/>
                                        </p:tgtEl>
                                        <p:attrNameLst>
                                          <p:attrName>style.visibility</p:attrName>
                                        </p:attrNameLst>
                                      </p:cBhvr>
                                      <p:to>
                                        <p:strVal val="visible"/>
                                      </p:to>
                                    </p:set>
                                    <p:anim calcmode="lin" valueType="num">
                                      <p:cBhvr>
                                        <p:cTn id="59" dur="500" fill="hold"/>
                                        <p:tgtEl>
                                          <p:spTgt spid="58"/>
                                        </p:tgtEl>
                                        <p:attrNameLst>
                                          <p:attrName>ppt_w</p:attrName>
                                        </p:attrNameLst>
                                      </p:cBhvr>
                                      <p:tavLst>
                                        <p:tav tm="0">
                                          <p:val>
                                            <p:fltVal val="0"/>
                                          </p:val>
                                        </p:tav>
                                        <p:tav tm="100000">
                                          <p:val>
                                            <p:strVal val="#ppt_w"/>
                                          </p:val>
                                        </p:tav>
                                      </p:tavLst>
                                    </p:anim>
                                    <p:anim calcmode="lin" valueType="num">
                                      <p:cBhvr>
                                        <p:cTn id="60" dur="500" fill="hold"/>
                                        <p:tgtEl>
                                          <p:spTgt spid="58"/>
                                        </p:tgtEl>
                                        <p:attrNameLst>
                                          <p:attrName>ppt_h</p:attrName>
                                        </p:attrNameLst>
                                      </p:cBhvr>
                                      <p:tavLst>
                                        <p:tav tm="0">
                                          <p:val>
                                            <p:fltVal val="0"/>
                                          </p:val>
                                        </p:tav>
                                        <p:tav tm="100000">
                                          <p:val>
                                            <p:strVal val="#ppt_h"/>
                                          </p:val>
                                        </p:tav>
                                      </p:tavLst>
                                    </p:anim>
                                    <p:animEffect transition="in" filter="fade">
                                      <p:cBhvr>
                                        <p:cTn id="61" dur="500"/>
                                        <p:tgtEl>
                                          <p:spTgt spid="58"/>
                                        </p:tgtEl>
                                      </p:cBhvr>
                                    </p:animEffect>
                                  </p:childTnLst>
                                </p:cTn>
                              </p:par>
                              <p:par>
                                <p:cTn id="62" presetID="53" presetClass="entr" presetSubtype="16" fill="hold" grpId="0" nodeType="withEffect">
                                  <p:stCondLst>
                                    <p:cond delay="1000"/>
                                  </p:stCondLst>
                                  <p:childTnLst>
                                    <p:set>
                                      <p:cBhvr>
                                        <p:cTn id="63" dur="1" fill="hold">
                                          <p:stCondLst>
                                            <p:cond delay="0"/>
                                          </p:stCondLst>
                                        </p:cTn>
                                        <p:tgtEl>
                                          <p:spTgt spid="59"/>
                                        </p:tgtEl>
                                        <p:attrNameLst>
                                          <p:attrName>style.visibility</p:attrName>
                                        </p:attrNameLst>
                                      </p:cBhvr>
                                      <p:to>
                                        <p:strVal val="visible"/>
                                      </p:to>
                                    </p:set>
                                    <p:anim calcmode="lin" valueType="num">
                                      <p:cBhvr>
                                        <p:cTn id="64" dur="500" fill="hold"/>
                                        <p:tgtEl>
                                          <p:spTgt spid="59"/>
                                        </p:tgtEl>
                                        <p:attrNameLst>
                                          <p:attrName>ppt_w</p:attrName>
                                        </p:attrNameLst>
                                      </p:cBhvr>
                                      <p:tavLst>
                                        <p:tav tm="0">
                                          <p:val>
                                            <p:fltVal val="0"/>
                                          </p:val>
                                        </p:tav>
                                        <p:tav tm="100000">
                                          <p:val>
                                            <p:strVal val="#ppt_w"/>
                                          </p:val>
                                        </p:tav>
                                      </p:tavLst>
                                    </p:anim>
                                    <p:anim calcmode="lin" valueType="num">
                                      <p:cBhvr>
                                        <p:cTn id="65" dur="500" fill="hold"/>
                                        <p:tgtEl>
                                          <p:spTgt spid="59"/>
                                        </p:tgtEl>
                                        <p:attrNameLst>
                                          <p:attrName>ppt_h</p:attrName>
                                        </p:attrNameLst>
                                      </p:cBhvr>
                                      <p:tavLst>
                                        <p:tav tm="0">
                                          <p:val>
                                            <p:fltVal val="0"/>
                                          </p:val>
                                        </p:tav>
                                        <p:tav tm="100000">
                                          <p:val>
                                            <p:strVal val="#ppt_h"/>
                                          </p:val>
                                        </p:tav>
                                      </p:tavLst>
                                    </p:anim>
                                    <p:animEffect transition="in" filter="fade">
                                      <p:cBhvr>
                                        <p:cTn id="66" dur="500"/>
                                        <p:tgtEl>
                                          <p:spTgt spid="59"/>
                                        </p:tgtEl>
                                      </p:cBhvr>
                                    </p:animEffect>
                                  </p:childTnLst>
                                </p:cTn>
                              </p:par>
                              <p:par>
                                <p:cTn id="67" presetID="53" presetClass="entr" presetSubtype="16" fill="hold" grpId="0" nodeType="withEffect">
                                  <p:stCondLst>
                                    <p:cond delay="1200"/>
                                  </p:stCondLst>
                                  <p:childTnLst>
                                    <p:set>
                                      <p:cBhvr>
                                        <p:cTn id="68" dur="1" fill="hold">
                                          <p:stCondLst>
                                            <p:cond delay="0"/>
                                          </p:stCondLst>
                                        </p:cTn>
                                        <p:tgtEl>
                                          <p:spTgt spid="60"/>
                                        </p:tgtEl>
                                        <p:attrNameLst>
                                          <p:attrName>style.visibility</p:attrName>
                                        </p:attrNameLst>
                                      </p:cBhvr>
                                      <p:to>
                                        <p:strVal val="visible"/>
                                      </p:to>
                                    </p:set>
                                    <p:anim calcmode="lin" valueType="num">
                                      <p:cBhvr>
                                        <p:cTn id="69" dur="500" fill="hold"/>
                                        <p:tgtEl>
                                          <p:spTgt spid="60"/>
                                        </p:tgtEl>
                                        <p:attrNameLst>
                                          <p:attrName>ppt_w</p:attrName>
                                        </p:attrNameLst>
                                      </p:cBhvr>
                                      <p:tavLst>
                                        <p:tav tm="0">
                                          <p:val>
                                            <p:fltVal val="0"/>
                                          </p:val>
                                        </p:tav>
                                        <p:tav tm="100000">
                                          <p:val>
                                            <p:strVal val="#ppt_w"/>
                                          </p:val>
                                        </p:tav>
                                      </p:tavLst>
                                    </p:anim>
                                    <p:anim calcmode="lin" valueType="num">
                                      <p:cBhvr>
                                        <p:cTn id="70" dur="500" fill="hold"/>
                                        <p:tgtEl>
                                          <p:spTgt spid="60"/>
                                        </p:tgtEl>
                                        <p:attrNameLst>
                                          <p:attrName>ppt_h</p:attrName>
                                        </p:attrNameLst>
                                      </p:cBhvr>
                                      <p:tavLst>
                                        <p:tav tm="0">
                                          <p:val>
                                            <p:fltVal val="0"/>
                                          </p:val>
                                        </p:tav>
                                        <p:tav tm="100000">
                                          <p:val>
                                            <p:strVal val="#ppt_h"/>
                                          </p:val>
                                        </p:tav>
                                      </p:tavLst>
                                    </p:anim>
                                    <p:animEffect transition="in" filter="fade">
                                      <p:cBhvr>
                                        <p:cTn id="71" dur="500"/>
                                        <p:tgtEl>
                                          <p:spTgt spid="60"/>
                                        </p:tgtEl>
                                      </p:cBhvr>
                                    </p:animEffect>
                                  </p:childTnLst>
                                </p:cTn>
                              </p:par>
                            </p:childTnLst>
                          </p:cTn>
                        </p:par>
                        <p:par>
                          <p:cTn id="72" fill="hold">
                            <p:stCondLst>
                              <p:cond delay="4500"/>
                            </p:stCondLst>
                            <p:childTnLst>
                              <p:par>
                                <p:cTn id="73" presetID="22" presetClass="entr" presetSubtype="8"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left)">
                                      <p:cBhvr>
                                        <p:cTn id="75" dur="500"/>
                                        <p:tgtEl>
                                          <p:spTgt spid="51"/>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53"/>
                                        </p:tgtEl>
                                        <p:attrNameLst>
                                          <p:attrName>style.visibility</p:attrName>
                                        </p:attrNameLst>
                                      </p:cBhvr>
                                      <p:to>
                                        <p:strVal val="visible"/>
                                      </p:to>
                                    </p:set>
                                    <p:animEffect transition="in" filter="wipe(left)">
                                      <p:cBhvr>
                                        <p:cTn id="78" dur="500"/>
                                        <p:tgtEl>
                                          <p:spTgt spid="53"/>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55"/>
                                        </p:tgtEl>
                                        <p:attrNameLst>
                                          <p:attrName>style.visibility</p:attrName>
                                        </p:attrNameLst>
                                      </p:cBhvr>
                                      <p:to>
                                        <p:strVal val="visible"/>
                                      </p:to>
                                    </p:set>
                                    <p:animEffect transition="in" filter="wipe(left)">
                                      <p:cBhvr>
                                        <p:cTn id="81" dur="500"/>
                                        <p:tgtEl>
                                          <p:spTgt spid="55"/>
                                        </p:tgtEl>
                                      </p:cBhvr>
                                    </p:animEffect>
                                  </p:childTnLst>
                                </p:cTn>
                              </p:par>
                              <p:par>
                                <p:cTn id="82" presetID="22" presetClass="entr" presetSubtype="2" fill="hold" grpId="0" nodeType="withEffect">
                                  <p:stCondLst>
                                    <p:cond delay="600"/>
                                  </p:stCondLst>
                                  <p:childTnLst>
                                    <p:set>
                                      <p:cBhvr>
                                        <p:cTn id="83" dur="1" fill="hold">
                                          <p:stCondLst>
                                            <p:cond delay="0"/>
                                          </p:stCondLst>
                                        </p:cTn>
                                        <p:tgtEl>
                                          <p:spTgt spid="62"/>
                                        </p:tgtEl>
                                        <p:attrNameLst>
                                          <p:attrName>style.visibility</p:attrName>
                                        </p:attrNameLst>
                                      </p:cBhvr>
                                      <p:to>
                                        <p:strVal val="visible"/>
                                      </p:to>
                                    </p:set>
                                    <p:animEffect transition="in" filter="wipe(right)">
                                      <p:cBhvr>
                                        <p:cTn id="84" dur="500"/>
                                        <p:tgtEl>
                                          <p:spTgt spid="62"/>
                                        </p:tgtEl>
                                      </p:cBhvr>
                                    </p:animEffect>
                                  </p:childTnLst>
                                </p:cTn>
                              </p:par>
                              <p:par>
                                <p:cTn id="85" presetID="22" presetClass="entr" presetSubtype="2" fill="hold" grpId="0" nodeType="withEffect">
                                  <p:stCondLst>
                                    <p:cond delay="800"/>
                                  </p:stCondLst>
                                  <p:childTnLst>
                                    <p:set>
                                      <p:cBhvr>
                                        <p:cTn id="86" dur="1" fill="hold">
                                          <p:stCondLst>
                                            <p:cond delay="0"/>
                                          </p:stCondLst>
                                        </p:cTn>
                                        <p:tgtEl>
                                          <p:spTgt spid="64"/>
                                        </p:tgtEl>
                                        <p:attrNameLst>
                                          <p:attrName>style.visibility</p:attrName>
                                        </p:attrNameLst>
                                      </p:cBhvr>
                                      <p:to>
                                        <p:strVal val="visible"/>
                                      </p:to>
                                    </p:set>
                                    <p:animEffect transition="in" filter="wipe(right)">
                                      <p:cBhvr>
                                        <p:cTn id="87" dur="500"/>
                                        <p:tgtEl>
                                          <p:spTgt spid="64"/>
                                        </p:tgtEl>
                                      </p:cBhvr>
                                    </p:animEffect>
                                  </p:childTnLst>
                                </p:cTn>
                              </p:par>
                              <p:par>
                                <p:cTn id="88" presetID="22" presetClass="entr" presetSubtype="2" fill="hold" grpId="0" nodeType="withEffect">
                                  <p:stCondLst>
                                    <p:cond delay="1000"/>
                                  </p:stCondLst>
                                  <p:childTnLst>
                                    <p:set>
                                      <p:cBhvr>
                                        <p:cTn id="89" dur="1" fill="hold">
                                          <p:stCondLst>
                                            <p:cond delay="0"/>
                                          </p:stCondLst>
                                        </p:cTn>
                                        <p:tgtEl>
                                          <p:spTgt spid="66"/>
                                        </p:tgtEl>
                                        <p:attrNameLst>
                                          <p:attrName>style.visibility</p:attrName>
                                        </p:attrNameLst>
                                      </p:cBhvr>
                                      <p:to>
                                        <p:strVal val="visible"/>
                                      </p:to>
                                    </p:set>
                                    <p:animEffect transition="in" filter="wipe(right)">
                                      <p:cBhvr>
                                        <p:cTn id="90" dur="500"/>
                                        <p:tgtEl>
                                          <p:spTgt spid="66"/>
                                        </p:tgtEl>
                                      </p:cBhvr>
                                    </p:animEffect>
                                  </p:childTnLst>
                                </p:cTn>
                              </p:par>
                            </p:childTnLst>
                          </p:cTn>
                        </p:par>
                        <p:par>
                          <p:cTn id="91" fill="hold">
                            <p:stCondLst>
                              <p:cond delay="6000"/>
                            </p:stCondLst>
                            <p:childTnLst>
                              <p:par>
                                <p:cTn id="92" presetID="10" presetClass="entr" presetSubtype="0" fill="hold" grpId="0" nodeType="after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fade">
                                      <p:cBhvr>
                                        <p:cTn id="94" dur="500"/>
                                        <p:tgtEl>
                                          <p:spTgt spid="7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6"/>
                                        </p:tgtEl>
                                        <p:attrNameLst>
                                          <p:attrName>style.visibility</p:attrName>
                                        </p:attrNameLst>
                                      </p:cBhvr>
                                      <p:to>
                                        <p:strVal val="visible"/>
                                      </p:to>
                                    </p:set>
                                    <p:animEffect transition="in" filter="fade">
                                      <p:cBhvr>
                                        <p:cTn id="100" dur="500"/>
                                        <p:tgtEl>
                                          <p:spTgt spid="7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fade">
                                      <p:cBhvr>
                                        <p:cTn id="103" dur="500"/>
                                        <p:tgtEl>
                                          <p:spTgt spid="7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fade">
                                      <p:cBhvr>
                                        <p:cTn id="106" dur="500"/>
                                        <p:tgtEl>
                                          <p:spTgt spid="7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fade">
                                      <p:cBhvr>
                                        <p:cTn id="109" dur="500"/>
                                        <p:tgtEl>
                                          <p:spTgt spid="79"/>
                                        </p:tgtEl>
                                      </p:cBhvr>
                                    </p:animEffect>
                                  </p:childTnLst>
                                </p:cTn>
                              </p:par>
                            </p:childTnLst>
                          </p:cTn>
                        </p:par>
                        <p:par>
                          <p:cTn id="110" fill="hold">
                            <p:stCondLst>
                              <p:cond delay="6500"/>
                            </p:stCondLst>
                            <p:childTnLst>
                              <p:par>
                                <p:cTn id="111" presetID="2" presetClass="entr" presetSubtype="4" decel="100000" fill="hold" grpId="0" nodeType="afterEffect">
                                  <p:stCondLst>
                                    <p:cond delay="0"/>
                                  </p:stCondLst>
                                  <p:iterate type="lt">
                                    <p:tmPct val="10000"/>
                                  </p:iterate>
                                  <p:childTnLst>
                                    <p:set>
                                      <p:cBhvr>
                                        <p:cTn id="112" dur="1" fill="hold">
                                          <p:stCondLst>
                                            <p:cond delay="0"/>
                                          </p:stCondLst>
                                        </p:cTn>
                                        <p:tgtEl>
                                          <p:spTgt spid="67">
                                            <p:txEl>
                                              <p:pRg st="0" end="0"/>
                                            </p:txEl>
                                          </p:spTgt>
                                        </p:tgtEl>
                                        <p:attrNameLst>
                                          <p:attrName>style.visibility</p:attrName>
                                        </p:attrNameLst>
                                      </p:cBhvr>
                                      <p:to>
                                        <p:strVal val="visible"/>
                                      </p:to>
                                    </p:set>
                                    <p:anim calcmode="lin" valueType="num">
                                      <p:cBhvr additive="base">
                                        <p:cTn id="113"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4" grpId="0" animBg="1"/>
      <p:bldP spid="46" grpId="0" animBg="1"/>
      <p:bldP spid="47" grpId="0" animBg="1"/>
      <p:bldP spid="48" grpId="0" animBg="1"/>
      <p:bldP spid="49" grpId="0" animBg="1"/>
      <p:bldP spid="51" grpId="0"/>
      <p:bldP spid="53" grpId="0"/>
      <p:bldP spid="55" grpId="0"/>
      <p:bldP spid="57" grpId="0" animBg="1"/>
      <p:bldP spid="58" grpId="0" animBg="1"/>
      <p:bldP spid="59" grpId="0" animBg="1"/>
      <p:bldP spid="60" grpId="0" animBg="1"/>
      <p:bldP spid="62" grpId="0"/>
      <p:bldP spid="64" grpId="0"/>
      <p:bldP spid="66" grpId="0"/>
      <p:bldP spid="67" grpId="0" build="p"/>
      <p:bldP spid="68" grpId="0" animBg="1"/>
      <p:bldP spid="69" grpId="0" animBg="1"/>
      <p:bldP spid="72" grpId="0"/>
      <p:bldP spid="73" grpId="0"/>
      <p:bldP spid="76" grpId="0"/>
      <p:bldP spid="77" grpId="0"/>
      <p:bldP spid="78" grpId="0"/>
      <p:bldP spid="79" grpId="0"/>
      <p:bldP spid="80" grpId="0"/>
      <p:bldP spid="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4937320" y="3325195"/>
            <a:ext cx="3044307" cy="52918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500" dirty="0">
                <a:solidFill>
                  <a:schemeClr val="accent4">
                    <a:lumMod val="20000"/>
                    <a:lumOff val="80000"/>
                  </a:schemeClr>
                </a:solidFill>
                <a:effectLst/>
                <a:latin typeface="Hakuu" pitchFamily="49" charset="-128"/>
                <a:ea typeface="Hakuu" pitchFamily="49" charset="-128"/>
              </a:rPr>
              <a:t>It's a lot of</a:t>
            </a:r>
            <a:endParaRPr lang="en-US" sz="3500" dirty="0">
              <a:solidFill>
                <a:schemeClr val="accent4">
                  <a:lumMod val="20000"/>
                  <a:lumOff val="80000"/>
                </a:schemeClr>
              </a:solidFill>
              <a:latin typeface="Hakuu" pitchFamily="49" charset="-128"/>
              <a:ea typeface="Hakuu" pitchFamily="49" charset="-128"/>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4685">
            <a:off x="2162340" y="4272175"/>
            <a:ext cx="1094768" cy="50348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462126">
            <a:off x="6304789" y="69783"/>
            <a:ext cx="664380" cy="682144"/>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83770">
            <a:off x="164392" y="511383"/>
            <a:ext cx="1373962" cy="140678"/>
          </a:xfrm>
          <a:prstGeom prst="rect">
            <a:avLst/>
          </a:prstGeom>
        </p:spPr>
      </p:pic>
      <p:pic>
        <p:nvPicPr>
          <p:cNvPr id="17" name="Picture 16"/>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rcRect b="12969"/>
          <a:stretch/>
        </p:blipFill>
        <p:spPr>
          <a:xfrm>
            <a:off x="9682233" y="2139037"/>
            <a:ext cx="2509767" cy="4718964"/>
          </a:xfrm>
          <a:prstGeom prst="rect">
            <a:avLst/>
          </a:prstGeom>
          <a:effectLst>
            <a:outerShdw blurRad="152400" dist="38100" dir="13500000" algn="br" rotWithShape="0">
              <a:prstClr val="black">
                <a:alpha val="40000"/>
              </a:prstClr>
            </a:outerShdw>
          </a:effectLst>
        </p:spPr>
      </p:pic>
      <p:sp>
        <p:nvSpPr>
          <p:cNvPr id="8" name="Rectangle 3"/>
          <p:cNvSpPr txBox="1">
            <a:spLocks noChangeArrowheads="1"/>
          </p:cNvSpPr>
          <p:nvPr/>
        </p:nvSpPr>
        <p:spPr bwMode="auto">
          <a:xfrm>
            <a:off x="4943882" y="3969481"/>
            <a:ext cx="4489486" cy="1546577"/>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        The summary of work is to carry out a comprehensive and systematic general inspection, general evaluation, general analysis, general research, and analysis of the shortcomings of achievements, so as to draw a warning experience.</a:t>
            </a:r>
            <a:endParaRPr lang="en-US" altLang="zh-CN" sz="1500"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a:p>
            <a:pPr marL="0" indent="0">
              <a:lnSpc>
                <a:spcPct val="130000"/>
              </a:lnSpc>
              <a:defRPr/>
            </a:pPr>
            <a:r>
              <a:rPr lang="en-US" altLang="zh-CN"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        </a:t>
            </a: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Summary is a kind of applied writing, is the work that has been done to think rationally.</a:t>
            </a:r>
            <a:endParaRPr lang="en-US" altLang="ko-KR" sz="1500" dirty="0">
              <a:solidFill>
                <a:schemeClr val="bg1">
                  <a:lumMod val="85000"/>
                </a:schemeClr>
              </a:solidFill>
              <a:latin typeface="方正兰亭纤黑简体" pitchFamily="65" charset="-122"/>
              <a:ea typeface="方正兰亭纤黑简体" pitchFamily="65" charset="-122"/>
            </a:endParaRPr>
          </a:p>
        </p:txBody>
      </p:sp>
    </p:spTree>
    <p:extLst>
      <p:ext uri="{BB962C8B-B14F-4D97-AF65-F5344CB8AC3E}">
        <p14:creationId xmlns:p14="http://schemas.microsoft.com/office/powerpoint/2010/main" val="1029330380"/>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15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300" fill="hold"/>
                                        <p:tgtEl>
                                          <p:spTgt spid="8"/>
                                        </p:tgtEl>
                                        <p:attrNameLst>
                                          <p:attrName>ppt_w</p:attrName>
                                        </p:attrNameLst>
                                      </p:cBhvr>
                                      <p:tavLst>
                                        <p:tav tm="0">
                                          <p:val>
                                            <p:fltVal val="0"/>
                                          </p:val>
                                        </p:tav>
                                        <p:tav tm="100000">
                                          <p:val>
                                            <p:strVal val="#ppt_w"/>
                                          </p:val>
                                        </p:tav>
                                      </p:tavLst>
                                    </p:anim>
                                    <p:anim calcmode="lin" valueType="num">
                                      <p:cBhvr>
                                        <p:cTn id="19" dur="300" fill="hold"/>
                                        <p:tgtEl>
                                          <p:spTgt spid="8"/>
                                        </p:tgtEl>
                                        <p:attrNameLst>
                                          <p:attrName>ppt_h</p:attrName>
                                        </p:attrNameLst>
                                      </p:cBhvr>
                                      <p:tavLst>
                                        <p:tav tm="0">
                                          <p:val>
                                            <p:fltVal val="0"/>
                                          </p:val>
                                        </p:tav>
                                        <p:tav tm="100000">
                                          <p:val>
                                            <p:strVal val="#ppt_h"/>
                                          </p:val>
                                        </p:tav>
                                      </p:tavLst>
                                    </p:anim>
                                    <p:animEffect transition="in" filter="fade">
                                      <p:cBhvr>
                                        <p:cTn id="20"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4052216" y="1689673"/>
            <a:ext cx="4068000" cy="553998"/>
          </a:xfrm>
          <a:prstGeom prst="rect">
            <a:avLst/>
          </a:prstGeom>
          <a:noFill/>
        </p:spPr>
        <p:txBody>
          <a:bodyPr wrap="square" rtlCol="0">
            <a:spAutoFit/>
          </a:bodyPr>
          <a:lstStyle/>
          <a:p>
            <a:pPr algn="dist"/>
            <a:r>
              <a:rPr lang="zh-CN" altLang="en-US" sz="3000" dirty="0">
                <a:solidFill>
                  <a:schemeClr val="accent4">
                    <a:lumMod val="20000"/>
                    <a:lumOff val="80000"/>
                  </a:schemeClr>
                </a:solidFill>
                <a:latin typeface="方正兰亭纤黑简体" pitchFamily="65" charset="-122"/>
                <a:ea typeface="方正兰亭纤黑简体" pitchFamily="65" charset="-122"/>
                <a:cs typeface="【嵐】芊柔体" pitchFamily="34" charset="-128"/>
              </a:rPr>
              <a:t>Thanks to watching.</a:t>
            </a:r>
          </a:p>
        </p:txBody>
      </p:sp>
      <p:sp>
        <p:nvSpPr>
          <p:cNvPr id="39" name="TextBox 38"/>
          <p:cNvSpPr txBox="1"/>
          <p:nvPr/>
        </p:nvSpPr>
        <p:spPr>
          <a:xfrm>
            <a:off x="4030358" y="2494783"/>
            <a:ext cx="4087264" cy="663258"/>
          </a:xfrm>
          <a:prstGeom prst="rect">
            <a:avLst/>
          </a:prstGeom>
          <a:noFill/>
        </p:spPr>
        <p:txBody>
          <a:bodyPr wrap="square" rtlCol="0" anchor="ctr">
            <a:spAutoFit/>
          </a:bodyPr>
          <a:lstStyle/>
          <a:p>
            <a:pPr algn="ctr">
              <a:lnSpc>
                <a:spcPct val="130000"/>
              </a:lnSpc>
            </a:pPr>
            <a:r>
              <a:rPr lang="zh-CN" alt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Reporter:</a:t>
            </a:r>
            <a:r>
              <a:rPr lang="en-US" altLang="zh-CN"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freeppt7.com</a:t>
            </a:r>
          </a:p>
          <a:p>
            <a:pPr algn="ctr">
              <a:lnSpc>
                <a:spcPct val="130000"/>
              </a:lnSpc>
            </a:pPr>
            <a:r>
              <a:rPr lang="zh-CN" alt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Department: Sales     Time:</a:t>
            </a:r>
            <a:r>
              <a:rPr lang="en-US" altLang="zh-CN"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2020</a:t>
            </a:r>
            <a:endParaRPr 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2216" y="2304592"/>
            <a:ext cx="4068000" cy="40743"/>
          </a:xfrm>
          <a:prstGeom prst="rect">
            <a:avLst/>
          </a:prstGeom>
        </p:spPr>
      </p:pic>
      <p:sp>
        <p:nvSpPr>
          <p:cNvPr id="5" name="TextBox 4"/>
          <p:cNvSpPr txBox="1"/>
          <p:nvPr/>
        </p:nvSpPr>
        <p:spPr>
          <a:xfrm>
            <a:off x="-1289788" y="7022628"/>
            <a:ext cx="4087264" cy="363241"/>
          </a:xfrm>
          <a:prstGeom prst="rect">
            <a:avLst/>
          </a:prstGeom>
          <a:noFill/>
        </p:spPr>
        <p:txBody>
          <a:bodyPr wrap="square" rtlCol="0" anchor="ctr">
            <a:spAutoFit/>
          </a:bodyPr>
          <a:lstStyle/>
          <a:p>
            <a:pPr algn="ctr">
              <a:lnSpc>
                <a:spcPct val="130000"/>
              </a:lnSpc>
            </a:pPr>
            <a:r>
              <a:rPr lang="zh-CN" alt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Delay</a:t>
            </a:r>
            <a:endParaRPr 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endParaRPr>
          </a:p>
        </p:txBody>
      </p:sp>
    </p:spTree>
    <p:extLst>
      <p:ext uri="{BB962C8B-B14F-4D97-AF65-F5344CB8AC3E}">
        <p14:creationId xmlns:p14="http://schemas.microsoft.com/office/powerpoint/2010/main" val="2931343098"/>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8"/>
                                        </p:tgtEl>
                                        <p:attrNameLst>
                                          <p:attrName>style.visibility</p:attrName>
                                        </p:attrNameLst>
                                      </p:cBhvr>
                                      <p:to>
                                        <p:strVal val="visible"/>
                                      </p:to>
                                    </p:set>
                                    <p:anim by="(-#ppt_w*2)" calcmode="lin" valueType="num">
                                      <p:cBhvr rctx="PPT">
                                        <p:cTn id="7" dur="500" autoRev="1" fill="hold">
                                          <p:stCondLst>
                                            <p:cond delay="0"/>
                                          </p:stCondLst>
                                        </p:cTn>
                                        <p:tgtEl>
                                          <p:spTgt spid="38"/>
                                        </p:tgtEl>
                                        <p:attrNameLst>
                                          <p:attrName>ppt_w</p:attrName>
                                        </p:attrNameLst>
                                      </p:cBhvr>
                                    </p:anim>
                                    <p:anim by="(#ppt_w*0.50)" calcmode="lin" valueType="num">
                                      <p:cBhvr>
                                        <p:cTn id="8" dur="500" decel="50000" autoRev="1" fill="hold">
                                          <p:stCondLst>
                                            <p:cond delay="0"/>
                                          </p:stCondLst>
                                        </p:cTn>
                                        <p:tgtEl>
                                          <p:spTgt spid="38"/>
                                        </p:tgtEl>
                                        <p:attrNameLst>
                                          <p:attrName>ppt_x</p:attrName>
                                        </p:attrNameLst>
                                      </p:cBhvr>
                                    </p:anim>
                                    <p:anim from="(-#ppt_h/2)" to="(#ppt_y)" calcmode="lin" valueType="num">
                                      <p:cBhvr>
                                        <p:cTn id="9" dur="1000" fill="hold">
                                          <p:stCondLst>
                                            <p:cond delay="0"/>
                                          </p:stCondLst>
                                        </p:cTn>
                                        <p:tgtEl>
                                          <p:spTgt spid="38"/>
                                        </p:tgtEl>
                                        <p:attrNameLst>
                                          <p:attrName>ppt_y</p:attrName>
                                        </p:attrNameLst>
                                      </p:cBhvr>
                                    </p:anim>
                                    <p:animRot by="21600000">
                                      <p:cBhvr>
                                        <p:cTn id="10" dur="1000" fill="hold">
                                          <p:stCondLst>
                                            <p:cond delay="0"/>
                                          </p:stCondLst>
                                        </p:cTn>
                                        <p:tgtEl>
                                          <p:spTgt spid="38"/>
                                        </p:tgtEl>
                                        <p:attrNameLst>
                                          <p:attrName>r</p:attrName>
                                        </p:attrNameLst>
                                      </p:cBhvr>
                                    </p:animRot>
                                  </p:childTnLst>
                                </p:cTn>
                              </p:par>
                            </p:childTnLst>
                          </p:cTn>
                        </p:par>
                        <p:par>
                          <p:cTn id="11" fill="hold">
                            <p:stCondLst>
                              <p:cond delay="2600"/>
                            </p:stCondLst>
                            <p:childTnLst>
                              <p:par>
                                <p:cTn id="12" presetID="16" presetClass="entr" presetSubtype="37"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par>
                          <p:cTn id="15" fill="hold">
                            <p:stCondLst>
                              <p:cond delay="3100"/>
                            </p:stCondLst>
                            <p:childTnLst>
                              <p:par>
                                <p:cTn id="16" presetID="42"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41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4949" y="3299794"/>
            <a:ext cx="4565513" cy="45719"/>
          </a:xfrm>
          <a:prstGeom prst="rect">
            <a:avLst/>
          </a:prstGeom>
        </p:spPr>
      </p:pic>
      <p:pic>
        <p:nvPicPr>
          <p:cNvPr id="7" name="Picture 6"/>
          <p:cNvPicPr>
            <a:picLocks noChangeAspect="1"/>
          </p:cNvPicPr>
          <p:nvPr/>
        </p:nvPicPr>
        <p:blipFill>
          <a:blip r:embed="rId4" cstate="email">
            <a:lum contrast="-77000"/>
            <a:extLst>
              <a:ext uri="{28A0092B-C50C-407E-A947-70E740481C1C}">
                <a14:useLocalDpi xmlns:a14="http://schemas.microsoft.com/office/drawing/2010/main"/>
              </a:ext>
            </a:extLst>
          </a:blip>
          <a:stretch>
            <a:fillRect/>
          </a:stretch>
        </p:blipFill>
        <p:spPr>
          <a:xfrm rot="4041207">
            <a:off x="216709" y="6009733"/>
            <a:ext cx="1305986" cy="513540"/>
          </a:xfrm>
          <a:prstGeom prst="rect">
            <a:avLst/>
          </a:prstGeom>
        </p:spPr>
      </p:pic>
      <p:pic>
        <p:nvPicPr>
          <p:cNvPr id="9" name="Picture 8"/>
          <p:cNvPicPr>
            <a:picLocks noChangeAspect="1"/>
          </p:cNvPicPr>
          <p:nvPr/>
        </p:nvPicPr>
        <p:blipFill>
          <a:blip r:embed="rId5" cstate="email">
            <a:lum contrast="-77000"/>
            <a:extLst>
              <a:ext uri="{28A0092B-C50C-407E-A947-70E740481C1C}">
                <a14:useLocalDpi xmlns:a14="http://schemas.microsoft.com/office/drawing/2010/main"/>
              </a:ext>
            </a:extLst>
          </a:blip>
          <a:stretch>
            <a:fillRect/>
          </a:stretch>
        </p:blipFill>
        <p:spPr>
          <a:xfrm rot="20399591">
            <a:off x="4426040" y="415401"/>
            <a:ext cx="1997703" cy="194090"/>
          </a:xfrm>
          <a:prstGeom prst="rect">
            <a:avLst/>
          </a:prstGeom>
        </p:spPr>
      </p:pic>
      <p:pic>
        <p:nvPicPr>
          <p:cNvPr id="10" name="Picture 9"/>
          <p:cNvPicPr>
            <a:picLocks noChangeAspect="1"/>
          </p:cNvPicPr>
          <p:nvPr/>
        </p:nvPicPr>
        <p:blipFill>
          <a:blip r:embed="rId6" cstate="email">
            <a:lum contrast="-77000"/>
            <a:extLst>
              <a:ext uri="{28A0092B-C50C-407E-A947-70E740481C1C}">
                <a14:useLocalDpi xmlns:a14="http://schemas.microsoft.com/office/drawing/2010/main"/>
              </a:ext>
            </a:extLst>
          </a:blip>
          <a:stretch>
            <a:fillRect/>
          </a:stretch>
        </p:blipFill>
        <p:spPr>
          <a:xfrm>
            <a:off x="1386164" y="6257838"/>
            <a:ext cx="641565" cy="539093"/>
          </a:xfrm>
          <a:prstGeom prst="rect">
            <a:avLst/>
          </a:prstGeom>
        </p:spPr>
      </p:pic>
      <p:pic>
        <p:nvPicPr>
          <p:cNvPr id="11" name="Picture 10"/>
          <p:cNvPicPr>
            <a:picLocks noChangeAspect="1"/>
          </p:cNvPicPr>
          <p:nvPr/>
        </p:nvPicPr>
        <p:blipFill>
          <a:blip r:embed="rId7" cstate="email">
            <a:lum contrast="-77000"/>
            <a:extLst>
              <a:ext uri="{28A0092B-C50C-407E-A947-70E740481C1C}">
                <a14:useLocalDpi xmlns:a14="http://schemas.microsoft.com/office/drawing/2010/main"/>
              </a:ext>
            </a:extLst>
          </a:blip>
          <a:stretch>
            <a:fillRect/>
          </a:stretch>
        </p:blipFill>
        <p:spPr>
          <a:xfrm rot="1956956">
            <a:off x="9678120" y="1356388"/>
            <a:ext cx="1543050" cy="709657"/>
          </a:xfrm>
          <a:prstGeom prst="rect">
            <a:avLst/>
          </a:prstGeom>
        </p:spPr>
      </p:pic>
      <p:pic>
        <p:nvPicPr>
          <p:cNvPr id="12" name="Picture 11"/>
          <p:cNvPicPr>
            <a:picLocks noChangeAspect="1"/>
          </p:cNvPicPr>
          <p:nvPr/>
        </p:nvPicPr>
        <p:blipFill>
          <a:blip r:embed="rId8" cstate="email">
            <a:lum contrast="-77000"/>
            <a:extLst>
              <a:ext uri="{28A0092B-C50C-407E-A947-70E740481C1C}">
                <a14:useLocalDpi xmlns:a14="http://schemas.microsoft.com/office/drawing/2010/main"/>
              </a:ext>
            </a:extLst>
          </a:blip>
          <a:stretch>
            <a:fillRect/>
          </a:stretch>
        </p:blipFill>
        <p:spPr>
          <a:xfrm rot="2462126">
            <a:off x="9825422" y="2413604"/>
            <a:ext cx="664380" cy="682144"/>
          </a:xfrm>
          <a:prstGeom prst="rect">
            <a:avLst/>
          </a:prstGeom>
        </p:spPr>
      </p:pic>
      <p:pic>
        <p:nvPicPr>
          <p:cNvPr id="13" name="Picture 12"/>
          <p:cNvPicPr>
            <a:picLocks noChangeAspect="1"/>
          </p:cNvPicPr>
          <p:nvPr/>
        </p:nvPicPr>
        <p:blipFill>
          <a:blip r:embed="rId9" cstate="email">
            <a:lum contrast="-77000"/>
            <a:extLst>
              <a:ext uri="{28A0092B-C50C-407E-A947-70E740481C1C}">
                <a14:useLocalDpi xmlns:a14="http://schemas.microsoft.com/office/drawing/2010/main"/>
              </a:ext>
            </a:extLst>
          </a:blip>
          <a:stretch>
            <a:fillRect/>
          </a:stretch>
        </p:blipFill>
        <p:spPr>
          <a:xfrm>
            <a:off x="294365" y="4961921"/>
            <a:ext cx="659531" cy="605048"/>
          </a:xfrm>
          <a:prstGeom prst="rect">
            <a:avLst/>
          </a:prstGeom>
        </p:spPr>
      </p:pic>
      <p:pic>
        <p:nvPicPr>
          <p:cNvPr id="14" name="Picture 13"/>
          <p:cNvPicPr>
            <a:picLocks noChangeAspect="1"/>
          </p:cNvPicPr>
          <p:nvPr/>
        </p:nvPicPr>
        <p:blipFill>
          <a:blip r:embed="rId10" cstate="email">
            <a:lum contrast="-77000"/>
            <a:extLst>
              <a:ext uri="{28A0092B-C50C-407E-A947-70E740481C1C}">
                <a14:useLocalDpi xmlns:a14="http://schemas.microsoft.com/office/drawing/2010/main"/>
              </a:ext>
            </a:extLst>
          </a:blip>
          <a:stretch>
            <a:fillRect/>
          </a:stretch>
        </p:blipFill>
        <p:spPr>
          <a:xfrm rot="20603609">
            <a:off x="11079116" y="3806872"/>
            <a:ext cx="1083263" cy="921396"/>
          </a:xfrm>
          <a:prstGeom prst="rect">
            <a:avLst/>
          </a:prstGeom>
        </p:spPr>
      </p:pic>
      <p:pic>
        <p:nvPicPr>
          <p:cNvPr id="15" name="Picture 14"/>
          <p:cNvPicPr>
            <a:picLocks noChangeAspect="1"/>
          </p:cNvPicPr>
          <p:nvPr/>
        </p:nvPicPr>
        <p:blipFill>
          <a:blip r:embed="rId11" cstate="email">
            <a:lum contrast="-77000"/>
            <a:extLst>
              <a:ext uri="{28A0092B-C50C-407E-A947-70E740481C1C}">
                <a14:useLocalDpi xmlns:a14="http://schemas.microsoft.com/office/drawing/2010/main"/>
              </a:ext>
            </a:extLst>
          </a:blip>
          <a:stretch>
            <a:fillRect/>
          </a:stretch>
        </p:blipFill>
        <p:spPr>
          <a:xfrm rot="20317360">
            <a:off x="-27739" y="2026217"/>
            <a:ext cx="1762425" cy="180453"/>
          </a:xfrm>
          <a:prstGeom prst="rect">
            <a:avLst/>
          </a:prstGeom>
        </p:spPr>
      </p:pic>
      <p:pic>
        <p:nvPicPr>
          <p:cNvPr id="16" name="Picture 15"/>
          <p:cNvPicPr>
            <a:picLocks noChangeAspect="1"/>
          </p:cNvPicPr>
          <p:nvPr/>
        </p:nvPicPr>
        <p:blipFill>
          <a:blip r:embed="rId12" cstate="email">
            <a:lum contrast="-77000"/>
            <a:extLst>
              <a:ext uri="{28A0092B-C50C-407E-A947-70E740481C1C}">
                <a14:useLocalDpi xmlns:a14="http://schemas.microsoft.com/office/drawing/2010/main"/>
              </a:ext>
            </a:extLst>
          </a:blip>
          <a:stretch>
            <a:fillRect/>
          </a:stretch>
        </p:blipFill>
        <p:spPr>
          <a:xfrm>
            <a:off x="1725566" y="1596961"/>
            <a:ext cx="395334" cy="370625"/>
          </a:xfrm>
          <a:prstGeom prst="rect">
            <a:avLst/>
          </a:prstGeom>
        </p:spPr>
      </p:pic>
      <p:pic>
        <p:nvPicPr>
          <p:cNvPr id="17" name="Picture 16"/>
          <p:cNvPicPr>
            <a:picLocks noChangeAspect="1"/>
          </p:cNvPicPr>
          <p:nvPr/>
        </p:nvPicPr>
        <p:blipFill>
          <a:blip r:embed="rId13" cstate="email">
            <a:lum contrast="-77000"/>
            <a:extLst>
              <a:ext uri="{28A0092B-C50C-407E-A947-70E740481C1C}">
                <a14:useLocalDpi xmlns:a14="http://schemas.microsoft.com/office/drawing/2010/main"/>
              </a:ext>
            </a:extLst>
          </a:blip>
          <a:stretch>
            <a:fillRect/>
          </a:stretch>
        </p:blipFill>
        <p:spPr>
          <a:xfrm rot="20602784">
            <a:off x="3989227" y="761848"/>
            <a:ext cx="397146" cy="524696"/>
          </a:xfrm>
          <a:prstGeom prst="rect">
            <a:avLst/>
          </a:prstGeom>
        </p:spPr>
      </p:pic>
      <p:pic>
        <p:nvPicPr>
          <p:cNvPr id="18" name="Picture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06406" y="5978322"/>
            <a:ext cx="971258" cy="789915"/>
          </a:xfrm>
          <a:prstGeom prst="rect">
            <a:avLst/>
          </a:prstGeom>
        </p:spPr>
      </p:pic>
      <p:pic>
        <p:nvPicPr>
          <p:cNvPr id="20" name="Picture 19"/>
          <p:cNvPicPr>
            <a:picLocks noChangeAspect="1"/>
          </p:cNvPicPr>
          <p:nvPr/>
        </p:nvPicPr>
        <p:blipFill rotWithShape="1">
          <a:blip r:embed="rId15" cstate="email">
            <a:extLst>
              <a:ext uri="{BEBA8EAE-BF5A-486C-A8C5-ECC9F3942E4B}">
                <a14:imgProps xmlns:a14="http://schemas.microsoft.com/office/drawing/2010/main">
                  <a14:imgLayer r:embed="rId16">
                    <a14:imgEffect>
                      <a14:colorTemperature colorTemp="5900"/>
                    </a14:imgEffect>
                  </a14:imgLayer>
                </a14:imgProps>
              </a:ext>
              <a:ext uri="{28A0092B-C50C-407E-A947-70E740481C1C}">
                <a14:useLocalDpi xmlns:a14="http://schemas.microsoft.com/office/drawing/2010/main"/>
              </a:ext>
            </a:extLst>
          </a:blip>
          <a:srcRect/>
          <a:stretch/>
        </p:blipFill>
        <p:spPr>
          <a:xfrm>
            <a:off x="5782507" y="2978822"/>
            <a:ext cx="5766738" cy="3879178"/>
          </a:xfrm>
          <a:prstGeom prst="rect">
            <a:avLst/>
          </a:prstGeom>
          <a:effectLst>
            <a:outerShdw blurRad="139700" dist="76200" dir="2700000" algn="tl" rotWithShape="0">
              <a:prstClr val="black">
                <a:alpha val="40000"/>
              </a:prstClr>
            </a:outerShdw>
          </a:effectLst>
        </p:spPr>
      </p:pic>
      <p:sp>
        <p:nvSpPr>
          <p:cNvPr id="19" name="Text Placeholder 2"/>
          <p:cNvSpPr txBox="1">
            <a:spLocks/>
          </p:cNvSpPr>
          <p:nvPr/>
        </p:nvSpPr>
        <p:spPr>
          <a:xfrm>
            <a:off x="3084232" y="2586618"/>
            <a:ext cx="823406"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60000"/>
              </a:lnSpc>
            </a:pPr>
            <a:r>
              <a:rPr lang="en-US" sz="1000" dirty="0">
                <a:solidFill>
                  <a:schemeClr val="accent4">
                    <a:lumMod val="20000"/>
                    <a:lumOff val="80000"/>
                  </a:schemeClr>
                </a:solidFill>
                <a:latin typeface="Hakuu" pitchFamily="49" charset="-128"/>
                <a:ea typeface="Hakuu" pitchFamily="49" charset="-128"/>
              </a:rPr>
              <a:t>SECTION</a:t>
            </a:r>
          </a:p>
          <a:p>
            <a:pPr algn="ctr">
              <a:lnSpc>
                <a:spcPct val="60000"/>
              </a:lnSpc>
            </a:pPr>
            <a:r>
              <a:rPr lang="en-US" b="1" dirty="0">
                <a:solidFill>
                  <a:schemeClr val="accent4">
                    <a:lumMod val="20000"/>
                    <a:lumOff val="80000"/>
                  </a:schemeClr>
                </a:solidFill>
                <a:latin typeface="Hakuu" pitchFamily="49" charset="-128"/>
                <a:ea typeface="Hakuu" pitchFamily="49" charset="-128"/>
              </a:rPr>
              <a:t>01</a:t>
            </a:r>
          </a:p>
        </p:txBody>
      </p:sp>
      <p:sp>
        <p:nvSpPr>
          <p:cNvPr id="21" name="Text Placeholder 2"/>
          <p:cNvSpPr txBox="1">
            <a:spLocks/>
          </p:cNvSpPr>
          <p:nvPr/>
        </p:nvSpPr>
        <p:spPr>
          <a:xfrm>
            <a:off x="3911896" y="2706950"/>
            <a:ext cx="6720211"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2800" b="1" dirty="0">
                <a:solidFill>
                  <a:schemeClr val="accent4">
                    <a:lumMod val="20000"/>
                    <a:lumOff val="80000"/>
                  </a:schemeClr>
                </a:solidFill>
                <a:latin typeface="Hakuu" pitchFamily="49" charset="-128"/>
                <a:ea typeface="Hakuu" pitchFamily="49" charset="-128"/>
              </a:rPr>
              <a:t>Overview of the annual work</a:t>
            </a:r>
            <a:endParaRPr lang="en-US" sz="2800" b="1" dirty="0">
              <a:solidFill>
                <a:schemeClr val="accent4">
                  <a:lumMod val="20000"/>
                  <a:lumOff val="80000"/>
                </a:schemeClr>
              </a:solidFill>
              <a:latin typeface="Hakuu" pitchFamily="49" charset="-128"/>
              <a:ea typeface="Hakuu" pitchFamily="49" charset="-128"/>
            </a:endParaRPr>
          </a:p>
        </p:txBody>
      </p:sp>
      <p:sp>
        <p:nvSpPr>
          <p:cNvPr id="22" name="Text Placeholder 3"/>
          <p:cNvSpPr txBox="1">
            <a:spLocks/>
          </p:cNvSpPr>
          <p:nvPr/>
        </p:nvSpPr>
        <p:spPr>
          <a:xfrm>
            <a:off x="3900568" y="3753576"/>
            <a:ext cx="4565513"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latinLnBrk="0">
              <a:lnSpc>
                <a:spcPct val="130000"/>
              </a:lnSpc>
              <a:defRPr/>
            </a:pP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Introduction to team members</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3" name="Text Placeholder 3"/>
          <p:cNvSpPr txBox="1">
            <a:spLocks/>
          </p:cNvSpPr>
          <p:nvPr/>
        </p:nvSpPr>
        <p:spPr>
          <a:xfrm>
            <a:off x="3900568" y="4180831"/>
            <a:ext cx="3964822"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Overview of the annual work</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4" name="Text Placeholder 3"/>
          <p:cNvSpPr txBox="1">
            <a:spLocks/>
          </p:cNvSpPr>
          <p:nvPr/>
        </p:nvSpPr>
        <p:spPr>
          <a:xfrm>
            <a:off x="3900568" y="4606744"/>
            <a:ext cx="4565513"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Review of key work</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
        <p:nvSpPr>
          <p:cNvPr id="25" name="Text Placeholder 3"/>
          <p:cNvSpPr txBox="1">
            <a:spLocks/>
          </p:cNvSpPr>
          <p:nvPr/>
        </p:nvSpPr>
        <p:spPr>
          <a:xfrm>
            <a:off x="3900568" y="5032361"/>
            <a:ext cx="4565513"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kumimoji="0" lang="zh-CN"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方正兰亭纤黑简体" pitchFamily="65" charset="-122"/>
                <a:cs typeface="Tahoma" panose="020B0604030504040204" pitchFamily="34" charset="0"/>
              </a:rPr>
              <a:t>Team building</a:t>
            </a:r>
            <a:endParaRPr kumimoji="0" lang="ko-KR" altLang="en-US" sz="2000" b="0" i="0" u="none" strike="noStrike" kern="1200" cap="none" spc="0" normalizeH="0" baseline="0" noProof="0" dirty="0">
              <a:ln>
                <a:noFill/>
              </a:ln>
              <a:solidFill>
                <a:schemeClr val="bg1">
                  <a:lumMod val="85000"/>
                </a:schemeClr>
              </a:solidFill>
              <a:effectLst>
                <a:outerShdw blurRad="38100" dist="38100" dir="2700000" algn="tl">
                  <a:srgbClr val="000000">
                    <a:alpha val="43137"/>
                  </a:srgbClr>
                </a:outerShdw>
              </a:effectLst>
              <a:uLnTx/>
              <a:uFillTx/>
              <a:latin typeface="方正兰亭纤黑简体" pitchFamily="65" charset="-122"/>
              <a:ea typeface="맑은 고딕" panose="020B0503020000020004" pitchFamily="50" charset="-127"/>
              <a:cs typeface="Tahoma" panose="020B0604030504040204" pitchFamily="34" charset="0"/>
            </a:endParaRPr>
          </a:p>
        </p:txBody>
      </p:sp>
    </p:spTree>
    <p:extLst>
      <p:ext uri="{BB962C8B-B14F-4D97-AF65-F5344CB8AC3E}">
        <p14:creationId xmlns:p14="http://schemas.microsoft.com/office/powerpoint/2010/main" val="312580323"/>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750"/>
                            </p:stCondLst>
                            <p:childTnLst>
                              <p:par>
                                <p:cTn id="20" presetID="2" presetClass="entr" presetSubtype="4" decel="10000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20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4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60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5156808"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Introduction to team members</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4" name="TextBox 3"/>
          <p:cNvSpPr txBox="1"/>
          <p:nvPr/>
        </p:nvSpPr>
        <p:spPr>
          <a:xfrm>
            <a:off x="815013" y="1039097"/>
            <a:ext cx="10255003" cy="274755"/>
          </a:xfrm>
          <a:prstGeom prst="rect">
            <a:avLst/>
          </a:prstGeom>
          <a:noFill/>
        </p:spPr>
        <p:txBody>
          <a:bodyPr wrap="square" lIns="0" tIns="0" rIns="0" bIns="0" rtlCol="0">
            <a:spAutoFit/>
          </a:bodyPr>
          <a:lstStyle/>
          <a:p>
            <a:pPr>
              <a:lnSpc>
                <a:spcPct val="130000"/>
              </a:lnSpc>
            </a:pPr>
            <a:r>
              <a:rPr lang="zh-CN" alt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        You can enter your description description by clicking on the text box, or by copying and pasting, enter your description description here.</a:t>
            </a:r>
            <a:endParaRPr lang="en-US" sz="1500" dirty="0">
              <a:solidFill>
                <a:schemeClr val="bg1">
                  <a:lumMod val="85000"/>
                </a:schemeClr>
              </a:solidFill>
            </a:endParaRPr>
          </a:p>
        </p:txBody>
      </p:sp>
      <p:sp>
        <p:nvSpPr>
          <p:cNvPr id="6" name="Text Placeholder 46"/>
          <p:cNvSpPr txBox="1">
            <a:spLocks/>
          </p:cNvSpPr>
          <p:nvPr/>
        </p:nvSpPr>
        <p:spPr>
          <a:xfrm>
            <a:off x="1119886" y="4618707"/>
            <a:ext cx="2187251" cy="1263998"/>
          </a:xfrm>
          <a:prstGeom prst="rect">
            <a:avLst/>
          </a:prstGeom>
        </p:spPr>
        <p:txBody>
          <a:bodyP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latinLnBrk="0">
              <a:lnSpc>
                <a:spcPct val="130000"/>
              </a:lnSpc>
            </a:pPr>
            <a:r>
              <a:rPr lang="zh-CN" altLang="en-US" sz="12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You can enter your description description by clicking on the text box, or by copying and pasting, enter your description description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7" name="Text Placeholder 46"/>
          <p:cNvSpPr txBox="1">
            <a:spLocks/>
          </p:cNvSpPr>
          <p:nvPr/>
        </p:nvSpPr>
        <p:spPr>
          <a:xfrm>
            <a:off x="1119886" y="4219786"/>
            <a:ext cx="2187251" cy="274971"/>
          </a:xfrm>
          <a:prstGeom prst="rect">
            <a:avLst/>
          </a:prstGeom>
        </p:spPr>
        <p:txBody>
          <a:bodyPr anchor="ct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atinLnBrk="0"/>
            <a:r>
              <a:rPr lang="zh-CN" altLang="en-US" sz="2000" b="1" dirty="0">
                <a:solidFill>
                  <a:schemeClr val="accent4">
                    <a:lumMod val="20000"/>
                    <a:lumOff val="80000"/>
                  </a:schemeClr>
                </a:solidFill>
                <a:latin typeface="方正兰亭纤黑简体" pitchFamily="65" charset="-122"/>
                <a:ea typeface="方正兰亭纤黑简体" pitchFamily="65" charset="-122"/>
              </a:rPr>
              <a:t>Name</a:t>
            </a:r>
            <a:endParaRPr lang="en-US" altLang="ko-KR" sz="2000" b="1" dirty="0">
              <a:solidFill>
                <a:schemeClr val="accent4">
                  <a:lumMod val="20000"/>
                  <a:lumOff val="80000"/>
                </a:schemeClr>
              </a:solidFill>
              <a:latin typeface="方正兰亭纤黑简体" pitchFamily="65" charset="-122"/>
              <a:ea typeface="方正兰亭纤黑简体" pitchFamily="65" charset="-122"/>
            </a:endParaRPr>
          </a:p>
        </p:txBody>
      </p:sp>
      <p:sp>
        <p:nvSpPr>
          <p:cNvPr id="9" name="Text Placeholder 46"/>
          <p:cNvSpPr txBox="1">
            <a:spLocks/>
          </p:cNvSpPr>
          <p:nvPr/>
        </p:nvSpPr>
        <p:spPr>
          <a:xfrm>
            <a:off x="3712720" y="4618707"/>
            <a:ext cx="2171628" cy="1263998"/>
          </a:xfrm>
          <a:prstGeom prst="rect">
            <a:avLst/>
          </a:prstGeom>
        </p:spPr>
        <p:txBody>
          <a:bodyP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latinLnBrk="0">
              <a:lnSpc>
                <a:spcPct val="130000"/>
              </a:lnSpc>
            </a:pPr>
            <a:r>
              <a:rPr lang="zh-CN" altLang="en-US" sz="12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You can enter your description description by clicking on the text box, or by copying and pasting, enter your description description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10" name="Text Placeholder 46"/>
          <p:cNvSpPr txBox="1">
            <a:spLocks/>
          </p:cNvSpPr>
          <p:nvPr/>
        </p:nvSpPr>
        <p:spPr>
          <a:xfrm>
            <a:off x="3712720" y="4218540"/>
            <a:ext cx="2171628" cy="274971"/>
          </a:xfrm>
          <a:prstGeom prst="rect">
            <a:avLst/>
          </a:prstGeom>
        </p:spPr>
        <p:txBody>
          <a:bodyPr anchor="ct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atinLnBrk="0"/>
            <a:r>
              <a:rPr lang="zh-CN" altLang="en-US" sz="2000" b="1" dirty="0">
                <a:solidFill>
                  <a:schemeClr val="accent4">
                    <a:lumMod val="20000"/>
                    <a:lumOff val="80000"/>
                  </a:schemeClr>
                </a:solidFill>
                <a:latin typeface="方正兰亭纤黑简体" pitchFamily="65" charset="-122"/>
                <a:ea typeface="方正兰亭纤黑简体" pitchFamily="65" charset="-122"/>
              </a:rPr>
              <a:t>Name</a:t>
            </a:r>
            <a:endParaRPr lang="en-US" altLang="ko-KR" sz="2000" b="1" dirty="0">
              <a:solidFill>
                <a:schemeClr val="accent4">
                  <a:lumMod val="20000"/>
                  <a:lumOff val="80000"/>
                </a:schemeClr>
              </a:solidFill>
              <a:latin typeface="方正兰亭纤黑简体" pitchFamily="65" charset="-122"/>
              <a:ea typeface="方正兰亭纤黑简体" pitchFamily="65" charset="-122"/>
            </a:endParaRPr>
          </a:p>
        </p:txBody>
      </p:sp>
      <p:sp>
        <p:nvSpPr>
          <p:cNvPr id="12" name="Text Placeholder 46"/>
          <p:cNvSpPr txBox="1">
            <a:spLocks/>
          </p:cNvSpPr>
          <p:nvPr/>
        </p:nvSpPr>
        <p:spPr>
          <a:xfrm>
            <a:off x="6289931" y="4618707"/>
            <a:ext cx="2187251" cy="1263998"/>
          </a:xfrm>
          <a:prstGeom prst="rect">
            <a:avLst/>
          </a:prstGeom>
        </p:spPr>
        <p:txBody>
          <a:bodyP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latinLnBrk="0">
              <a:lnSpc>
                <a:spcPct val="130000"/>
              </a:lnSpc>
            </a:pPr>
            <a:r>
              <a:rPr lang="zh-CN" altLang="en-US" sz="12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You can enter your description description by clicking on the text box, or by copying and pasting, enter your description description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13" name="Text Placeholder 46"/>
          <p:cNvSpPr txBox="1">
            <a:spLocks/>
          </p:cNvSpPr>
          <p:nvPr/>
        </p:nvSpPr>
        <p:spPr>
          <a:xfrm>
            <a:off x="6289931" y="4218539"/>
            <a:ext cx="2187251" cy="274971"/>
          </a:xfrm>
          <a:prstGeom prst="rect">
            <a:avLst/>
          </a:prstGeom>
        </p:spPr>
        <p:txBody>
          <a:bodyPr anchor="ct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atinLnBrk="0"/>
            <a:r>
              <a:rPr lang="zh-CN" altLang="en-US" sz="2000" b="1" dirty="0">
                <a:solidFill>
                  <a:schemeClr val="accent4">
                    <a:lumMod val="20000"/>
                    <a:lumOff val="80000"/>
                  </a:schemeClr>
                </a:solidFill>
                <a:latin typeface="方正兰亭纤黑简体" pitchFamily="65" charset="-122"/>
                <a:ea typeface="方正兰亭纤黑简体" pitchFamily="65" charset="-122"/>
              </a:rPr>
              <a:t>Name</a:t>
            </a:r>
            <a:endParaRPr lang="en-US" altLang="ko-KR" sz="2000" b="1" dirty="0">
              <a:solidFill>
                <a:schemeClr val="accent4">
                  <a:lumMod val="20000"/>
                  <a:lumOff val="80000"/>
                </a:schemeClr>
              </a:solidFill>
              <a:latin typeface="方正兰亭纤黑简体" pitchFamily="65" charset="-122"/>
              <a:ea typeface="方正兰亭纤黑简体" pitchFamily="65" charset="-122"/>
            </a:endParaRPr>
          </a:p>
        </p:txBody>
      </p:sp>
      <p:sp>
        <p:nvSpPr>
          <p:cNvPr id="15" name="Text Placeholder 46"/>
          <p:cNvSpPr txBox="1">
            <a:spLocks/>
          </p:cNvSpPr>
          <p:nvPr/>
        </p:nvSpPr>
        <p:spPr>
          <a:xfrm>
            <a:off x="8906515" y="4618707"/>
            <a:ext cx="2187251" cy="1263998"/>
          </a:xfrm>
          <a:prstGeom prst="rect">
            <a:avLst/>
          </a:prstGeom>
        </p:spPr>
        <p:txBody>
          <a:bodyP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latinLnBrk="0">
              <a:lnSpc>
                <a:spcPct val="130000"/>
              </a:lnSpc>
            </a:pPr>
            <a:r>
              <a:rPr lang="zh-CN" altLang="en-US" sz="12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You can enter your description description by clicking on the text box, or by copying and pasting, enter your description description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16" name="Text Placeholder 46"/>
          <p:cNvSpPr txBox="1">
            <a:spLocks/>
          </p:cNvSpPr>
          <p:nvPr/>
        </p:nvSpPr>
        <p:spPr>
          <a:xfrm>
            <a:off x="8882765" y="4218539"/>
            <a:ext cx="2187251" cy="274971"/>
          </a:xfrm>
          <a:prstGeom prst="rect">
            <a:avLst/>
          </a:prstGeom>
        </p:spPr>
        <p:txBody>
          <a:bodyPr anchor="ctr"/>
          <a:lstStyle>
            <a:lvl1pPr marL="0" indent="0" algn="ctr" defTabSz="914400" rtl="0" eaLnBrk="1" latinLnBrk="1"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atinLnBrk="0"/>
            <a:r>
              <a:rPr lang="zh-CN" altLang="en-US" sz="2000" b="1" dirty="0">
                <a:solidFill>
                  <a:schemeClr val="accent4">
                    <a:lumMod val="20000"/>
                    <a:lumOff val="80000"/>
                  </a:schemeClr>
                </a:solidFill>
                <a:latin typeface="方正兰亭纤黑简体" pitchFamily="65" charset="-122"/>
                <a:ea typeface="方正兰亭纤黑简体" pitchFamily="65" charset="-122"/>
              </a:rPr>
              <a:t>Name</a:t>
            </a:r>
            <a:endParaRPr lang="en-US" altLang="ko-KR" sz="2000" b="1" dirty="0">
              <a:solidFill>
                <a:schemeClr val="accent4">
                  <a:lumMod val="20000"/>
                  <a:lumOff val="80000"/>
                </a:schemeClr>
              </a:solidFill>
              <a:latin typeface="方正兰亭纤黑简体" pitchFamily="65" charset="-122"/>
              <a:ea typeface="方正兰亭纤黑简体" pitchFamily="65" charset="-122"/>
            </a:endParaRPr>
          </a:p>
        </p:txBody>
      </p:sp>
      <p:cxnSp>
        <p:nvCxnSpPr>
          <p:cNvPr id="17" name="Straight Connector 16"/>
          <p:cNvCxnSpPr/>
          <p:nvPr/>
        </p:nvCxnSpPr>
        <p:spPr>
          <a:xfrm>
            <a:off x="8669866" y="2317171"/>
            <a:ext cx="0" cy="3659767"/>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80005" y="2317171"/>
            <a:ext cx="0" cy="3659767"/>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99555" y="2317171"/>
            <a:ext cx="0" cy="3659767"/>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0649" y="2376932"/>
            <a:ext cx="1620002" cy="1620000"/>
          </a:xfrm>
          <a:prstGeom prst="ellipse">
            <a:avLst/>
          </a:prstGeom>
          <a:noFill/>
          <a:ln w="22225">
            <a:solidFill>
              <a:srgbClr val="F4B486"/>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2353" y="2376932"/>
            <a:ext cx="1608428" cy="1620000"/>
          </a:xfrm>
          <a:prstGeom prst="ellipse">
            <a:avLst/>
          </a:prstGeom>
          <a:solidFill>
            <a:srgbClr val="35B7BD"/>
          </a:solidFill>
          <a:ln w="22225">
            <a:solidFill>
              <a:srgbClr val="EFECCA"/>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90694" y="2376932"/>
            <a:ext cx="1620002" cy="1620000"/>
          </a:xfrm>
          <a:prstGeom prst="ellipse">
            <a:avLst/>
          </a:prstGeom>
          <a:solidFill>
            <a:srgbClr val="35B7BD"/>
          </a:solidFill>
          <a:ln w="22225">
            <a:solidFill>
              <a:srgbClr val="C3E1CD"/>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181393" y="2376932"/>
            <a:ext cx="1598164" cy="1620000"/>
          </a:xfrm>
          <a:prstGeom prst="ellipse">
            <a:avLst/>
          </a:prstGeom>
          <a:solidFill>
            <a:srgbClr val="35B7BD"/>
          </a:solidFill>
          <a:ln w="22225">
            <a:solidFill>
              <a:srgbClr val="9CDCFF"/>
            </a:solidFill>
          </a:ln>
          <a:effectLst>
            <a:outerShdw blurRad="50800" dist="38100" dir="2700000" algn="tl" rotWithShape="0">
              <a:prstClr val="black">
                <a:alpha val="40000"/>
              </a:prstClr>
            </a:outerShdw>
          </a:effectLst>
        </p:spPr>
      </p:pic>
      <p:sp>
        <p:nvSpPr>
          <p:cNvPr id="20" name="Slide Number Placeholder 19"/>
          <p:cNvSpPr>
            <a:spLocks noGrp="1"/>
          </p:cNvSpPr>
          <p:nvPr>
            <p:ph type="sldNum" sz="quarter" idx="12"/>
          </p:nvPr>
        </p:nvSpPr>
        <p:spPr/>
        <p:txBody>
          <a:bodyPr/>
          <a:lstStyle/>
          <a:p>
            <a:fld id="{6029A7DA-48D8-4CCA-90C3-58ECD964762F}" type="slidenum">
              <a:rPr lang="en-US" smtClean="0"/>
              <a:pPr/>
              <a:t>5</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Tree>
    <p:extLst>
      <p:ext uri="{BB962C8B-B14F-4D97-AF65-F5344CB8AC3E}">
        <p14:creationId xmlns:p14="http://schemas.microsoft.com/office/powerpoint/2010/main" val="317673544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200" fill="hold"/>
                                        <p:tgtEl>
                                          <p:spTgt spid="4"/>
                                        </p:tgtEl>
                                        <p:attrNameLst>
                                          <p:attrName>ppt_w</p:attrName>
                                        </p:attrNameLst>
                                      </p:cBhvr>
                                      <p:tavLst>
                                        <p:tav tm="0">
                                          <p:val>
                                            <p:fltVal val="0"/>
                                          </p:val>
                                        </p:tav>
                                        <p:tav tm="100000">
                                          <p:val>
                                            <p:strVal val="#ppt_w"/>
                                          </p:val>
                                        </p:tav>
                                      </p:tavLst>
                                    </p:anim>
                                    <p:anim calcmode="lin" valueType="num">
                                      <p:cBhvr>
                                        <p:cTn id="17" dur="200" fill="hold"/>
                                        <p:tgtEl>
                                          <p:spTgt spid="4"/>
                                        </p:tgtEl>
                                        <p:attrNameLst>
                                          <p:attrName>ppt_h</p:attrName>
                                        </p:attrNameLst>
                                      </p:cBhvr>
                                      <p:tavLst>
                                        <p:tav tm="0">
                                          <p:val>
                                            <p:fltVal val="0"/>
                                          </p:val>
                                        </p:tav>
                                        <p:tav tm="100000">
                                          <p:val>
                                            <p:strVal val="#ppt_h"/>
                                          </p:val>
                                        </p:tav>
                                      </p:tavLst>
                                    </p:anim>
                                    <p:animEffect transition="in" filter="fade">
                                      <p:cBhvr>
                                        <p:cTn id="18" dur="200"/>
                                        <p:tgtEl>
                                          <p:spTgt spid="4"/>
                                        </p:tgtEl>
                                      </p:cBhvr>
                                    </p:animEffect>
                                  </p:childTnLst>
                                </p:cTn>
                              </p:par>
                            </p:childTnLst>
                          </p:cTn>
                        </p:par>
                        <p:par>
                          <p:cTn id="19" fill="hold">
                            <p:stCondLst>
                              <p:cond delay="1720"/>
                            </p:stCondLst>
                            <p:childTnLst>
                              <p:par>
                                <p:cTn id="20" presetID="5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500" decel="50000" fill="hold">
                                          <p:stCondLst>
                                            <p:cond delay="0"/>
                                          </p:stCondLst>
                                        </p:cTn>
                                        <p:tgtEl>
                                          <p:spTgt spid="5"/>
                                        </p:tgtEl>
                                        <p:attrNameLst>
                                          <p:attrName>ppt_x</p:attrName>
                                          <p:attrName>ppt_y</p:attrName>
                                        </p:attrNameLst>
                                      </p:cBhvr>
                                    </p:animMotion>
                                    <p:animEffect transition="in" filter="fade">
                                      <p:cBhvr>
                                        <p:cTn id="24" dur="500"/>
                                        <p:tgtEl>
                                          <p:spTgt spid="5"/>
                                        </p:tgtEl>
                                      </p:cBhvr>
                                    </p:animEffect>
                                  </p:childTnLst>
                                </p:cTn>
                              </p:par>
                              <p:par>
                                <p:cTn id="25" presetID="22" presetClass="entr" presetSubtype="4" fill="hold" nodeType="withEffect">
                                  <p:stCondLst>
                                    <p:cond delay="20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52" presetClass="entr" presetSubtype="0" fill="hold" nodeType="withEffect">
                                  <p:stCondLst>
                                    <p:cond delay="400"/>
                                  </p:stCondLst>
                                  <p:childTnLst>
                                    <p:set>
                                      <p:cBhvr>
                                        <p:cTn id="29" dur="1" fill="hold">
                                          <p:stCondLst>
                                            <p:cond delay="0"/>
                                          </p:stCondLst>
                                        </p:cTn>
                                        <p:tgtEl>
                                          <p:spTgt spid="8"/>
                                        </p:tgtEl>
                                        <p:attrNameLst>
                                          <p:attrName>style.visibility</p:attrName>
                                        </p:attrNameLst>
                                      </p:cBhvr>
                                      <p:to>
                                        <p:strVal val="visible"/>
                                      </p:to>
                                    </p:set>
                                    <p:animScale>
                                      <p:cBhvr>
                                        <p:cTn id="30"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8"/>
                                        </p:tgtEl>
                                        <p:attrNameLst>
                                          <p:attrName>ppt_x</p:attrName>
                                          <p:attrName>ppt_y</p:attrName>
                                        </p:attrNameLst>
                                      </p:cBhvr>
                                    </p:animMotion>
                                    <p:animEffect transition="in" filter="fade">
                                      <p:cBhvr>
                                        <p:cTn id="32" dur="500"/>
                                        <p:tgtEl>
                                          <p:spTgt spid="8"/>
                                        </p:tgtEl>
                                      </p:cBhvr>
                                    </p:animEffect>
                                  </p:childTnLst>
                                </p:cTn>
                              </p:par>
                              <p:par>
                                <p:cTn id="33" presetID="22" presetClass="entr" presetSubtype="4" fill="hold" nodeType="withEffect">
                                  <p:stCondLst>
                                    <p:cond delay="60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52" presetClass="entr" presetSubtype="0" fill="hold" nodeType="withEffect">
                                  <p:stCondLst>
                                    <p:cond delay="800"/>
                                  </p:stCondLst>
                                  <p:childTnLst>
                                    <p:set>
                                      <p:cBhvr>
                                        <p:cTn id="37" dur="1" fill="hold">
                                          <p:stCondLst>
                                            <p:cond delay="0"/>
                                          </p:stCondLst>
                                        </p:cTn>
                                        <p:tgtEl>
                                          <p:spTgt spid="11"/>
                                        </p:tgtEl>
                                        <p:attrNameLst>
                                          <p:attrName>style.visibility</p:attrName>
                                        </p:attrNameLst>
                                      </p:cBhvr>
                                      <p:to>
                                        <p:strVal val="visible"/>
                                      </p:to>
                                    </p:set>
                                    <p:animScale>
                                      <p:cBhvr>
                                        <p:cTn id="38"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500" decel="50000" fill="hold">
                                          <p:stCondLst>
                                            <p:cond delay="0"/>
                                          </p:stCondLst>
                                        </p:cTn>
                                        <p:tgtEl>
                                          <p:spTgt spid="11"/>
                                        </p:tgtEl>
                                        <p:attrNameLst>
                                          <p:attrName>ppt_x</p:attrName>
                                          <p:attrName>ppt_y</p:attrName>
                                        </p:attrNameLst>
                                      </p:cBhvr>
                                    </p:animMotion>
                                    <p:animEffect transition="in" filter="fade">
                                      <p:cBhvr>
                                        <p:cTn id="40" dur="500"/>
                                        <p:tgtEl>
                                          <p:spTgt spid="11"/>
                                        </p:tgtEl>
                                      </p:cBhvr>
                                    </p:animEffect>
                                  </p:childTnLst>
                                </p:cTn>
                              </p:par>
                              <p:par>
                                <p:cTn id="41" presetID="22" presetClass="entr" presetSubtype="4"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52" presetClass="entr" presetSubtype="0" fill="hold" nodeType="withEffect">
                                  <p:stCondLst>
                                    <p:cond delay="1200"/>
                                  </p:stCondLst>
                                  <p:childTnLst>
                                    <p:set>
                                      <p:cBhvr>
                                        <p:cTn id="45" dur="1" fill="hold">
                                          <p:stCondLst>
                                            <p:cond delay="0"/>
                                          </p:stCondLst>
                                        </p:cTn>
                                        <p:tgtEl>
                                          <p:spTgt spid="14"/>
                                        </p:tgtEl>
                                        <p:attrNameLst>
                                          <p:attrName>style.visibility</p:attrName>
                                        </p:attrNameLst>
                                      </p:cBhvr>
                                      <p:to>
                                        <p:strVal val="visible"/>
                                      </p:to>
                                    </p:set>
                                    <p:animScale>
                                      <p:cBhvr>
                                        <p:cTn id="46"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500" decel="50000" fill="hold">
                                          <p:stCondLst>
                                            <p:cond delay="0"/>
                                          </p:stCondLst>
                                        </p:cTn>
                                        <p:tgtEl>
                                          <p:spTgt spid="14"/>
                                        </p:tgtEl>
                                        <p:attrNameLst>
                                          <p:attrName>ppt_x</p:attrName>
                                          <p:attrName>ppt_y</p:attrName>
                                        </p:attrNameLst>
                                      </p:cBhvr>
                                    </p:animMotion>
                                    <p:animEffect transition="in" filter="fade">
                                      <p:cBhvr>
                                        <p:cTn id="48" dur="500"/>
                                        <p:tgtEl>
                                          <p:spTgt spid="14"/>
                                        </p:tgtEl>
                                      </p:cBhvr>
                                    </p:animEffect>
                                  </p:childTnLst>
                                </p:cTn>
                              </p:par>
                            </p:childTnLst>
                          </p:cTn>
                        </p:par>
                        <p:par>
                          <p:cTn id="49" fill="hold">
                            <p:stCondLst>
                              <p:cond delay="3420"/>
                            </p:stCondLst>
                            <p:childTnLst>
                              <p:par>
                                <p:cTn id="50" presetID="16" presetClass="entr" presetSubtype="37"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outVertical)">
                                      <p:cBhvr>
                                        <p:cTn id="52" dur="500"/>
                                        <p:tgtEl>
                                          <p:spTgt spid="7"/>
                                        </p:tgtEl>
                                      </p:cBhvr>
                                    </p:animEffect>
                                  </p:childTnLst>
                                </p:cTn>
                              </p:par>
                              <p:par>
                                <p:cTn id="53" presetID="22" presetClass="entr" presetSubtype="1" fill="hold" grpId="0" nodeType="withEffect">
                                  <p:stCondLst>
                                    <p:cond delay="200"/>
                                  </p:stCondLst>
                                  <p:childTnLst>
                                    <p:set>
                                      <p:cBhvr>
                                        <p:cTn id="54" dur="1" fill="hold">
                                          <p:stCondLst>
                                            <p:cond delay="0"/>
                                          </p:stCondLst>
                                        </p:cTn>
                                        <p:tgtEl>
                                          <p:spTgt spid="6"/>
                                        </p:tgtEl>
                                        <p:attrNameLst>
                                          <p:attrName>style.visibility</p:attrName>
                                        </p:attrNameLst>
                                      </p:cBhvr>
                                      <p:to>
                                        <p:strVal val="visible"/>
                                      </p:to>
                                    </p:set>
                                    <p:animEffect transition="in" filter="wipe(up)">
                                      <p:cBhvr>
                                        <p:cTn id="55" dur="500"/>
                                        <p:tgtEl>
                                          <p:spTgt spid="6"/>
                                        </p:tgtEl>
                                      </p:cBhvr>
                                    </p:animEffect>
                                  </p:childTnLst>
                                </p:cTn>
                              </p:par>
                              <p:par>
                                <p:cTn id="56" presetID="16" presetClass="entr" presetSubtype="37" fill="hold" grpId="0" nodeType="withEffect">
                                  <p:stCondLst>
                                    <p:cond delay="400"/>
                                  </p:stCondLst>
                                  <p:childTnLst>
                                    <p:set>
                                      <p:cBhvr>
                                        <p:cTn id="57" dur="1" fill="hold">
                                          <p:stCondLst>
                                            <p:cond delay="0"/>
                                          </p:stCondLst>
                                        </p:cTn>
                                        <p:tgtEl>
                                          <p:spTgt spid="10"/>
                                        </p:tgtEl>
                                        <p:attrNameLst>
                                          <p:attrName>style.visibility</p:attrName>
                                        </p:attrNameLst>
                                      </p:cBhvr>
                                      <p:to>
                                        <p:strVal val="visible"/>
                                      </p:to>
                                    </p:set>
                                    <p:animEffect transition="in" filter="barn(outVertical)">
                                      <p:cBhvr>
                                        <p:cTn id="58" dur="500"/>
                                        <p:tgtEl>
                                          <p:spTgt spid="10"/>
                                        </p:tgtEl>
                                      </p:cBhvr>
                                    </p:animEffect>
                                  </p:childTnLst>
                                </p:cTn>
                              </p:par>
                              <p:par>
                                <p:cTn id="59" presetID="22" presetClass="entr" presetSubtype="1" fill="hold" grpId="0" nodeType="withEffect">
                                  <p:stCondLst>
                                    <p:cond delay="600"/>
                                  </p:stCondLst>
                                  <p:childTnLst>
                                    <p:set>
                                      <p:cBhvr>
                                        <p:cTn id="60" dur="1" fill="hold">
                                          <p:stCondLst>
                                            <p:cond delay="0"/>
                                          </p:stCondLst>
                                        </p:cTn>
                                        <p:tgtEl>
                                          <p:spTgt spid="9"/>
                                        </p:tgtEl>
                                        <p:attrNameLst>
                                          <p:attrName>style.visibility</p:attrName>
                                        </p:attrNameLst>
                                      </p:cBhvr>
                                      <p:to>
                                        <p:strVal val="visible"/>
                                      </p:to>
                                    </p:set>
                                    <p:animEffect transition="in" filter="wipe(up)">
                                      <p:cBhvr>
                                        <p:cTn id="61" dur="500"/>
                                        <p:tgtEl>
                                          <p:spTgt spid="9"/>
                                        </p:tgtEl>
                                      </p:cBhvr>
                                    </p:animEffect>
                                  </p:childTnLst>
                                </p:cTn>
                              </p:par>
                              <p:par>
                                <p:cTn id="62" presetID="16" presetClass="entr" presetSubtype="37" fill="hold" grpId="0" nodeType="withEffect">
                                  <p:stCondLst>
                                    <p:cond delay="800"/>
                                  </p:stCondLst>
                                  <p:childTnLst>
                                    <p:set>
                                      <p:cBhvr>
                                        <p:cTn id="63" dur="1" fill="hold">
                                          <p:stCondLst>
                                            <p:cond delay="0"/>
                                          </p:stCondLst>
                                        </p:cTn>
                                        <p:tgtEl>
                                          <p:spTgt spid="13"/>
                                        </p:tgtEl>
                                        <p:attrNameLst>
                                          <p:attrName>style.visibility</p:attrName>
                                        </p:attrNameLst>
                                      </p:cBhvr>
                                      <p:to>
                                        <p:strVal val="visible"/>
                                      </p:to>
                                    </p:set>
                                    <p:animEffect transition="in" filter="barn(outVertical)">
                                      <p:cBhvr>
                                        <p:cTn id="64" dur="500"/>
                                        <p:tgtEl>
                                          <p:spTgt spid="13"/>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2"/>
                                        </p:tgtEl>
                                        <p:attrNameLst>
                                          <p:attrName>style.visibility</p:attrName>
                                        </p:attrNameLst>
                                      </p:cBhvr>
                                      <p:to>
                                        <p:strVal val="visible"/>
                                      </p:to>
                                    </p:set>
                                    <p:animEffect transition="in" filter="wipe(up)">
                                      <p:cBhvr>
                                        <p:cTn id="67" dur="500"/>
                                        <p:tgtEl>
                                          <p:spTgt spid="12"/>
                                        </p:tgtEl>
                                      </p:cBhvr>
                                    </p:animEffect>
                                  </p:childTnLst>
                                </p:cTn>
                              </p:par>
                              <p:par>
                                <p:cTn id="68" presetID="16" presetClass="entr" presetSubtype="37" fill="hold" grpId="0" nodeType="withEffect">
                                  <p:stCondLst>
                                    <p:cond delay="1200"/>
                                  </p:stCondLst>
                                  <p:childTnLst>
                                    <p:set>
                                      <p:cBhvr>
                                        <p:cTn id="69" dur="1" fill="hold">
                                          <p:stCondLst>
                                            <p:cond delay="0"/>
                                          </p:stCondLst>
                                        </p:cTn>
                                        <p:tgtEl>
                                          <p:spTgt spid="16"/>
                                        </p:tgtEl>
                                        <p:attrNameLst>
                                          <p:attrName>style.visibility</p:attrName>
                                        </p:attrNameLst>
                                      </p:cBhvr>
                                      <p:to>
                                        <p:strVal val="visible"/>
                                      </p:to>
                                    </p:set>
                                    <p:animEffect transition="in" filter="barn(outVertical)">
                                      <p:cBhvr>
                                        <p:cTn id="70" dur="500"/>
                                        <p:tgtEl>
                                          <p:spTgt spid="16"/>
                                        </p:tgtEl>
                                      </p:cBhvr>
                                    </p:animEffect>
                                  </p:childTnLst>
                                </p:cTn>
                              </p:par>
                              <p:par>
                                <p:cTn id="71" presetID="22" presetClass="entr" presetSubtype="1" fill="hold" grpId="0" nodeType="withEffect">
                                  <p:stCondLst>
                                    <p:cond delay="1400"/>
                                  </p:stCondLst>
                                  <p:childTnLst>
                                    <p:set>
                                      <p:cBhvr>
                                        <p:cTn id="72" dur="1" fill="hold">
                                          <p:stCondLst>
                                            <p:cond delay="0"/>
                                          </p:stCondLst>
                                        </p:cTn>
                                        <p:tgtEl>
                                          <p:spTgt spid="15"/>
                                        </p:tgtEl>
                                        <p:attrNameLst>
                                          <p:attrName>style.visibility</p:attrName>
                                        </p:attrNameLst>
                                      </p:cBhvr>
                                      <p:to>
                                        <p:strVal val="visible"/>
                                      </p:to>
                                    </p:set>
                                    <p:animEffect transition="in" filter="wipe(up)">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7" grpId="0"/>
      <p:bldP spid="9" grpId="0"/>
      <p:bldP spid="10" grpId="0"/>
      <p:bldP spid="12" grpId="0"/>
      <p:bldP spid="13"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4330232"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Team development</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6</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33" name="Rectangle 3"/>
          <p:cNvSpPr txBox="1">
            <a:spLocks noChangeArrowheads="1"/>
          </p:cNvSpPr>
          <p:nvPr/>
        </p:nvSpPr>
        <p:spPr bwMode="auto">
          <a:xfrm>
            <a:off x="6646881" y="1853381"/>
            <a:ext cx="1955463" cy="1416991"/>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35" name="Rectangle 3"/>
          <p:cNvSpPr txBox="1">
            <a:spLocks noChangeArrowheads="1"/>
          </p:cNvSpPr>
          <p:nvPr/>
        </p:nvSpPr>
        <p:spPr bwMode="auto">
          <a:xfrm>
            <a:off x="4168809" y="1853381"/>
            <a:ext cx="1955463" cy="1416991"/>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37" name="Rectangle 3"/>
          <p:cNvSpPr txBox="1">
            <a:spLocks noChangeArrowheads="1"/>
          </p:cNvSpPr>
          <p:nvPr/>
        </p:nvSpPr>
        <p:spPr bwMode="auto">
          <a:xfrm>
            <a:off x="9135319" y="1853381"/>
            <a:ext cx="1955463" cy="1416991"/>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cxnSp>
        <p:nvCxnSpPr>
          <p:cNvPr id="39" name="직선 연결선 25"/>
          <p:cNvCxnSpPr/>
          <p:nvPr/>
        </p:nvCxnSpPr>
        <p:spPr>
          <a:xfrm>
            <a:off x="6523897" y="1516815"/>
            <a:ext cx="0" cy="1678445"/>
          </a:xfrm>
          <a:prstGeom prst="line">
            <a:avLst/>
          </a:prstGeom>
          <a:ln w="3175">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0" name="직선 연결선 31"/>
          <p:cNvCxnSpPr/>
          <p:nvPr/>
        </p:nvCxnSpPr>
        <p:spPr>
          <a:xfrm>
            <a:off x="9012335" y="1516815"/>
            <a:ext cx="0" cy="1678445"/>
          </a:xfrm>
          <a:prstGeom prst="line">
            <a:avLst/>
          </a:prstGeom>
          <a:ln w="3175">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1" name="직선 연결선 15"/>
          <p:cNvCxnSpPr/>
          <p:nvPr/>
        </p:nvCxnSpPr>
        <p:spPr>
          <a:xfrm>
            <a:off x="4045825" y="1484842"/>
            <a:ext cx="0" cy="1710418"/>
          </a:xfrm>
          <a:prstGeom prst="line">
            <a:avLst/>
          </a:prstGeom>
          <a:ln w="3175">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2" name="speed"/>
          <p:cNvSpPr txBox="1">
            <a:spLocks noChangeArrowheads="1"/>
          </p:cNvSpPr>
          <p:nvPr/>
        </p:nvSpPr>
        <p:spPr bwMode="auto">
          <a:xfrm>
            <a:off x="6663548" y="1375512"/>
            <a:ext cx="1625564" cy="46442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en-US" altLang="ko-KR" sz="2500" b="1" dirty="0">
                <a:solidFill>
                  <a:schemeClr val="accent4">
                    <a:lumMod val="20000"/>
                    <a:lumOff val="80000"/>
                  </a:schemeClr>
                </a:solidFill>
                <a:latin typeface="Hakuu" pitchFamily="49" charset="-128"/>
                <a:ea typeface="Hakuu" pitchFamily="49" charset="-128"/>
                <a:cs typeface="Arial" panose="020B0604020202020204" pitchFamily="34" charset="0"/>
              </a:rPr>
              <a:t>2018</a:t>
            </a:r>
          </a:p>
        </p:txBody>
      </p:sp>
      <p:sp>
        <p:nvSpPr>
          <p:cNvPr id="43" name="speed"/>
          <p:cNvSpPr txBox="1">
            <a:spLocks noChangeArrowheads="1"/>
          </p:cNvSpPr>
          <p:nvPr/>
        </p:nvSpPr>
        <p:spPr bwMode="auto">
          <a:xfrm>
            <a:off x="4185476" y="1375512"/>
            <a:ext cx="1625564" cy="46442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en-US" altLang="ko-KR" sz="2500" b="1" dirty="0">
                <a:solidFill>
                  <a:schemeClr val="accent4">
                    <a:lumMod val="20000"/>
                    <a:lumOff val="80000"/>
                  </a:schemeClr>
                </a:solidFill>
                <a:latin typeface="Hakuu" pitchFamily="49" charset="-128"/>
                <a:ea typeface="Hakuu" pitchFamily="49" charset="-128"/>
                <a:cs typeface="Arial" panose="020B0604020202020204" pitchFamily="34" charset="0"/>
              </a:rPr>
              <a:t>2017</a:t>
            </a:r>
          </a:p>
        </p:txBody>
      </p:sp>
      <p:sp>
        <p:nvSpPr>
          <p:cNvPr id="44" name="speed"/>
          <p:cNvSpPr txBox="1">
            <a:spLocks noChangeArrowheads="1"/>
          </p:cNvSpPr>
          <p:nvPr/>
        </p:nvSpPr>
        <p:spPr bwMode="auto">
          <a:xfrm>
            <a:off x="9151986" y="1375512"/>
            <a:ext cx="1625564" cy="46442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en-US" altLang="ko-KR" sz="2500" b="1" dirty="0">
                <a:solidFill>
                  <a:schemeClr val="accent4">
                    <a:lumMod val="20000"/>
                    <a:lumOff val="80000"/>
                  </a:schemeClr>
                </a:solidFill>
                <a:latin typeface="Hakuu" pitchFamily="49" charset="-128"/>
                <a:ea typeface="Hakuu" pitchFamily="49" charset="-128"/>
                <a:cs typeface="Arial" panose="020B0604020202020204" pitchFamily="34" charset="0"/>
              </a:rPr>
              <a:t>2019</a:t>
            </a:r>
          </a:p>
        </p:txBody>
      </p:sp>
      <p:sp>
        <p:nvSpPr>
          <p:cNvPr id="45" name="Rectangle 3"/>
          <p:cNvSpPr txBox="1">
            <a:spLocks noChangeArrowheads="1"/>
          </p:cNvSpPr>
          <p:nvPr/>
        </p:nvSpPr>
        <p:spPr bwMode="auto">
          <a:xfrm>
            <a:off x="1691799" y="1853381"/>
            <a:ext cx="1955463" cy="1416991"/>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a:t>
            </a:r>
            <a:endParaRPr 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cxnSp>
        <p:nvCxnSpPr>
          <p:cNvPr id="47" name="직선 연결선 25"/>
          <p:cNvCxnSpPr/>
          <p:nvPr/>
        </p:nvCxnSpPr>
        <p:spPr>
          <a:xfrm>
            <a:off x="1568815" y="1516815"/>
            <a:ext cx="0" cy="1678445"/>
          </a:xfrm>
          <a:prstGeom prst="line">
            <a:avLst/>
          </a:prstGeom>
          <a:ln w="3175">
            <a:solidFill>
              <a:schemeClr val="bg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8" name="speed"/>
          <p:cNvSpPr txBox="1">
            <a:spLocks noChangeArrowheads="1"/>
          </p:cNvSpPr>
          <p:nvPr/>
        </p:nvSpPr>
        <p:spPr bwMode="auto">
          <a:xfrm>
            <a:off x="1708466" y="1375512"/>
            <a:ext cx="1625564" cy="46442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en-US" altLang="ko-KR" sz="2500" b="1" dirty="0">
                <a:solidFill>
                  <a:schemeClr val="accent4">
                    <a:lumMod val="20000"/>
                    <a:lumOff val="80000"/>
                  </a:schemeClr>
                </a:solidFill>
                <a:latin typeface="Hakuu" pitchFamily="49" charset="-128"/>
                <a:ea typeface="Hakuu" pitchFamily="49" charset="-128"/>
                <a:cs typeface="Arial" panose="020B0604020202020204" pitchFamily="34" charset="0"/>
              </a:rPr>
              <a:t>2016</a:t>
            </a:r>
          </a:p>
        </p:txBody>
      </p:sp>
      <p:sp>
        <p:nvSpPr>
          <p:cNvPr id="49" name="Rectangle 3"/>
          <p:cNvSpPr txBox="1">
            <a:spLocks noChangeArrowheads="1"/>
          </p:cNvSpPr>
          <p:nvPr/>
        </p:nvSpPr>
        <p:spPr bwMode="auto">
          <a:xfrm>
            <a:off x="1333353" y="5397109"/>
            <a:ext cx="9746188" cy="69679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 Enter the comprehensive description description of the chart above, enter the comprehensive description description of the chart above, and enter the comprehensive description description of the chart above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50" name="speed"/>
          <p:cNvSpPr txBox="1">
            <a:spLocks noChangeArrowheads="1"/>
          </p:cNvSpPr>
          <p:nvPr/>
        </p:nvSpPr>
        <p:spPr bwMode="auto">
          <a:xfrm>
            <a:off x="1333353" y="4957981"/>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Click here to add a title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grpSp>
        <p:nvGrpSpPr>
          <p:cNvPr id="51" name="Group 79"/>
          <p:cNvGrpSpPr/>
          <p:nvPr/>
        </p:nvGrpSpPr>
        <p:grpSpPr>
          <a:xfrm>
            <a:off x="1024163" y="5035782"/>
            <a:ext cx="10301062" cy="920379"/>
            <a:chOff x="1667114" y="5698221"/>
            <a:chExt cx="8410732" cy="789390"/>
          </a:xfrm>
        </p:grpSpPr>
        <p:sp>
          <p:nvSpPr>
            <p:cNvPr id="52" name="Left Bracket 77"/>
            <p:cNvSpPr/>
            <p:nvPr/>
          </p:nvSpPr>
          <p:spPr>
            <a:xfrm>
              <a:off x="1667114" y="5698221"/>
              <a:ext cx="92378" cy="789390"/>
            </a:xfrm>
            <a:prstGeom prst="leftBracket">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30000"/>
                </a:lnSpc>
              </a:pPr>
              <a:endParaRPr lang="en-US">
                <a:solidFill>
                  <a:schemeClr val="bg1">
                    <a:lumMod val="85000"/>
                  </a:schemeClr>
                </a:solidFill>
                <a:latin typeface="方正兰亭纤黑简体" pitchFamily="65" charset="-122"/>
                <a:ea typeface="方正兰亭纤黑简体" pitchFamily="65" charset="-122"/>
              </a:endParaRPr>
            </a:p>
          </p:txBody>
        </p:sp>
        <p:sp>
          <p:nvSpPr>
            <p:cNvPr id="53" name="Left Bracket 78"/>
            <p:cNvSpPr/>
            <p:nvPr/>
          </p:nvSpPr>
          <p:spPr>
            <a:xfrm flipH="1">
              <a:off x="9996685" y="5698221"/>
              <a:ext cx="81161" cy="789390"/>
            </a:xfrm>
            <a:prstGeom prst="leftBracket">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30000"/>
                </a:lnSpc>
              </a:pPr>
              <a:endParaRPr lang="en-US">
                <a:solidFill>
                  <a:schemeClr val="bg1">
                    <a:lumMod val="85000"/>
                  </a:schemeClr>
                </a:solidFill>
                <a:latin typeface="方正兰亭纤黑简体" pitchFamily="65" charset="-122"/>
                <a:ea typeface="方正兰亭纤黑简体" pitchFamily="65" charset="-122"/>
              </a:endParaRPr>
            </a:p>
          </p:txBody>
        </p:sp>
      </p:grpSp>
      <p:pic>
        <p:nvPicPr>
          <p:cNvPr id="103" name="Picture 8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6873" y="3702337"/>
            <a:ext cx="1172573" cy="108000"/>
          </a:xfrm>
          <a:prstGeom prst="rect">
            <a:avLst/>
          </a:prstGeom>
        </p:spPr>
      </p:pic>
      <p:pic>
        <p:nvPicPr>
          <p:cNvPr id="104" name="Picture 8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6701" y="3702337"/>
            <a:ext cx="1172573" cy="108000"/>
          </a:xfrm>
          <a:prstGeom prst="rect">
            <a:avLst/>
          </a:prstGeom>
        </p:spPr>
      </p:pic>
      <p:pic>
        <p:nvPicPr>
          <p:cNvPr id="105" name="Picture 8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0052" y="3702337"/>
            <a:ext cx="1172573" cy="108000"/>
          </a:xfrm>
          <a:prstGeom prst="rect">
            <a:avLst/>
          </a:prstGeom>
        </p:spPr>
      </p:pic>
      <p:grpSp>
        <p:nvGrpSpPr>
          <p:cNvPr id="3" name="组合 2"/>
          <p:cNvGrpSpPr/>
          <p:nvPr/>
        </p:nvGrpSpPr>
        <p:grpSpPr>
          <a:xfrm>
            <a:off x="1006140" y="3195203"/>
            <a:ext cx="1110295" cy="1092272"/>
            <a:chOff x="1006140" y="3195203"/>
            <a:chExt cx="1110295" cy="1092272"/>
          </a:xfrm>
        </p:grpSpPr>
        <p:sp>
          <p:nvSpPr>
            <p:cNvPr id="106" name="Oval 4"/>
            <p:cNvSpPr/>
            <p:nvPr/>
          </p:nvSpPr>
          <p:spPr>
            <a:xfrm>
              <a:off x="1024163" y="3195203"/>
              <a:ext cx="1092272" cy="1092272"/>
            </a:xfrm>
            <a:prstGeom prst="ellipse">
              <a:avLst/>
            </a:prstGeom>
            <a:blipFill dpi="0" rotWithShape="1">
              <a:blip r:embed="rId4">
                <a:alphaModFix amt="3500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ko-KR" altLang="en-US">
                <a:solidFill>
                  <a:schemeClr val="accent4">
                    <a:lumMod val="20000"/>
                    <a:lumOff val="80000"/>
                  </a:schemeClr>
                </a:solidFill>
                <a:latin typeface="方正兰亭纤黑简体" pitchFamily="65" charset="-122"/>
                <a:ea typeface="方正兰亭纤黑简体" pitchFamily="65" charset="-122"/>
              </a:endParaRPr>
            </a:p>
          </p:txBody>
        </p:sp>
        <p:sp>
          <p:nvSpPr>
            <p:cNvPr id="110" name="speed"/>
            <p:cNvSpPr txBox="1">
              <a:spLocks noChangeArrowheads="1"/>
            </p:cNvSpPr>
            <p:nvPr/>
          </p:nvSpPr>
          <p:spPr bwMode="auto">
            <a:xfrm>
              <a:off x="1006140" y="3399305"/>
              <a:ext cx="1092272" cy="609013"/>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Was </a:t>
              </a:r>
              <a:endParaRPr lang="en-US" altLang="zh-CN"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founded</a:t>
              </a:r>
              <a:endParaRPr lang="en-US" altLang="ko-KR"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grpSp>
        <p:nvGrpSpPr>
          <p:cNvPr id="4" name="组合 3"/>
          <p:cNvGrpSpPr/>
          <p:nvPr/>
        </p:nvGrpSpPr>
        <p:grpSpPr>
          <a:xfrm>
            <a:off x="3305879" y="3195203"/>
            <a:ext cx="1479891" cy="1092272"/>
            <a:chOff x="3305879" y="3195203"/>
            <a:chExt cx="1479891" cy="1092272"/>
          </a:xfrm>
        </p:grpSpPr>
        <p:sp>
          <p:nvSpPr>
            <p:cNvPr id="107" name="Oval 80"/>
            <p:cNvSpPr/>
            <p:nvPr/>
          </p:nvSpPr>
          <p:spPr>
            <a:xfrm>
              <a:off x="3526058" y="3195203"/>
              <a:ext cx="1092272" cy="1092272"/>
            </a:xfrm>
            <a:prstGeom prst="ellipse">
              <a:avLst/>
            </a:prstGeom>
            <a:blipFill dpi="0" rotWithShape="1">
              <a:blip r:embed="rId4">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ko-KR" altLang="en-US">
                <a:solidFill>
                  <a:schemeClr val="accent4">
                    <a:lumMod val="20000"/>
                    <a:lumOff val="80000"/>
                  </a:schemeClr>
                </a:solidFill>
                <a:latin typeface="方正兰亭纤黑简体" pitchFamily="65" charset="-122"/>
                <a:ea typeface="方正兰亭纤黑简体" pitchFamily="65" charset="-122"/>
              </a:endParaRPr>
            </a:p>
          </p:txBody>
        </p:sp>
        <p:sp>
          <p:nvSpPr>
            <p:cNvPr id="111" name="speed"/>
            <p:cNvSpPr txBox="1">
              <a:spLocks noChangeArrowheads="1"/>
            </p:cNvSpPr>
            <p:nvPr/>
          </p:nvSpPr>
          <p:spPr bwMode="auto">
            <a:xfrm>
              <a:off x="3305879" y="3603863"/>
              <a:ext cx="1479891" cy="288925"/>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Development</a:t>
              </a:r>
              <a:endParaRPr lang="en-US" altLang="ko-KR" sz="16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grpSp>
        <p:nvGrpSpPr>
          <p:cNvPr id="5" name="组合 4"/>
          <p:cNvGrpSpPr/>
          <p:nvPr/>
        </p:nvGrpSpPr>
        <p:grpSpPr>
          <a:xfrm>
            <a:off x="5950587" y="3195203"/>
            <a:ext cx="1105030" cy="1092272"/>
            <a:chOff x="5950587" y="3195203"/>
            <a:chExt cx="1105030" cy="1092272"/>
          </a:xfrm>
        </p:grpSpPr>
        <p:sp>
          <p:nvSpPr>
            <p:cNvPr id="108" name="Oval 90"/>
            <p:cNvSpPr/>
            <p:nvPr/>
          </p:nvSpPr>
          <p:spPr>
            <a:xfrm>
              <a:off x="5963345" y="3195203"/>
              <a:ext cx="1092272" cy="1092272"/>
            </a:xfrm>
            <a:prstGeom prst="ellipse">
              <a:avLst/>
            </a:prstGeom>
            <a:blipFill dpi="0" rotWithShape="1">
              <a:blip r:embed="rId4">
                <a:alphaModFix amt="3500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ko-KR" altLang="en-US">
                <a:solidFill>
                  <a:schemeClr val="accent4">
                    <a:lumMod val="20000"/>
                    <a:lumOff val="80000"/>
                  </a:schemeClr>
                </a:solidFill>
                <a:latin typeface="方正兰亭纤黑简体" pitchFamily="65" charset="-122"/>
                <a:ea typeface="方正兰亭纤黑简体" pitchFamily="65" charset="-122"/>
              </a:endParaRPr>
            </a:p>
          </p:txBody>
        </p:sp>
        <p:sp>
          <p:nvSpPr>
            <p:cNvPr id="112" name="speed"/>
            <p:cNvSpPr txBox="1">
              <a:spLocks noChangeArrowheads="1"/>
            </p:cNvSpPr>
            <p:nvPr/>
          </p:nvSpPr>
          <p:spPr bwMode="auto">
            <a:xfrm>
              <a:off x="5950587" y="3547361"/>
              <a:ext cx="1092272"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Create</a:t>
              </a:r>
              <a:endParaRPr lang="en-US" altLang="ko-KR"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grpSp>
        <p:nvGrpSpPr>
          <p:cNvPr id="6" name="组合 5"/>
          <p:cNvGrpSpPr/>
          <p:nvPr/>
        </p:nvGrpSpPr>
        <p:grpSpPr>
          <a:xfrm>
            <a:off x="8464357" y="3195203"/>
            <a:ext cx="1093751" cy="1092272"/>
            <a:chOff x="8464357" y="3195203"/>
            <a:chExt cx="1093751" cy="1092272"/>
          </a:xfrm>
        </p:grpSpPr>
        <p:sp>
          <p:nvSpPr>
            <p:cNvPr id="109" name="Oval 91"/>
            <p:cNvSpPr/>
            <p:nvPr/>
          </p:nvSpPr>
          <p:spPr>
            <a:xfrm>
              <a:off x="8465836" y="3195203"/>
              <a:ext cx="1092272" cy="1092272"/>
            </a:xfrm>
            <a:prstGeom prst="ellipse">
              <a:avLst/>
            </a:prstGeom>
            <a:blipFill dpi="0" rotWithShape="1">
              <a:blip r:embed="rId4">
                <a:alphaModFix amt="35000"/>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ko-KR" altLang="en-US">
                <a:solidFill>
                  <a:schemeClr val="accent4">
                    <a:lumMod val="20000"/>
                    <a:lumOff val="80000"/>
                  </a:schemeClr>
                </a:solidFill>
                <a:latin typeface="方正兰亭纤黑简体" pitchFamily="65" charset="-122"/>
                <a:ea typeface="方正兰亭纤黑简体" pitchFamily="65" charset="-122"/>
              </a:endParaRPr>
            </a:p>
          </p:txBody>
        </p:sp>
        <p:sp>
          <p:nvSpPr>
            <p:cNvPr id="113" name="speed"/>
            <p:cNvSpPr txBox="1">
              <a:spLocks noChangeArrowheads="1"/>
            </p:cNvSpPr>
            <p:nvPr/>
          </p:nvSpPr>
          <p:spPr bwMode="auto">
            <a:xfrm>
              <a:off x="8464357" y="3547361"/>
              <a:ext cx="1092272"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ctr">
                <a:lnSpc>
                  <a:spcPct val="130000"/>
                </a:lnSpc>
                <a:buClr>
                  <a:prstClr val="white"/>
                </a:buClr>
                <a:defRPr/>
              </a:pPr>
              <a:r>
                <a:rPr lang="zh-CN" altLang="en-US"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rPr>
                <a:t>Leap</a:t>
              </a:r>
              <a:endParaRPr lang="en-US" altLang="ko-KR" sz="2000" b="1" dirty="0">
                <a:solidFill>
                  <a:schemeClr val="accent4">
                    <a:lumMod val="20000"/>
                    <a:lumOff val="80000"/>
                  </a:schemeClr>
                </a:solidFill>
                <a:latin typeface="方正兰亭纤黑简体" pitchFamily="65" charset="-122"/>
                <a:ea typeface="方正兰亭纤黑简体" pitchFamily="65" charset="-122"/>
                <a:cs typeface="Arial" panose="020B0604020202020204" pitchFamily="34" charset="0"/>
              </a:endParaRPr>
            </a:p>
          </p:txBody>
        </p:sp>
      </p:grpSp>
    </p:spTree>
    <p:extLst>
      <p:ext uri="{BB962C8B-B14F-4D97-AF65-F5344CB8AC3E}">
        <p14:creationId xmlns:p14="http://schemas.microsoft.com/office/powerpoint/2010/main" val="107007854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1300"/>
                            </p:stCondLst>
                            <p:childTnLst>
                              <p:par>
                                <p:cTn id="35" presetID="22" presetClass="entr" presetSubtype="8" fill="hold" nodeType="after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par>
                                <p:cTn id="38" presetID="22" presetClass="entr" presetSubtype="8" fill="hold"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wipe(left)">
                                      <p:cBhvr>
                                        <p:cTn id="40" dur="500"/>
                                        <p:tgtEl>
                                          <p:spTgt spid="104"/>
                                        </p:tgtEl>
                                      </p:cBhvr>
                                    </p:animEffect>
                                  </p:childTnLst>
                                </p:cTn>
                              </p:par>
                              <p:par>
                                <p:cTn id="41" presetID="22" presetClass="entr" presetSubtype="8"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left)">
                                      <p:cBhvr>
                                        <p:cTn id="43" dur="500"/>
                                        <p:tgtEl>
                                          <p:spTgt spid="103"/>
                                        </p:tgtEl>
                                      </p:cBhvr>
                                    </p:animEffect>
                                  </p:childTnLst>
                                </p:cTn>
                              </p:par>
                            </p:childTnLst>
                          </p:cTn>
                        </p:par>
                        <p:par>
                          <p:cTn id="44" fill="hold">
                            <p:stCondLst>
                              <p:cond delay="1800"/>
                            </p:stCondLst>
                            <p:childTnLst>
                              <p:par>
                                <p:cTn id="45" presetID="22" presetClass="entr" presetSubtype="4"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par>
                                <p:cTn id="48" presetID="22" presetClass="entr" presetSubtype="4"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down)">
                                      <p:cBhvr>
                                        <p:cTn id="53" dur="500"/>
                                        <p:tgtEl>
                                          <p:spTgt spid="39"/>
                                        </p:tgtEl>
                                      </p:cBhvr>
                                    </p:animEffect>
                                  </p:childTnLst>
                                </p:cTn>
                              </p:par>
                              <p:par>
                                <p:cTn id="54" presetID="22" presetClass="entr" presetSubtype="4"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down)">
                                      <p:cBhvr>
                                        <p:cTn id="56" dur="500"/>
                                        <p:tgtEl>
                                          <p:spTgt spid="40"/>
                                        </p:tgtEl>
                                      </p:cBhvr>
                                    </p:animEffect>
                                  </p:childTnLst>
                                </p:cTn>
                              </p:par>
                            </p:childTnLst>
                          </p:cTn>
                        </p:par>
                        <p:par>
                          <p:cTn id="57" fill="hold">
                            <p:stCondLst>
                              <p:cond delay="2300"/>
                            </p:stCondLst>
                            <p:childTnLst>
                              <p:par>
                                <p:cTn id="58" presetID="22" presetClass="entr" presetSubtype="8"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left)">
                                      <p:cBhvr>
                                        <p:cTn id="60" dur="500"/>
                                        <p:tgtEl>
                                          <p:spTgt spid="4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500"/>
                                        <p:tgtEl>
                                          <p:spTgt spid="4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500"/>
                                        <p:tgtEl>
                                          <p:spTgt spid="44"/>
                                        </p:tgtEl>
                                      </p:cBhvr>
                                    </p:animEffect>
                                  </p:childTnLst>
                                </p:cTn>
                              </p:par>
                            </p:childTnLst>
                          </p:cTn>
                        </p:par>
                        <p:par>
                          <p:cTn id="70" fill="hold">
                            <p:stCondLst>
                              <p:cond delay="2800"/>
                            </p:stCondLst>
                            <p:childTnLst>
                              <p:par>
                                <p:cTn id="71" presetID="22" presetClass="entr" presetSubtype="1" fill="hold" grpId="0" nodeType="after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up)">
                                      <p:cBhvr>
                                        <p:cTn id="73" dur="500"/>
                                        <p:tgtEl>
                                          <p:spTgt spid="45"/>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up)">
                                      <p:cBhvr>
                                        <p:cTn id="76" dur="500"/>
                                        <p:tgtEl>
                                          <p:spTgt spid="35"/>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up)">
                                      <p:cBhvr>
                                        <p:cTn id="79" dur="500"/>
                                        <p:tgtEl>
                                          <p:spTgt spid="33"/>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up)">
                                      <p:cBhvr>
                                        <p:cTn id="82" dur="500"/>
                                        <p:tgtEl>
                                          <p:spTgt spid="37"/>
                                        </p:tgtEl>
                                      </p:cBhvr>
                                    </p:animEffect>
                                  </p:childTnLst>
                                </p:cTn>
                              </p:par>
                            </p:childTnLst>
                          </p:cTn>
                        </p:par>
                        <p:par>
                          <p:cTn id="83" fill="hold">
                            <p:stCondLst>
                              <p:cond delay="3300"/>
                            </p:stCondLst>
                            <p:childTnLst>
                              <p:par>
                                <p:cTn id="84" presetID="53" presetClass="entr" presetSubtype="16" fill="hold" nodeType="afterEffect">
                                  <p:stCondLst>
                                    <p:cond delay="0"/>
                                  </p:stCondLst>
                                  <p:childTnLst>
                                    <p:set>
                                      <p:cBhvr>
                                        <p:cTn id="85" dur="1" fill="hold">
                                          <p:stCondLst>
                                            <p:cond delay="0"/>
                                          </p:stCondLst>
                                        </p:cTn>
                                        <p:tgtEl>
                                          <p:spTgt spid="51"/>
                                        </p:tgtEl>
                                        <p:attrNameLst>
                                          <p:attrName>style.visibility</p:attrName>
                                        </p:attrNameLst>
                                      </p:cBhvr>
                                      <p:to>
                                        <p:strVal val="visible"/>
                                      </p:to>
                                    </p:set>
                                    <p:anim calcmode="lin" valueType="num">
                                      <p:cBhvr>
                                        <p:cTn id="86" dur="500" fill="hold"/>
                                        <p:tgtEl>
                                          <p:spTgt spid="51"/>
                                        </p:tgtEl>
                                        <p:attrNameLst>
                                          <p:attrName>ppt_w</p:attrName>
                                        </p:attrNameLst>
                                      </p:cBhvr>
                                      <p:tavLst>
                                        <p:tav tm="0">
                                          <p:val>
                                            <p:fltVal val="0"/>
                                          </p:val>
                                        </p:tav>
                                        <p:tav tm="100000">
                                          <p:val>
                                            <p:strVal val="#ppt_w"/>
                                          </p:val>
                                        </p:tav>
                                      </p:tavLst>
                                    </p:anim>
                                    <p:anim calcmode="lin" valueType="num">
                                      <p:cBhvr>
                                        <p:cTn id="87" dur="500" fill="hold"/>
                                        <p:tgtEl>
                                          <p:spTgt spid="51"/>
                                        </p:tgtEl>
                                        <p:attrNameLst>
                                          <p:attrName>ppt_h</p:attrName>
                                        </p:attrNameLst>
                                      </p:cBhvr>
                                      <p:tavLst>
                                        <p:tav tm="0">
                                          <p:val>
                                            <p:fltVal val="0"/>
                                          </p:val>
                                        </p:tav>
                                        <p:tav tm="100000">
                                          <p:val>
                                            <p:strVal val="#ppt_h"/>
                                          </p:val>
                                        </p:tav>
                                      </p:tavLst>
                                    </p:anim>
                                    <p:animEffect transition="in" filter="fade">
                                      <p:cBhvr>
                                        <p:cTn id="88" dur="500"/>
                                        <p:tgtEl>
                                          <p:spTgt spid="51"/>
                                        </p:tgtEl>
                                      </p:cBhvr>
                                    </p:animEffect>
                                  </p:childTnLst>
                                </p:cTn>
                              </p:par>
                            </p:childTnLst>
                          </p:cTn>
                        </p:par>
                        <p:par>
                          <p:cTn id="89" fill="hold">
                            <p:stCondLst>
                              <p:cond delay="3800"/>
                            </p:stCondLst>
                            <p:childTnLst>
                              <p:par>
                                <p:cTn id="90" presetID="2" presetClass="entr" presetSubtype="2" fill="hold" grpId="0" nodeType="afterEffect">
                                  <p:stCondLst>
                                    <p:cond delay="0"/>
                                  </p:stCondLst>
                                  <p:iterate type="lt">
                                    <p:tmPct val="10000"/>
                                  </p:iterate>
                                  <p:childTnLst>
                                    <p:set>
                                      <p:cBhvr>
                                        <p:cTn id="91" dur="1" fill="hold">
                                          <p:stCondLst>
                                            <p:cond delay="0"/>
                                          </p:stCondLst>
                                        </p:cTn>
                                        <p:tgtEl>
                                          <p:spTgt spid="50"/>
                                        </p:tgtEl>
                                        <p:attrNameLst>
                                          <p:attrName>style.visibility</p:attrName>
                                        </p:attrNameLst>
                                      </p:cBhvr>
                                      <p:to>
                                        <p:strVal val="visible"/>
                                      </p:to>
                                    </p:set>
                                    <p:anim calcmode="lin" valueType="num">
                                      <p:cBhvr additive="base">
                                        <p:cTn id="92" dur="500" fill="hold"/>
                                        <p:tgtEl>
                                          <p:spTgt spid="50"/>
                                        </p:tgtEl>
                                        <p:attrNameLst>
                                          <p:attrName>ppt_x</p:attrName>
                                        </p:attrNameLst>
                                      </p:cBhvr>
                                      <p:tavLst>
                                        <p:tav tm="0">
                                          <p:val>
                                            <p:strVal val="1+#ppt_w/2"/>
                                          </p:val>
                                        </p:tav>
                                        <p:tav tm="100000">
                                          <p:val>
                                            <p:strVal val="#ppt_x"/>
                                          </p:val>
                                        </p:tav>
                                      </p:tavLst>
                                    </p:anim>
                                    <p:anim calcmode="lin" valueType="num">
                                      <p:cBhvr additive="base">
                                        <p:cTn id="93" dur="500" fill="hold"/>
                                        <p:tgtEl>
                                          <p:spTgt spid="50"/>
                                        </p:tgtEl>
                                        <p:attrNameLst>
                                          <p:attrName>ppt_y</p:attrName>
                                        </p:attrNameLst>
                                      </p:cBhvr>
                                      <p:tavLst>
                                        <p:tav tm="0">
                                          <p:val>
                                            <p:strVal val="#ppt_y"/>
                                          </p:val>
                                        </p:tav>
                                        <p:tav tm="100000">
                                          <p:val>
                                            <p:strVal val="#ppt_y"/>
                                          </p:val>
                                        </p:tav>
                                      </p:tavLst>
                                    </p:anim>
                                  </p:childTnLst>
                                </p:cTn>
                              </p:par>
                            </p:childTnLst>
                          </p:cTn>
                        </p:par>
                        <p:par>
                          <p:cTn id="94" fill="hold">
                            <p:stCondLst>
                              <p:cond delay="4650"/>
                            </p:stCondLst>
                            <p:childTnLst>
                              <p:par>
                                <p:cTn id="95" presetID="53" presetClass="entr" presetSubtype="16" fill="hold" grpId="0" nodeType="afterEffect">
                                  <p:stCondLst>
                                    <p:cond delay="0"/>
                                  </p:stCondLst>
                                  <p:iterate type="lt">
                                    <p:tmPct val="10000"/>
                                  </p:iterate>
                                  <p:childTnLst>
                                    <p:set>
                                      <p:cBhvr>
                                        <p:cTn id="96" dur="1" fill="hold">
                                          <p:stCondLst>
                                            <p:cond delay="0"/>
                                          </p:stCondLst>
                                        </p:cTn>
                                        <p:tgtEl>
                                          <p:spTgt spid="49"/>
                                        </p:tgtEl>
                                        <p:attrNameLst>
                                          <p:attrName>style.visibility</p:attrName>
                                        </p:attrNameLst>
                                      </p:cBhvr>
                                      <p:to>
                                        <p:strVal val="visible"/>
                                      </p:to>
                                    </p:set>
                                    <p:anim calcmode="lin" valueType="num">
                                      <p:cBhvr>
                                        <p:cTn id="97" dur="200" fill="hold"/>
                                        <p:tgtEl>
                                          <p:spTgt spid="49"/>
                                        </p:tgtEl>
                                        <p:attrNameLst>
                                          <p:attrName>ppt_w</p:attrName>
                                        </p:attrNameLst>
                                      </p:cBhvr>
                                      <p:tavLst>
                                        <p:tav tm="0">
                                          <p:val>
                                            <p:fltVal val="0"/>
                                          </p:val>
                                        </p:tav>
                                        <p:tav tm="100000">
                                          <p:val>
                                            <p:strVal val="#ppt_w"/>
                                          </p:val>
                                        </p:tav>
                                      </p:tavLst>
                                    </p:anim>
                                    <p:anim calcmode="lin" valueType="num">
                                      <p:cBhvr>
                                        <p:cTn id="98" dur="200" fill="hold"/>
                                        <p:tgtEl>
                                          <p:spTgt spid="49"/>
                                        </p:tgtEl>
                                        <p:attrNameLst>
                                          <p:attrName>ppt_h</p:attrName>
                                        </p:attrNameLst>
                                      </p:cBhvr>
                                      <p:tavLst>
                                        <p:tav tm="0">
                                          <p:val>
                                            <p:fltVal val="0"/>
                                          </p:val>
                                        </p:tav>
                                        <p:tav tm="100000">
                                          <p:val>
                                            <p:strVal val="#ppt_h"/>
                                          </p:val>
                                        </p:tav>
                                      </p:tavLst>
                                    </p:anim>
                                    <p:animEffect transition="in" filter="fade">
                                      <p:cBhvr>
                                        <p:cTn id="99" dur="2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3" grpId="0"/>
      <p:bldP spid="35" grpId="0"/>
      <p:bldP spid="37" grpId="0"/>
      <p:bldP spid="42" grpId="0"/>
      <p:bldP spid="43" grpId="0"/>
      <p:bldP spid="44" grpId="0"/>
      <p:bldP spid="45"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1" y="481215"/>
            <a:ext cx="6399255"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Overview of the annual work</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4" name="TextBox 3"/>
          <p:cNvSpPr txBox="1"/>
          <p:nvPr/>
        </p:nvSpPr>
        <p:spPr>
          <a:xfrm>
            <a:off x="815013" y="1039097"/>
            <a:ext cx="10255003" cy="574837"/>
          </a:xfrm>
          <a:prstGeom prst="rect">
            <a:avLst/>
          </a:prstGeom>
          <a:noFill/>
        </p:spPr>
        <p:txBody>
          <a:bodyPr wrap="square" lIns="0" tIns="0" rIns="0" bIns="0" rtlCol="0">
            <a:spAutoFit/>
          </a:bodyPr>
          <a:lstStyle/>
          <a:p>
            <a:pPr>
              <a:lnSpc>
                <a:spcPct val="130000"/>
              </a:lnSpc>
            </a:pPr>
            <a:r>
              <a:rPr lang="zh-CN" altLang="en-US" sz="150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rPr>
              <a:t>        You can enter your description description by clicking on the text box, or by copying and pasting, enter your description description here. You can enter your description description by clicking on the text box, or by copying and pasting, enter your description description here.</a:t>
            </a:r>
            <a:endParaRPr lang="en-US" sz="1500" dirty="0">
              <a:solidFill>
                <a:schemeClr val="bg1">
                  <a:lumMod val="85000"/>
                </a:schemeClr>
              </a:solidFill>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7</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bg1">
                    <a:lumMod val="85000"/>
                  </a:schemeClr>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grpSp>
      <p:sp>
        <p:nvSpPr>
          <p:cNvPr id="110" name="Freeform 1276"/>
          <p:cNvSpPr>
            <a:spLocks/>
          </p:cNvSpPr>
          <p:nvPr/>
        </p:nvSpPr>
        <p:spPr bwMode="auto">
          <a:xfrm>
            <a:off x="4533775" y="2766846"/>
            <a:ext cx="291260" cy="517681"/>
          </a:xfrm>
          <a:custGeom>
            <a:avLst/>
            <a:gdLst>
              <a:gd name="T0" fmla="*/ 3 w 25"/>
              <a:gd name="T1" fmla="*/ 33 h 41"/>
              <a:gd name="T2" fmla="*/ 25 w 25"/>
              <a:gd name="T3" fmla="*/ 2 h 41"/>
              <a:gd name="T4" fmla="*/ 22 w 25"/>
              <a:gd name="T5" fmla="*/ 1 h 41"/>
              <a:gd name="T6" fmla="*/ 16 w 25"/>
              <a:gd name="T7" fmla="*/ 38 h 41"/>
              <a:gd name="T8" fmla="*/ 18 w 25"/>
              <a:gd name="T9" fmla="*/ 39 h 41"/>
              <a:gd name="T10" fmla="*/ 25 w 25"/>
              <a:gd name="T11" fmla="*/ 3 h 41"/>
              <a:gd name="T12" fmla="*/ 22 w 25"/>
              <a:gd name="T13" fmla="*/ 2 h 41"/>
              <a:gd name="T14" fmla="*/ 2 w 25"/>
              <a:gd name="T15" fmla="*/ 31 h 41"/>
              <a:gd name="T16" fmla="*/ 3 w 25"/>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1">
                <a:moveTo>
                  <a:pt x="3" y="33"/>
                </a:moveTo>
                <a:cubicBezTo>
                  <a:pt x="15" y="27"/>
                  <a:pt x="24" y="15"/>
                  <a:pt x="25" y="2"/>
                </a:cubicBezTo>
                <a:cubicBezTo>
                  <a:pt x="25" y="1"/>
                  <a:pt x="23" y="0"/>
                  <a:pt x="22" y="1"/>
                </a:cubicBezTo>
                <a:cubicBezTo>
                  <a:pt x="17" y="13"/>
                  <a:pt x="21" y="26"/>
                  <a:pt x="16" y="38"/>
                </a:cubicBezTo>
                <a:cubicBezTo>
                  <a:pt x="15" y="40"/>
                  <a:pt x="17" y="41"/>
                  <a:pt x="18" y="39"/>
                </a:cubicBezTo>
                <a:cubicBezTo>
                  <a:pt x="24" y="28"/>
                  <a:pt x="19" y="14"/>
                  <a:pt x="25" y="3"/>
                </a:cubicBezTo>
                <a:cubicBezTo>
                  <a:pt x="24" y="2"/>
                  <a:pt x="23" y="2"/>
                  <a:pt x="22" y="2"/>
                </a:cubicBezTo>
                <a:cubicBezTo>
                  <a:pt x="21" y="15"/>
                  <a:pt x="13" y="25"/>
                  <a:pt x="2" y="31"/>
                </a:cubicBezTo>
                <a:cubicBezTo>
                  <a:pt x="0" y="32"/>
                  <a:pt x="2" y="34"/>
                  <a:pt x="3" y="3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11" name="Freeform 1277"/>
          <p:cNvSpPr>
            <a:spLocks/>
          </p:cNvSpPr>
          <p:nvPr/>
        </p:nvSpPr>
        <p:spPr bwMode="auto">
          <a:xfrm>
            <a:off x="3885489" y="4039907"/>
            <a:ext cx="330069" cy="429413"/>
          </a:xfrm>
          <a:custGeom>
            <a:avLst/>
            <a:gdLst>
              <a:gd name="T0" fmla="*/ 6 w 25"/>
              <a:gd name="T1" fmla="*/ 9 h 30"/>
              <a:gd name="T2" fmla="*/ 8 w 25"/>
              <a:gd name="T3" fmla="*/ 6 h 30"/>
              <a:gd name="T4" fmla="*/ 8 w 25"/>
              <a:gd name="T5" fmla="*/ 10 h 30"/>
              <a:gd name="T6" fmla="*/ 3 w 25"/>
              <a:gd name="T7" fmla="*/ 16 h 30"/>
              <a:gd name="T8" fmla="*/ 3 w 25"/>
              <a:gd name="T9" fmla="*/ 25 h 30"/>
              <a:gd name="T10" fmla="*/ 23 w 25"/>
              <a:gd name="T11" fmla="*/ 25 h 30"/>
              <a:gd name="T12" fmla="*/ 24 w 25"/>
              <a:gd name="T13" fmla="*/ 22 h 30"/>
              <a:gd name="T14" fmla="*/ 12 w 25"/>
              <a:gd name="T15" fmla="*/ 24 h 30"/>
              <a:gd name="T16" fmla="*/ 5 w 25"/>
              <a:gd name="T17" fmla="*/ 24 h 30"/>
              <a:gd name="T18" fmla="*/ 8 w 25"/>
              <a:gd name="T19" fmla="*/ 14 h 30"/>
              <a:gd name="T20" fmla="*/ 11 w 25"/>
              <a:gd name="T21" fmla="*/ 4 h 30"/>
              <a:gd name="T22" fmla="*/ 3 w 25"/>
              <a:gd name="T23" fmla="*/ 8 h 30"/>
              <a:gd name="T24" fmla="*/ 6 w 25"/>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0">
                <a:moveTo>
                  <a:pt x="6" y="9"/>
                </a:moveTo>
                <a:cubicBezTo>
                  <a:pt x="6" y="8"/>
                  <a:pt x="7" y="7"/>
                  <a:pt x="8" y="6"/>
                </a:cubicBezTo>
                <a:cubicBezTo>
                  <a:pt x="10" y="4"/>
                  <a:pt x="8" y="10"/>
                  <a:pt x="8" y="10"/>
                </a:cubicBezTo>
                <a:cubicBezTo>
                  <a:pt x="7" y="12"/>
                  <a:pt x="5" y="14"/>
                  <a:pt x="3" y="16"/>
                </a:cubicBezTo>
                <a:cubicBezTo>
                  <a:pt x="2" y="19"/>
                  <a:pt x="0" y="23"/>
                  <a:pt x="3" y="25"/>
                </a:cubicBezTo>
                <a:cubicBezTo>
                  <a:pt x="8" y="30"/>
                  <a:pt x="17" y="24"/>
                  <a:pt x="23" y="25"/>
                </a:cubicBezTo>
                <a:cubicBezTo>
                  <a:pt x="25" y="25"/>
                  <a:pt x="25" y="23"/>
                  <a:pt x="24" y="22"/>
                </a:cubicBezTo>
                <a:cubicBezTo>
                  <a:pt x="20" y="22"/>
                  <a:pt x="16" y="23"/>
                  <a:pt x="12" y="24"/>
                </a:cubicBezTo>
                <a:cubicBezTo>
                  <a:pt x="10" y="25"/>
                  <a:pt x="7" y="25"/>
                  <a:pt x="5" y="24"/>
                </a:cubicBezTo>
                <a:cubicBezTo>
                  <a:pt x="2" y="22"/>
                  <a:pt x="7" y="16"/>
                  <a:pt x="8" y="14"/>
                </a:cubicBezTo>
                <a:cubicBezTo>
                  <a:pt x="10" y="12"/>
                  <a:pt x="13" y="7"/>
                  <a:pt x="11" y="4"/>
                </a:cubicBezTo>
                <a:cubicBezTo>
                  <a:pt x="8" y="0"/>
                  <a:pt x="4" y="6"/>
                  <a:pt x="3" y="8"/>
                </a:cubicBezTo>
                <a:cubicBezTo>
                  <a:pt x="3" y="9"/>
                  <a:pt x="5" y="11"/>
                  <a:pt x="6" y="9"/>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12" name="Freeform 1278"/>
          <p:cNvSpPr>
            <a:spLocks/>
          </p:cNvSpPr>
          <p:nvPr/>
        </p:nvSpPr>
        <p:spPr bwMode="auto">
          <a:xfrm>
            <a:off x="4036494" y="4930961"/>
            <a:ext cx="360373" cy="581724"/>
          </a:xfrm>
          <a:custGeom>
            <a:avLst/>
            <a:gdLst>
              <a:gd name="T0" fmla="*/ 3 w 31"/>
              <a:gd name="T1" fmla="*/ 13 h 46"/>
              <a:gd name="T2" fmla="*/ 8 w 31"/>
              <a:gd name="T3" fmla="*/ 20 h 46"/>
              <a:gd name="T4" fmla="*/ 8 w 31"/>
              <a:gd name="T5" fmla="*/ 22 h 46"/>
              <a:gd name="T6" fmla="*/ 22 w 31"/>
              <a:gd name="T7" fmla="*/ 37 h 46"/>
              <a:gd name="T8" fmla="*/ 3 w 31"/>
              <a:gd name="T9" fmla="*/ 43 h 46"/>
              <a:gd name="T10" fmla="*/ 4 w 31"/>
              <a:gd name="T11" fmla="*/ 45 h 46"/>
              <a:gd name="T12" fmla="*/ 27 w 31"/>
              <a:gd name="T13" fmla="*/ 35 h 46"/>
              <a:gd name="T14" fmla="*/ 9 w 31"/>
              <a:gd name="T15" fmla="*/ 20 h 46"/>
              <a:gd name="T16" fmla="*/ 9 w 31"/>
              <a:gd name="T17" fmla="*/ 22 h 46"/>
              <a:gd name="T18" fmla="*/ 2 w 31"/>
              <a:gd name="T19" fmla="*/ 11 h 46"/>
              <a:gd name="T20" fmla="*/ 3 w 31"/>
              <a:gd name="T21"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6">
                <a:moveTo>
                  <a:pt x="3" y="13"/>
                </a:moveTo>
                <a:cubicBezTo>
                  <a:pt x="11" y="5"/>
                  <a:pt x="17" y="18"/>
                  <a:pt x="8" y="20"/>
                </a:cubicBezTo>
                <a:cubicBezTo>
                  <a:pt x="7" y="20"/>
                  <a:pt x="7" y="22"/>
                  <a:pt x="8" y="22"/>
                </a:cubicBezTo>
                <a:cubicBezTo>
                  <a:pt x="13" y="24"/>
                  <a:pt x="31" y="30"/>
                  <a:pt x="22" y="37"/>
                </a:cubicBezTo>
                <a:cubicBezTo>
                  <a:pt x="17" y="41"/>
                  <a:pt x="9" y="41"/>
                  <a:pt x="3" y="43"/>
                </a:cubicBezTo>
                <a:cubicBezTo>
                  <a:pt x="2" y="43"/>
                  <a:pt x="3" y="46"/>
                  <a:pt x="4" y="45"/>
                </a:cubicBezTo>
                <a:cubicBezTo>
                  <a:pt x="10" y="43"/>
                  <a:pt x="24" y="43"/>
                  <a:pt x="27" y="35"/>
                </a:cubicBezTo>
                <a:cubicBezTo>
                  <a:pt x="30" y="26"/>
                  <a:pt x="15" y="22"/>
                  <a:pt x="9" y="20"/>
                </a:cubicBezTo>
                <a:cubicBezTo>
                  <a:pt x="9" y="21"/>
                  <a:pt x="9" y="22"/>
                  <a:pt x="9" y="22"/>
                </a:cubicBezTo>
                <a:cubicBezTo>
                  <a:pt x="22" y="19"/>
                  <a:pt x="12" y="0"/>
                  <a:pt x="2" y="11"/>
                </a:cubicBezTo>
                <a:cubicBezTo>
                  <a:pt x="0" y="12"/>
                  <a:pt x="2" y="14"/>
                  <a:pt x="3" y="13"/>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nvGrpSpPr>
          <p:cNvPr id="113" name="组合 112"/>
          <p:cNvGrpSpPr/>
          <p:nvPr/>
        </p:nvGrpSpPr>
        <p:grpSpPr>
          <a:xfrm>
            <a:off x="971426" y="2240868"/>
            <a:ext cx="3330332" cy="3808175"/>
            <a:chOff x="1293431" y="2240868"/>
            <a:chExt cx="4388627" cy="3808175"/>
          </a:xfrm>
          <a:solidFill>
            <a:schemeClr val="bg1">
              <a:lumMod val="75000"/>
            </a:schemeClr>
          </a:solidFill>
        </p:grpSpPr>
        <p:sp>
          <p:nvSpPr>
            <p:cNvPr id="114" name="Freeform 1268"/>
            <p:cNvSpPr>
              <a:spLocks/>
            </p:cNvSpPr>
            <p:nvPr/>
          </p:nvSpPr>
          <p:spPr bwMode="auto">
            <a:xfrm>
              <a:off x="1293431" y="2766846"/>
              <a:ext cx="3559283" cy="3207480"/>
            </a:xfrm>
            <a:custGeom>
              <a:avLst/>
              <a:gdLst>
                <a:gd name="T0" fmla="*/ 4 w 305"/>
                <a:gd name="T1" fmla="*/ 237 h 239"/>
                <a:gd name="T2" fmla="*/ 4 w 305"/>
                <a:gd name="T3" fmla="*/ 210 h 239"/>
                <a:gd name="T4" fmla="*/ 3 w 305"/>
                <a:gd name="T5" fmla="*/ 177 h 239"/>
                <a:gd name="T6" fmla="*/ 4 w 305"/>
                <a:gd name="T7" fmla="*/ 142 h 239"/>
                <a:gd name="T8" fmla="*/ 5 w 305"/>
                <a:gd name="T9" fmla="*/ 110 h 239"/>
                <a:gd name="T10" fmla="*/ 69 w 305"/>
                <a:gd name="T11" fmla="*/ 13 h 239"/>
                <a:gd name="T12" fmla="*/ 166 w 305"/>
                <a:gd name="T13" fmla="*/ 6 h 239"/>
                <a:gd name="T14" fmla="*/ 233 w 305"/>
                <a:gd name="T15" fmla="*/ 5 h 239"/>
                <a:gd name="T16" fmla="*/ 303 w 305"/>
                <a:gd name="T17" fmla="*/ 8 h 239"/>
                <a:gd name="T18" fmla="*/ 303 w 305"/>
                <a:gd name="T19" fmla="*/ 5 h 239"/>
                <a:gd name="T20" fmla="*/ 233 w 305"/>
                <a:gd name="T21" fmla="*/ 2 h 239"/>
                <a:gd name="T22" fmla="*/ 161 w 305"/>
                <a:gd name="T23" fmla="*/ 3 h 239"/>
                <a:gd name="T24" fmla="*/ 63 w 305"/>
                <a:gd name="T25" fmla="*/ 12 h 239"/>
                <a:gd name="T26" fmla="*/ 4 w 305"/>
                <a:gd name="T27" fmla="*/ 90 h 239"/>
                <a:gd name="T28" fmla="*/ 3 w 305"/>
                <a:gd name="T29" fmla="*/ 125 h 239"/>
                <a:gd name="T30" fmla="*/ 1 w 305"/>
                <a:gd name="T31" fmla="*/ 161 h 239"/>
                <a:gd name="T32" fmla="*/ 1 w 305"/>
                <a:gd name="T33" fmla="*/ 200 h 239"/>
                <a:gd name="T34" fmla="*/ 2 w 305"/>
                <a:gd name="T35" fmla="*/ 237 h 239"/>
                <a:gd name="T36" fmla="*/ 4 w 305"/>
                <a:gd name="T37" fmla="*/ 23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5" h="239">
                  <a:moveTo>
                    <a:pt x="4" y="237"/>
                  </a:moveTo>
                  <a:cubicBezTo>
                    <a:pt x="6" y="228"/>
                    <a:pt x="6" y="219"/>
                    <a:pt x="4" y="210"/>
                  </a:cubicBezTo>
                  <a:cubicBezTo>
                    <a:pt x="3" y="199"/>
                    <a:pt x="3" y="188"/>
                    <a:pt x="3" y="177"/>
                  </a:cubicBezTo>
                  <a:cubicBezTo>
                    <a:pt x="3" y="166"/>
                    <a:pt x="3" y="154"/>
                    <a:pt x="4" y="142"/>
                  </a:cubicBezTo>
                  <a:cubicBezTo>
                    <a:pt x="4" y="131"/>
                    <a:pt x="6" y="121"/>
                    <a:pt x="5" y="110"/>
                  </a:cubicBezTo>
                  <a:cubicBezTo>
                    <a:pt x="4" y="68"/>
                    <a:pt x="29" y="26"/>
                    <a:pt x="69" y="13"/>
                  </a:cubicBezTo>
                  <a:cubicBezTo>
                    <a:pt x="100" y="2"/>
                    <a:pt x="134" y="5"/>
                    <a:pt x="166" y="6"/>
                  </a:cubicBezTo>
                  <a:cubicBezTo>
                    <a:pt x="189" y="6"/>
                    <a:pt x="211" y="5"/>
                    <a:pt x="233" y="5"/>
                  </a:cubicBezTo>
                  <a:cubicBezTo>
                    <a:pt x="256" y="5"/>
                    <a:pt x="280" y="9"/>
                    <a:pt x="303" y="8"/>
                  </a:cubicBezTo>
                  <a:cubicBezTo>
                    <a:pt x="305" y="8"/>
                    <a:pt x="305" y="5"/>
                    <a:pt x="303" y="5"/>
                  </a:cubicBezTo>
                  <a:cubicBezTo>
                    <a:pt x="280" y="6"/>
                    <a:pt x="256" y="3"/>
                    <a:pt x="233" y="2"/>
                  </a:cubicBezTo>
                  <a:cubicBezTo>
                    <a:pt x="209" y="2"/>
                    <a:pt x="185" y="4"/>
                    <a:pt x="161" y="3"/>
                  </a:cubicBezTo>
                  <a:cubicBezTo>
                    <a:pt x="129" y="3"/>
                    <a:pt x="95" y="0"/>
                    <a:pt x="63" y="12"/>
                  </a:cubicBezTo>
                  <a:cubicBezTo>
                    <a:pt x="29" y="24"/>
                    <a:pt x="11" y="56"/>
                    <a:pt x="4" y="90"/>
                  </a:cubicBezTo>
                  <a:cubicBezTo>
                    <a:pt x="2" y="102"/>
                    <a:pt x="4" y="114"/>
                    <a:pt x="3" y="125"/>
                  </a:cubicBezTo>
                  <a:cubicBezTo>
                    <a:pt x="2" y="138"/>
                    <a:pt x="1" y="149"/>
                    <a:pt x="1" y="161"/>
                  </a:cubicBezTo>
                  <a:cubicBezTo>
                    <a:pt x="1" y="174"/>
                    <a:pt x="0" y="187"/>
                    <a:pt x="1" y="200"/>
                  </a:cubicBezTo>
                  <a:cubicBezTo>
                    <a:pt x="2" y="213"/>
                    <a:pt x="5" y="224"/>
                    <a:pt x="2" y="237"/>
                  </a:cubicBezTo>
                  <a:cubicBezTo>
                    <a:pt x="1" y="238"/>
                    <a:pt x="4" y="239"/>
                    <a:pt x="4"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15" name="Freeform 1269"/>
            <p:cNvSpPr>
              <a:spLocks/>
            </p:cNvSpPr>
            <p:nvPr/>
          </p:nvSpPr>
          <p:spPr bwMode="auto">
            <a:xfrm>
              <a:off x="2107967" y="2240868"/>
              <a:ext cx="3574091" cy="3808175"/>
            </a:xfrm>
            <a:custGeom>
              <a:avLst/>
              <a:gdLst>
                <a:gd name="T0" fmla="*/ 237 w 306"/>
                <a:gd name="T1" fmla="*/ 43 h 284"/>
                <a:gd name="T2" fmla="*/ 239 w 306"/>
                <a:gd name="T3" fmla="*/ 22 h 284"/>
                <a:gd name="T4" fmla="*/ 239 w 306"/>
                <a:gd name="T5" fmla="*/ 3 h 284"/>
                <a:gd name="T6" fmla="*/ 262 w 306"/>
                <a:gd name="T7" fmla="*/ 21 h 284"/>
                <a:gd name="T8" fmla="*/ 284 w 306"/>
                <a:gd name="T9" fmla="*/ 40 h 284"/>
                <a:gd name="T10" fmla="*/ 299 w 306"/>
                <a:gd name="T11" fmla="*/ 64 h 284"/>
                <a:gd name="T12" fmla="*/ 280 w 306"/>
                <a:gd name="T13" fmla="*/ 85 h 284"/>
                <a:gd name="T14" fmla="*/ 258 w 306"/>
                <a:gd name="T15" fmla="*/ 105 h 284"/>
                <a:gd name="T16" fmla="*/ 241 w 306"/>
                <a:gd name="T17" fmla="*/ 123 h 284"/>
                <a:gd name="T18" fmla="*/ 243 w 306"/>
                <a:gd name="T19" fmla="*/ 124 h 284"/>
                <a:gd name="T20" fmla="*/ 239 w 306"/>
                <a:gd name="T21" fmla="*/ 96 h 284"/>
                <a:gd name="T22" fmla="*/ 238 w 306"/>
                <a:gd name="T23" fmla="*/ 95 h 284"/>
                <a:gd name="T24" fmla="*/ 208 w 306"/>
                <a:gd name="T25" fmla="*/ 96 h 284"/>
                <a:gd name="T26" fmla="*/ 180 w 306"/>
                <a:gd name="T27" fmla="*/ 100 h 284"/>
                <a:gd name="T28" fmla="*/ 146 w 306"/>
                <a:gd name="T29" fmla="*/ 101 h 284"/>
                <a:gd name="T30" fmla="*/ 116 w 306"/>
                <a:gd name="T31" fmla="*/ 101 h 284"/>
                <a:gd name="T32" fmla="*/ 42 w 306"/>
                <a:gd name="T33" fmla="*/ 102 h 284"/>
                <a:gd name="T34" fmla="*/ 3 w 306"/>
                <a:gd name="T35" fmla="*/ 161 h 284"/>
                <a:gd name="T36" fmla="*/ 4 w 306"/>
                <a:gd name="T37" fmla="*/ 220 h 284"/>
                <a:gd name="T38" fmla="*/ 3 w 306"/>
                <a:gd name="T39" fmla="*/ 249 h 284"/>
                <a:gd name="T40" fmla="*/ 0 w 306"/>
                <a:gd name="T41" fmla="*/ 282 h 284"/>
                <a:gd name="T42" fmla="*/ 2 w 306"/>
                <a:gd name="T43" fmla="*/ 283 h 284"/>
                <a:gd name="T44" fmla="*/ 4 w 306"/>
                <a:gd name="T45" fmla="*/ 283 h 284"/>
                <a:gd name="T46" fmla="*/ 3 w 306"/>
                <a:gd name="T47" fmla="*/ 280 h 284"/>
                <a:gd name="T48" fmla="*/ 5 w 306"/>
                <a:gd name="T49" fmla="*/ 257 h 284"/>
                <a:gd name="T50" fmla="*/ 6 w 306"/>
                <a:gd name="T51" fmla="*/ 227 h 284"/>
                <a:gd name="T52" fmla="*/ 5 w 306"/>
                <a:gd name="T53" fmla="*/ 168 h 284"/>
                <a:gd name="T54" fmla="*/ 22 w 306"/>
                <a:gd name="T55" fmla="*/ 115 h 284"/>
                <a:gd name="T56" fmla="*/ 60 w 306"/>
                <a:gd name="T57" fmla="*/ 102 h 284"/>
                <a:gd name="T58" fmla="*/ 96 w 306"/>
                <a:gd name="T59" fmla="*/ 103 h 284"/>
                <a:gd name="T60" fmla="*/ 142 w 306"/>
                <a:gd name="T61" fmla="*/ 103 h 284"/>
                <a:gd name="T62" fmla="*/ 172 w 306"/>
                <a:gd name="T63" fmla="*/ 104 h 284"/>
                <a:gd name="T64" fmla="*/ 200 w 306"/>
                <a:gd name="T65" fmla="*/ 99 h 284"/>
                <a:gd name="T66" fmla="*/ 231 w 306"/>
                <a:gd name="T67" fmla="*/ 98 h 284"/>
                <a:gd name="T68" fmla="*/ 239 w 306"/>
                <a:gd name="T69" fmla="*/ 109 h 284"/>
                <a:gd name="T70" fmla="*/ 241 w 306"/>
                <a:gd name="T71" fmla="*/ 124 h 284"/>
                <a:gd name="T72" fmla="*/ 243 w 306"/>
                <a:gd name="T73" fmla="*/ 125 h 284"/>
                <a:gd name="T74" fmla="*/ 260 w 306"/>
                <a:gd name="T75" fmla="*/ 107 h 284"/>
                <a:gd name="T76" fmla="*/ 282 w 306"/>
                <a:gd name="T77" fmla="*/ 86 h 284"/>
                <a:gd name="T78" fmla="*/ 304 w 306"/>
                <a:gd name="T79" fmla="*/ 57 h 284"/>
                <a:gd name="T80" fmla="*/ 297 w 306"/>
                <a:gd name="T81" fmla="*/ 47 h 284"/>
                <a:gd name="T82" fmla="*/ 275 w 306"/>
                <a:gd name="T83" fmla="*/ 29 h 284"/>
                <a:gd name="T84" fmla="*/ 254 w 306"/>
                <a:gd name="T85" fmla="*/ 10 h 284"/>
                <a:gd name="T86" fmla="*/ 237 w 306"/>
                <a:gd name="T87" fmla="*/ 0 h 284"/>
                <a:gd name="T88" fmla="*/ 235 w 306"/>
                <a:gd name="T89" fmla="*/ 1 h 284"/>
                <a:gd name="T90" fmla="*/ 235 w 306"/>
                <a:gd name="T91" fmla="*/ 13 h 284"/>
                <a:gd name="T92" fmla="*/ 235 w 306"/>
                <a:gd name="T93" fmla="*/ 42 h 284"/>
                <a:gd name="T94" fmla="*/ 237 w 306"/>
                <a:gd name="T95" fmla="*/ 4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6" h="284">
                  <a:moveTo>
                    <a:pt x="237" y="43"/>
                  </a:moveTo>
                  <a:cubicBezTo>
                    <a:pt x="238" y="36"/>
                    <a:pt x="239" y="29"/>
                    <a:pt x="239" y="22"/>
                  </a:cubicBezTo>
                  <a:cubicBezTo>
                    <a:pt x="239" y="19"/>
                    <a:pt x="235" y="2"/>
                    <a:pt x="239" y="3"/>
                  </a:cubicBezTo>
                  <a:cubicBezTo>
                    <a:pt x="246" y="4"/>
                    <a:pt x="256" y="16"/>
                    <a:pt x="262" y="21"/>
                  </a:cubicBezTo>
                  <a:cubicBezTo>
                    <a:pt x="269" y="28"/>
                    <a:pt x="277" y="34"/>
                    <a:pt x="284" y="40"/>
                  </a:cubicBezTo>
                  <a:cubicBezTo>
                    <a:pt x="291" y="47"/>
                    <a:pt x="306" y="52"/>
                    <a:pt x="299" y="64"/>
                  </a:cubicBezTo>
                  <a:cubicBezTo>
                    <a:pt x="294" y="72"/>
                    <a:pt x="286" y="78"/>
                    <a:pt x="280" y="85"/>
                  </a:cubicBezTo>
                  <a:cubicBezTo>
                    <a:pt x="273" y="92"/>
                    <a:pt x="265" y="98"/>
                    <a:pt x="258" y="105"/>
                  </a:cubicBezTo>
                  <a:cubicBezTo>
                    <a:pt x="252" y="111"/>
                    <a:pt x="247" y="118"/>
                    <a:pt x="241" y="123"/>
                  </a:cubicBezTo>
                  <a:cubicBezTo>
                    <a:pt x="242" y="124"/>
                    <a:pt x="242" y="124"/>
                    <a:pt x="243" y="124"/>
                  </a:cubicBezTo>
                  <a:cubicBezTo>
                    <a:pt x="243" y="115"/>
                    <a:pt x="241" y="105"/>
                    <a:pt x="239" y="96"/>
                  </a:cubicBezTo>
                  <a:cubicBezTo>
                    <a:pt x="239" y="95"/>
                    <a:pt x="238" y="95"/>
                    <a:pt x="238" y="95"/>
                  </a:cubicBezTo>
                  <a:cubicBezTo>
                    <a:pt x="228" y="95"/>
                    <a:pt x="218" y="95"/>
                    <a:pt x="208" y="96"/>
                  </a:cubicBezTo>
                  <a:cubicBezTo>
                    <a:pt x="198" y="96"/>
                    <a:pt x="189" y="99"/>
                    <a:pt x="180" y="100"/>
                  </a:cubicBezTo>
                  <a:cubicBezTo>
                    <a:pt x="168" y="102"/>
                    <a:pt x="157" y="101"/>
                    <a:pt x="146" y="101"/>
                  </a:cubicBezTo>
                  <a:cubicBezTo>
                    <a:pt x="136" y="100"/>
                    <a:pt x="126" y="101"/>
                    <a:pt x="116" y="101"/>
                  </a:cubicBezTo>
                  <a:cubicBezTo>
                    <a:pt x="91" y="101"/>
                    <a:pt x="66" y="96"/>
                    <a:pt x="42" y="102"/>
                  </a:cubicBezTo>
                  <a:cubicBezTo>
                    <a:pt x="13" y="109"/>
                    <a:pt x="5" y="135"/>
                    <a:pt x="3" y="161"/>
                  </a:cubicBezTo>
                  <a:cubicBezTo>
                    <a:pt x="1" y="181"/>
                    <a:pt x="3" y="200"/>
                    <a:pt x="4" y="220"/>
                  </a:cubicBezTo>
                  <a:cubicBezTo>
                    <a:pt x="4" y="230"/>
                    <a:pt x="3" y="240"/>
                    <a:pt x="3" y="249"/>
                  </a:cubicBezTo>
                  <a:cubicBezTo>
                    <a:pt x="2" y="260"/>
                    <a:pt x="0" y="271"/>
                    <a:pt x="0" y="282"/>
                  </a:cubicBezTo>
                  <a:cubicBezTo>
                    <a:pt x="1" y="283"/>
                    <a:pt x="1" y="284"/>
                    <a:pt x="2" y="283"/>
                  </a:cubicBezTo>
                  <a:cubicBezTo>
                    <a:pt x="3" y="283"/>
                    <a:pt x="3" y="283"/>
                    <a:pt x="4" y="283"/>
                  </a:cubicBezTo>
                  <a:cubicBezTo>
                    <a:pt x="5" y="282"/>
                    <a:pt x="5" y="280"/>
                    <a:pt x="3" y="280"/>
                  </a:cubicBezTo>
                  <a:cubicBezTo>
                    <a:pt x="3" y="280"/>
                    <a:pt x="4" y="259"/>
                    <a:pt x="5" y="257"/>
                  </a:cubicBezTo>
                  <a:cubicBezTo>
                    <a:pt x="6" y="247"/>
                    <a:pt x="6" y="237"/>
                    <a:pt x="6" y="227"/>
                  </a:cubicBezTo>
                  <a:cubicBezTo>
                    <a:pt x="7" y="208"/>
                    <a:pt x="4" y="188"/>
                    <a:pt x="5" y="168"/>
                  </a:cubicBezTo>
                  <a:cubicBezTo>
                    <a:pt x="5" y="150"/>
                    <a:pt x="8" y="129"/>
                    <a:pt x="22" y="115"/>
                  </a:cubicBezTo>
                  <a:cubicBezTo>
                    <a:pt x="32" y="105"/>
                    <a:pt x="47" y="102"/>
                    <a:pt x="60" y="102"/>
                  </a:cubicBezTo>
                  <a:cubicBezTo>
                    <a:pt x="72" y="101"/>
                    <a:pt x="85" y="102"/>
                    <a:pt x="96" y="103"/>
                  </a:cubicBezTo>
                  <a:cubicBezTo>
                    <a:pt x="112" y="104"/>
                    <a:pt x="127" y="104"/>
                    <a:pt x="142" y="103"/>
                  </a:cubicBezTo>
                  <a:cubicBezTo>
                    <a:pt x="152" y="103"/>
                    <a:pt x="162" y="104"/>
                    <a:pt x="172" y="104"/>
                  </a:cubicBezTo>
                  <a:cubicBezTo>
                    <a:pt x="182" y="103"/>
                    <a:pt x="191" y="101"/>
                    <a:pt x="200" y="99"/>
                  </a:cubicBezTo>
                  <a:cubicBezTo>
                    <a:pt x="211" y="97"/>
                    <a:pt x="221" y="100"/>
                    <a:pt x="231" y="98"/>
                  </a:cubicBezTo>
                  <a:cubicBezTo>
                    <a:pt x="239" y="97"/>
                    <a:pt x="238" y="103"/>
                    <a:pt x="239" y="109"/>
                  </a:cubicBezTo>
                  <a:cubicBezTo>
                    <a:pt x="240" y="114"/>
                    <a:pt x="241" y="119"/>
                    <a:pt x="241" y="124"/>
                  </a:cubicBezTo>
                  <a:cubicBezTo>
                    <a:pt x="241" y="125"/>
                    <a:pt x="242" y="126"/>
                    <a:pt x="243" y="125"/>
                  </a:cubicBezTo>
                  <a:cubicBezTo>
                    <a:pt x="249" y="120"/>
                    <a:pt x="254" y="113"/>
                    <a:pt x="260" y="107"/>
                  </a:cubicBezTo>
                  <a:cubicBezTo>
                    <a:pt x="267" y="100"/>
                    <a:pt x="274" y="93"/>
                    <a:pt x="282" y="86"/>
                  </a:cubicBezTo>
                  <a:cubicBezTo>
                    <a:pt x="287" y="81"/>
                    <a:pt x="306" y="67"/>
                    <a:pt x="304" y="57"/>
                  </a:cubicBezTo>
                  <a:cubicBezTo>
                    <a:pt x="303" y="52"/>
                    <a:pt x="301" y="49"/>
                    <a:pt x="297" y="47"/>
                  </a:cubicBezTo>
                  <a:cubicBezTo>
                    <a:pt x="289" y="41"/>
                    <a:pt x="282" y="35"/>
                    <a:pt x="275" y="29"/>
                  </a:cubicBezTo>
                  <a:cubicBezTo>
                    <a:pt x="268" y="22"/>
                    <a:pt x="261" y="17"/>
                    <a:pt x="254" y="10"/>
                  </a:cubicBezTo>
                  <a:cubicBezTo>
                    <a:pt x="249" y="6"/>
                    <a:pt x="244" y="1"/>
                    <a:pt x="237" y="0"/>
                  </a:cubicBezTo>
                  <a:cubicBezTo>
                    <a:pt x="236" y="0"/>
                    <a:pt x="236" y="0"/>
                    <a:pt x="235" y="1"/>
                  </a:cubicBezTo>
                  <a:cubicBezTo>
                    <a:pt x="234" y="5"/>
                    <a:pt x="235" y="9"/>
                    <a:pt x="235" y="13"/>
                  </a:cubicBezTo>
                  <a:cubicBezTo>
                    <a:pt x="237" y="23"/>
                    <a:pt x="237" y="32"/>
                    <a:pt x="235" y="42"/>
                  </a:cubicBezTo>
                  <a:cubicBezTo>
                    <a:pt x="234" y="44"/>
                    <a:pt x="237" y="44"/>
                    <a:pt x="237"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16" name="Freeform 1270"/>
            <p:cNvSpPr>
              <a:spLocks/>
            </p:cNvSpPr>
            <p:nvPr/>
          </p:nvSpPr>
          <p:spPr bwMode="auto">
            <a:xfrm>
              <a:off x="2799089" y="3615547"/>
              <a:ext cx="2043748" cy="2396133"/>
            </a:xfrm>
            <a:custGeom>
              <a:avLst/>
              <a:gdLst>
                <a:gd name="T0" fmla="*/ 12 w 175"/>
                <a:gd name="T1" fmla="*/ 179 h 180"/>
                <a:gd name="T2" fmla="*/ 27 w 175"/>
                <a:gd name="T3" fmla="*/ 66 h 180"/>
                <a:gd name="T4" fmla="*/ 78 w 175"/>
                <a:gd name="T5" fmla="*/ 49 h 180"/>
                <a:gd name="T6" fmla="*/ 92 w 175"/>
                <a:gd name="T7" fmla="*/ 48 h 180"/>
                <a:gd name="T8" fmla="*/ 93 w 175"/>
                <a:gd name="T9" fmla="*/ 62 h 180"/>
                <a:gd name="T10" fmla="*/ 79 w 175"/>
                <a:gd name="T11" fmla="*/ 88 h 180"/>
                <a:gd name="T12" fmla="*/ 80 w 175"/>
                <a:gd name="T13" fmla="*/ 90 h 180"/>
                <a:gd name="T14" fmla="*/ 93 w 175"/>
                <a:gd name="T15" fmla="*/ 86 h 180"/>
                <a:gd name="T16" fmla="*/ 121 w 175"/>
                <a:gd name="T17" fmla="*/ 72 h 180"/>
                <a:gd name="T18" fmla="*/ 156 w 175"/>
                <a:gd name="T19" fmla="*/ 57 h 180"/>
                <a:gd name="T20" fmla="*/ 174 w 175"/>
                <a:gd name="T21" fmla="*/ 49 h 180"/>
                <a:gd name="T22" fmla="*/ 174 w 175"/>
                <a:gd name="T23" fmla="*/ 47 h 180"/>
                <a:gd name="T24" fmla="*/ 155 w 175"/>
                <a:gd name="T25" fmla="*/ 30 h 180"/>
                <a:gd name="T26" fmla="*/ 122 w 175"/>
                <a:gd name="T27" fmla="*/ 1 h 180"/>
                <a:gd name="T28" fmla="*/ 121 w 175"/>
                <a:gd name="T29" fmla="*/ 3 h 180"/>
                <a:gd name="T30" fmla="*/ 164 w 175"/>
                <a:gd name="T31" fmla="*/ 40 h 180"/>
                <a:gd name="T32" fmla="*/ 167 w 175"/>
                <a:gd name="T33" fmla="*/ 50 h 180"/>
                <a:gd name="T34" fmla="*/ 155 w 175"/>
                <a:gd name="T35" fmla="*/ 55 h 180"/>
                <a:gd name="T36" fmla="*/ 130 w 175"/>
                <a:gd name="T37" fmla="*/ 65 h 180"/>
                <a:gd name="T38" fmla="*/ 105 w 175"/>
                <a:gd name="T39" fmla="*/ 76 h 180"/>
                <a:gd name="T40" fmla="*/ 86 w 175"/>
                <a:gd name="T41" fmla="*/ 87 h 180"/>
                <a:gd name="T42" fmla="*/ 87 w 175"/>
                <a:gd name="T43" fmla="*/ 78 h 180"/>
                <a:gd name="T44" fmla="*/ 94 w 175"/>
                <a:gd name="T45" fmla="*/ 67 h 180"/>
                <a:gd name="T46" fmla="*/ 100 w 175"/>
                <a:gd name="T47" fmla="*/ 47 h 180"/>
                <a:gd name="T48" fmla="*/ 99 w 175"/>
                <a:gd name="T49" fmla="*/ 46 h 180"/>
                <a:gd name="T50" fmla="*/ 83 w 175"/>
                <a:gd name="T51" fmla="*/ 46 h 180"/>
                <a:gd name="T52" fmla="*/ 54 w 175"/>
                <a:gd name="T53" fmla="*/ 49 h 180"/>
                <a:gd name="T54" fmla="*/ 19 w 175"/>
                <a:gd name="T55" fmla="*/ 72 h 180"/>
                <a:gd name="T56" fmla="*/ 9 w 175"/>
                <a:gd name="T57" fmla="*/ 117 h 180"/>
                <a:gd name="T58" fmla="*/ 10 w 175"/>
                <a:gd name="T59" fmla="*/ 179 h 180"/>
                <a:gd name="T60" fmla="*/ 12 w 175"/>
                <a:gd name="T61"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180">
                  <a:moveTo>
                    <a:pt x="12" y="179"/>
                  </a:moveTo>
                  <a:cubicBezTo>
                    <a:pt x="16" y="142"/>
                    <a:pt x="0" y="97"/>
                    <a:pt x="27" y="66"/>
                  </a:cubicBezTo>
                  <a:cubicBezTo>
                    <a:pt x="41" y="50"/>
                    <a:pt x="59" y="52"/>
                    <a:pt x="78" y="49"/>
                  </a:cubicBezTo>
                  <a:cubicBezTo>
                    <a:pt x="83" y="49"/>
                    <a:pt x="87" y="48"/>
                    <a:pt x="92" y="48"/>
                  </a:cubicBezTo>
                  <a:cubicBezTo>
                    <a:pt x="101" y="47"/>
                    <a:pt x="95" y="58"/>
                    <a:pt x="93" y="62"/>
                  </a:cubicBezTo>
                  <a:cubicBezTo>
                    <a:pt x="89" y="71"/>
                    <a:pt x="83" y="79"/>
                    <a:pt x="79" y="88"/>
                  </a:cubicBezTo>
                  <a:cubicBezTo>
                    <a:pt x="79" y="88"/>
                    <a:pt x="79" y="90"/>
                    <a:pt x="80" y="90"/>
                  </a:cubicBezTo>
                  <a:cubicBezTo>
                    <a:pt x="85" y="91"/>
                    <a:pt x="89" y="89"/>
                    <a:pt x="93" y="86"/>
                  </a:cubicBezTo>
                  <a:cubicBezTo>
                    <a:pt x="103" y="81"/>
                    <a:pt x="111" y="76"/>
                    <a:pt x="121" y="72"/>
                  </a:cubicBezTo>
                  <a:cubicBezTo>
                    <a:pt x="132" y="67"/>
                    <a:pt x="144" y="62"/>
                    <a:pt x="156" y="57"/>
                  </a:cubicBezTo>
                  <a:cubicBezTo>
                    <a:pt x="162" y="55"/>
                    <a:pt x="169" y="53"/>
                    <a:pt x="174" y="49"/>
                  </a:cubicBezTo>
                  <a:cubicBezTo>
                    <a:pt x="174" y="48"/>
                    <a:pt x="175" y="47"/>
                    <a:pt x="174" y="47"/>
                  </a:cubicBezTo>
                  <a:cubicBezTo>
                    <a:pt x="169" y="40"/>
                    <a:pt x="162" y="35"/>
                    <a:pt x="155" y="30"/>
                  </a:cubicBezTo>
                  <a:cubicBezTo>
                    <a:pt x="143" y="21"/>
                    <a:pt x="133" y="10"/>
                    <a:pt x="122" y="1"/>
                  </a:cubicBezTo>
                  <a:cubicBezTo>
                    <a:pt x="121" y="0"/>
                    <a:pt x="119" y="2"/>
                    <a:pt x="121" y="3"/>
                  </a:cubicBezTo>
                  <a:cubicBezTo>
                    <a:pt x="135" y="15"/>
                    <a:pt x="149" y="28"/>
                    <a:pt x="164" y="40"/>
                  </a:cubicBezTo>
                  <a:cubicBezTo>
                    <a:pt x="167" y="42"/>
                    <a:pt x="173" y="47"/>
                    <a:pt x="167" y="50"/>
                  </a:cubicBezTo>
                  <a:cubicBezTo>
                    <a:pt x="164" y="52"/>
                    <a:pt x="159" y="54"/>
                    <a:pt x="155" y="55"/>
                  </a:cubicBezTo>
                  <a:cubicBezTo>
                    <a:pt x="147" y="58"/>
                    <a:pt x="139" y="62"/>
                    <a:pt x="130" y="65"/>
                  </a:cubicBezTo>
                  <a:cubicBezTo>
                    <a:pt x="122" y="69"/>
                    <a:pt x="114" y="72"/>
                    <a:pt x="105" y="76"/>
                  </a:cubicBezTo>
                  <a:cubicBezTo>
                    <a:pt x="99" y="80"/>
                    <a:pt x="93" y="85"/>
                    <a:pt x="86" y="87"/>
                  </a:cubicBezTo>
                  <a:cubicBezTo>
                    <a:pt x="79" y="89"/>
                    <a:pt x="87" y="79"/>
                    <a:pt x="87" y="78"/>
                  </a:cubicBezTo>
                  <a:cubicBezTo>
                    <a:pt x="90" y="74"/>
                    <a:pt x="92" y="70"/>
                    <a:pt x="94" y="67"/>
                  </a:cubicBezTo>
                  <a:cubicBezTo>
                    <a:pt x="97" y="60"/>
                    <a:pt x="99" y="54"/>
                    <a:pt x="100" y="47"/>
                  </a:cubicBezTo>
                  <a:cubicBezTo>
                    <a:pt x="100" y="47"/>
                    <a:pt x="99" y="46"/>
                    <a:pt x="99" y="46"/>
                  </a:cubicBezTo>
                  <a:cubicBezTo>
                    <a:pt x="93" y="44"/>
                    <a:pt x="88" y="45"/>
                    <a:pt x="83" y="46"/>
                  </a:cubicBezTo>
                  <a:cubicBezTo>
                    <a:pt x="73" y="47"/>
                    <a:pt x="64" y="47"/>
                    <a:pt x="54" y="49"/>
                  </a:cubicBezTo>
                  <a:cubicBezTo>
                    <a:pt x="40" y="51"/>
                    <a:pt x="28" y="60"/>
                    <a:pt x="19" y="72"/>
                  </a:cubicBezTo>
                  <a:cubicBezTo>
                    <a:pt x="9" y="85"/>
                    <a:pt x="8" y="101"/>
                    <a:pt x="9" y="117"/>
                  </a:cubicBezTo>
                  <a:cubicBezTo>
                    <a:pt x="10" y="138"/>
                    <a:pt x="12" y="158"/>
                    <a:pt x="10" y="179"/>
                  </a:cubicBezTo>
                  <a:cubicBezTo>
                    <a:pt x="9" y="180"/>
                    <a:pt x="12" y="180"/>
                    <a:pt x="12"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17" name="Freeform 1271"/>
            <p:cNvSpPr>
              <a:spLocks/>
            </p:cNvSpPr>
            <p:nvPr/>
          </p:nvSpPr>
          <p:spPr bwMode="auto">
            <a:xfrm>
              <a:off x="3613628" y="4458646"/>
              <a:ext cx="1382242" cy="1526354"/>
            </a:xfrm>
            <a:custGeom>
              <a:avLst/>
              <a:gdLst>
                <a:gd name="T0" fmla="*/ 5 w 126"/>
                <a:gd name="T1" fmla="*/ 119 h 121"/>
                <a:gd name="T2" fmla="*/ 15 w 126"/>
                <a:gd name="T3" fmla="*/ 72 h 121"/>
                <a:gd name="T4" fmla="*/ 35 w 126"/>
                <a:gd name="T5" fmla="*/ 63 h 121"/>
                <a:gd name="T6" fmla="*/ 48 w 126"/>
                <a:gd name="T7" fmla="*/ 62 h 121"/>
                <a:gd name="T8" fmla="*/ 53 w 126"/>
                <a:gd name="T9" fmla="*/ 72 h 121"/>
                <a:gd name="T10" fmla="*/ 58 w 126"/>
                <a:gd name="T11" fmla="*/ 87 h 121"/>
                <a:gd name="T12" fmla="*/ 75 w 126"/>
                <a:gd name="T13" fmla="*/ 79 h 121"/>
                <a:gd name="T14" fmla="*/ 109 w 126"/>
                <a:gd name="T15" fmla="*/ 53 h 121"/>
                <a:gd name="T16" fmla="*/ 124 w 126"/>
                <a:gd name="T17" fmla="*/ 40 h 121"/>
                <a:gd name="T18" fmla="*/ 111 w 126"/>
                <a:gd name="T19" fmla="*/ 23 h 121"/>
                <a:gd name="T20" fmla="*/ 78 w 126"/>
                <a:gd name="T21" fmla="*/ 1 h 121"/>
                <a:gd name="T22" fmla="*/ 77 w 126"/>
                <a:gd name="T23" fmla="*/ 3 h 121"/>
                <a:gd name="T24" fmla="*/ 105 w 126"/>
                <a:gd name="T25" fmla="*/ 22 h 121"/>
                <a:gd name="T26" fmla="*/ 120 w 126"/>
                <a:gd name="T27" fmla="*/ 35 h 121"/>
                <a:gd name="T28" fmla="*/ 107 w 126"/>
                <a:gd name="T29" fmla="*/ 51 h 121"/>
                <a:gd name="T30" fmla="*/ 78 w 126"/>
                <a:gd name="T31" fmla="*/ 73 h 121"/>
                <a:gd name="T32" fmla="*/ 65 w 126"/>
                <a:gd name="T33" fmla="*/ 83 h 121"/>
                <a:gd name="T34" fmla="*/ 57 w 126"/>
                <a:gd name="T35" fmla="*/ 67 h 121"/>
                <a:gd name="T36" fmla="*/ 25 w 126"/>
                <a:gd name="T37" fmla="*/ 64 h 121"/>
                <a:gd name="T38" fmla="*/ 4 w 126"/>
                <a:gd name="T39" fmla="*/ 81 h 121"/>
                <a:gd name="T40" fmla="*/ 2 w 126"/>
                <a:gd name="T41" fmla="*/ 119 h 121"/>
                <a:gd name="T42" fmla="*/ 5 w 126"/>
                <a:gd name="T43" fmla="*/ 1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121">
                  <a:moveTo>
                    <a:pt x="5" y="119"/>
                  </a:moveTo>
                  <a:cubicBezTo>
                    <a:pt x="5" y="103"/>
                    <a:pt x="1" y="83"/>
                    <a:pt x="15" y="72"/>
                  </a:cubicBezTo>
                  <a:cubicBezTo>
                    <a:pt x="21" y="67"/>
                    <a:pt x="28" y="65"/>
                    <a:pt x="35" y="63"/>
                  </a:cubicBezTo>
                  <a:cubicBezTo>
                    <a:pt x="39" y="62"/>
                    <a:pt x="43" y="62"/>
                    <a:pt x="48" y="62"/>
                  </a:cubicBezTo>
                  <a:cubicBezTo>
                    <a:pt x="58" y="61"/>
                    <a:pt x="54" y="68"/>
                    <a:pt x="53" y="72"/>
                  </a:cubicBezTo>
                  <a:cubicBezTo>
                    <a:pt x="52" y="77"/>
                    <a:pt x="53" y="85"/>
                    <a:pt x="58" y="87"/>
                  </a:cubicBezTo>
                  <a:cubicBezTo>
                    <a:pt x="64" y="88"/>
                    <a:pt x="71" y="82"/>
                    <a:pt x="75" y="79"/>
                  </a:cubicBezTo>
                  <a:cubicBezTo>
                    <a:pt x="86" y="70"/>
                    <a:pt x="96" y="59"/>
                    <a:pt x="109" y="53"/>
                  </a:cubicBezTo>
                  <a:cubicBezTo>
                    <a:pt x="113" y="51"/>
                    <a:pt x="124" y="47"/>
                    <a:pt x="124" y="40"/>
                  </a:cubicBezTo>
                  <a:cubicBezTo>
                    <a:pt x="124" y="32"/>
                    <a:pt x="116" y="27"/>
                    <a:pt x="111" y="23"/>
                  </a:cubicBezTo>
                  <a:cubicBezTo>
                    <a:pt x="100" y="15"/>
                    <a:pt x="89" y="7"/>
                    <a:pt x="78" y="1"/>
                  </a:cubicBezTo>
                  <a:cubicBezTo>
                    <a:pt x="77" y="0"/>
                    <a:pt x="75" y="2"/>
                    <a:pt x="77" y="3"/>
                  </a:cubicBezTo>
                  <a:cubicBezTo>
                    <a:pt x="87" y="8"/>
                    <a:pt x="96" y="15"/>
                    <a:pt x="105" y="22"/>
                  </a:cubicBezTo>
                  <a:cubicBezTo>
                    <a:pt x="111" y="25"/>
                    <a:pt x="116" y="30"/>
                    <a:pt x="120" y="35"/>
                  </a:cubicBezTo>
                  <a:cubicBezTo>
                    <a:pt x="126" y="43"/>
                    <a:pt x="112" y="48"/>
                    <a:pt x="107" y="51"/>
                  </a:cubicBezTo>
                  <a:cubicBezTo>
                    <a:pt x="96" y="56"/>
                    <a:pt x="88" y="64"/>
                    <a:pt x="78" y="73"/>
                  </a:cubicBezTo>
                  <a:cubicBezTo>
                    <a:pt x="74" y="76"/>
                    <a:pt x="70" y="80"/>
                    <a:pt x="65" y="83"/>
                  </a:cubicBezTo>
                  <a:cubicBezTo>
                    <a:pt x="55" y="89"/>
                    <a:pt x="56" y="73"/>
                    <a:pt x="57" y="67"/>
                  </a:cubicBezTo>
                  <a:cubicBezTo>
                    <a:pt x="60" y="52"/>
                    <a:pt x="31" y="61"/>
                    <a:pt x="25" y="64"/>
                  </a:cubicBezTo>
                  <a:cubicBezTo>
                    <a:pt x="17" y="67"/>
                    <a:pt x="8" y="72"/>
                    <a:pt x="4" y="81"/>
                  </a:cubicBezTo>
                  <a:cubicBezTo>
                    <a:pt x="0" y="93"/>
                    <a:pt x="2" y="107"/>
                    <a:pt x="2" y="119"/>
                  </a:cubicBezTo>
                  <a:cubicBezTo>
                    <a:pt x="2" y="121"/>
                    <a:pt x="5" y="121"/>
                    <a:pt x="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18" name="Freeform 1272"/>
            <p:cNvSpPr>
              <a:spLocks/>
            </p:cNvSpPr>
            <p:nvPr/>
          </p:nvSpPr>
          <p:spPr bwMode="auto">
            <a:xfrm>
              <a:off x="1352670" y="5910284"/>
              <a:ext cx="2354755" cy="122750"/>
            </a:xfrm>
            <a:custGeom>
              <a:avLst/>
              <a:gdLst>
                <a:gd name="T0" fmla="*/ 2 w 202"/>
                <a:gd name="T1" fmla="*/ 7 h 10"/>
                <a:gd name="T2" fmla="*/ 46 w 202"/>
                <a:gd name="T3" fmla="*/ 8 h 10"/>
                <a:gd name="T4" fmla="*/ 97 w 202"/>
                <a:gd name="T5" fmla="*/ 7 h 10"/>
                <a:gd name="T6" fmla="*/ 200 w 202"/>
                <a:gd name="T7" fmla="*/ 2 h 10"/>
                <a:gd name="T8" fmla="*/ 200 w 202"/>
                <a:gd name="T9" fmla="*/ 0 h 10"/>
                <a:gd name="T10" fmla="*/ 101 w 202"/>
                <a:gd name="T11" fmla="*/ 5 h 10"/>
                <a:gd name="T12" fmla="*/ 54 w 202"/>
                <a:gd name="T13" fmla="*/ 5 h 10"/>
                <a:gd name="T14" fmla="*/ 3 w 202"/>
                <a:gd name="T15" fmla="*/ 5 h 10"/>
                <a:gd name="T16" fmla="*/ 2 w 202"/>
                <a:gd name="T1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10">
                  <a:moveTo>
                    <a:pt x="2" y="7"/>
                  </a:moveTo>
                  <a:cubicBezTo>
                    <a:pt x="17" y="10"/>
                    <a:pt x="31" y="8"/>
                    <a:pt x="46" y="8"/>
                  </a:cubicBezTo>
                  <a:cubicBezTo>
                    <a:pt x="63" y="7"/>
                    <a:pt x="80" y="6"/>
                    <a:pt x="97" y="7"/>
                  </a:cubicBezTo>
                  <a:cubicBezTo>
                    <a:pt x="132" y="9"/>
                    <a:pt x="166" y="2"/>
                    <a:pt x="200" y="2"/>
                  </a:cubicBezTo>
                  <a:cubicBezTo>
                    <a:pt x="202" y="2"/>
                    <a:pt x="202" y="0"/>
                    <a:pt x="200" y="0"/>
                  </a:cubicBezTo>
                  <a:cubicBezTo>
                    <a:pt x="167" y="0"/>
                    <a:pt x="134" y="7"/>
                    <a:pt x="101" y="5"/>
                  </a:cubicBezTo>
                  <a:cubicBezTo>
                    <a:pt x="85" y="4"/>
                    <a:pt x="70" y="4"/>
                    <a:pt x="54" y="5"/>
                  </a:cubicBezTo>
                  <a:cubicBezTo>
                    <a:pt x="36" y="5"/>
                    <a:pt x="19" y="8"/>
                    <a:pt x="3" y="5"/>
                  </a:cubicBezTo>
                  <a:cubicBezTo>
                    <a:pt x="1" y="5"/>
                    <a:pt x="0"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19" name="Freeform 1273"/>
            <p:cNvSpPr>
              <a:spLocks/>
            </p:cNvSpPr>
            <p:nvPr/>
          </p:nvSpPr>
          <p:spPr bwMode="auto">
            <a:xfrm>
              <a:off x="1643927" y="5365919"/>
              <a:ext cx="232021" cy="389596"/>
            </a:xfrm>
            <a:custGeom>
              <a:avLst/>
              <a:gdLst>
                <a:gd name="T0" fmla="*/ 3 w 20"/>
                <a:gd name="T1" fmla="*/ 18 h 31"/>
                <a:gd name="T2" fmla="*/ 1 w 20"/>
                <a:gd name="T3" fmla="*/ 29 h 31"/>
                <a:gd name="T4" fmla="*/ 3 w 20"/>
                <a:gd name="T5" fmla="*/ 29 h 31"/>
                <a:gd name="T6" fmla="*/ 9 w 20"/>
                <a:gd name="T7" fmla="*/ 2 h 31"/>
                <a:gd name="T8" fmla="*/ 7 w 20"/>
                <a:gd name="T9" fmla="*/ 3 h 31"/>
                <a:gd name="T10" fmla="*/ 14 w 20"/>
                <a:gd name="T11" fmla="*/ 15 h 31"/>
                <a:gd name="T12" fmla="*/ 18 w 20"/>
                <a:gd name="T13" fmla="*/ 27 h 31"/>
                <a:gd name="T14" fmla="*/ 20 w 20"/>
                <a:gd name="T15" fmla="*/ 26 h 31"/>
                <a:gd name="T16" fmla="*/ 6 w 20"/>
                <a:gd name="T17" fmla="*/ 17 h 31"/>
                <a:gd name="T18" fmla="*/ 6 w 20"/>
                <a:gd name="T19" fmla="*/ 20 h 31"/>
                <a:gd name="T20" fmla="*/ 18 w 20"/>
                <a:gd name="T21" fmla="*/ 26 h 31"/>
                <a:gd name="T22" fmla="*/ 20 w 20"/>
                <a:gd name="T23" fmla="*/ 25 h 31"/>
                <a:gd name="T24" fmla="*/ 9 w 20"/>
                <a:gd name="T25" fmla="*/ 0 h 31"/>
                <a:gd name="T26" fmla="*/ 7 w 20"/>
                <a:gd name="T27" fmla="*/ 1 h 31"/>
                <a:gd name="T28" fmla="*/ 1 w 20"/>
                <a:gd name="T29" fmla="*/ 29 h 31"/>
                <a:gd name="T30" fmla="*/ 3 w 20"/>
                <a:gd name="T31" fmla="*/ 29 h 31"/>
                <a:gd name="T32" fmla="*/ 6 w 20"/>
                <a:gd name="T33" fmla="*/ 18 h 31"/>
                <a:gd name="T34" fmla="*/ 3 w 20"/>
                <a:gd name="T35"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31">
                  <a:moveTo>
                    <a:pt x="3" y="18"/>
                  </a:moveTo>
                  <a:cubicBezTo>
                    <a:pt x="3" y="22"/>
                    <a:pt x="2" y="25"/>
                    <a:pt x="1" y="29"/>
                  </a:cubicBezTo>
                  <a:cubicBezTo>
                    <a:pt x="0" y="30"/>
                    <a:pt x="3" y="31"/>
                    <a:pt x="3" y="29"/>
                  </a:cubicBezTo>
                  <a:cubicBezTo>
                    <a:pt x="6" y="20"/>
                    <a:pt x="7" y="11"/>
                    <a:pt x="9" y="2"/>
                  </a:cubicBezTo>
                  <a:cubicBezTo>
                    <a:pt x="9" y="2"/>
                    <a:pt x="8" y="3"/>
                    <a:pt x="7" y="3"/>
                  </a:cubicBezTo>
                  <a:cubicBezTo>
                    <a:pt x="12" y="5"/>
                    <a:pt x="13" y="11"/>
                    <a:pt x="14" y="15"/>
                  </a:cubicBezTo>
                  <a:cubicBezTo>
                    <a:pt x="15" y="19"/>
                    <a:pt x="15" y="23"/>
                    <a:pt x="18" y="27"/>
                  </a:cubicBezTo>
                  <a:cubicBezTo>
                    <a:pt x="18" y="28"/>
                    <a:pt x="20" y="27"/>
                    <a:pt x="20" y="26"/>
                  </a:cubicBezTo>
                  <a:cubicBezTo>
                    <a:pt x="18" y="18"/>
                    <a:pt x="13" y="19"/>
                    <a:pt x="6" y="17"/>
                  </a:cubicBezTo>
                  <a:cubicBezTo>
                    <a:pt x="5" y="17"/>
                    <a:pt x="4" y="19"/>
                    <a:pt x="6" y="20"/>
                  </a:cubicBezTo>
                  <a:cubicBezTo>
                    <a:pt x="11" y="21"/>
                    <a:pt x="15" y="20"/>
                    <a:pt x="18" y="26"/>
                  </a:cubicBezTo>
                  <a:cubicBezTo>
                    <a:pt x="18" y="26"/>
                    <a:pt x="19" y="26"/>
                    <a:pt x="20" y="25"/>
                  </a:cubicBezTo>
                  <a:cubicBezTo>
                    <a:pt x="16" y="18"/>
                    <a:pt x="17" y="4"/>
                    <a:pt x="9" y="0"/>
                  </a:cubicBezTo>
                  <a:cubicBezTo>
                    <a:pt x="8" y="0"/>
                    <a:pt x="7" y="0"/>
                    <a:pt x="7" y="1"/>
                  </a:cubicBezTo>
                  <a:cubicBezTo>
                    <a:pt x="4" y="10"/>
                    <a:pt x="4" y="20"/>
                    <a:pt x="1" y="29"/>
                  </a:cubicBezTo>
                  <a:cubicBezTo>
                    <a:pt x="2" y="29"/>
                    <a:pt x="3" y="29"/>
                    <a:pt x="3" y="29"/>
                  </a:cubicBezTo>
                  <a:cubicBezTo>
                    <a:pt x="4" y="26"/>
                    <a:pt x="6" y="22"/>
                    <a:pt x="6" y="18"/>
                  </a:cubicBezTo>
                  <a:cubicBezTo>
                    <a:pt x="6" y="17"/>
                    <a:pt x="3" y="17"/>
                    <a:pt x="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0" name="Freeform 1274"/>
            <p:cNvSpPr>
              <a:spLocks/>
            </p:cNvSpPr>
            <p:nvPr/>
          </p:nvSpPr>
          <p:spPr bwMode="auto">
            <a:xfrm>
              <a:off x="2399227" y="5339233"/>
              <a:ext cx="306069" cy="378922"/>
            </a:xfrm>
            <a:custGeom>
              <a:avLst/>
              <a:gdLst>
                <a:gd name="T0" fmla="*/ 1 w 26"/>
                <a:gd name="T1" fmla="*/ 18 h 30"/>
                <a:gd name="T2" fmla="*/ 3 w 26"/>
                <a:gd name="T3" fmla="*/ 27 h 30"/>
                <a:gd name="T4" fmla="*/ 6 w 26"/>
                <a:gd name="T5" fmla="*/ 26 h 30"/>
                <a:gd name="T6" fmla="*/ 5 w 26"/>
                <a:gd name="T7" fmla="*/ 4 h 30"/>
                <a:gd name="T8" fmla="*/ 9 w 26"/>
                <a:gd name="T9" fmla="*/ 4 h 30"/>
                <a:gd name="T10" fmla="*/ 6 w 26"/>
                <a:gd name="T11" fmla="*/ 10 h 30"/>
                <a:gd name="T12" fmla="*/ 6 w 26"/>
                <a:gd name="T13" fmla="*/ 12 h 30"/>
                <a:gd name="T14" fmla="*/ 19 w 26"/>
                <a:gd name="T15" fmla="*/ 19 h 30"/>
                <a:gd name="T16" fmla="*/ 3 w 26"/>
                <a:gd name="T17" fmla="*/ 24 h 30"/>
                <a:gd name="T18" fmla="*/ 2 w 26"/>
                <a:gd name="T19" fmla="*/ 25 h 30"/>
                <a:gd name="T20" fmla="*/ 21 w 26"/>
                <a:gd name="T21" fmla="*/ 22 h 30"/>
                <a:gd name="T22" fmla="*/ 7 w 26"/>
                <a:gd name="T23" fmla="*/ 10 h 30"/>
                <a:gd name="T24" fmla="*/ 7 w 26"/>
                <a:gd name="T25" fmla="*/ 12 h 30"/>
                <a:gd name="T26" fmla="*/ 12 w 26"/>
                <a:gd name="T27" fmla="*/ 4 h 30"/>
                <a:gd name="T28" fmla="*/ 6 w 26"/>
                <a:gd name="T29" fmla="*/ 0 h 30"/>
                <a:gd name="T30" fmla="*/ 0 w 26"/>
                <a:gd name="T31" fmla="*/ 8 h 30"/>
                <a:gd name="T32" fmla="*/ 3 w 26"/>
                <a:gd name="T33" fmla="*/ 27 h 30"/>
                <a:gd name="T34" fmla="*/ 5 w 26"/>
                <a:gd name="T35" fmla="*/ 25 h 30"/>
                <a:gd name="T36" fmla="*/ 4 w 26"/>
                <a:gd name="T37" fmla="*/ 17 h 30"/>
                <a:gd name="T38" fmla="*/ 1 w 26"/>
                <a:gd name="T3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1" y="18"/>
                  </a:moveTo>
                  <a:cubicBezTo>
                    <a:pt x="2" y="21"/>
                    <a:pt x="2" y="24"/>
                    <a:pt x="3" y="27"/>
                  </a:cubicBezTo>
                  <a:cubicBezTo>
                    <a:pt x="4" y="28"/>
                    <a:pt x="6" y="27"/>
                    <a:pt x="6" y="26"/>
                  </a:cubicBezTo>
                  <a:cubicBezTo>
                    <a:pt x="4" y="20"/>
                    <a:pt x="0" y="9"/>
                    <a:pt x="5" y="4"/>
                  </a:cubicBezTo>
                  <a:cubicBezTo>
                    <a:pt x="6" y="2"/>
                    <a:pt x="8" y="3"/>
                    <a:pt x="9" y="4"/>
                  </a:cubicBezTo>
                  <a:cubicBezTo>
                    <a:pt x="11" y="7"/>
                    <a:pt x="8" y="9"/>
                    <a:pt x="6" y="10"/>
                  </a:cubicBezTo>
                  <a:cubicBezTo>
                    <a:pt x="5" y="10"/>
                    <a:pt x="5" y="11"/>
                    <a:pt x="6" y="12"/>
                  </a:cubicBezTo>
                  <a:cubicBezTo>
                    <a:pt x="9" y="14"/>
                    <a:pt x="18" y="14"/>
                    <a:pt x="19" y="19"/>
                  </a:cubicBezTo>
                  <a:cubicBezTo>
                    <a:pt x="19" y="24"/>
                    <a:pt x="7" y="26"/>
                    <a:pt x="3" y="24"/>
                  </a:cubicBezTo>
                  <a:cubicBezTo>
                    <a:pt x="2" y="22"/>
                    <a:pt x="0" y="24"/>
                    <a:pt x="2" y="25"/>
                  </a:cubicBezTo>
                  <a:cubicBezTo>
                    <a:pt x="6" y="30"/>
                    <a:pt x="17" y="27"/>
                    <a:pt x="21" y="22"/>
                  </a:cubicBezTo>
                  <a:cubicBezTo>
                    <a:pt x="26" y="14"/>
                    <a:pt x="11" y="12"/>
                    <a:pt x="7" y="10"/>
                  </a:cubicBezTo>
                  <a:cubicBezTo>
                    <a:pt x="7" y="11"/>
                    <a:pt x="7" y="11"/>
                    <a:pt x="7" y="12"/>
                  </a:cubicBezTo>
                  <a:cubicBezTo>
                    <a:pt x="10" y="11"/>
                    <a:pt x="13" y="8"/>
                    <a:pt x="12" y="4"/>
                  </a:cubicBezTo>
                  <a:cubicBezTo>
                    <a:pt x="12" y="2"/>
                    <a:pt x="9" y="0"/>
                    <a:pt x="6" y="0"/>
                  </a:cubicBezTo>
                  <a:cubicBezTo>
                    <a:pt x="3" y="0"/>
                    <a:pt x="1" y="5"/>
                    <a:pt x="0" y="8"/>
                  </a:cubicBezTo>
                  <a:cubicBezTo>
                    <a:pt x="0" y="14"/>
                    <a:pt x="2" y="21"/>
                    <a:pt x="3" y="27"/>
                  </a:cubicBezTo>
                  <a:cubicBezTo>
                    <a:pt x="4" y="26"/>
                    <a:pt x="5" y="26"/>
                    <a:pt x="5" y="25"/>
                  </a:cubicBezTo>
                  <a:cubicBezTo>
                    <a:pt x="4" y="23"/>
                    <a:pt x="4" y="20"/>
                    <a:pt x="4" y="17"/>
                  </a:cubicBezTo>
                  <a:cubicBezTo>
                    <a:pt x="3" y="15"/>
                    <a:pt x="1" y="16"/>
                    <a:pt x="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1" name="Freeform 1275"/>
            <p:cNvSpPr>
              <a:spLocks/>
            </p:cNvSpPr>
            <p:nvPr/>
          </p:nvSpPr>
          <p:spPr bwMode="auto">
            <a:xfrm>
              <a:off x="3065665" y="5291203"/>
              <a:ext cx="360373" cy="400269"/>
            </a:xfrm>
            <a:custGeom>
              <a:avLst/>
              <a:gdLst>
                <a:gd name="T0" fmla="*/ 19 w 31"/>
                <a:gd name="T1" fmla="*/ 6 h 32"/>
                <a:gd name="T2" fmla="*/ 2 w 31"/>
                <a:gd name="T3" fmla="*/ 21 h 32"/>
                <a:gd name="T4" fmla="*/ 30 w 31"/>
                <a:gd name="T5" fmla="*/ 26 h 32"/>
                <a:gd name="T6" fmla="*/ 28 w 31"/>
                <a:gd name="T7" fmla="*/ 24 h 32"/>
                <a:gd name="T8" fmla="*/ 7 w 31"/>
                <a:gd name="T9" fmla="*/ 24 h 32"/>
                <a:gd name="T10" fmla="*/ 17 w 31"/>
                <a:gd name="T11" fmla="*/ 9 h 32"/>
                <a:gd name="T12" fmla="*/ 19 w 31"/>
                <a:gd name="T13" fmla="*/ 6 h 32"/>
              </a:gdLst>
              <a:ahLst/>
              <a:cxnLst>
                <a:cxn ang="0">
                  <a:pos x="T0" y="T1"/>
                </a:cxn>
                <a:cxn ang="0">
                  <a:pos x="T2" y="T3"/>
                </a:cxn>
                <a:cxn ang="0">
                  <a:pos x="T4" y="T5"/>
                </a:cxn>
                <a:cxn ang="0">
                  <a:pos x="T6" y="T7"/>
                </a:cxn>
                <a:cxn ang="0">
                  <a:pos x="T8" y="T9"/>
                </a:cxn>
                <a:cxn ang="0">
                  <a:pos x="T10" y="T11"/>
                </a:cxn>
                <a:cxn ang="0">
                  <a:pos x="T12" y="T13"/>
                </a:cxn>
              </a:cxnLst>
              <a:rect l="0" t="0" r="r" b="b"/>
              <a:pathLst>
                <a:path w="31" h="32">
                  <a:moveTo>
                    <a:pt x="19" y="6"/>
                  </a:moveTo>
                  <a:cubicBezTo>
                    <a:pt x="10" y="0"/>
                    <a:pt x="0" y="14"/>
                    <a:pt x="2" y="21"/>
                  </a:cubicBezTo>
                  <a:cubicBezTo>
                    <a:pt x="5" y="32"/>
                    <a:pt x="23" y="31"/>
                    <a:pt x="30" y="26"/>
                  </a:cubicBezTo>
                  <a:cubicBezTo>
                    <a:pt x="31" y="25"/>
                    <a:pt x="29" y="23"/>
                    <a:pt x="28" y="24"/>
                  </a:cubicBezTo>
                  <a:cubicBezTo>
                    <a:pt x="22" y="28"/>
                    <a:pt x="12" y="28"/>
                    <a:pt x="7" y="24"/>
                  </a:cubicBezTo>
                  <a:cubicBezTo>
                    <a:pt x="0" y="18"/>
                    <a:pt x="10" y="3"/>
                    <a:pt x="17" y="9"/>
                  </a:cubicBezTo>
                  <a:cubicBezTo>
                    <a:pt x="19" y="10"/>
                    <a:pt x="20" y="7"/>
                    <a:pt x="1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2" name="Freeform 1279"/>
            <p:cNvSpPr>
              <a:spLocks/>
            </p:cNvSpPr>
            <p:nvPr/>
          </p:nvSpPr>
          <p:spPr bwMode="auto">
            <a:xfrm>
              <a:off x="1629119" y="3284527"/>
              <a:ext cx="528217" cy="490995"/>
            </a:xfrm>
            <a:custGeom>
              <a:avLst/>
              <a:gdLst>
                <a:gd name="T0" fmla="*/ 11 w 45"/>
                <a:gd name="T1" fmla="*/ 27 h 39"/>
                <a:gd name="T2" fmla="*/ 26 w 45"/>
                <a:gd name="T3" fmla="*/ 8 h 39"/>
                <a:gd name="T4" fmla="*/ 31 w 45"/>
                <a:gd name="T5" fmla="*/ 5 h 39"/>
                <a:gd name="T6" fmla="*/ 35 w 45"/>
                <a:gd name="T7" fmla="*/ 3 h 39"/>
                <a:gd name="T8" fmla="*/ 40 w 45"/>
                <a:gd name="T9" fmla="*/ 6 h 39"/>
                <a:gd name="T10" fmla="*/ 28 w 45"/>
                <a:gd name="T11" fmla="*/ 15 h 39"/>
                <a:gd name="T12" fmla="*/ 15 w 45"/>
                <a:gd name="T13" fmla="*/ 29 h 39"/>
                <a:gd name="T14" fmla="*/ 13 w 45"/>
                <a:gd name="T15" fmla="*/ 32 h 39"/>
                <a:gd name="T16" fmla="*/ 12 w 45"/>
                <a:gd name="T17" fmla="*/ 34 h 39"/>
                <a:gd name="T18" fmla="*/ 8 w 45"/>
                <a:gd name="T19" fmla="*/ 34 h 39"/>
                <a:gd name="T20" fmla="*/ 13 w 45"/>
                <a:gd name="T21" fmla="*/ 26 h 39"/>
                <a:gd name="T22" fmla="*/ 12 w 45"/>
                <a:gd name="T23" fmla="*/ 25 h 39"/>
                <a:gd name="T24" fmla="*/ 8 w 45"/>
                <a:gd name="T25" fmla="*/ 39 h 39"/>
                <a:gd name="T26" fmla="*/ 16 w 45"/>
                <a:gd name="T27" fmla="*/ 32 h 39"/>
                <a:gd name="T28" fmla="*/ 34 w 45"/>
                <a:gd name="T29" fmla="*/ 13 h 39"/>
                <a:gd name="T30" fmla="*/ 45 w 45"/>
                <a:gd name="T31" fmla="*/ 3 h 39"/>
                <a:gd name="T32" fmla="*/ 38 w 45"/>
                <a:gd name="T33" fmla="*/ 0 h 39"/>
                <a:gd name="T34" fmla="*/ 9 w 45"/>
                <a:gd name="T35" fmla="*/ 26 h 39"/>
                <a:gd name="T36" fmla="*/ 11 w 45"/>
                <a:gd name="T3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39">
                  <a:moveTo>
                    <a:pt x="11" y="27"/>
                  </a:moveTo>
                  <a:cubicBezTo>
                    <a:pt x="15" y="20"/>
                    <a:pt x="20" y="13"/>
                    <a:pt x="26" y="8"/>
                  </a:cubicBezTo>
                  <a:cubicBezTo>
                    <a:pt x="28" y="7"/>
                    <a:pt x="29" y="5"/>
                    <a:pt x="31" y="5"/>
                  </a:cubicBezTo>
                  <a:cubicBezTo>
                    <a:pt x="32" y="4"/>
                    <a:pt x="33" y="4"/>
                    <a:pt x="35" y="3"/>
                  </a:cubicBezTo>
                  <a:cubicBezTo>
                    <a:pt x="37" y="2"/>
                    <a:pt x="39" y="3"/>
                    <a:pt x="40" y="6"/>
                  </a:cubicBezTo>
                  <a:cubicBezTo>
                    <a:pt x="37" y="10"/>
                    <a:pt x="32" y="12"/>
                    <a:pt x="28" y="15"/>
                  </a:cubicBezTo>
                  <a:cubicBezTo>
                    <a:pt x="22" y="19"/>
                    <a:pt x="18" y="23"/>
                    <a:pt x="15" y="29"/>
                  </a:cubicBezTo>
                  <a:cubicBezTo>
                    <a:pt x="14" y="30"/>
                    <a:pt x="13" y="31"/>
                    <a:pt x="13" y="32"/>
                  </a:cubicBezTo>
                  <a:cubicBezTo>
                    <a:pt x="13" y="33"/>
                    <a:pt x="12" y="33"/>
                    <a:pt x="12" y="34"/>
                  </a:cubicBezTo>
                  <a:cubicBezTo>
                    <a:pt x="11" y="36"/>
                    <a:pt x="10" y="37"/>
                    <a:pt x="8" y="34"/>
                  </a:cubicBezTo>
                  <a:cubicBezTo>
                    <a:pt x="9" y="31"/>
                    <a:pt x="12" y="28"/>
                    <a:pt x="13" y="26"/>
                  </a:cubicBezTo>
                  <a:cubicBezTo>
                    <a:pt x="15" y="25"/>
                    <a:pt x="13" y="23"/>
                    <a:pt x="12" y="25"/>
                  </a:cubicBezTo>
                  <a:cubicBezTo>
                    <a:pt x="10" y="26"/>
                    <a:pt x="0" y="39"/>
                    <a:pt x="8" y="39"/>
                  </a:cubicBezTo>
                  <a:cubicBezTo>
                    <a:pt x="12" y="39"/>
                    <a:pt x="14" y="36"/>
                    <a:pt x="16" y="32"/>
                  </a:cubicBezTo>
                  <a:cubicBezTo>
                    <a:pt x="20" y="24"/>
                    <a:pt x="27" y="19"/>
                    <a:pt x="34" y="13"/>
                  </a:cubicBezTo>
                  <a:cubicBezTo>
                    <a:pt x="37" y="11"/>
                    <a:pt x="45" y="8"/>
                    <a:pt x="45" y="3"/>
                  </a:cubicBezTo>
                  <a:cubicBezTo>
                    <a:pt x="45" y="0"/>
                    <a:pt x="41" y="0"/>
                    <a:pt x="38" y="0"/>
                  </a:cubicBezTo>
                  <a:cubicBezTo>
                    <a:pt x="25" y="0"/>
                    <a:pt x="15" y="16"/>
                    <a:pt x="9" y="26"/>
                  </a:cubicBezTo>
                  <a:cubicBezTo>
                    <a:pt x="8" y="28"/>
                    <a:pt x="10" y="29"/>
                    <a:pt x="1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3" name="Freeform 1280"/>
            <p:cNvSpPr>
              <a:spLocks/>
            </p:cNvSpPr>
            <p:nvPr/>
          </p:nvSpPr>
          <p:spPr bwMode="auto">
            <a:xfrm>
              <a:off x="2364669" y="3764849"/>
              <a:ext cx="419612" cy="490995"/>
            </a:xfrm>
            <a:custGeom>
              <a:avLst/>
              <a:gdLst>
                <a:gd name="T0" fmla="*/ 6 w 36"/>
                <a:gd name="T1" fmla="*/ 29 h 39"/>
                <a:gd name="T2" fmla="*/ 17 w 36"/>
                <a:gd name="T3" fmla="*/ 12 h 39"/>
                <a:gd name="T4" fmla="*/ 27 w 36"/>
                <a:gd name="T5" fmla="*/ 7 h 39"/>
                <a:gd name="T6" fmla="*/ 32 w 36"/>
                <a:gd name="T7" fmla="*/ 10 h 39"/>
                <a:gd name="T8" fmla="*/ 27 w 36"/>
                <a:gd name="T9" fmla="*/ 14 h 39"/>
                <a:gd name="T10" fmla="*/ 13 w 36"/>
                <a:gd name="T11" fmla="*/ 22 h 39"/>
                <a:gd name="T12" fmla="*/ 9 w 36"/>
                <a:gd name="T13" fmla="*/ 29 h 39"/>
                <a:gd name="T14" fmla="*/ 4 w 36"/>
                <a:gd name="T15" fmla="*/ 33 h 39"/>
                <a:gd name="T16" fmla="*/ 6 w 36"/>
                <a:gd name="T17" fmla="*/ 27 h 39"/>
                <a:gd name="T18" fmla="*/ 4 w 36"/>
                <a:gd name="T19" fmla="*/ 26 h 39"/>
                <a:gd name="T20" fmla="*/ 2 w 36"/>
                <a:gd name="T21" fmla="*/ 36 h 39"/>
                <a:gd name="T22" fmla="*/ 10 w 36"/>
                <a:gd name="T23" fmla="*/ 33 h 39"/>
                <a:gd name="T24" fmla="*/ 16 w 36"/>
                <a:gd name="T25" fmla="*/ 22 h 39"/>
                <a:gd name="T26" fmla="*/ 25 w 36"/>
                <a:gd name="T27" fmla="*/ 18 h 39"/>
                <a:gd name="T28" fmla="*/ 35 w 36"/>
                <a:gd name="T29" fmla="*/ 9 h 39"/>
                <a:gd name="T30" fmla="*/ 35 w 36"/>
                <a:gd name="T31" fmla="*/ 7 h 39"/>
                <a:gd name="T32" fmla="*/ 3 w 36"/>
                <a:gd name="T33" fmla="*/ 29 h 39"/>
                <a:gd name="T34" fmla="*/ 6 w 36"/>
                <a:gd name="T35"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9">
                  <a:moveTo>
                    <a:pt x="6" y="29"/>
                  </a:moveTo>
                  <a:cubicBezTo>
                    <a:pt x="8" y="23"/>
                    <a:pt x="12" y="17"/>
                    <a:pt x="17" y="12"/>
                  </a:cubicBezTo>
                  <a:cubicBezTo>
                    <a:pt x="20" y="9"/>
                    <a:pt x="23" y="8"/>
                    <a:pt x="27" y="7"/>
                  </a:cubicBezTo>
                  <a:cubicBezTo>
                    <a:pt x="27" y="7"/>
                    <a:pt x="33" y="8"/>
                    <a:pt x="32" y="10"/>
                  </a:cubicBezTo>
                  <a:cubicBezTo>
                    <a:pt x="31" y="12"/>
                    <a:pt x="29" y="13"/>
                    <a:pt x="27" y="14"/>
                  </a:cubicBezTo>
                  <a:cubicBezTo>
                    <a:pt x="22" y="17"/>
                    <a:pt x="17" y="18"/>
                    <a:pt x="13" y="22"/>
                  </a:cubicBezTo>
                  <a:cubicBezTo>
                    <a:pt x="11" y="24"/>
                    <a:pt x="10" y="26"/>
                    <a:pt x="9" y="29"/>
                  </a:cubicBezTo>
                  <a:cubicBezTo>
                    <a:pt x="8" y="31"/>
                    <a:pt x="4" y="37"/>
                    <a:pt x="4" y="33"/>
                  </a:cubicBezTo>
                  <a:cubicBezTo>
                    <a:pt x="4" y="31"/>
                    <a:pt x="5" y="29"/>
                    <a:pt x="6" y="27"/>
                  </a:cubicBezTo>
                  <a:cubicBezTo>
                    <a:pt x="7" y="26"/>
                    <a:pt x="5" y="25"/>
                    <a:pt x="4" y="26"/>
                  </a:cubicBezTo>
                  <a:cubicBezTo>
                    <a:pt x="2" y="28"/>
                    <a:pt x="0" y="34"/>
                    <a:pt x="2" y="36"/>
                  </a:cubicBezTo>
                  <a:cubicBezTo>
                    <a:pt x="5" y="39"/>
                    <a:pt x="9" y="35"/>
                    <a:pt x="10" y="33"/>
                  </a:cubicBezTo>
                  <a:cubicBezTo>
                    <a:pt x="13" y="29"/>
                    <a:pt x="12" y="25"/>
                    <a:pt x="16" y="22"/>
                  </a:cubicBezTo>
                  <a:cubicBezTo>
                    <a:pt x="19" y="20"/>
                    <a:pt x="22" y="19"/>
                    <a:pt x="25" y="18"/>
                  </a:cubicBezTo>
                  <a:cubicBezTo>
                    <a:pt x="29" y="16"/>
                    <a:pt x="34" y="14"/>
                    <a:pt x="35" y="9"/>
                  </a:cubicBezTo>
                  <a:cubicBezTo>
                    <a:pt x="36" y="8"/>
                    <a:pt x="35" y="7"/>
                    <a:pt x="35" y="7"/>
                  </a:cubicBezTo>
                  <a:cubicBezTo>
                    <a:pt x="20" y="0"/>
                    <a:pt x="7" y="16"/>
                    <a:pt x="3" y="29"/>
                  </a:cubicBezTo>
                  <a:cubicBezTo>
                    <a:pt x="3" y="30"/>
                    <a:pt x="5" y="31"/>
                    <a:pt x="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4" name="Freeform 1281"/>
            <p:cNvSpPr>
              <a:spLocks/>
            </p:cNvSpPr>
            <p:nvPr/>
          </p:nvSpPr>
          <p:spPr bwMode="auto">
            <a:xfrm>
              <a:off x="3065665" y="4544036"/>
              <a:ext cx="385054" cy="378922"/>
            </a:xfrm>
            <a:custGeom>
              <a:avLst/>
              <a:gdLst>
                <a:gd name="T0" fmla="*/ 5 w 33"/>
                <a:gd name="T1" fmla="*/ 21 h 30"/>
                <a:gd name="T2" fmla="*/ 16 w 33"/>
                <a:gd name="T3" fmla="*/ 6 h 30"/>
                <a:gd name="T4" fmla="*/ 26 w 33"/>
                <a:gd name="T5" fmla="*/ 3 h 30"/>
                <a:gd name="T6" fmla="*/ 29 w 33"/>
                <a:gd name="T7" fmla="*/ 5 h 30"/>
                <a:gd name="T8" fmla="*/ 25 w 33"/>
                <a:gd name="T9" fmla="*/ 8 h 30"/>
                <a:gd name="T10" fmla="*/ 12 w 33"/>
                <a:gd name="T11" fmla="*/ 18 h 30"/>
                <a:gd name="T12" fmla="*/ 6 w 33"/>
                <a:gd name="T13" fmla="*/ 26 h 30"/>
                <a:gd name="T14" fmla="*/ 3 w 33"/>
                <a:gd name="T15" fmla="*/ 25 h 30"/>
                <a:gd name="T16" fmla="*/ 6 w 33"/>
                <a:gd name="T17" fmla="*/ 21 h 30"/>
                <a:gd name="T18" fmla="*/ 5 w 33"/>
                <a:gd name="T19" fmla="*/ 18 h 30"/>
                <a:gd name="T20" fmla="*/ 0 w 33"/>
                <a:gd name="T21" fmla="*/ 26 h 30"/>
                <a:gd name="T22" fmla="*/ 4 w 33"/>
                <a:gd name="T23" fmla="*/ 30 h 30"/>
                <a:gd name="T24" fmla="*/ 13 w 33"/>
                <a:gd name="T25" fmla="*/ 21 h 30"/>
                <a:gd name="T26" fmla="*/ 27 w 33"/>
                <a:gd name="T27" fmla="*/ 10 h 30"/>
                <a:gd name="T28" fmla="*/ 32 w 33"/>
                <a:gd name="T29" fmla="*/ 3 h 30"/>
                <a:gd name="T30" fmla="*/ 25 w 33"/>
                <a:gd name="T31" fmla="*/ 1 h 30"/>
                <a:gd name="T32" fmla="*/ 3 w 33"/>
                <a:gd name="T33" fmla="*/ 19 h 30"/>
                <a:gd name="T34" fmla="*/ 5 w 33"/>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0">
                  <a:moveTo>
                    <a:pt x="5" y="21"/>
                  </a:moveTo>
                  <a:cubicBezTo>
                    <a:pt x="8" y="15"/>
                    <a:pt x="11" y="10"/>
                    <a:pt x="16" y="6"/>
                  </a:cubicBezTo>
                  <a:cubicBezTo>
                    <a:pt x="19" y="4"/>
                    <a:pt x="23" y="3"/>
                    <a:pt x="26" y="3"/>
                  </a:cubicBezTo>
                  <a:cubicBezTo>
                    <a:pt x="27" y="3"/>
                    <a:pt x="30" y="3"/>
                    <a:pt x="29" y="5"/>
                  </a:cubicBezTo>
                  <a:cubicBezTo>
                    <a:pt x="28" y="6"/>
                    <a:pt x="26" y="7"/>
                    <a:pt x="25" y="8"/>
                  </a:cubicBezTo>
                  <a:cubicBezTo>
                    <a:pt x="20" y="11"/>
                    <a:pt x="16" y="14"/>
                    <a:pt x="12" y="18"/>
                  </a:cubicBezTo>
                  <a:cubicBezTo>
                    <a:pt x="10" y="21"/>
                    <a:pt x="8" y="24"/>
                    <a:pt x="6" y="26"/>
                  </a:cubicBezTo>
                  <a:cubicBezTo>
                    <a:pt x="5" y="27"/>
                    <a:pt x="2" y="28"/>
                    <a:pt x="3" y="25"/>
                  </a:cubicBezTo>
                  <a:cubicBezTo>
                    <a:pt x="3" y="23"/>
                    <a:pt x="5" y="22"/>
                    <a:pt x="6" y="21"/>
                  </a:cubicBezTo>
                  <a:cubicBezTo>
                    <a:pt x="8" y="20"/>
                    <a:pt x="6" y="17"/>
                    <a:pt x="5" y="18"/>
                  </a:cubicBezTo>
                  <a:cubicBezTo>
                    <a:pt x="3" y="20"/>
                    <a:pt x="0" y="23"/>
                    <a:pt x="0" y="26"/>
                  </a:cubicBezTo>
                  <a:cubicBezTo>
                    <a:pt x="0" y="28"/>
                    <a:pt x="2" y="30"/>
                    <a:pt x="4" y="30"/>
                  </a:cubicBezTo>
                  <a:cubicBezTo>
                    <a:pt x="8" y="29"/>
                    <a:pt x="11" y="24"/>
                    <a:pt x="13" y="21"/>
                  </a:cubicBezTo>
                  <a:cubicBezTo>
                    <a:pt x="17" y="16"/>
                    <a:pt x="22" y="13"/>
                    <a:pt x="27" y="10"/>
                  </a:cubicBezTo>
                  <a:cubicBezTo>
                    <a:pt x="29" y="9"/>
                    <a:pt x="33" y="6"/>
                    <a:pt x="32" y="3"/>
                  </a:cubicBezTo>
                  <a:cubicBezTo>
                    <a:pt x="32" y="0"/>
                    <a:pt x="27" y="0"/>
                    <a:pt x="25" y="1"/>
                  </a:cubicBezTo>
                  <a:cubicBezTo>
                    <a:pt x="14" y="1"/>
                    <a:pt x="7" y="10"/>
                    <a:pt x="3" y="19"/>
                  </a:cubicBezTo>
                  <a:cubicBezTo>
                    <a:pt x="2" y="21"/>
                    <a:pt x="4" y="22"/>
                    <a:pt x="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5" name="Freeform 1282"/>
            <p:cNvSpPr>
              <a:spLocks/>
            </p:cNvSpPr>
            <p:nvPr/>
          </p:nvSpPr>
          <p:spPr bwMode="auto">
            <a:xfrm>
              <a:off x="2305430" y="4319887"/>
              <a:ext cx="118478" cy="112077"/>
            </a:xfrm>
            <a:custGeom>
              <a:avLst/>
              <a:gdLst>
                <a:gd name="T0" fmla="*/ 3 w 10"/>
                <a:gd name="T1" fmla="*/ 7 h 9"/>
                <a:gd name="T2" fmla="*/ 9 w 10"/>
                <a:gd name="T3" fmla="*/ 8 h 9"/>
                <a:gd name="T4" fmla="*/ 9 w 10"/>
                <a:gd name="T5" fmla="*/ 3 h 9"/>
                <a:gd name="T6" fmla="*/ 5 w 10"/>
                <a:gd name="T7" fmla="*/ 1 h 9"/>
                <a:gd name="T8" fmla="*/ 0 w 10"/>
                <a:gd name="T9" fmla="*/ 4 h 9"/>
                <a:gd name="T10" fmla="*/ 3 w 10"/>
                <a:gd name="T11" fmla="*/ 6 h 9"/>
                <a:gd name="T12" fmla="*/ 4 w 10"/>
                <a:gd name="T13" fmla="*/ 3 h 9"/>
                <a:gd name="T14" fmla="*/ 5 w 10"/>
                <a:gd name="T15" fmla="*/ 3 h 9"/>
                <a:gd name="T16" fmla="*/ 5 w 10"/>
                <a:gd name="T17" fmla="*/ 3 h 9"/>
                <a:gd name="T18" fmla="*/ 5 w 10"/>
                <a:gd name="T19" fmla="*/ 3 h 9"/>
                <a:gd name="T20" fmla="*/ 5 w 10"/>
                <a:gd name="T21" fmla="*/ 3 h 9"/>
                <a:gd name="T22" fmla="*/ 6 w 10"/>
                <a:gd name="T23" fmla="*/ 3 h 9"/>
                <a:gd name="T24" fmla="*/ 6 w 10"/>
                <a:gd name="T25" fmla="*/ 3 h 9"/>
                <a:gd name="T26" fmla="*/ 7 w 10"/>
                <a:gd name="T27" fmla="*/ 4 h 9"/>
                <a:gd name="T28" fmla="*/ 7 w 10"/>
                <a:gd name="T29" fmla="*/ 5 h 9"/>
                <a:gd name="T30" fmla="*/ 7 w 10"/>
                <a:gd name="T31" fmla="*/ 5 h 9"/>
                <a:gd name="T32" fmla="*/ 7 w 10"/>
                <a:gd name="T33" fmla="*/ 6 h 9"/>
                <a:gd name="T34" fmla="*/ 7 w 10"/>
                <a:gd name="T35" fmla="*/ 6 h 9"/>
                <a:gd name="T36" fmla="*/ 7 w 10"/>
                <a:gd name="T37" fmla="*/ 6 h 9"/>
                <a:gd name="T38" fmla="*/ 7 w 10"/>
                <a:gd name="T39" fmla="*/ 6 h 9"/>
                <a:gd name="T40" fmla="*/ 7 w 10"/>
                <a:gd name="T41" fmla="*/ 6 h 9"/>
                <a:gd name="T42" fmla="*/ 7 w 10"/>
                <a:gd name="T43" fmla="*/ 6 h 9"/>
                <a:gd name="T44" fmla="*/ 7 w 10"/>
                <a:gd name="T45" fmla="*/ 6 h 9"/>
                <a:gd name="T46" fmla="*/ 5 w 10"/>
                <a:gd name="T47" fmla="*/ 4 h 9"/>
                <a:gd name="T48" fmla="*/ 3 w 10"/>
                <a:gd name="T4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9">
                  <a:moveTo>
                    <a:pt x="3" y="7"/>
                  </a:moveTo>
                  <a:cubicBezTo>
                    <a:pt x="5" y="8"/>
                    <a:pt x="7" y="9"/>
                    <a:pt x="9" y="8"/>
                  </a:cubicBezTo>
                  <a:cubicBezTo>
                    <a:pt x="10" y="7"/>
                    <a:pt x="10" y="5"/>
                    <a:pt x="9" y="3"/>
                  </a:cubicBezTo>
                  <a:cubicBezTo>
                    <a:pt x="8" y="2"/>
                    <a:pt x="7" y="1"/>
                    <a:pt x="5" y="1"/>
                  </a:cubicBezTo>
                  <a:cubicBezTo>
                    <a:pt x="3" y="0"/>
                    <a:pt x="1" y="3"/>
                    <a:pt x="0" y="4"/>
                  </a:cubicBezTo>
                  <a:cubicBezTo>
                    <a:pt x="0" y="6"/>
                    <a:pt x="2" y="7"/>
                    <a:pt x="3" y="6"/>
                  </a:cubicBezTo>
                  <a:cubicBezTo>
                    <a:pt x="3" y="5"/>
                    <a:pt x="3" y="4"/>
                    <a:pt x="4" y="3"/>
                  </a:cubicBezTo>
                  <a:cubicBezTo>
                    <a:pt x="4" y="3"/>
                    <a:pt x="4" y="3"/>
                    <a:pt x="5" y="3"/>
                  </a:cubicBezTo>
                  <a:cubicBezTo>
                    <a:pt x="4" y="3"/>
                    <a:pt x="5" y="3"/>
                    <a:pt x="5" y="3"/>
                  </a:cubicBezTo>
                  <a:cubicBezTo>
                    <a:pt x="4" y="3"/>
                    <a:pt x="5" y="3"/>
                    <a:pt x="5" y="3"/>
                  </a:cubicBezTo>
                  <a:cubicBezTo>
                    <a:pt x="5" y="3"/>
                    <a:pt x="6" y="3"/>
                    <a:pt x="5" y="3"/>
                  </a:cubicBezTo>
                  <a:cubicBezTo>
                    <a:pt x="5" y="3"/>
                    <a:pt x="6" y="3"/>
                    <a:pt x="6" y="3"/>
                  </a:cubicBezTo>
                  <a:cubicBezTo>
                    <a:pt x="6" y="3"/>
                    <a:pt x="6" y="3"/>
                    <a:pt x="6" y="3"/>
                  </a:cubicBezTo>
                  <a:cubicBezTo>
                    <a:pt x="6" y="4"/>
                    <a:pt x="6" y="4"/>
                    <a:pt x="7" y="4"/>
                  </a:cubicBezTo>
                  <a:cubicBezTo>
                    <a:pt x="7" y="5"/>
                    <a:pt x="7" y="5"/>
                    <a:pt x="7" y="5"/>
                  </a:cubicBezTo>
                  <a:cubicBezTo>
                    <a:pt x="7" y="5"/>
                    <a:pt x="7" y="5"/>
                    <a:pt x="7" y="5"/>
                  </a:cubicBezTo>
                  <a:cubicBezTo>
                    <a:pt x="7" y="5"/>
                    <a:pt x="7" y="5"/>
                    <a:pt x="7" y="6"/>
                  </a:cubicBezTo>
                  <a:cubicBezTo>
                    <a:pt x="7" y="5"/>
                    <a:pt x="7" y="6"/>
                    <a:pt x="7" y="6"/>
                  </a:cubicBezTo>
                  <a:cubicBezTo>
                    <a:pt x="7" y="6"/>
                    <a:pt x="7" y="6"/>
                    <a:pt x="7" y="6"/>
                  </a:cubicBezTo>
                  <a:cubicBezTo>
                    <a:pt x="7" y="6"/>
                    <a:pt x="7" y="6"/>
                    <a:pt x="7" y="6"/>
                  </a:cubicBezTo>
                  <a:cubicBezTo>
                    <a:pt x="7" y="6"/>
                    <a:pt x="7" y="6"/>
                    <a:pt x="7" y="6"/>
                  </a:cubicBezTo>
                  <a:cubicBezTo>
                    <a:pt x="7" y="6"/>
                    <a:pt x="7" y="6"/>
                    <a:pt x="7" y="6"/>
                  </a:cubicBezTo>
                  <a:cubicBezTo>
                    <a:pt x="7" y="6"/>
                    <a:pt x="7" y="6"/>
                    <a:pt x="7" y="6"/>
                  </a:cubicBezTo>
                  <a:cubicBezTo>
                    <a:pt x="6" y="5"/>
                    <a:pt x="5" y="5"/>
                    <a:pt x="5" y="4"/>
                  </a:cubicBezTo>
                  <a:cubicBezTo>
                    <a:pt x="3" y="4"/>
                    <a:pt x="2" y="6"/>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6" name="Freeform 1283"/>
            <p:cNvSpPr>
              <a:spLocks/>
            </p:cNvSpPr>
            <p:nvPr/>
          </p:nvSpPr>
          <p:spPr bwMode="auto">
            <a:xfrm>
              <a:off x="1560007" y="3914282"/>
              <a:ext cx="143163" cy="101403"/>
            </a:xfrm>
            <a:custGeom>
              <a:avLst/>
              <a:gdLst>
                <a:gd name="T0" fmla="*/ 6 w 12"/>
                <a:gd name="T1" fmla="*/ 6 h 8"/>
                <a:gd name="T2" fmla="*/ 9 w 12"/>
                <a:gd name="T3" fmla="*/ 8 h 8"/>
                <a:gd name="T4" fmla="*/ 11 w 12"/>
                <a:gd name="T5" fmla="*/ 6 h 8"/>
                <a:gd name="T6" fmla="*/ 10 w 12"/>
                <a:gd name="T7" fmla="*/ 2 h 8"/>
                <a:gd name="T8" fmla="*/ 1 w 12"/>
                <a:gd name="T9" fmla="*/ 5 h 8"/>
                <a:gd name="T10" fmla="*/ 3 w 12"/>
                <a:gd name="T11" fmla="*/ 6 h 8"/>
                <a:gd name="T12" fmla="*/ 7 w 12"/>
                <a:gd name="T13" fmla="*/ 4 h 8"/>
                <a:gd name="T14" fmla="*/ 9 w 12"/>
                <a:gd name="T15" fmla="*/ 5 h 8"/>
                <a:gd name="T16" fmla="*/ 9 w 12"/>
                <a:gd name="T17" fmla="*/ 5 h 8"/>
                <a:gd name="T18" fmla="*/ 8 w 12"/>
                <a:gd name="T19" fmla="*/ 6 h 8"/>
                <a:gd name="T20" fmla="*/ 9 w 12"/>
                <a:gd name="T21" fmla="*/ 5 h 8"/>
                <a:gd name="T22" fmla="*/ 8 w 12"/>
                <a:gd name="T23" fmla="*/ 5 h 8"/>
                <a:gd name="T24" fmla="*/ 6 w 12"/>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8">
                  <a:moveTo>
                    <a:pt x="6" y="6"/>
                  </a:moveTo>
                  <a:cubicBezTo>
                    <a:pt x="6" y="7"/>
                    <a:pt x="8" y="8"/>
                    <a:pt x="9" y="8"/>
                  </a:cubicBezTo>
                  <a:cubicBezTo>
                    <a:pt x="10" y="8"/>
                    <a:pt x="10" y="7"/>
                    <a:pt x="11" y="6"/>
                  </a:cubicBezTo>
                  <a:cubicBezTo>
                    <a:pt x="12" y="5"/>
                    <a:pt x="11" y="3"/>
                    <a:pt x="10" y="2"/>
                  </a:cubicBezTo>
                  <a:cubicBezTo>
                    <a:pt x="7" y="0"/>
                    <a:pt x="2" y="1"/>
                    <a:pt x="1" y="5"/>
                  </a:cubicBezTo>
                  <a:cubicBezTo>
                    <a:pt x="0" y="6"/>
                    <a:pt x="3" y="7"/>
                    <a:pt x="3" y="6"/>
                  </a:cubicBezTo>
                  <a:cubicBezTo>
                    <a:pt x="4" y="4"/>
                    <a:pt x="6" y="3"/>
                    <a:pt x="7" y="4"/>
                  </a:cubicBezTo>
                  <a:cubicBezTo>
                    <a:pt x="8" y="4"/>
                    <a:pt x="9" y="4"/>
                    <a:pt x="9" y="5"/>
                  </a:cubicBezTo>
                  <a:cubicBezTo>
                    <a:pt x="9" y="4"/>
                    <a:pt x="9" y="5"/>
                    <a:pt x="9" y="5"/>
                  </a:cubicBezTo>
                  <a:cubicBezTo>
                    <a:pt x="9" y="5"/>
                    <a:pt x="8" y="5"/>
                    <a:pt x="8" y="6"/>
                  </a:cubicBezTo>
                  <a:cubicBezTo>
                    <a:pt x="8" y="6"/>
                    <a:pt x="9" y="5"/>
                    <a:pt x="9" y="5"/>
                  </a:cubicBezTo>
                  <a:cubicBezTo>
                    <a:pt x="9" y="5"/>
                    <a:pt x="9" y="5"/>
                    <a:pt x="8" y="5"/>
                  </a:cubicBezTo>
                  <a:cubicBezTo>
                    <a:pt x="7" y="4"/>
                    <a:pt x="5"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sp>
          <p:nvSpPr>
            <p:cNvPr id="127" name="Freeform 1284"/>
            <p:cNvSpPr>
              <a:spLocks/>
            </p:cNvSpPr>
            <p:nvPr/>
          </p:nvSpPr>
          <p:spPr bwMode="auto">
            <a:xfrm>
              <a:off x="3006426" y="4997672"/>
              <a:ext cx="128351" cy="117412"/>
            </a:xfrm>
            <a:custGeom>
              <a:avLst/>
              <a:gdLst>
                <a:gd name="T0" fmla="*/ 2 w 11"/>
                <a:gd name="T1" fmla="*/ 5 h 9"/>
                <a:gd name="T2" fmla="*/ 8 w 11"/>
                <a:gd name="T3" fmla="*/ 9 h 9"/>
                <a:gd name="T4" fmla="*/ 11 w 11"/>
                <a:gd name="T5" fmla="*/ 4 h 9"/>
                <a:gd name="T6" fmla="*/ 6 w 11"/>
                <a:gd name="T7" fmla="*/ 0 h 9"/>
                <a:gd name="T8" fmla="*/ 1 w 11"/>
                <a:gd name="T9" fmla="*/ 5 h 9"/>
                <a:gd name="T10" fmla="*/ 3 w 11"/>
                <a:gd name="T11" fmla="*/ 6 h 9"/>
                <a:gd name="T12" fmla="*/ 8 w 11"/>
                <a:gd name="T13" fmla="*/ 4 h 9"/>
                <a:gd name="T14" fmla="*/ 7 w 11"/>
                <a:gd name="T15" fmla="*/ 6 h 9"/>
                <a:gd name="T16" fmla="*/ 5 w 11"/>
                <a:gd name="T17" fmla="*/ 4 h 9"/>
                <a:gd name="T18" fmla="*/ 2 w 11"/>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9">
                  <a:moveTo>
                    <a:pt x="2" y="5"/>
                  </a:moveTo>
                  <a:cubicBezTo>
                    <a:pt x="3" y="7"/>
                    <a:pt x="5" y="9"/>
                    <a:pt x="8" y="9"/>
                  </a:cubicBezTo>
                  <a:cubicBezTo>
                    <a:pt x="10" y="8"/>
                    <a:pt x="11" y="6"/>
                    <a:pt x="11" y="4"/>
                  </a:cubicBezTo>
                  <a:cubicBezTo>
                    <a:pt x="11" y="2"/>
                    <a:pt x="8" y="0"/>
                    <a:pt x="6" y="0"/>
                  </a:cubicBezTo>
                  <a:cubicBezTo>
                    <a:pt x="3" y="1"/>
                    <a:pt x="1" y="3"/>
                    <a:pt x="1" y="5"/>
                  </a:cubicBezTo>
                  <a:cubicBezTo>
                    <a:pt x="0" y="7"/>
                    <a:pt x="3" y="8"/>
                    <a:pt x="3" y="6"/>
                  </a:cubicBezTo>
                  <a:cubicBezTo>
                    <a:pt x="4" y="4"/>
                    <a:pt x="7" y="1"/>
                    <a:pt x="8" y="4"/>
                  </a:cubicBezTo>
                  <a:cubicBezTo>
                    <a:pt x="9" y="5"/>
                    <a:pt x="8" y="6"/>
                    <a:pt x="7" y="6"/>
                  </a:cubicBezTo>
                  <a:cubicBezTo>
                    <a:pt x="6" y="6"/>
                    <a:pt x="5" y="5"/>
                    <a:pt x="5" y="4"/>
                  </a:cubicBezTo>
                  <a:cubicBezTo>
                    <a:pt x="4" y="3"/>
                    <a:pt x="2" y="3"/>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lumMod val="85000"/>
                  </a:schemeClr>
                </a:solidFill>
              </a:endParaRPr>
            </a:p>
          </p:txBody>
        </p:sp>
      </p:grpSp>
      <p:sp>
        <p:nvSpPr>
          <p:cNvPr id="134" name="Rectangle 3"/>
          <p:cNvSpPr txBox="1">
            <a:spLocks noChangeArrowheads="1"/>
          </p:cNvSpPr>
          <p:nvPr/>
        </p:nvSpPr>
        <p:spPr bwMode="auto">
          <a:xfrm>
            <a:off x="5295628" y="2510970"/>
            <a:ext cx="5821888" cy="69679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 A comprehensive description of the chart above is entered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135" name="speed"/>
          <p:cNvSpPr txBox="1">
            <a:spLocks noChangeArrowheads="1"/>
          </p:cNvSpPr>
          <p:nvPr/>
        </p:nvSpPr>
        <p:spPr bwMode="auto">
          <a:xfrm>
            <a:off x="5295628" y="2071842"/>
            <a:ext cx="5774388"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The overall goal is successfully achieved</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136" name="Rectangle 3"/>
          <p:cNvSpPr txBox="1">
            <a:spLocks noChangeArrowheads="1"/>
          </p:cNvSpPr>
          <p:nvPr/>
        </p:nvSpPr>
        <p:spPr bwMode="auto">
          <a:xfrm>
            <a:off x="4652525" y="4022712"/>
            <a:ext cx="5821888" cy="69679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 A comprehensive description of the chart above is entered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137" name="speed"/>
          <p:cNvSpPr txBox="1">
            <a:spLocks noChangeArrowheads="1"/>
          </p:cNvSpPr>
          <p:nvPr/>
        </p:nvSpPr>
        <p:spPr bwMode="auto">
          <a:xfrm>
            <a:off x="4652525" y="3583584"/>
            <a:ext cx="7118438"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Department management is gradually strengthened</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138" name="Rectangle 3"/>
          <p:cNvSpPr txBox="1">
            <a:spLocks noChangeArrowheads="1"/>
          </p:cNvSpPr>
          <p:nvPr/>
        </p:nvSpPr>
        <p:spPr bwMode="auto">
          <a:xfrm>
            <a:off x="4758300" y="5460161"/>
            <a:ext cx="5821888" cy="696794"/>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2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You can enter your description description by clicking on the text box, or by copying and pasting, enter your description description here. A comprehensive description of the chart above is entered here.</a:t>
            </a:r>
            <a:endParaRPr lang="en-US" altLang="ko-KR" sz="1200" dirty="0">
              <a:solidFill>
                <a:schemeClr val="bg1">
                  <a:lumMod val="85000"/>
                </a:schemeClr>
              </a:solidFill>
              <a:latin typeface="方正兰亭纤黑简体" pitchFamily="65" charset="-122"/>
              <a:ea typeface="方正兰亭纤黑简体" pitchFamily="65" charset="-122"/>
            </a:endParaRPr>
          </a:p>
        </p:txBody>
      </p:sp>
      <p:sp>
        <p:nvSpPr>
          <p:cNvPr id="139" name="speed"/>
          <p:cNvSpPr txBox="1">
            <a:spLocks noChangeArrowheads="1"/>
          </p:cNvSpPr>
          <p:nvPr/>
        </p:nvSpPr>
        <p:spPr bwMode="auto">
          <a:xfrm>
            <a:off x="4758300" y="5021033"/>
            <a:ext cx="5555822"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Increasing ideological awareness</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Tree>
    <p:extLst>
      <p:ext uri="{BB962C8B-B14F-4D97-AF65-F5344CB8AC3E}">
        <p14:creationId xmlns:p14="http://schemas.microsoft.com/office/powerpoint/2010/main" val="418785889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Effect transition="in" filter="fade">
                                      <p:cBhvr>
                                        <p:cTn id="18" dur="300"/>
                                        <p:tgtEl>
                                          <p:spTgt spid="4"/>
                                        </p:tgtEl>
                                      </p:cBhvr>
                                    </p:animEffect>
                                  </p:childTnLst>
                                </p:cTn>
                              </p:par>
                            </p:childTnLst>
                          </p:cTn>
                        </p:par>
                        <p:par>
                          <p:cTn id="19" fill="hold">
                            <p:stCondLst>
                              <p:cond delay="329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3790"/>
                            </p:stCondLst>
                            <p:childTnLst>
                              <p:par>
                                <p:cTn id="24" presetID="18" presetClass="entr" presetSubtype="3"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strips(upRight)">
                                      <p:cBhvr>
                                        <p:cTn id="26" dur="750"/>
                                        <p:tgtEl>
                                          <p:spTgt spid="113"/>
                                        </p:tgtEl>
                                      </p:cBhvr>
                                    </p:animEffect>
                                  </p:childTnLst>
                                </p:cTn>
                              </p:par>
                            </p:childTnLst>
                          </p:cTn>
                        </p:par>
                        <p:par>
                          <p:cTn id="27" fill="hold">
                            <p:stCondLst>
                              <p:cond delay="4540"/>
                            </p:stCondLst>
                            <p:childTnLst>
                              <p:par>
                                <p:cTn id="28" presetID="49" presetClass="entr" presetSubtype="0" decel="100000" fill="hold" grpId="0" nodeType="afterEffect">
                                  <p:stCondLst>
                                    <p:cond delay="0"/>
                                  </p:stCondLst>
                                  <p:childTnLst>
                                    <p:set>
                                      <p:cBhvr>
                                        <p:cTn id="29" dur="1" fill="hold">
                                          <p:stCondLst>
                                            <p:cond delay="0"/>
                                          </p:stCondLst>
                                        </p:cTn>
                                        <p:tgtEl>
                                          <p:spTgt spid="110"/>
                                        </p:tgtEl>
                                        <p:attrNameLst>
                                          <p:attrName>style.visibility</p:attrName>
                                        </p:attrNameLst>
                                      </p:cBhvr>
                                      <p:to>
                                        <p:strVal val="visible"/>
                                      </p:to>
                                    </p:set>
                                    <p:anim calcmode="lin" valueType="num">
                                      <p:cBhvr>
                                        <p:cTn id="30" dur="500" fill="hold"/>
                                        <p:tgtEl>
                                          <p:spTgt spid="110"/>
                                        </p:tgtEl>
                                        <p:attrNameLst>
                                          <p:attrName>ppt_w</p:attrName>
                                        </p:attrNameLst>
                                      </p:cBhvr>
                                      <p:tavLst>
                                        <p:tav tm="0">
                                          <p:val>
                                            <p:fltVal val="0"/>
                                          </p:val>
                                        </p:tav>
                                        <p:tav tm="100000">
                                          <p:val>
                                            <p:strVal val="#ppt_w"/>
                                          </p:val>
                                        </p:tav>
                                      </p:tavLst>
                                    </p:anim>
                                    <p:anim calcmode="lin" valueType="num">
                                      <p:cBhvr>
                                        <p:cTn id="31" dur="500" fill="hold"/>
                                        <p:tgtEl>
                                          <p:spTgt spid="110"/>
                                        </p:tgtEl>
                                        <p:attrNameLst>
                                          <p:attrName>ppt_h</p:attrName>
                                        </p:attrNameLst>
                                      </p:cBhvr>
                                      <p:tavLst>
                                        <p:tav tm="0">
                                          <p:val>
                                            <p:fltVal val="0"/>
                                          </p:val>
                                        </p:tav>
                                        <p:tav tm="100000">
                                          <p:val>
                                            <p:strVal val="#ppt_h"/>
                                          </p:val>
                                        </p:tav>
                                      </p:tavLst>
                                    </p:anim>
                                    <p:anim calcmode="lin" valueType="num">
                                      <p:cBhvr>
                                        <p:cTn id="32" dur="500" fill="hold"/>
                                        <p:tgtEl>
                                          <p:spTgt spid="110"/>
                                        </p:tgtEl>
                                        <p:attrNameLst>
                                          <p:attrName>style.rotation</p:attrName>
                                        </p:attrNameLst>
                                      </p:cBhvr>
                                      <p:tavLst>
                                        <p:tav tm="0">
                                          <p:val>
                                            <p:fltVal val="360"/>
                                          </p:val>
                                        </p:tav>
                                        <p:tav tm="100000">
                                          <p:val>
                                            <p:fltVal val="0"/>
                                          </p:val>
                                        </p:tav>
                                      </p:tavLst>
                                    </p:anim>
                                    <p:animEffect transition="in" filter="fade">
                                      <p:cBhvr>
                                        <p:cTn id="33" dur="500"/>
                                        <p:tgtEl>
                                          <p:spTgt spid="110"/>
                                        </p:tgtEl>
                                      </p:cBhvr>
                                    </p:animEffect>
                                  </p:childTnLst>
                                </p:cTn>
                              </p:par>
                            </p:childTnLst>
                          </p:cTn>
                        </p:par>
                        <p:par>
                          <p:cTn id="34" fill="hold">
                            <p:stCondLst>
                              <p:cond delay="5040"/>
                            </p:stCondLst>
                            <p:childTnLst>
                              <p:par>
                                <p:cTn id="35" presetID="49" presetClass="entr" presetSubtype="0" decel="100000" fill="hold" grpId="0"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500" fill="hold"/>
                                        <p:tgtEl>
                                          <p:spTgt spid="111"/>
                                        </p:tgtEl>
                                        <p:attrNameLst>
                                          <p:attrName>ppt_w</p:attrName>
                                        </p:attrNameLst>
                                      </p:cBhvr>
                                      <p:tavLst>
                                        <p:tav tm="0">
                                          <p:val>
                                            <p:fltVal val="0"/>
                                          </p:val>
                                        </p:tav>
                                        <p:tav tm="100000">
                                          <p:val>
                                            <p:strVal val="#ppt_w"/>
                                          </p:val>
                                        </p:tav>
                                      </p:tavLst>
                                    </p:anim>
                                    <p:anim calcmode="lin" valueType="num">
                                      <p:cBhvr>
                                        <p:cTn id="38" dur="500" fill="hold"/>
                                        <p:tgtEl>
                                          <p:spTgt spid="111"/>
                                        </p:tgtEl>
                                        <p:attrNameLst>
                                          <p:attrName>ppt_h</p:attrName>
                                        </p:attrNameLst>
                                      </p:cBhvr>
                                      <p:tavLst>
                                        <p:tav tm="0">
                                          <p:val>
                                            <p:fltVal val="0"/>
                                          </p:val>
                                        </p:tav>
                                        <p:tav tm="100000">
                                          <p:val>
                                            <p:strVal val="#ppt_h"/>
                                          </p:val>
                                        </p:tav>
                                      </p:tavLst>
                                    </p:anim>
                                    <p:anim calcmode="lin" valueType="num">
                                      <p:cBhvr>
                                        <p:cTn id="39" dur="500" fill="hold"/>
                                        <p:tgtEl>
                                          <p:spTgt spid="111"/>
                                        </p:tgtEl>
                                        <p:attrNameLst>
                                          <p:attrName>style.rotation</p:attrName>
                                        </p:attrNameLst>
                                      </p:cBhvr>
                                      <p:tavLst>
                                        <p:tav tm="0">
                                          <p:val>
                                            <p:fltVal val="360"/>
                                          </p:val>
                                        </p:tav>
                                        <p:tav tm="100000">
                                          <p:val>
                                            <p:fltVal val="0"/>
                                          </p:val>
                                        </p:tav>
                                      </p:tavLst>
                                    </p:anim>
                                    <p:animEffect transition="in" filter="fade">
                                      <p:cBhvr>
                                        <p:cTn id="40" dur="500"/>
                                        <p:tgtEl>
                                          <p:spTgt spid="111"/>
                                        </p:tgtEl>
                                      </p:cBhvr>
                                    </p:animEffect>
                                  </p:childTnLst>
                                </p:cTn>
                              </p:par>
                            </p:childTnLst>
                          </p:cTn>
                        </p:par>
                        <p:par>
                          <p:cTn id="41" fill="hold">
                            <p:stCondLst>
                              <p:cond delay="5540"/>
                            </p:stCondLst>
                            <p:childTnLst>
                              <p:par>
                                <p:cTn id="42" presetID="49" presetClass="entr" presetSubtype="0" decel="100000" fill="hold" grpId="0" nodeType="afterEffect">
                                  <p:stCondLst>
                                    <p:cond delay="0"/>
                                  </p:stCondLst>
                                  <p:childTnLst>
                                    <p:set>
                                      <p:cBhvr>
                                        <p:cTn id="43" dur="1" fill="hold">
                                          <p:stCondLst>
                                            <p:cond delay="0"/>
                                          </p:stCondLst>
                                        </p:cTn>
                                        <p:tgtEl>
                                          <p:spTgt spid="112"/>
                                        </p:tgtEl>
                                        <p:attrNameLst>
                                          <p:attrName>style.visibility</p:attrName>
                                        </p:attrNameLst>
                                      </p:cBhvr>
                                      <p:to>
                                        <p:strVal val="visible"/>
                                      </p:to>
                                    </p:set>
                                    <p:anim calcmode="lin" valueType="num">
                                      <p:cBhvr>
                                        <p:cTn id="44" dur="500" fill="hold"/>
                                        <p:tgtEl>
                                          <p:spTgt spid="112"/>
                                        </p:tgtEl>
                                        <p:attrNameLst>
                                          <p:attrName>ppt_w</p:attrName>
                                        </p:attrNameLst>
                                      </p:cBhvr>
                                      <p:tavLst>
                                        <p:tav tm="0">
                                          <p:val>
                                            <p:fltVal val="0"/>
                                          </p:val>
                                        </p:tav>
                                        <p:tav tm="100000">
                                          <p:val>
                                            <p:strVal val="#ppt_w"/>
                                          </p:val>
                                        </p:tav>
                                      </p:tavLst>
                                    </p:anim>
                                    <p:anim calcmode="lin" valueType="num">
                                      <p:cBhvr>
                                        <p:cTn id="45" dur="500" fill="hold"/>
                                        <p:tgtEl>
                                          <p:spTgt spid="112"/>
                                        </p:tgtEl>
                                        <p:attrNameLst>
                                          <p:attrName>ppt_h</p:attrName>
                                        </p:attrNameLst>
                                      </p:cBhvr>
                                      <p:tavLst>
                                        <p:tav tm="0">
                                          <p:val>
                                            <p:fltVal val="0"/>
                                          </p:val>
                                        </p:tav>
                                        <p:tav tm="100000">
                                          <p:val>
                                            <p:strVal val="#ppt_h"/>
                                          </p:val>
                                        </p:tav>
                                      </p:tavLst>
                                    </p:anim>
                                    <p:anim calcmode="lin" valueType="num">
                                      <p:cBhvr>
                                        <p:cTn id="46" dur="500" fill="hold"/>
                                        <p:tgtEl>
                                          <p:spTgt spid="112"/>
                                        </p:tgtEl>
                                        <p:attrNameLst>
                                          <p:attrName>style.rotation</p:attrName>
                                        </p:attrNameLst>
                                      </p:cBhvr>
                                      <p:tavLst>
                                        <p:tav tm="0">
                                          <p:val>
                                            <p:fltVal val="360"/>
                                          </p:val>
                                        </p:tav>
                                        <p:tav tm="100000">
                                          <p:val>
                                            <p:fltVal val="0"/>
                                          </p:val>
                                        </p:tav>
                                      </p:tavLst>
                                    </p:anim>
                                    <p:animEffect transition="in" filter="fade">
                                      <p:cBhvr>
                                        <p:cTn id="47" dur="500"/>
                                        <p:tgtEl>
                                          <p:spTgt spid="112"/>
                                        </p:tgtEl>
                                      </p:cBhvr>
                                    </p:animEffect>
                                  </p:childTnLst>
                                </p:cTn>
                              </p:par>
                            </p:childTnLst>
                          </p:cTn>
                        </p:par>
                        <p:par>
                          <p:cTn id="48" fill="hold">
                            <p:stCondLst>
                              <p:cond delay="6040"/>
                            </p:stCondLst>
                            <p:childTnLst>
                              <p:par>
                                <p:cTn id="49" presetID="10" presetClass="entr" presetSubtype="0" fill="hold" grpId="0" nodeType="after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500"/>
                                        <p:tgtEl>
                                          <p:spTgt spid="135"/>
                                        </p:tgtEl>
                                      </p:cBhvr>
                                    </p:animEffect>
                                  </p:childTnLst>
                                </p:cTn>
                              </p:par>
                            </p:childTnLst>
                          </p:cTn>
                        </p:par>
                        <p:par>
                          <p:cTn id="52" fill="hold">
                            <p:stCondLst>
                              <p:cond delay="6540"/>
                            </p:stCondLst>
                            <p:childTnLst>
                              <p:par>
                                <p:cTn id="53" presetID="10" presetClass="entr" presetSubtype="0" fill="hold" grpId="0" nodeType="after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fade">
                                      <p:cBhvr>
                                        <p:cTn id="55" dur="500"/>
                                        <p:tgtEl>
                                          <p:spTgt spid="134"/>
                                        </p:tgtEl>
                                      </p:cBhvr>
                                    </p:animEffect>
                                  </p:childTnLst>
                                </p:cTn>
                              </p:par>
                            </p:childTnLst>
                          </p:cTn>
                        </p:par>
                        <p:par>
                          <p:cTn id="56" fill="hold">
                            <p:stCondLst>
                              <p:cond delay="7040"/>
                            </p:stCondLst>
                            <p:childTnLst>
                              <p:par>
                                <p:cTn id="57" presetID="10" presetClass="entr" presetSubtype="0" fill="hold" grpId="0" nodeType="afterEffect">
                                  <p:stCondLst>
                                    <p:cond delay="0"/>
                                  </p:stCondLst>
                                  <p:childTnLst>
                                    <p:set>
                                      <p:cBhvr>
                                        <p:cTn id="58" dur="1" fill="hold">
                                          <p:stCondLst>
                                            <p:cond delay="0"/>
                                          </p:stCondLst>
                                        </p:cTn>
                                        <p:tgtEl>
                                          <p:spTgt spid="137"/>
                                        </p:tgtEl>
                                        <p:attrNameLst>
                                          <p:attrName>style.visibility</p:attrName>
                                        </p:attrNameLst>
                                      </p:cBhvr>
                                      <p:to>
                                        <p:strVal val="visible"/>
                                      </p:to>
                                    </p:set>
                                    <p:animEffect transition="in" filter="fade">
                                      <p:cBhvr>
                                        <p:cTn id="59" dur="500"/>
                                        <p:tgtEl>
                                          <p:spTgt spid="137"/>
                                        </p:tgtEl>
                                      </p:cBhvr>
                                    </p:animEffect>
                                  </p:childTnLst>
                                </p:cTn>
                              </p:par>
                            </p:childTnLst>
                          </p:cTn>
                        </p:par>
                        <p:par>
                          <p:cTn id="60" fill="hold">
                            <p:stCondLst>
                              <p:cond delay="7540"/>
                            </p:stCondLst>
                            <p:childTnLst>
                              <p:par>
                                <p:cTn id="61" presetID="10" presetClass="entr" presetSubtype="0" fill="hold" grpId="0" nodeType="afterEffect">
                                  <p:stCondLst>
                                    <p:cond delay="0"/>
                                  </p:stCondLst>
                                  <p:childTnLst>
                                    <p:set>
                                      <p:cBhvr>
                                        <p:cTn id="62" dur="1" fill="hold">
                                          <p:stCondLst>
                                            <p:cond delay="0"/>
                                          </p:stCondLst>
                                        </p:cTn>
                                        <p:tgtEl>
                                          <p:spTgt spid="136"/>
                                        </p:tgtEl>
                                        <p:attrNameLst>
                                          <p:attrName>style.visibility</p:attrName>
                                        </p:attrNameLst>
                                      </p:cBhvr>
                                      <p:to>
                                        <p:strVal val="visible"/>
                                      </p:to>
                                    </p:set>
                                    <p:animEffect transition="in" filter="fade">
                                      <p:cBhvr>
                                        <p:cTn id="63" dur="500"/>
                                        <p:tgtEl>
                                          <p:spTgt spid="136"/>
                                        </p:tgtEl>
                                      </p:cBhvr>
                                    </p:animEffect>
                                  </p:childTnLst>
                                </p:cTn>
                              </p:par>
                            </p:childTnLst>
                          </p:cTn>
                        </p:par>
                        <p:par>
                          <p:cTn id="64" fill="hold">
                            <p:stCondLst>
                              <p:cond delay="8040"/>
                            </p:stCondLst>
                            <p:childTnLst>
                              <p:par>
                                <p:cTn id="65" presetID="10" presetClass="entr" presetSubtype="0" fill="hold" grpId="0" nodeType="afterEffect">
                                  <p:stCondLst>
                                    <p:cond delay="0"/>
                                  </p:stCondLst>
                                  <p:childTnLst>
                                    <p:set>
                                      <p:cBhvr>
                                        <p:cTn id="66" dur="1" fill="hold">
                                          <p:stCondLst>
                                            <p:cond delay="0"/>
                                          </p:stCondLst>
                                        </p:cTn>
                                        <p:tgtEl>
                                          <p:spTgt spid="139"/>
                                        </p:tgtEl>
                                        <p:attrNameLst>
                                          <p:attrName>style.visibility</p:attrName>
                                        </p:attrNameLst>
                                      </p:cBhvr>
                                      <p:to>
                                        <p:strVal val="visible"/>
                                      </p:to>
                                    </p:set>
                                    <p:animEffect transition="in" filter="fade">
                                      <p:cBhvr>
                                        <p:cTn id="67" dur="500"/>
                                        <p:tgtEl>
                                          <p:spTgt spid="139"/>
                                        </p:tgtEl>
                                      </p:cBhvr>
                                    </p:animEffect>
                                  </p:childTnLst>
                                </p:cTn>
                              </p:par>
                            </p:childTnLst>
                          </p:cTn>
                        </p:par>
                        <p:par>
                          <p:cTn id="68" fill="hold">
                            <p:stCondLst>
                              <p:cond delay="8540"/>
                            </p:stCondLst>
                            <p:childTnLst>
                              <p:par>
                                <p:cTn id="69" presetID="10" presetClass="entr" presetSubtype="0" fill="hold" grpId="0" nodeType="afterEffect">
                                  <p:stCondLst>
                                    <p:cond delay="0"/>
                                  </p:stCondLst>
                                  <p:childTnLst>
                                    <p:set>
                                      <p:cBhvr>
                                        <p:cTn id="70" dur="1" fill="hold">
                                          <p:stCondLst>
                                            <p:cond delay="0"/>
                                          </p:stCondLst>
                                        </p:cTn>
                                        <p:tgtEl>
                                          <p:spTgt spid="138"/>
                                        </p:tgtEl>
                                        <p:attrNameLst>
                                          <p:attrName>style.visibility</p:attrName>
                                        </p:attrNameLst>
                                      </p:cBhvr>
                                      <p:to>
                                        <p:strVal val="visible"/>
                                      </p:to>
                                    </p:set>
                                    <p:animEffect transition="in" filter="fade">
                                      <p:cBhvr>
                                        <p:cTn id="71"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20" grpId="0"/>
      <p:bldP spid="110" grpId="0" animBg="1"/>
      <p:bldP spid="111" grpId="0" animBg="1"/>
      <p:bldP spid="112" grpId="0" animBg="1"/>
      <p:bldP spid="134" grpId="0"/>
      <p:bldP spid="135" grpId="0"/>
      <p:bldP spid="136" grpId="0"/>
      <p:bldP spid="137" grpId="0"/>
      <p:bldP spid="138" grpId="0"/>
      <p:bldP spid="1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9192" y="481215"/>
            <a:ext cx="4133996" cy="378536"/>
          </a:xfrm>
        </p:spPr>
        <p:txBody>
          <a:bodyPr/>
          <a:lstStyle/>
          <a:p>
            <a:pPr lvl="0">
              <a:lnSpc>
                <a:spcPct val="130000"/>
              </a:lnSpc>
              <a:defRPr/>
            </a:pPr>
            <a:r>
              <a:rPr lang="zh-CN" altLang="en-US" sz="2500" dirty="0">
                <a:solidFill>
                  <a:schemeClr val="bg1">
                    <a:lumMod val="85000"/>
                  </a:schemeClr>
                </a:solidFill>
                <a:latin typeface="方正兰亭纤黑简体" pitchFamily="65" charset="-122"/>
                <a:ea typeface="方正兰亭纤黑简体" pitchFamily="65" charset="-122"/>
              </a:rPr>
              <a:t>Review of key work</a:t>
            </a:r>
            <a:endParaRPr lang="ko-KR" altLang="en-US" sz="2500" dirty="0">
              <a:solidFill>
                <a:schemeClr val="bg1">
                  <a:lumMod val="85000"/>
                </a:schemeClr>
              </a:solidFill>
              <a:latin typeface="方正兰亭纤黑简体" pitchFamily="65" charset="-122"/>
              <a:ea typeface="맑은 고딕" panose="020B0503020000020004" pitchFamily="50" charset="-127"/>
            </a:endParaRPr>
          </a:p>
        </p:txBody>
      </p:sp>
      <p:sp>
        <p:nvSpPr>
          <p:cNvPr id="20" name="Slide Number Placeholder 19"/>
          <p:cNvSpPr>
            <a:spLocks noGrp="1"/>
          </p:cNvSpPr>
          <p:nvPr>
            <p:ph type="sldNum" sz="quarter" idx="12"/>
          </p:nvPr>
        </p:nvSpPr>
        <p:spPr/>
        <p:txBody>
          <a:bodyPr/>
          <a:lstStyle/>
          <a:p>
            <a:fld id="{6029A7DA-48D8-4CCA-90C3-58ECD964762F}" type="slidenum">
              <a:rPr lang="en-US" smtClean="0"/>
              <a:pPr/>
              <a:t>8</a:t>
            </a:fld>
            <a:endParaRPr lang="en-US"/>
          </a:p>
        </p:txBody>
      </p:sp>
      <p:grpSp>
        <p:nvGrpSpPr>
          <p:cNvPr id="22" name="组合 21"/>
          <p:cNvGrpSpPr/>
          <p:nvPr/>
        </p:nvGrpSpPr>
        <p:grpSpPr>
          <a:xfrm>
            <a:off x="390382" y="467007"/>
            <a:ext cx="424631" cy="424631"/>
            <a:chOff x="10673300" y="2394298"/>
            <a:chExt cx="3071834" cy="3071834"/>
          </a:xfrm>
        </p:grpSpPr>
        <p:sp>
          <p:nvSpPr>
            <p:cNvPr id="23" name="Ellipse 31"/>
            <p:cNvSpPr/>
            <p:nvPr/>
          </p:nvSpPr>
          <p:spPr>
            <a:xfrm>
              <a:off x="10673300" y="2394298"/>
              <a:ext cx="3071834" cy="30718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tx1"/>
                  </a:solidFill>
                </a:ln>
                <a:solidFill>
                  <a:schemeClr val="tx1"/>
                </a:solidFill>
                <a:latin typeface="+mn-ea"/>
              </a:endParaRPr>
            </a:p>
          </p:txBody>
        </p:sp>
        <p:grpSp>
          <p:nvGrpSpPr>
            <p:cNvPr id="24" name="Group 4"/>
            <p:cNvGrpSpPr>
              <a:grpSpLocks noChangeAspect="1"/>
            </p:cNvGrpSpPr>
            <p:nvPr/>
          </p:nvGrpSpPr>
          <p:grpSpPr bwMode="auto">
            <a:xfrm>
              <a:off x="11140175" y="3017058"/>
              <a:ext cx="2106824" cy="1964417"/>
              <a:chOff x="6635" y="3334"/>
              <a:chExt cx="2086" cy="1945"/>
            </a:xfrm>
            <a:solidFill>
              <a:schemeClr val="bg1"/>
            </a:solidFill>
          </p:grpSpPr>
          <p:sp>
            <p:nvSpPr>
              <p:cNvPr id="25" name="Freeform 5"/>
              <p:cNvSpPr>
                <a:spLocks noEditPoints="1"/>
              </p:cNvSpPr>
              <p:nvPr/>
            </p:nvSpPr>
            <p:spPr bwMode="auto">
              <a:xfrm>
                <a:off x="6635" y="3334"/>
                <a:ext cx="1918" cy="1475"/>
              </a:xfrm>
              <a:custGeom>
                <a:avLst/>
                <a:gdLst>
                  <a:gd name="T0" fmla="*/ 805 w 809"/>
                  <a:gd name="T1" fmla="*/ 149 h 622"/>
                  <a:gd name="T2" fmla="*/ 449 w 809"/>
                  <a:gd name="T3" fmla="*/ 57 h 622"/>
                  <a:gd name="T4" fmla="*/ 178 w 809"/>
                  <a:gd name="T5" fmla="*/ 21 h 622"/>
                  <a:gd name="T6" fmla="*/ 34 w 809"/>
                  <a:gd name="T7" fmla="*/ 21 h 622"/>
                  <a:gd name="T8" fmla="*/ 30 w 809"/>
                  <a:gd name="T9" fmla="*/ 18 h 622"/>
                  <a:gd name="T10" fmla="*/ 11 w 809"/>
                  <a:gd name="T11" fmla="*/ 26 h 622"/>
                  <a:gd name="T12" fmla="*/ 2 w 809"/>
                  <a:gd name="T13" fmla="*/ 40 h 622"/>
                  <a:gd name="T14" fmla="*/ 229 w 809"/>
                  <a:gd name="T15" fmla="*/ 608 h 622"/>
                  <a:gd name="T16" fmla="*/ 263 w 809"/>
                  <a:gd name="T17" fmla="*/ 612 h 622"/>
                  <a:gd name="T18" fmla="*/ 361 w 809"/>
                  <a:gd name="T19" fmla="*/ 524 h 622"/>
                  <a:gd name="T20" fmla="*/ 375 w 809"/>
                  <a:gd name="T21" fmla="*/ 536 h 622"/>
                  <a:gd name="T22" fmla="*/ 558 w 809"/>
                  <a:gd name="T23" fmla="*/ 571 h 622"/>
                  <a:gd name="T24" fmla="*/ 562 w 809"/>
                  <a:gd name="T25" fmla="*/ 577 h 622"/>
                  <a:gd name="T26" fmla="*/ 600 w 809"/>
                  <a:gd name="T27" fmla="*/ 566 h 622"/>
                  <a:gd name="T28" fmla="*/ 597 w 809"/>
                  <a:gd name="T29" fmla="*/ 422 h 622"/>
                  <a:gd name="T30" fmla="*/ 591 w 809"/>
                  <a:gd name="T31" fmla="*/ 291 h 622"/>
                  <a:gd name="T32" fmla="*/ 590 w 809"/>
                  <a:gd name="T33" fmla="*/ 289 h 622"/>
                  <a:gd name="T34" fmla="*/ 656 w 809"/>
                  <a:gd name="T35" fmla="*/ 255 h 622"/>
                  <a:gd name="T36" fmla="*/ 778 w 809"/>
                  <a:gd name="T37" fmla="*/ 182 h 622"/>
                  <a:gd name="T38" fmla="*/ 788 w 809"/>
                  <a:gd name="T39" fmla="*/ 171 h 622"/>
                  <a:gd name="T40" fmla="*/ 789 w 809"/>
                  <a:gd name="T41" fmla="*/ 171 h 622"/>
                  <a:gd name="T42" fmla="*/ 805 w 809"/>
                  <a:gd name="T43" fmla="*/ 149 h 622"/>
                  <a:gd name="T44" fmla="*/ 348 w 809"/>
                  <a:gd name="T45" fmla="*/ 213 h 622"/>
                  <a:gd name="T46" fmla="*/ 550 w 809"/>
                  <a:gd name="T47" fmla="*/ 296 h 622"/>
                  <a:gd name="T48" fmla="*/ 557 w 809"/>
                  <a:gd name="T49" fmla="*/ 286 h 622"/>
                  <a:gd name="T50" fmla="*/ 559 w 809"/>
                  <a:gd name="T51" fmla="*/ 286 h 622"/>
                  <a:gd name="T52" fmla="*/ 556 w 809"/>
                  <a:gd name="T53" fmla="*/ 291 h 622"/>
                  <a:gd name="T54" fmla="*/ 555 w 809"/>
                  <a:gd name="T55" fmla="*/ 405 h 622"/>
                  <a:gd name="T56" fmla="*/ 559 w 809"/>
                  <a:gd name="T57" fmla="*/ 497 h 622"/>
                  <a:gd name="T58" fmla="*/ 479 w 809"/>
                  <a:gd name="T59" fmla="*/ 383 h 622"/>
                  <a:gd name="T60" fmla="*/ 475 w 809"/>
                  <a:gd name="T61" fmla="*/ 370 h 622"/>
                  <a:gd name="T62" fmla="*/ 250 w 809"/>
                  <a:gd name="T63" fmla="*/ 185 h 622"/>
                  <a:gd name="T64" fmla="*/ 170 w 809"/>
                  <a:gd name="T65" fmla="*/ 121 h 622"/>
                  <a:gd name="T66" fmla="*/ 348 w 809"/>
                  <a:gd name="T67" fmla="*/ 213 h 622"/>
                  <a:gd name="T68" fmla="*/ 251 w 809"/>
                  <a:gd name="T69" fmla="*/ 565 h 622"/>
                  <a:gd name="T70" fmla="*/ 47 w 809"/>
                  <a:gd name="T71" fmla="*/ 78 h 622"/>
                  <a:gd name="T72" fmla="*/ 90 w 809"/>
                  <a:gd name="T73" fmla="*/ 110 h 622"/>
                  <a:gd name="T74" fmla="*/ 221 w 809"/>
                  <a:gd name="T75" fmla="*/ 214 h 622"/>
                  <a:gd name="T76" fmla="*/ 438 w 809"/>
                  <a:gd name="T77" fmla="*/ 387 h 622"/>
                  <a:gd name="T78" fmla="*/ 251 w 809"/>
                  <a:gd name="T79" fmla="*/ 565 h 622"/>
                  <a:gd name="T80" fmla="*/ 382 w 809"/>
                  <a:gd name="T81" fmla="*/ 504 h 622"/>
                  <a:gd name="T82" fmla="*/ 471 w 809"/>
                  <a:gd name="T83" fmla="*/ 417 h 622"/>
                  <a:gd name="T84" fmla="*/ 526 w 809"/>
                  <a:gd name="T85" fmla="*/ 517 h 622"/>
                  <a:gd name="T86" fmla="*/ 382 w 809"/>
                  <a:gd name="T87" fmla="*/ 504 h 622"/>
                  <a:gd name="T88" fmla="*/ 641 w 809"/>
                  <a:gd name="T89" fmla="*/ 210 h 622"/>
                  <a:gd name="T90" fmla="*/ 585 w 809"/>
                  <a:gd name="T91" fmla="*/ 245 h 622"/>
                  <a:gd name="T92" fmla="*/ 565 w 809"/>
                  <a:gd name="T93" fmla="*/ 257 h 622"/>
                  <a:gd name="T94" fmla="*/ 559 w 809"/>
                  <a:gd name="T95" fmla="*/ 268 h 622"/>
                  <a:gd name="T96" fmla="*/ 553 w 809"/>
                  <a:gd name="T97" fmla="*/ 273 h 622"/>
                  <a:gd name="T98" fmla="*/ 550 w 809"/>
                  <a:gd name="T99" fmla="*/ 270 h 622"/>
                  <a:gd name="T100" fmla="*/ 331 w 809"/>
                  <a:gd name="T101" fmla="*/ 156 h 622"/>
                  <a:gd name="T102" fmla="*/ 196 w 809"/>
                  <a:gd name="T103" fmla="*/ 79 h 622"/>
                  <a:gd name="T104" fmla="*/ 437 w 809"/>
                  <a:gd name="T105" fmla="*/ 101 h 622"/>
                  <a:gd name="T106" fmla="*/ 667 w 809"/>
                  <a:gd name="T107" fmla="*/ 142 h 622"/>
                  <a:gd name="T108" fmla="*/ 726 w 809"/>
                  <a:gd name="T109" fmla="*/ 159 h 622"/>
                  <a:gd name="T110" fmla="*/ 641 w 809"/>
                  <a:gd name="T111" fmla="*/ 21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9" h="622">
                    <a:moveTo>
                      <a:pt x="805" y="149"/>
                    </a:moveTo>
                    <a:cubicBezTo>
                      <a:pt x="784" y="77"/>
                      <a:pt x="507" y="67"/>
                      <a:pt x="449" y="57"/>
                    </a:cubicBezTo>
                    <a:cubicBezTo>
                      <a:pt x="359" y="43"/>
                      <a:pt x="269" y="31"/>
                      <a:pt x="178" y="21"/>
                    </a:cubicBezTo>
                    <a:cubicBezTo>
                      <a:pt x="138" y="16"/>
                      <a:pt x="72" y="0"/>
                      <a:pt x="34" y="21"/>
                    </a:cubicBezTo>
                    <a:cubicBezTo>
                      <a:pt x="33" y="20"/>
                      <a:pt x="32" y="19"/>
                      <a:pt x="30" y="18"/>
                    </a:cubicBezTo>
                    <a:cubicBezTo>
                      <a:pt x="22" y="13"/>
                      <a:pt x="14" y="19"/>
                      <a:pt x="11" y="26"/>
                    </a:cubicBezTo>
                    <a:cubicBezTo>
                      <a:pt x="5" y="28"/>
                      <a:pt x="0" y="33"/>
                      <a:pt x="2" y="40"/>
                    </a:cubicBezTo>
                    <a:cubicBezTo>
                      <a:pt x="61" y="232"/>
                      <a:pt x="108" y="444"/>
                      <a:pt x="229" y="608"/>
                    </a:cubicBezTo>
                    <a:cubicBezTo>
                      <a:pt x="237" y="620"/>
                      <a:pt x="251" y="622"/>
                      <a:pt x="263" y="612"/>
                    </a:cubicBezTo>
                    <a:cubicBezTo>
                      <a:pt x="296" y="584"/>
                      <a:pt x="329" y="554"/>
                      <a:pt x="361" y="524"/>
                    </a:cubicBezTo>
                    <a:cubicBezTo>
                      <a:pt x="363" y="530"/>
                      <a:pt x="368" y="535"/>
                      <a:pt x="375" y="536"/>
                    </a:cubicBezTo>
                    <a:cubicBezTo>
                      <a:pt x="435" y="541"/>
                      <a:pt x="501" y="549"/>
                      <a:pt x="558" y="571"/>
                    </a:cubicBezTo>
                    <a:cubicBezTo>
                      <a:pt x="559" y="573"/>
                      <a:pt x="561" y="575"/>
                      <a:pt x="562" y="577"/>
                    </a:cubicBezTo>
                    <a:cubicBezTo>
                      <a:pt x="573" y="595"/>
                      <a:pt x="599" y="586"/>
                      <a:pt x="600" y="566"/>
                    </a:cubicBezTo>
                    <a:cubicBezTo>
                      <a:pt x="603" y="518"/>
                      <a:pt x="600" y="470"/>
                      <a:pt x="597" y="422"/>
                    </a:cubicBezTo>
                    <a:cubicBezTo>
                      <a:pt x="595" y="379"/>
                      <a:pt x="599" y="333"/>
                      <a:pt x="591" y="291"/>
                    </a:cubicBezTo>
                    <a:cubicBezTo>
                      <a:pt x="591" y="290"/>
                      <a:pt x="590" y="289"/>
                      <a:pt x="590" y="289"/>
                    </a:cubicBezTo>
                    <a:cubicBezTo>
                      <a:pt x="613" y="283"/>
                      <a:pt x="638" y="265"/>
                      <a:pt x="656" y="255"/>
                    </a:cubicBezTo>
                    <a:cubicBezTo>
                      <a:pt x="697" y="231"/>
                      <a:pt x="737" y="205"/>
                      <a:pt x="778" y="182"/>
                    </a:cubicBezTo>
                    <a:cubicBezTo>
                      <a:pt x="784" y="179"/>
                      <a:pt x="786" y="175"/>
                      <a:pt x="788" y="171"/>
                    </a:cubicBezTo>
                    <a:cubicBezTo>
                      <a:pt x="788" y="171"/>
                      <a:pt x="788" y="171"/>
                      <a:pt x="789" y="171"/>
                    </a:cubicBezTo>
                    <a:cubicBezTo>
                      <a:pt x="800" y="171"/>
                      <a:pt x="809" y="161"/>
                      <a:pt x="805" y="149"/>
                    </a:cubicBezTo>
                    <a:close/>
                    <a:moveTo>
                      <a:pt x="348" y="213"/>
                    </a:moveTo>
                    <a:cubicBezTo>
                      <a:pt x="387" y="233"/>
                      <a:pt x="504" y="323"/>
                      <a:pt x="550" y="296"/>
                    </a:cubicBezTo>
                    <a:cubicBezTo>
                      <a:pt x="555" y="294"/>
                      <a:pt x="557" y="290"/>
                      <a:pt x="557" y="286"/>
                    </a:cubicBezTo>
                    <a:cubicBezTo>
                      <a:pt x="558" y="286"/>
                      <a:pt x="558" y="286"/>
                      <a:pt x="559" y="286"/>
                    </a:cubicBezTo>
                    <a:cubicBezTo>
                      <a:pt x="558" y="288"/>
                      <a:pt x="557" y="289"/>
                      <a:pt x="556" y="291"/>
                    </a:cubicBezTo>
                    <a:cubicBezTo>
                      <a:pt x="544" y="325"/>
                      <a:pt x="553" y="369"/>
                      <a:pt x="555" y="405"/>
                    </a:cubicBezTo>
                    <a:cubicBezTo>
                      <a:pt x="557" y="436"/>
                      <a:pt x="559" y="466"/>
                      <a:pt x="559" y="497"/>
                    </a:cubicBezTo>
                    <a:cubicBezTo>
                      <a:pt x="534" y="458"/>
                      <a:pt x="508" y="420"/>
                      <a:pt x="479" y="383"/>
                    </a:cubicBezTo>
                    <a:cubicBezTo>
                      <a:pt x="480" y="378"/>
                      <a:pt x="479" y="374"/>
                      <a:pt x="475" y="370"/>
                    </a:cubicBezTo>
                    <a:cubicBezTo>
                      <a:pt x="410" y="301"/>
                      <a:pt x="325" y="243"/>
                      <a:pt x="250" y="185"/>
                    </a:cubicBezTo>
                    <a:cubicBezTo>
                      <a:pt x="224" y="164"/>
                      <a:pt x="197" y="142"/>
                      <a:pt x="170" y="121"/>
                    </a:cubicBezTo>
                    <a:cubicBezTo>
                      <a:pt x="229" y="151"/>
                      <a:pt x="289" y="181"/>
                      <a:pt x="348" y="213"/>
                    </a:cubicBezTo>
                    <a:close/>
                    <a:moveTo>
                      <a:pt x="251" y="565"/>
                    </a:moveTo>
                    <a:cubicBezTo>
                      <a:pt x="151" y="417"/>
                      <a:pt x="120" y="239"/>
                      <a:pt x="47" y="78"/>
                    </a:cubicBezTo>
                    <a:cubicBezTo>
                      <a:pt x="62" y="91"/>
                      <a:pt x="82" y="103"/>
                      <a:pt x="90" y="110"/>
                    </a:cubicBezTo>
                    <a:cubicBezTo>
                      <a:pt x="134" y="144"/>
                      <a:pt x="177" y="180"/>
                      <a:pt x="221" y="214"/>
                    </a:cubicBezTo>
                    <a:cubicBezTo>
                      <a:pt x="292" y="269"/>
                      <a:pt x="360" y="342"/>
                      <a:pt x="438" y="387"/>
                    </a:cubicBezTo>
                    <a:cubicBezTo>
                      <a:pt x="377" y="448"/>
                      <a:pt x="316" y="508"/>
                      <a:pt x="251" y="565"/>
                    </a:cubicBezTo>
                    <a:close/>
                    <a:moveTo>
                      <a:pt x="382" y="504"/>
                    </a:moveTo>
                    <a:cubicBezTo>
                      <a:pt x="412" y="475"/>
                      <a:pt x="442" y="446"/>
                      <a:pt x="471" y="417"/>
                    </a:cubicBezTo>
                    <a:cubicBezTo>
                      <a:pt x="488" y="451"/>
                      <a:pt x="507" y="484"/>
                      <a:pt x="526" y="517"/>
                    </a:cubicBezTo>
                    <a:cubicBezTo>
                      <a:pt x="479" y="504"/>
                      <a:pt x="426" y="497"/>
                      <a:pt x="382" y="504"/>
                    </a:cubicBezTo>
                    <a:close/>
                    <a:moveTo>
                      <a:pt x="641" y="210"/>
                    </a:moveTo>
                    <a:cubicBezTo>
                      <a:pt x="622" y="222"/>
                      <a:pt x="603" y="233"/>
                      <a:pt x="585" y="245"/>
                    </a:cubicBezTo>
                    <a:cubicBezTo>
                      <a:pt x="578" y="249"/>
                      <a:pt x="571" y="253"/>
                      <a:pt x="565" y="257"/>
                    </a:cubicBezTo>
                    <a:cubicBezTo>
                      <a:pt x="560" y="260"/>
                      <a:pt x="548" y="270"/>
                      <a:pt x="559" y="268"/>
                    </a:cubicBezTo>
                    <a:cubicBezTo>
                      <a:pt x="556" y="269"/>
                      <a:pt x="554" y="271"/>
                      <a:pt x="553" y="273"/>
                    </a:cubicBezTo>
                    <a:cubicBezTo>
                      <a:pt x="552" y="272"/>
                      <a:pt x="552" y="271"/>
                      <a:pt x="550" y="270"/>
                    </a:cubicBezTo>
                    <a:cubicBezTo>
                      <a:pt x="480" y="230"/>
                      <a:pt x="404" y="195"/>
                      <a:pt x="331" y="156"/>
                    </a:cubicBezTo>
                    <a:cubicBezTo>
                      <a:pt x="287" y="133"/>
                      <a:pt x="242" y="104"/>
                      <a:pt x="196" y="79"/>
                    </a:cubicBezTo>
                    <a:cubicBezTo>
                      <a:pt x="278" y="87"/>
                      <a:pt x="363" y="89"/>
                      <a:pt x="437" y="101"/>
                    </a:cubicBezTo>
                    <a:cubicBezTo>
                      <a:pt x="514" y="113"/>
                      <a:pt x="591" y="126"/>
                      <a:pt x="667" y="142"/>
                    </a:cubicBezTo>
                    <a:cubicBezTo>
                      <a:pt x="685" y="145"/>
                      <a:pt x="705" y="153"/>
                      <a:pt x="726" y="159"/>
                    </a:cubicBezTo>
                    <a:cubicBezTo>
                      <a:pt x="697" y="176"/>
                      <a:pt x="669" y="193"/>
                      <a:pt x="641"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6"/>
              <p:cNvSpPr>
                <a:spLocks/>
              </p:cNvSpPr>
              <p:nvPr/>
            </p:nvSpPr>
            <p:spPr bwMode="auto">
              <a:xfrm>
                <a:off x="7550" y="5020"/>
                <a:ext cx="292" cy="259"/>
              </a:xfrm>
              <a:custGeom>
                <a:avLst/>
                <a:gdLst>
                  <a:gd name="T0" fmla="*/ 121 w 123"/>
                  <a:gd name="T1" fmla="*/ 91 h 109"/>
                  <a:gd name="T2" fmla="*/ 98 w 123"/>
                  <a:gd name="T3" fmla="*/ 67 h 109"/>
                  <a:gd name="T4" fmla="*/ 61 w 123"/>
                  <a:gd name="T5" fmla="*/ 37 h 109"/>
                  <a:gd name="T6" fmla="*/ 30 w 123"/>
                  <a:gd name="T7" fmla="*/ 12 h 109"/>
                  <a:gd name="T8" fmla="*/ 12 w 123"/>
                  <a:gd name="T9" fmla="*/ 4 h 109"/>
                  <a:gd name="T10" fmla="*/ 4 w 123"/>
                  <a:gd name="T11" fmla="*/ 12 h 109"/>
                  <a:gd name="T12" fmla="*/ 11 w 123"/>
                  <a:gd name="T13" fmla="*/ 26 h 109"/>
                  <a:gd name="T14" fmla="*/ 41 w 123"/>
                  <a:gd name="T15" fmla="*/ 57 h 109"/>
                  <a:gd name="T16" fmla="*/ 76 w 123"/>
                  <a:gd name="T17" fmla="*/ 90 h 109"/>
                  <a:gd name="T18" fmla="*/ 107 w 123"/>
                  <a:gd name="T19" fmla="*/ 109 h 109"/>
                  <a:gd name="T20" fmla="*/ 121 w 123"/>
                  <a:gd name="T21"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9">
                    <a:moveTo>
                      <a:pt x="121" y="91"/>
                    </a:moveTo>
                    <a:cubicBezTo>
                      <a:pt x="118" y="80"/>
                      <a:pt x="107" y="74"/>
                      <a:pt x="98" y="67"/>
                    </a:cubicBezTo>
                    <a:cubicBezTo>
                      <a:pt x="86" y="57"/>
                      <a:pt x="73" y="47"/>
                      <a:pt x="61" y="37"/>
                    </a:cubicBezTo>
                    <a:cubicBezTo>
                      <a:pt x="51" y="28"/>
                      <a:pt x="40" y="20"/>
                      <a:pt x="30" y="12"/>
                    </a:cubicBezTo>
                    <a:cubicBezTo>
                      <a:pt x="24" y="8"/>
                      <a:pt x="17" y="7"/>
                      <a:pt x="12" y="4"/>
                    </a:cubicBezTo>
                    <a:cubicBezTo>
                      <a:pt x="7" y="0"/>
                      <a:pt x="0" y="7"/>
                      <a:pt x="4" y="12"/>
                    </a:cubicBezTo>
                    <a:cubicBezTo>
                      <a:pt x="7" y="16"/>
                      <a:pt x="8" y="22"/>
                      <a:pt x="11" y="26"/>
                    </a:cubicBezTo>
                    <a:cubicBezTo>
                      <a:pt x="21" y="37"/>
                      <a:pt x="31" y="47"/>
                      <a:pt x="41" y="57"/>
                    </a:cubicBezTo>
                    <a:cubicBezTo>
                      <a:pt x="52" y="68"/>
                      <a:pt x="64" y="79"/>
                      <a:pt x="76" y="90"/>
                    </a:cubicBezTo>
                    <a:cubicBezTo>
                      <a:pt x="85" y="98"/>
                      <a:pt x="95" y="109"/>
                      <a:pt x="107" y="109"/>
                    </a:cubicBezTo>
                    <a:cubicBezTo>
                      <a:pt x="116" y="109"/>
                      <a:pt x="123" y="100"/>
                      <a:pt x="12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7"/>
              <p:cNvSpPr>
                <a:spLocks/>
              </p:cNvSpPr>
              <p:nvPr/>
            </p:nvSpPr>
            <p:spPr bwMode="auto">
              <a:xfrm>
                <a:off x="7799" y="4977"/>
                <a:ext cx="308" cy="254"/>
              </a:xfrm>
              <a:custGeom>
                <a:avLst/>
                <a:gdLst>
                  <a:gd name="T0" fmla="*/ 121 w 130"/>
                  <a:gd name="T1" fmla="*/ 86 h 107"/>
                  <a:gd name="T2" fmla="*/ 76 w 130"/>
                  <a:gd name="T3" fmla="*/ 55 h 107"/>
                  <a:gd name="T4" fmla="*/ 21 w 130"/>
                  <a:gd name="T5" fmla="*/ 8 h 107"/>
                  <a:gd name="T6" fmla="*/ 8 w 130"/>
                  <a:gd name="T7" fmla="*/ 21 h 107"/>
                  <a:gd name="T8" fmla="*/ 55 w 130"/>
                  <a:gd name="T9" fmla="*/ 70 h 107"/>
                  <a:gd name="T10" fmla="*/ 110 w 130"/>
                  <a:gd name="T11" fmla="*/ 106 h 107"/>
                  <a:gd name="T12" fmla="*/ 121 w 130"/>
                  <a:gd name="T13" fmla="*/ 86 h 107"/>
                </a:gdLst>
                <a:ahLst/>
                <a:cxnLst>
                  <a:cxn ang="0">
                    <a:pos x="T0" y="T1"/>
                  </a:cxn>
                  <a:cxn ang="0">
                    <a:pos x="T2" y="T3"/>
                  </a:cxn>
                  <a:cxn ang="0">
                    <a:pos x="T4" y="T5"/>
                  </a:cxn>
                  <a:cxn ang="0">
                    <a:pos x="T6" y="T7"/>
                  </a:cxn>
                  <a:cxn ang="0">
                    <a:pos x="T8" y="T9"/>
                  </a:cxn>
                  <a:cxn ang="0">
                    <a:pos x="T10" y="T11"/>
                  </a:cxn>
                  <a:cxn ang="0">
                    <a:pos x="T12" y="T13"/>
                  </a:cxn>
                </a:cxnLst>
                <a:rect l="0" t="0" r="r" b="b"/>
                <a:pathLst>
                  <a:path w="130" h="107">
                    <a:moveTo>
                      <a:pt x="121" y="86"/>
                    </a:moveTo>
                    <a:cubicBezTo>
                      <a:pt x="109" y="73"/>
                      <a:pt x="90" y="66"/>
                      <a:pt x="76" y="55"/>
                    </a:cubicBezTo>
                    <a:cubicBezTo>
                      <a:pt x="57" y="41"/>
                      <a:pt x="40" y="23"/>
                      <a:pt x="21" y="8"/>
                    </a:cubicBezTo>
                    <a:cubicBezTo>
                      <a:pt x="12" y="0"/>
                      <a:pt x="0" y="12"/>
                      <a:pt x="8" y="21"/>
                    </a:cubicBezTo>
                    <a:cubicBezTo>
                      <a:pt x="22" y="39"/>
                      <a:pt x="39" y="55"/>
                      <a:pt x="55" y="70"/>
                    </a:cubicBezTo>
                    <a:cubicBezTo>
                      <a:pt x="70" y="84"/>
                      <a:pt x="90" y="103"/>
                      <a:pt x="110" y="106"/>
                    </a:cubicBezTo>
                    <a:cubicBezTo>
                      <a:pt x="121" y="107"/>
                      <a:pt x="130" y="96"/>
                      <a:pt x="121"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8"/>
              <p:cNvSpPr>
                <a:spLocks/>
              </p:cNvSpPr>
              <p:nvPr/>
            </p:nvSpPr>
            <p:spPr bwMode="auto">
              <a:xfrm>
                <a:off x="8060" y="4918"/>
                <a:ext cx="256" cy="216"/>
              </a:xfrm>
              <a:custGeom>
                <a:avLst/>
                <a:gdLst>
                  <a:gd name="T0" fmla="*/ 106 w 108"/>
                  <a:gd name="T1" fmla="*/ 71 h 91"/>
                  <a:gd name="T2" fmla="*/ 90 w 108"/>
                  <a:gd name="T3" fmla="*/ 58 h 91"/>
                  <a:gd name="T4" fmla="*/ 68 w 108"/>
                  <a:gd name="T5" fmla="*/ 45 h 91"/>
                  <a:gd name="T6" fmla="*/ 23 w 108"/>
                  <a:gd name="T7" fmla="*/ 8 h 91"/>
                  <a:gd name="T8" fmla="*/ 8 w 108"/>
                  <a:gd name="T9" fmla="*/ 22 h 91"/>
                  <a:gd name="T10" fmla="*/ 53 w 108"/>
                  <a:gd name="T11" fmla="*/ 64 h 91"/>
                  <a:gd name="T12" fmla="*/ 99 w 108"/>
                  <a:gd name="T13" fmla="*/ 88 h 91"/>
                  <a:gd name="T14" fmla="*/ 106 w 108"/>
                  <a:gd name="T15" fmla="*/ 7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91">
                    <a:moveTo>
                      <a:pt x="106" y="71"/>
                    </a:moveTo>
                    <a:cubicBezTo>
                      <a:pt x="102" y="63"/>
                      <a:pt x="97" y="62"/>
                      <a:pt x="90" y="58"/>
                    </a:cubicBezTo>
                    <a:cubicBezTo>
                      <a:pt x="82" y="55"/>
                      <a:pt x="75" y="50"/>
                      <a:pt x="68" y="45"/>
                    </a:cubicBezTo>
                    <a:cubicBezTo>
                      <a:pt x="52" y="34"/>
                      <a:pt x="38" y="21"/>
                      <a:pt x="23" y="8"/>
                    </a:cubicBezTo>
                    <a:cubicBezTo>
                      <a:pt x="13" y="0"/>
                      <a:pt x="0" y="12"/>
                      <a:pt x="8" y="22"/>
                    </a:cubicBezTo>
                    <a:cubicBezTo>
                      <a:pt x="22" y="38"/>
                      <a:pt x="37" y="51"/>
                      <a:pt x="53" y="64"/>
                    </a:cubicBezTo>
                    <a:cubicBezTo>
                      <a:pt x="66" y="74"/>
                      <a:pt x="81" y="91"/>
                      <a:pt x="99" y="88"/>
                    </a:cubicBezTo>
                    <a:cubicBezTo>
                      <a:pt x="107" y="86"/>
                      <a:pt x="108" y="77"/>
                      <a:pt x="10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9"/>
              <p:cNvSpPr>
                <a:spLocks/>
              </p:cNvSpPr>
              <p:nvPr/>
            </p:nvSpPr>
            <p:spPr bwMode="auto">
              <a:xfrm>
                <a:off x="8219" y="4695"/>
                <a:ext cx="277" cy="237"/>
              </a:xfrm>
              <a:custGeom>
                <a:avLst/>
                <a:gdLst>
                  <a:gd name="T0" fmla="*/ 108 w 117"/>
                  <a:gd name="T1" fmla="*/ 75 h 100"/>
                  <a:gd name="T2" fmla="*/ 72 w 117"/>
                  <a:gd name="T3" fmla="*/ 50 h 100"/>
                  <a:gd name="T4" fmla="*/ 24 w 117"/>
                  <a:gd name="T5" fmla="*/ 9 h 100"/>
                  <a:gd name="T6" fmla="*/ 9 w 117"/>
                  <a:gd name="T7" fmla="*/ 24 h 100"/>
                  <a:gd name="T8" fmla="*/ 60 w 117"/>
                  <a:gd name="T9" fmla="*/ 74 h 100"/>
                  <a:gd name="T10" fmla="*/ 105 w 117"/>
                  <a:gd name="T11" fmla="*/ 95 h 100"/>
                  <a:gd name="T12" fmla="*/ 108 w 117"/>
                  <a:gd name="T13" fmla="*/ 7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108" y="75"/>
                    </a:moveTo>
                    <a:cubicBezTo>
                      <a:pt x="100" y="71"/>
                      <a:pt x="83" y="58"/>
                      <a:pt x="72" y="50"/>
                    </a:cubicBezTo>
                    <a:cubicBezTo>
                      <a:pt x="55" y="37"/>
                      <a:pt x="39" y="23"/>
                      <a:pt x="24" y="9"/>
                    </a:cubicBezTo>
                    <a:cubicBezTo>
                      <a:pt x="13" y="0"/>
                      <a:pt x="0" y="14"/>
                      <a:pt x="9" y="24"/>
                    </a:cubicBezTo>
                    <a:cubicBezTo>
                      <a:pt x="24" y="42"/>
                      <a:pt x="42" y="58"/>
                      <a:pt x="60" y="74"/>
                    </a:cubicBezTo>
                    <a:cubicBezTo>
                      <a:pt x="73" y="85"/>
                      <a:pt x="87" y="100"/>
                      <a:pt x="105" y="95"/>
                    </a:cubicBezTo>
                    <a:cubicBezTo>
                      <a:pt x="114" y="93"/>
                      <a:pt x="117" y="79"/>
                      <a:pt x="10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0"/>
              <p:cNvSpPr>
                <a:spLocks/>
              </p:cNvSpPr>
              <p:nvPr/>
            </p:nvSpPr>
            <p:spPr bwMode="auto">
              <a:xfrm>
                <a:off x="8280" y="4425"/>
                <a:ext cx="280" cy="244"/>
              </a:xfrm>
              <a:custGeom>
                <a:avLst/>
                <a:gdLst>
                  <a:gd name="T0" fmla="*/ 110 w 118"/>
                  <a:gd name="T1" fmla="*/ 78 h 103"/>
                  <a:gd name="T2" fmla="*/ 69 w 118"/>
                  <a:gd name="T3" fmla="*/ 50 h 103"/>
                  <a:gd name="T4" fmla="*/ 21 w 118"/>
                  <a:gd name="T5" fmla="*/ 7 h 103"/>
                  <a:gd name="T6" fmla="*/ 7 w 118"/>
                  <a:gd name="T7" fmla="*/ 19 h 103"/>
                  <a:gd name="T8" fmla="*/ 49 w 118"/>
                  <a:gd name="T9" fmla="*/ 66 h 103"/>
                  <a:gd name="T10" fmla="*/ 97 w 118"/>
                  <a:gd name="T11" fmla="*/ 100 h 103"/>
                  <a:gd name="T12" fmla="*/ 110 w 118"/>
                  <a:gd name="T13" fmla="*/ 78 h 103"/>
                </a:gdLst>
                <a:ahLst/>
                <a:cxnLst>
                  <a:cxn ang="0">
                    <a:pos x="T0" y="T1"/>
                  </a:cxn>
                  <a:cxn ang="0">
                    <a:pos x="T2" y="T3"/>
                  </a:cxn>
                  <a:cxn ang="0">
                    <a:pos x="T4" y="T5"/>
                  </a:cxn>
                  <a:cxn ang="0">
                    <a:pos x="T6" y="T7"/>
                  </a:cxn>
                  <a:cxn ang="0">
                    <a:pos x="T8" y="T9"/>
                  </a:cxn>
                  <a:cxn ang="0">
                    <a:pos x="T10" y="T11"/>
                  </a:cxn>
                  <a:cxn ang="0">
                    <a:pos x="T12" y="T13"/>
                  </a:cxn>
                </a:cxnLst>
                <a:rect l="0" t="0" r="r" b="b"/>
                <a:pathLst>
                  <a:path w="118" h="103">
                    <a:moveTo>
                      <a:pt x="110" y="78"/>
                    </a:moveTo>
                    <a:cubicBezTo>
                      <a:pt x="100" y="66"/>
                      <a:pt x="82" y="59"/>
                      <a:pt x="69" y="50"/>
                    </a:cubicBezTo>
                    <a:cubicBezTo>
                      <a:pt x="51" y="38"/>
                      <a:pt x="36" y="23"/>
                      <a:pt x="21" y="7"/>
                    </a:cubicBezTo>
                    <a:cubicBezTo>
                      <a:pt x="14" y="0"/>
                      <a:pt x="0" y="10"/>
                      <a:pt x="7" y="19"/>
                    </a:cubicBezTo>
                    <a:cubicBezTo>
                      <a:pt x="19" y="36"/>
                      <a:pt x="34" y="51"/>
                      <a:pt x="49" y="66"/>
                    </a:cubicBezTo>
                    <a:cubicBezTo>
                      <a:pt x="62" y="78"/>
                      <a:pt x="80" y="97"/>
                      <a:pt x="97" y="100"/>
                    </a:cubicBezTo>
                    <a:cubicBezTo>
                      <a:pt x="111" y="103"/>
                      <a:pt x="118" y="89"/>
                      <a:pt x="11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
              <p:cNvSpPr>
                <a:spLocks/>
              </p:cNvSpPr>
              <p:nvPr/>
            </p:nvSpPr>
            <p:spPr bwMode="auto">
              <a:xfrm>
                <a:off x="8361" y="4254"/>
                <a:ext cx="225" cy="183"/>
              </a:xfrm>
              <a:custGeom>
                <a:avLst/>
                <a:gdLst>
                  <a:gd name="T0" fmla="*/ 85 w 95"/>
                  <a:gd name="T1" fmla="*/ 51 h 77"/>
                  <a:gd name="T2" fmla="*/ 17 w 95"/>
                  <a:gd name="T3" fmla="*/ 6 h 77"/>
                  <a:gd name="T4" fmla="*/ 5 w 95"/>
                  <a:gd name="T5" fmla="*/ 16 h 77"/>
                  <a:gd name="T6" fmla="*/ 43 w 95"/>
                  <a:gd name="T7" fmla="*/ 58 h 77"/>
                  <a:gd name="T8" fmla="*/ 82 w 95"/>
                  <a:gd name="T9" fmla="*/ 73 h 77"/>
                  <a:gd name="T10" fmla="*/ 85 w 95"/>
                  <a:gd name="T11" fmla="*/ 51 h 77"/>
                </a:gdLst>
                <a:ahLst/>
                <a:cxnLst>
                  <a:cxn ang="0">
                    <a:pos x="T0" y="T1"/>
                  </a:cxn>
                  <a:cxn ang="0">
                    <a:pos x="T2" y="T3"/>
                  </a:cxn>
                  <a:cxn ang="0">
                    <a:pos x="T4" y="T5"/>
                  </a:cxn>
                  <a:cxn ang="0">
                    <a:pos x="T6" y="T7"/>
                  </a:cxn>
                  <a:cxn ang="0">
                    <a:pos x="T8" y="T9"/>
                  </a:cxn>
                  <a:cxn ang="0">
                    <a:pos x="T10" y="T11"/>
                  </a:cxn>
                </a:cxnLst>
                <a:rect l="0" t="0" r="r" b="b"/>
                <a:pathLst>
                  <a:path w="95" h="77">
                    <a:moveTo>
                      <a:pt x="85" y="51"/>
                    </a:moveTo>
                    <a:cubicBezTo>
                      <a:pt x="60" y="40"/>
                      <a:pt x="37" y="26"/>
                      <a:pt x="17" y="6"/>
                    </a:cubicBezTo>
                    <a:cubicBezTo>
                      <a:pt x="11" y="0"/>
                      <a:pt x="0" y="8"/>
                      <a:pt x="5" y="16"/>
                    </a:cubicBezTo>
                    <a:cubicBezTo>
                      <a:pt x="14" y="33"/>
                      <a:pt x="28" y="46"/>
                      <a:pt x="43" y="58"/>
                    </a:cubicBezTo>
                    <a:cubicBezTo>
                      <a:pt x="55" y="68"/>
                      <a:pt x="67" y="77"/>
                      <a:pt x="82" y="73"/>
                    </a:cubicBezTo>
                    <a:cubicBezTo>
                      <a:pt x="91" y="70"/>
                      <a:pt x="95" y="56"/>
                      <a:pt x="85"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2"/>
              <p:cNvSpPr>
                <a:spLocks/>
              </p:cNvSpPr>
              <p:nvPr/>
            </p:nvSpPr>
            <p:spPr bwMode="auto">
              <a:xfrm>
                <a:off x="8465" y="4090"/>
                <a:ext cx="256" cy="193"/>
              </a:xfrm>
              <a:custGeom>
                <a:avLst/>
                <a:gdLst>
                  <a:gd name="T0" fmla="*/ 105 w 108"/>
                  <a:gd name="T1" fmla="*/ 57 h 81"/>
                  <a:gd name="T2" fmla="*/ 56 w 108"/>
                  <a:gd name="T3" fmla="*/ 25 h 81"/>
                  <a:gd name="T4" fmla="*/ 8 w 108"/>
                  <a:gd name="T5" fmla="*/ 6 h 81"/>
                  <a:gd name="T6" fmla="*/ 7 w 108"/>
                  <a:gd name="T7" fmla="*/ 6 h 81"/>
                  <a:gd name="T8" fmla="*/ 6 w 108"/>
                  <a:gd name="T9" fmla="*/ 7 h 81"/>
                  <a:gd name="T10" fmla="*/ 6 w 108"/>
                  <a:gd name="T11" fmla="*/ 7 h 81"/>
                  <a:gd name="T12" fmla="*/ 2 w 108"/>
                  <a:gd name="T13" fmla="*/ 15 h 81"/>
                  <a:gd name="T14" fmla="*/ 4 w 108"/>
                  <a:gd name="T15" fmla="*/ 23 h 81"/>
                  <a:gd name="T16" fmla="*/ 12 w 108"/>
                  <a:gd name="T17" fmla="*/ 30 h 81"/>
                  <a:gd name="T18" fmla="*/ 38 w 108"/>
                  <a:gd name="T19" fmla="*/ 49 h 81"/>
                  <a:gd name="T20" fmla="*/ 93 w 108"/>
                  <a:gd name="T21" fmla="*/ 78 h 81"/>
                  <a:gd name="T22" fmla="*/ 105 w 108"/>
                  <a:gd name="T23" fmla="*/ 5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81">
                    <a:moveTo>
                      <a:pt x="105" y="57"/>
                    </a:moveTo>
                    <a:cubicBezTo>
                      <a:pt x="98" y="41"/>
                      <a:pt x="71" y="33"/>
                      <a:pt x="56" y="25"/>
                    </a:cubicBezTo>
                    <a:cubicBezTo>
                      <a:pt x="45" y="19"/>
                      <a:pt x="21" y="0"/>
                      <a:pt x="8" y="6"/>
                    </a:cubicBezTo>
                    <a:cubicBezTo>
                      <a:pt x="7" y="6"/>
                      <a:pt x="7" y="6"/>
                      <a:pt x="7" y="6"/>
                    </a:cubicBezTo>
                    <a:cubicBezTo>
                      <a:pt x="7" y="6"/>
                      <a:pt x="6" y="6"/>
                      <a:pt x="6" y="7"/>
                    </a:cubicBezTo>
                    <a:cubicBezTo>
                      <a:pt x="6" y="7"/>
                      <a:pt x="6" y="7"/>
                      <a:pt x="6" y="7"/>
                    </a:cubicBezTo>
                    <a:cubicBezTo>
                      <a:pt x="3" y="8"/>
                      <a:pt x="1" y="11"/>
                      <a:pt x="2" y="15"/>
                    </a:cubicBezTo>
                    <a:cubicBezTo>
                      <a:pt x="0" y="9"/>
                      <a:pt x="3" y="21"/>
                      <a:pt x="4" y="23"/>
                    </a:cubicBezTo>
                    <a:cubicBezTo>
                      <a:pt x="5" y="26"/>
                      <a:pt x="9" y="28"/>
                      <a:pt x="12" y="30"/>
                    </a:cubicBezTo>
                    <a:cubicBezTo>
                      <a:pt x="20" y="37"/>
                      <a:pt x="29" y="43"/>
                      <a:pt x="38" y="49"/>
                    </a:cubicBezTo>
                    <a:cubicBezTo>
                      <a:pt x="52" y="58"/>
                      <a:pt x="75" y="81"/>
                      <a:pt x="93" y="78"/>
                    </a:cubicBezTo>
                    <a:cubicBezTo>
                      <a:pt x="101" y="76"/>
                      <a:pt x="108" y="65"/>
                      <a:pt x="10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80" name="Picture 6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rot="2505726">
            <a:off x="6991637" y="2341914"/>
            <a:ext cx="674589" cy="356297"/>
          </a:xfrm>
          <a:prstGeom prst="rect">
            <a:avLst/>
          </a:prstGeom>
        </p:spPr>
      </p:pic>
      <p:pic>
        <p:nvPicPr>
          <p:cNvPr id="81" name="Picture 6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rot="4202034">
            <a:off x="6377287" y="3214317"/>
            <a:ext cx="674589" cy="356297"/>
          </a:xfrm>
          <a:prstGeom prst="rect">
            <a:avLst/>
          </a:prstGeom>
        </p:spPr>
      </p:pic>
      <p:pic>
        <p:nvPicPr>
          <p:cNvPr id="82" name="Picture 6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rot="7121805">
            <a:off x="5249542" y="3253622"/>
            <a:ext cx="674589" cy="356297"/>
          </a:xfrm>
          <a:prstGeom prst="rect">
            <a:avLst/>
          </a:prstGeom>
        </p:spPr>
      </p:pic>
      <p:pic>
        <p:nvPicPr>
          <p:cNvPr id="83" name="Picture 6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rot="12493367">
            <a:off x="4601296" y="2418053"/>
            <a:ext cx="674589" cy="356297"/>
          </a:xfrm>
          <a:prstGeom prst="rect">
            <a:avLst/>
          </a:prstGeom>
        </p:spPr>
      </p:pic>
      <p:sp>
        <p:nvSpPr>
          <p:cNvPr id="86" name="Rectangle 3"/>
          <p:cNvSpPr txBox="1">
            <a:spLocks noChangeArrowheads="1"/>
          </p:cNvSpPr>
          <p:nvPr/>
        </p:nvSpPr>
        <p:spPr bwMode="auto">
          <a:xfrm>
            <a:off x="416008" y="2628801"/>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 comprehensive description of the chart above is entered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87" name="speed"/>
          <p:cNvSpPr txBox="1">
            <a:spLocks noChangeArrowheads="1"/>
          </p:cNvSpPr>
          <p:nvPr/>
        </p:nvSpPr>
        <p:spPr bwMode="auto">
          <a:xfrm>
            <a:off x="1501570" y="2186684"/>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Key work name one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88" name="Rectangle 3"/>
          <p:cNvSpPr txBox="1">
            <a:spLocks noChangeArrowheads="1"/>
          </p:cNvSpPr>
          <p:nvPr/>
        </p:nvSpPr>
        <p:spPr bwMode="auto">
          <a:xfrm>
            <a:off x="1641693" y="4447873"/>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gn="r">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 comprehensive description of the chart above is entered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89" name="speed"/>
          <p:cNvSpPr txBox="1">
            <a:spLocks noChangeArrowheads="1"/>
          </p:cNvSpPr>
          <p:nvPr/>
        </p:nvSpPr>
        <p:spPr bwMode="auto">
          <a:xfrm>
            <a:off x="2727255" y="4005756"/>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gn="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Key Work Name II</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90" name="Rectangle 3"/>
          <p:cNvSpPr txBox="1">
            <a:spLocks noChangeArrowheads="1"/>
          </p:cNvSpPr>
          <p:nvPr/>
        </p:nvSpPr>
        <p:spPr bwMode="auto">
          <a:xfrm>
            <a:off x="7818765" y="2531525"/>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 comprehensive description of the chart above is entered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91" name="speed"/>
          <p:cNvSpPr txBox="1">
            <a:spLocks noChangeArrowheads="1"/>
          </p:cNvSpPr>
          <p:nvPr/>
        </p:nvSpPr>
        <p:spPr bwMode="auto">
          <a:xfrm>
            <a:off x="7785638" y="2099132"/>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Key Work Name Four</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sp>
        <p:nvSpPr>
          <p:cNvPr id="92" name="Rectangle 3"/>
          <p:cNvSpPr txBox="1">
            <a:spLocks noChangeArrowheads="1"/>
          </p:cNvSpPr>
          <p:nvPr/>
        </p:nvSpPr>
        <p:spPr bwMode="auto">
          <a:xfrm>
            <a:off x="6923746" y="4457605"/>
            <a:ext cx="4133997" cy="270843"/>
          </a:xfrm>
          <a:prstGeom prst="rect">
            <a:avLst/>
          </a:prstGeom>
        </p:spPr>
        <p:txBody>
          <a:bodyPr wrap="square" lIns="0" tIns="0" rIns="0" bIns="0" anchor="t" anchorCtr="0">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lnSpc>
                <a:spcPct val="130000"/>
              </a:lnSpc>
              <a:defRPr/>
            </a:pPr>
            <a:r>
              <a:rPr lang="zh-CN" altLang="en-US" sz="1500" dirty="0">
                <a:solidFill>
                  <a:schemeClr val="bg1">
                    <a:lumMod val="85000"/>
                  </a:schemeClr>
                </a:solidFill>
                <a:latin typeface="方正兰亭纤黑简体" pitchFamily="65" charset="-122"/>
                <a:ea typeface="方正兰亭纤黑简体" pitchFamily="65" charset="-122"/>
                <a:cs typeface="Arial" panose="020B0604020202020204" pitchFamily="34" charset="0"/>
              </a:rPr>
              <a:t>A comprehensive description of the chart above is entered here.</a:t>
            </a:r>
            <a:endParaRPr lang="en-US" altLang="ko-KR" sz="1500" dirty="0">
              <a:solidFill>
                <a:schemeClr val="bg1">
                  <a:lumMod val="85000"/>
                </a:schemeClr>
              </a:solidFill>
              <a:latin typeface="方正兰亭纤黑简体" pitchFamily="65" charset="-122"/>
              <a:ea typeface="方正兰亭纤黑简体" pitchFamily="65" charset="-122"/>
            </a:endParaRPr>
          </a:p>
        </p:txBody>
      </p:sp>
      <p:sp>
        <p:nvSpPr>
          <p:cNvPr id="93" name="speed"/>
          <p:cNvSpPr txBox="1">
            <a:spLocks noChangeArrowheads="1"/>
          </p:cNvSpPr>
          <p:nvPr/>
        </p:nvSpPr>
        <p:spPr bwMode="auto">
          <a:xfrm>
            <a:off x="6958684" y="4015488"/>
            <a:ext cx="3022611" cy="36118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sp3d/>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a:lnSpc>
                <a:spcPct val="130000"/>
              </a:lnSpc>
              <a:buClr>
                <a:prstClr val="white"/>
              </a:buClr>
              <a:defRPr/>
            </a:pPr>
            <a:r>
              <a:rPr lang="zh-CN" altLang="en-US"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rPr>
              <a:t>Key Work Name Three</a:t>
            </a:r>
            <a:endParaRPr lang="en-US" altLang="ko-KR" sz="2000" b="1" dirty="0">
              <a:solidFill>
                <a:schemeClr val="bg1">
                  <a:lumMod val="85000"/>
                </a:schemeClr>
              </a:solidFill>
              <a:latin typeface="方正兰亭纤黑简体" pitchFamily="65" charset="-122"/>
              <a:ea typeface="方正兰亭纤黑简体" pitchFamily="65" charset="-122"/>
              <a:cs typeface="Arial" panose="020B0604020202020204" pitchFamily="34" charset="0"/>
            </a:endParaRPr>
          </a:p>
        </p:txBody>
      </p:sp>
      <p:grpSp>
        <p:nvGrpSpPr>
          <p:cNvPr id="4" name="组合 3"/>
          <p:cNvGrpSpPr/>
          <p:nvPr/>
        </p:nvGrpSpPr>
        <p:grpSpPr>
          <a:xfrm>
            <a:off x="5287443" y="1480530"/>
            <a:ext cx="1598394" cy="1598394"/>
            <a:chOff x="5287443" y="1480530"/>
            <a:chExt cx="1598394" cy="1598394"/>
          </a:xfrm>
        </p:grpSpPr>
        <p:sp>
          <p:nvSpPr>
            <p:cNvPr id="71" name="Oval 9"/>
            <p:cNvSpPr>
              <a:spLocks/>
            </p:cNvSpPr>
            <p:nvPr/>
          </p:nvSpPr>
          <p:spPr bwMode="auto">
            <a:xfrm>
              <a:off x="5287443" y="1480530"/>
              <a:ext cx="1598394" cy="1598394"/>
            </a:xfrm>
            <a:prstGeom prst="ellipse">
              <a:avLst/>
            </a:prstGeom>
            <a:blipFill dpi="0" rotWithShape="1">
              <a:blip r:embed="rId4">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2" rIns="91426" bIns="45712" rtlCol="0" anchor="ctr"/>
            <a:lstStyle/>
            <a:p>
              <a:pPr algn="ctr"/>
              <a:endParaRPr lang="en-US" sz="2000" dirty="0">
                <a:solidFill>
                  <a:schemeClr val="accent4">
                    <a:lumMod val="20000"/>
                    <a:lumOff val="80000"/>
                  </a:schemeClr>
                </a:solidFill>
                <a:latin typeface="方正兰亭纤黑简体" pitchFamily="65" charset="-122"/>
                <a:ea typeface="方正兰亭纤黑简体" pitchFamily="65" charset="-122"/>
                <a:sym typeface="National First Font" charset="0"/>
              </a:endParaRPr>
            </a:p>
          </p:txBody>
        </p:sp>
        <p:sp>
          <p:nvSpPr>
            <p:cNvPr id="3" name="矩形 2"/>
            <p:cNvSpPr/>
            <p:nvPr/>
          </p:nvSpPr>
          <p:spPr>
            <a:xfrm>
              <a:off x="5296282" y="1842237"/>
              <a:ext cx="1565805" cy="853632"/>
            </a:xfrm>
            <a:prstGeom prst="rect">
              <a:avLst/>
            </a:prstGeom>
          </p:spPr>
          <p:txBody>
            <a:bodyPr wrap="square">
              <a:spAutoFit/>
            </a:bodyPr>
            <a:lstStyle/>
            <a:p>
              <a:pPr algn="ctr">
                <a:lnSpc>
                  <a:spcPct val="130000"/>
                </a:lnSpc>
              </a:pPr>
              <a:r>
                <a:rPr lang="zh-CN" altLang="en-US" sz="2000" dirty="0">
                  <a:solidFill>
                    <a:schemeClr val="accent4">
                      <a:lumMod val="20000"/>
                      <a:lumOff val="80000"/>
                    </a:schemeClr>
                  </a:solidFill>
                  <a:latin typeface="方正兰亭纤黑简体" pitchFamily="65" charset="-122"/>
                  <a:ea typeface="方正兰亭纤黑简体" pitchFamily="65" charset="-122"/>
                  <a:sym typeface="National First Font" charset="0"/>
                </a:rPr>
                <a:t>Four</a:t>
              </a:r>
              <a:endParaRPr lang="en-US" altLang="zh-CN" sz="2000" dirty="0">
                <a:solidFill>
                  <a:schemeClr val="accent4">
                    <a:lumMod val="20000"/>
                    <a:lumOff val="80000"/>
                  </a:schemeClr>
                </a:solidFill>
                <a:latin typeface="方正兰亭纤黑简体" pitchFamily="65" charset="-122"/>
                <a:ea typeface="方正兰亭纤黑简体" pitchFamily="65" charset="-122"/>
                <a:sym typeface="National First Font" charset="0"/>
              </a:endParaRPr>
            </a:p>
            <a:p>
              <a:pPr algn="ctr">
                <a:lnSpc>
                  <a:spcPct val="130000"/>
                </a:lnSpc>
              </a:pPr>
              <a:r>
                <a:rPr lang="zh-CN" altLang="en-US" sz="2000" dirty="0">
                  <a:solidFill>
                    <a:schemeClr val="accent4">
                      <a:lumMod val="20000"/>
                      <a:lumOff val="80000"/>
                    </a:schemeClr>
                  </a:solidFill>
                  <a:latin typeface="方正兰亭纤黑简体" pitchFamily="65" charset="-122"/>
                  <a:ea typeface="方正兰亭纤黑简体" pitchFamily="65" charset="-122"/>
                  <a:sym typeface="National First Font" charset="0"/>
                </a:rPr>
                <a:t>Key work</a:t>
              </a:r>
              <a:endParaRPr lang="en-US" altLang="zh-CN" sz="2000" dirty="0">
                <a:solidFill>
                  <a:schemeClr val="accent4">
                    <a:lumMod val="20000"/>
                    <a:lumOff val="80000"/>
                  </a:schemeClr>
                </a:solidFill>
                <a:latin typeface="方正兰亭纤黑简体" pitchFamily="65" charset="-122"/>
                <a:ea typeface="方正兰亭纤黑简体" pitchFamily="65" charset="-122"/>
                <a:sym typeface="National First Font" charset="0"/>
              </a:endParaRPr>
            </a:p>
          </p:txBody>
        </p:sp>
      </p:grpSp>
    </p:spTree>
    <p:extLst>
      <p:ext uri="{BB962C8B-B14F-4D97-AF65-F5344CB8AC3E}">
        <p14:creationId xmlns:p14="http://schemas.microsoft.com/office/powerpoint/2010/main" val="214937930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grpId="0" nodeType="withEffect">
                                  <p:stCondLst>
                                    <p:cond delay="3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800"/>
                            </p:stCondLst>
                            <p:childTnLst>
                              <p:par>
                                <p:cTn id="14" presetID="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par>
                          <p:cTn id="18" fill="hold">
                            <p:stCondLst>
                              <p:cond delay="1300"/>
                            </p:stCondLst>
                            <p:childTnLst>
                              <p:par>
                                <p:cTn id="19" presetID="22" presetClass="entr" presetSubtype="2"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right)">
                                      <p:cBhvr>
                                        <p:cTn id="21" dur="500"/>
                                        <p:tgtEl>
                                          <p:spTgt spid="83"/>
                                        </p:tgtEl>
                                      </p:cBhvr>
                                    </p:animEffect>
                                  </p:childTnLst>
                                </p:cTn>
                              </p:par>
                              <p:par>
                                <p:cTn id="22" presetID="22" presetClass="entr" presetSubtype="1" fill="hold"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up)">
                                      <p:cBhvr>
                                        <p:cTn id="24" dur="500"/>
                                        <p:tgtEl>
                                          <p:spTgt spid="82"/>
                                        </p:tgtEl>
                                      </p:cBhvr>
                                    </p:animEffect>
                                  </p:childTnLst>
                                </p:cTn>
                              </p:par>
                              <p:par>
                                <p:cTn id="25" presetID="22" presetClass="entr" presetSubtype="1"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up)">
                                      <p:cBhvr>
                                        <p:cTn id="27" dur="500"/>
                                        <p:tgtEl>
                                          <p:spTgt spid="81"/>
                                        </p:tgtEl>
                                      </p:cBhvr>
                                    </p:animEffect>
                                  </p:childTnLst>
                                </p:cTn>
                              </p:par>
                              <p:par>
                                <p:cTn id="28" presetID="22" presetClass="entr" presetSubtype="8"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left)">
                                      <p:cBhvr>
                                        <p:cTn id="30" dur="500"/>
                                        <p:tgtEl>
                                          <p:spTgt spid="80"/>
                                        </p:tgtEl>
                                      </p:cBhvr>
                                    </p:animEffect>
                                  </p:childTnLst>
                                </p:cTn>
                              </p:par>
                            </p:childTnLst>
                          </p:cTn>
                        </p:par>
                        <p:par>
                          <p:cTn id="31" fill="hold">
                            <p:stCondLst>
                              <p:cond delay="1800"/>
                            </p:stCondLst>
                            <p:childTnLst>
                              <p:par>
                                <p:cTn id="32" presetID="47" presetClass="entr" presetSubtype="0" fill="hold" grpId="0" nodeType="afterEffect">
                                  <p:stCondLst>
                                    <p:cond delay="0"/>
                                  </p:stCondLst>
                                  <p:iterate type="lt">
                                    <p:tmPct val="10000"/>
                                  </p:iterate>
                                  <p:childTnLst>
                                    <p:set>
                                      <p:cBhvr>
                                        <p:cTn id="33" dur="1" fill="hold">
                                          <p:stCondLst>
                                            <p:cond delay="0"/>
                                          </p:stCondLst>
                                        </p:cTn>
                                        <p:tgtEl>
                                          <p:spTgt spid="87"/>
                                        </p:tgtEl>
                                        <p:attrNameLst>
                                          <p:attrName>style.visibility</p:attrName>
                                        </p:attrNameLst>
                                      </p:cBhvr>
                                      <p:to>
                                        <p:strVal val="visible"/>
                                      </p:to>
                                    </p:set>
                                    <p:animEffect transition="in" filter="fade">
                                      <p:cBhvr>
                                        <p:cTn id="34" dur="600"/>
                                        <p:tgtEl>
                                          <p:spTgt spid="87"/>
                                        </p:tgtEl>
                                      </p:cBhvr>
                                    </p:animEffect>
                                    <p:anim calcmode="lin" valueType="num">
                                      <p:cBhvr>
                                        <p:cTn id="35" dur="600" fill="hold"/>
                                        <p:tgtEl>
                                          <p:spTgt spid="87"/>
                                        </p:tgtEl>
                                        <p:attrNameLst>
                                          <p:attrName>ppt_x</p:attrName>
                                        </p:attrNameLst>
                                      </p:cBhvr>
                                      <p:tavLst>
                                        <p:tav tm="0">
                                          <p:val>
                                            <p:strVal val="#ppt_x"/>
                                          </p:val>
                                        </p:tav>
                                        <p:tav tm="100000">
                                          <p:val>
                                            <p:strVal val="#ppt_x"/>
                                          </p:val>
                                        </p:tav>
                                      </p:tavLst>
                                    </p:anim>
                                    <p:anim calcmode="lin" valueType="num">
                                      <p:cBhvr>
                                        <p:cTn id="36" dur="600" fill="hold"/>
                                        <p:tgtEl>
                                          <p:spTgt spid="87"/>
                                        </p:tgtEl>
                                        <p:attrNameLst>
                                          <p:attrName>ppt_y</p:attrName>
                                        </p:attrNameLst>
                                      </p:cBhvr>
                                      <p:tavLst>
                                        <p:tav tm="0">
                                          <p:val>
                                            <p:strVal val="#ppt_y-.1"/>
                                          </p:val>
                                        </p:tav>
                                        <p:tav tm="100000">
                                          <p:val>
                                            <p:strVal val="#ppt_y"/>
                                          </p:val>
                                        </p:tav>
                                      </p:tavLst>
                                    </p:anim>
                                  </p:childTnLst>
                                </p:cTn>
                              </p:par>
                              <p:par>
                                <p:cTn id="37" presetID="22" presetClass="entr" presetSubtype="2" fill="hold" grpId="0" nodeType="withEffect">
                                  <p:stCondLst>
                                    <p:cond delay="50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childTnLst>
                          </p:cTn>
                        </p:par>
                        <p:par>
                          <p:cTn id="40" fill="hold">
                            <p:stCondLst>
                              <p:cond delay="2800"/>
                            </p:stCondLst>
                            <p:childTnLst>
                              <p:par>
                                <p:cTn id="41" presetID="47" presetClass="entr" presetSubtype="0" fill="hold" grpId="0" nodeType="afterEffect">
                                  <p:stCondLst>
                                    <p:cond delay="0"/>
                                  </p:stCondLst>
                                  <p:iterate type="lt">
                                    <p:tmPct val="10000"/>
                                  </p:iterate>
                                  <p:childTnLst>
                                    <p:set>
                                      <p:cBhvr>
                                        <p:cTn id="42" dur="1" fill="hold">
                                          <p:stCondLst>
                                            <p:cond delay="0"/>
                                          </p:stCondLst>
                                        </p:cTn>
                                        <p:tgtEl>
                                          <p:spTgt spid="89"/>
                                        </p:tgtEl>
                                        <p:attrNameLst>
                                          <p:attrName>style.visibility</p:attrName>
                                        </p:attrNameLst>
                                      </p:cBhvr>
                                      <p:to>
                                        <p:strVal val="visible"/>
                                      </p:to>
                                    </p:set>
                                    <p:animEffect transition="in" filter="fade">
                                      <p:cBhvr>
                                        <p:cTn id="43" dur="600"/>
                                        <p:tgtEl>
                                          <p:spTgt spid="89"/>
                                        </p:tgtEl>
                                      </p:cBhvr>
                                    </p:animEffect>
                                    <p:anim calcmode="lin" valueType="num">
                                      <p:cBhvr>
                                        <p:cTn id="44" dur="600" fill="hold"/>
                                        <p:tgtEl>
                                          <p:spTgt spid="89"/>
                                        </p:tgtEl>
                                        <p:attrNameLst>
                                          <p:attrName>ppt_x</p:attrName>
                                        </p:attrNameLst>
                                      </p:cBhvr>
                                      <p:tavLst>
                                        <p:tav tm="0">
                                          <p:val>
                                            <p:strVal val="#ppt_x"/>
                                          </p:val>
                                        </p:tav>
                                        <p:tav tm="100000">
                                          <p:val>
                                            <p:strVal val="#ppt_x"/>
                                          </p:val>
                                        </p:tav>
                                      </p:tavLst>
                                    </p:anim>
                                    <p:anim calcmode="lin" valueType="num">
                                      <p:cBhvr>
                                        <p:cTn id="45" dur="600" fill="hold"/>
                                        <p:tgtEl>
                                          <p:spTgt spid="89"/>
                                        </p:tgtEl>
                                        <p:attrNameLst>
                                          <p:attrName>ppt_y</p:attrName>
                                        </p:attrNameLst>
                                      </p:cBhvr>
                                      <p:tavLst>
                                        <p:tav tm="0">
                                          <p:val>
                                            <p:strVal val="#ppt_y-.1"/>
                                          </p:val>
                                        </p:tav>
                                        <p:tav tm="100000">
                                          <p:val>
                                            <p:strVal val="#ppt_y"/>
                                          </p:val>
                                        </p:tav>
                                      </p:tavLst>
                                    </p:anim>
                                  </p:childTnLst>
                                </p:cTn>
                              </p:par>
                              <p:par>
                                <p:cTn id="46" presetID="22" presetClass="entr" presetSubtype="2" fill="hold" grpId="0" nodeType="withEffect">
                                  <p:stCondLst>
                                    <p:cond delay="500"/>
                                  </p:stCondLst>
                                  <p:childTnLst>
                                    <p:set>
                                      <p:cBhvr>
                                        <p:cTn id="47" dur="1" fill="hold">
                                          <p:stCondLst>
                                            <p:cond delay="0"/>
                                          </p:stCondLst>
                                        </p:cTn>
                                        <p:tgtEl>
                                          <p:spTgt spid="88"/>
                                        </p:tgtEl>
                                        <p:attrNameLst>
                                          <p:attrName>style.visibility</p:attrName>
                                        </p:attrNameLst>
                                      </p:cBhvr>
                                      <p:to>
                                        <p:strVal val="visible"/>
                                      </p:to>
                                    </p:set>
                                    <p:animEffect transition="in" filter="wipe(right)">
                                      <p:cBhvr>
                                        <p:cTn id="48" dur="500"/>
                                        <p:tgtEl>
                                          <p:spTgt spid="88"/>
                                        </p:tgtEl>
                                      </p:cBhvr>
                                    </p:animEffect>
                                  </p:childTnLst>
                                </p:cTn>
                              </p:par>
                            </p:childTnLst>
                          </p:cTn>
                        </p:par>
                        <p:par>
                          <p:cTn id="49" fill="hold">
                            <p:stCondLst>
                              <p:cond delay="3800"/>
                            </p:stCondLst>
                            <p:childTnLst>
                              <p:par>
                                <p:cTn id="50" presetID="47" presetClass="entr" presetSubtype="0" fill="hold" grpId="0" nodeType="afterEffect">
                                  <p:stCondLst>
                                    <p:cond delay="0"/>
                                  </p:stCondLst>
                                  <p:iterate type="lt">
                                    <p:tmPct val="10000"/>
                                  </p:iterate>
                                  <p:childTnLst>
                                    <p:set>
                                      <p:cBhvr>
                                        <p:cTn id="51" dur="1" fill="hold">
                                          <p:stCondLst>
                                            <p:cond delay="0"/>
                                          </p:stCondLst>
                                        </p:cTn>
                                        <p:tgtEl>
                                          <p:spTgt spid="93"/>
                                        </p:tgtEl>
                                        <p:attrNameLst>
                                          <p:attrName>style.visibility</p:attrName>
                                        </p:attrNameLst>
                                      </p:cBhvr>
                                      <p:to>
                                        <p:strVal val="visible"/>
                                      </p:to>
                                    </p:set>
                                    <p:animEffect transition="in" filter="fade">
                                      <p:cBhvr>
                                        <p:cTn id="52" dur="600"/>
                                        <p:tgtEl>
                                          <p:spTgt spid="93"/>
                                        </p:tgtEl>
                                      </p:cBhvr>
                                    </p:animEffect>
                                    <p:anim calcmode="lin" valueType="num">
                                      <p:cBhvr>
                                        <p:cTn id="53" dur="600" fill="hold"/>
                                        <p:tgtEl>
                                          <p:spTgt spid="93"/>
                                        </p:tgtEl>
                                        <p:attrNameLst>
                                          <p:attrName>ppt_x</p:attrName>
                                        </p:attrNameLst>
                                      </p:cBhvr>
                                      <p:tavLst>
                                        <p:tav tm="0">
                                          <p:val>
                                            <p:strVal val="#ppt_x"/>
                                          </p:val>
                                        </p:tav>
                                        <p:tav tm="100000">
                                          <p:val>
                                            <p:strVal val="#ppt_x"/>
                                          </p:val>
                                        </p:tav>
                                      </p:tavLst>
                                    </p:anim>
                                    <p:anim calcmode="lin" valueType="num">
                                      <p:cBhvr>
                                        <p:cTn id="54" dur="600" fill="hold"/>
                                        <p:tgtEl>
                                          <p:spTgt spid="93"/>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500"/>
                                  </p:stCondLst>
                                  <p:childTnLst>
                                    <p:set>
                                      <p:cBhvr>
                                        <p:cTn id="56" dur="1" fill="hold">
                                          <p:stCondLst>
                                            <p:cond delay="0"/>
                                          </p:stCondLst>
                                        </p:cTn>
                                        <p:tgtEl>
                                          <p:spTgt spid="92"/>
                                        </p:tgtEl>
                                        <p:attrNameLst>
                                          <p:attrName>style.visibility</p:attrName>
                                        </p:attrNameLst>
                                      </p:cBhvr>
                                      <p:to>
                                        <p:strVal val="visible"/>
                                      </p:to>
                                    </p:set>
                                    <p:animEffect transition="in" filter="wipe(left)">
                                      <p:cBhvr>
                                        <p:cTn id="57" dur="500"/>
                                        <p:tgtEl>
                                          <p:spTgt spid="92"/>
                                        </p:tgtEl>
                                      </p:cBhvr>
                                    </p:animEffect>
                                  </p:childTnLst>
                                </p:cTn>
                              </p:par>
                            </p:childTnLst>
                          </p:cTn>
                        </p:par>
                        <p:par>
                          <p:cTn id="58" fill="hold">
                            <p:stCondLst>
                              <p:cond delay="4800"/>
                            </p:stCondLst>
                            <p:childTnLst>
                              <p:par>
                                <p:cTn id="59" presetID="47" presetClass="entr" presetSubtype="0" fill="hold" grpId="0" nodeType="afterEffect">
                                  <p:stCondLst>
                                    <p:cond delay="0"/>
                                  </p:stCondLst>
                                  <p:iterate type="lt">
                                    <p:tmPct val="10000"/>
                                  </p:iterate>
                                  <p:childTnLst>
                                    <p:set>
                                      <p:cBhvr>
                                        <p:cTn id="60" dur="1" fill="hold">
                                          <p:stCondLst>
                                            <p:cond delay="0"/>
                                          </p:stCondLst>
                                        </p:cTn>
                                        <p:tgtEl>
                                          <p:spTgt spid="91"/>
                                        </p:tgtEl>
                                        <p:attrNameLst>
                                          <p:attrName>style.visibility</p:attrName>
                                        </p:attrNameLst>
                                      </p:cBhvr>
                                      <p:to>
                                        <p:strVal val="visible"/>
                                      </p:to>
                                    </p:set>
                                    <p:animEffect transition="in" filter="fade">
                                      <p:cBhvr>
                                        <p:cTn id="61" dur="600"/>
                                        <p:tgtEl>
                                          <p:spTgt spid="91"/>
                                        </p:tgtEl>
                                      </p:cBhvr>
                                    </p:animEffect>
                                    <p:anim calcmode="lin" valueType="num">
                                      <p:cBhvr>
                                        <p:cTn id="62" dur="600" fill="hold"/>
                                        <p:tgtEl>
                                          <p:spTgt spid="91"/>
                                        </p:tgtEl>
                                        <p:attrNameLst>
                                          <p:attrName>ppt_x</p:attrName>
                                        </p:attrNameLst>
                                      </p:cBhvr>
                                      <p:tavLst>
                                        <p:tav tm="0">
                                          <p:val>
                                            <p:strVal val="#ppt_x"/>
                                          </p:val>
                                        </p:tav>
                                        <p:tav tm="100000">
                                          <p:val>
                                            <p:strVal val="#ppt_x"/>
                                          </p:val>
                                        </p:tav>
                                      </p:tavLst>
                                    </p:anim>
                                    <p:anim calcmode="lin" valueType="num">
                                      <p:cBhvr>
                                        <p:cTn id="63" dur="600" fill="hold"/>
                                        <p:tgtEl>
                                          <p:spTgt spid="91"/>
                                        </p:tgtEl>
                                        <p:attrNameLst>
                                          <p:attrName>ppt_y</p:attrName>
                                        </p:attrNameLst>
                                      </p:cBhvr>
                                      <p:tavLst>
                                        <p:tav tm="0">
                                          <p:val>
                                            <p:strVal val="#ppt_y-.1"/>
                                          </p:val>
                                        </p:tav>
                                        <p:tav tm="100000">
                                          <p:val>
                                            <p:strVal val="#ppt_y"/>
                                          </p:val>
                                        </p:tav>
                                      </p:tavLst>
                                    </p:anim>
                                  </p:childTnLst>
                                </p:cTn>
                              </p:par>
                              <p:par>
                                <p:cTn id="64" presetID="22" presetClass="entr" presetSubtype="8" fill="hold" grpId="0" nodeType="withEffect">
                                  <p:stCondLst>
                                    <p:cond delay="500"/>
                                  </p:stCondLst>
                                  <p:childTnLst>
                                    <p:set>
                                      <p:cBhvr>
                                        <p:cTn id="65" dur="1" fill="hold">
                                          <p:stCondLst>
                                            <p:cond delay="0"/>
                                          </p:stCondLst>
                                        </p:cTn>
                                        <p:tgtEl>
                                          <p:spTgt spid="90"/>
                                        </p:tgtEl>
                                        <p:attrNameLst>
                                          <p:attrName>style.visibility</p:attrName>
                                        </p:attrNameLst>
                                      </p:cBhvr>
                                      <p:to>
                                        <p:strVal val="visible"/>
                                      </p:to>
                                    </p:set>
                                    <p:animEffect transition="in" filter="wipe(left)">
                                      <p:cBhvr>
                                        <p:cTn id="6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6" grpId="0"/>
      <p:bldP spid="87" grpId="0"/>
      <p:bldP spid="88" grpId="0"/>
      <p:bldP spid="89" grpId="0"/>
      <p:bldP spid="90" grpId="0"/>
      <p:bldP spid="91" grpId="0"/>
      <p:bldP spid="92" grpId="0"/>
      <p:bldP spid="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4949" y="3299794"/>
            <a:ext cx="4565513" cy="45719"/>
          </a:xfrm>
          <a:prstGeom prst="rect">
            <a:avLst/>
          </a:prstGeom>
        </p:spPr>
      </p:pic>
      <p:pic>
        <p:nvPicPr>
          <p:cNvPr id="7" name="Picture 6"/>
          <p:cNvPicPr>
            <a:picLocks noChangeAspect="1"/>
          </p:cNvPicPr>
          <p:nvPr/>
        </p:nvPicPr>
        <p:blipFill>
          <a:blip r:embed="rId4" cstate="email">
            <a:lum contrast="-77000"/>
            <a:extLst>
              <a:ext uri="{28A0092B-C50C-407E-A947-70E740481C1C}">
                <a14:useLocalDpi xmlns:a14="http://schemas.microsoft.com/office/drawing/2010/main"/>
              </a:ext>
            </a:extLst>
          </a:blip>
          <a:stretch>
            <a:fillRect/>
          </a:stretch>
        </p:blipFill>
        <p:spPr>
          <a:xfrm rot="4041207">
            <a:off x="216709" y="6009733"/>
            <a:ext cx="1305986" cy="513540"/>
          </a:xfrm>
          <a:prstGeom prst="rect">
            <a:avLst/>
          </a:prstGeom>
        </p:spPr>
      </p:pic>
      <p:pic>
        <p:nvPicPr>
          <p:cNvPr id="9" name="Picture 8"/>
          <p:cNvPicPr>
            <a:picLocks noChangeAspect="1"/>
          </p:cNvPicPr>
          <p:nvPr/>
        </p:nvPicPr>
        <p:blipFill>
          <a:blip r:embed="rId5" cstate="email">
            <a:lum contrast="-77000"/>
            <a:extLst>
              <a:ext uri="{28A0092B-C50C-407E-A947-70E740481C1C}">
                <a14:useLocalDpi xmlns:a14="http://schemas.microsoft.com/office/drawing/2010/main"/>
              </a:ext>
            </a:extLst>
          </a:blip>
          <a:stretch>
            <a:fillRect/>
          </a:stretch>
        </p:blipFill>
        <p:spPr>
          <a:xfrm rot="20399591">
            <a:off x="4426040" y="415401"/>
            <a:ext cx="1997703" cy="194090"/>
          </a:xfrm>
          <a:prstGeom prst="rect">
            <a:avLst/>
          </a:prstGeom>
        </p:spPr>
      </p:pic>
      <p:pic>
        <p:nvPicPr>
          <p:cNvPr id="10" name="Picture 9"/>
          <p:cNvPicPr>
            <a:picLocks noChangeAspect="1"/>
          </p:cNvPicPr>
          <p:nvPr/>
        </p:nvPicPr>
        <p:blipFill>
          <a:blip r:embed="rId6" cstate="email">
            <a:lum contrast="-77000"/>
            <a:extLst>
              <a:ext uri="{28A0092B-C50C-407E-A947-70E740481C1C}">
                <a14:useLocalDpi xmlns:a14="http://schemas.microsoft.com/office/drawing/2010/main"/>
              </a:ext>
            </a:extLst>
          </a:blip>
          <a:stretch>
            <a:fillRect/>
          </a:stretch>
        </p:blipFill>
        <p:spPr>
          <a:xfrm>
            <a:off x="1386164" y="6257838"/>
            <a:ext cx="641565" cy="539093"/>
          </a:xfrm>
          <a:prstGeom prst="rect">
            <a:avLst/>
          </a:prstGeom>
        </p:spPr>
      </p:pic>
      <p:pic>
        <p:nvPicPr>
          <p:cNvPr id="11" name="Picture 10"/>
          <p:cNvPicPr>
            <a:picLocks noChangeAspect="1"/>
          </p:cNvPicPr>
          <p:nvPr/>
        </p:nvPicPr>
        <p:blipFill>
          <a:blip r:embed="rId7" cstate="email">
            <a:lum contrast="-77000"/>
            <a:extLst>
              <a:ext uri="{28A0092B-C50C-407E-A947-70E740481C1C}">
                <a14:useLocalDpi xmlns:a14="http://schemas.microsoft.com/office/drawing/2010/main"/>
              </a:ext>
            </a:extLst>
          </a:blip>
          <a:stretch>
            <a:fillRect/>
          </a:stretch>
        </p:blipFill>
        <p:spPr>
          <a:xfrm rot="1956956">
            <a:off x="9678120" y="1356388"/>
            <a:ext cx="1543050" cy="709657"/>
          </a:xfrm>
          <a:prstGeom prst="rect">
            <a:avLst/>
          </a:prstGeom>
        </p:spPr>
      </p:pic>
      <p:pic>
        <p:nvPicPr>
          <p:cNvPr id="12" name="Picture 11"/>
          <p:cNvPicPr>
            <a:picLocks noChangeAspect="1"/>
          </p:cNvPicPr>
          <p:nvPr/>
        </p:nvPicPr>
        <p:blipFill>
          <a:blip r:embed="rId8" cstate="email">
            <a:lum contrast="-77000"/>
            <a:extLst>
              <a:ext uri="{28A0092B-C50C-407E-A947-70E740481C1C}">
                <a14:useLocalDpi xmlns:a14="http://schemas.microsoft.com/office/drawing/2010/main"/>
              </a:ext>
            </a:extLst>
          </a:blip>
          <a:stretch>
            <a:fillRect/>
          </a:stretch>
        </p:blipFill>
        <p:spPr>
          <a:xfrm rot="2462126">
            <a:off x="9825422" y="2413604"/>
            <a:ext cx="664380" cy="682144"/>
          </a:xfrm>
          <a:prstGeom prst="rect">
            <a:avLst/>
          </a:prstGeom>
        </p:spPr>
      </p:pic>
      <p:pic>
        <p:nvPicPr>
          <p:cNvPr id="13" name="Picture 12"/>
          <p:cNvPicPr>
            <a:picLocks noChangeAspect="1"/>
          </p:cNvPicPr>
          <p:nvPr/>
        </p:nvPicPr>
        <p:blipFill>
          <a:blip r:embed="rId9" cstate="email">
            <a:lum contrast="-77000"/>
            <a:extLst>
              <a:ext uri="{28A0092B-C50C-407E-A947-70E740481C1C}">
                <a14:useLocalDpi xmlns:a14="http://schemas.microsoft.com/office/drawing/2010/main"/>
              </a:ext>
            </a:extLst>
          </a:blip>
          <a:stretch>
            <a:fillRect/>
          </a:stretch>
        </p:blipFill>
        <p:spPr>
          <a:xfrm>
            <a:off x="294365" y="4961921"/>
            <a:ext cx="659531" cy="605048"/>
          </a:xfrm>
          <a:prstGeom prst="rect">
            <a:avLst/>
          </a:prstGeom>
        </p:spPr>
      </p:pic>
      <p:pic>
        <p:nvPicPr>
          <p:cNvPr id="14" name="Picture 13"/>
          <p:cNvPicPr>
            <a:picLocks noChangeAspect="1"/>
          </p:cNvPicPr>
          <p:nvPr/>
        </p:nvPicPr>
        <p:blipFill>
          <a:blip r:embed="rId10" cstate="email">
            <a:lum contrast="-77000"/>
            <a:extLst>
              <a:ext uri="{28A0092B-C50C-407E-A947-70E740481C1C}">
                <a14:useLocalDpi xmlns:a14="http://schemas.microsoft.com/office/drawing/2010/main"/>
              </a:ext>
            </a:extLst>
          </a:blip>
          <a:stretch>
            <a:fillRect/>
          </a:stretch>
        </p:blipFill>
        <p:spPr>
          <a:xfrm rot="20603609">
            <a:off x="11079116" y="3806872"/>
            <a:ext cx="1083263" cy="921396"/>
          </a:xfrm>
          <a:prstGeom prst="rect">
            <a:avLst/>
          </a:prstGeom>
        </p:spPr>
      </p:pic>
      <p:pic>
        <p:nvPicPr>
          <p:cNvPr id="15" name="Picture 14"/>
          <p:cNvPicPr>
            <a:picLocks noChangeAspect="1"/>
          </p:cNvPicPr>
          <p:nvPr/>
        </p:nvPicPr>
        <p:blipFill>
          <a:blip r:embed="rId11" cstate="email">
            <a:lum contrast="-77000"/>
            <a:extLst>
              <a:ext uri="{28A0092B-C50C-407E-A947-70E740481C1C}">
                <a14:useLocalDpi xmlns:a14="http://schemas.microsoft.com/office/drawing/2010/main"/>
              </a:ext>
            </a:extLst>
          </a:blip>
          <a:stretch>
            <a:fillRect/>
          </a:stretch>
        </p:blipFill>
        <p:spPr>
          <a:xfrm rot="20317360">
            <a:off x="-27739" y="2026217"/>
            <a:ext cx="1762425" cy="180453"/>
          </a:xfrm>
          <a:prstGeom prst="rect">
            <a:avLst/>
          </a:prstGeom>
        </p:spPr>
      </p:pic>
      <p:pic>
        <p:nvPicPr>
          <p:cNvPr id="16" name="Picture 15"/>
          <p:cNvPicPr>
            <a:picLocks noChangeAspect="1"/>
          </p:cNvPicPr>
          <p:nvPr/>
        </p:nvPicPr>
        <p:blipFill>
          <a:blip r:embed="rId12" cstate="email">
            <a:lum contrast="-77000"/>
            <a:extLst>
              <a:ext uri="{28A0092B-C50C-407E-A947-70E740481C1C}">
                <a14:useLocalDpi xmlns:a14="http://schemas.microsoft.com/office/drawing/2010/main"/>
              </a:ext>
            </a:extLst>
          </a:blip>
          <a:stretch>
            <a:fillRect/>
          </a:stretch>
        </p:blipFill>
        <p:spPr>
          <a:xfrm>
            <a:off x="1725566" y="1596961"/>
            <a:ext cx="395334" cy="370625"/>
          </a:xfrm>
          <a:prstGeom prst="rect">
            <a:avLst/>
          </a:prstGeom>
        </p:spPr>
      </p:pic>
      <p:pic>
        <p:nvPicPr>
          <p:cNvPr id="17" name="Picture 16"/>
          <p:cNvPicPr>
            <a:picLocks noChangeAspect="1"/>
          </p:cNvPicPr>
          <p:nvPr/>
        </p:nvPicPr>
        <p:blipFill>
          <a:blip r:embed="rId13" cstate="email">
            <a:lum contrast="-77000"/>
            <a:extLst>
              <a:ext uri="{28A0092B-C50C-407E-A947-70E740481C1C}">
                <a14:useLocalDpi xmlns:a14="http://schemas.microsoft.com/office/drawing/2010/main"/>
              </a:ext>
            </a:extLst>
          </a:blip>
          <a:stretch>
            <a:fillRect/>
          </a:stretch>
        </p:blipFill>
        <p:spPr>
          <a:xfrm rot="20602784">
            <a:off x="3989227" y="761848"/>
            <a:ext cx="397146" cy="524696"/>
          </a:xfrm>
          <a:prstGeom prst="rect">
            <a:avLst/>
          </a:prstGeom>
        </p:spPr>
      </p:pic>
      <p:pic>
        <p:nvPicPr>
          <p:cNvPr id="18" name="Picture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06406" y="5978322"/>
            <a:ext cx="971258" cy="789915"/>
          </a:xfrm>
          <a:prstGeom prst="rect">
            <a:avLst/>
          </a:prstGeom>
        </p:spPr>
      </p:pic>
      <p:pic>
        <p:nvPicPr>
          <p:cNvPr id="20" name="Picture 19"/>
          <p:cNvPicPr>
            <a:picLocks noChangeAspect="1"/>
          </p:cNvPicPr>
          <p:nvPr/>
        </p:nvPicPr>
        <p:blipFill rotWithShape="1">
          <a:blip r:embed="rId15" cstate="email">
            <a:extLst>
              <a:ext uri="{BEBA8EAE-BF5A-486C-A8C5-ECC9F3942E4B}">
                <a14:imgProps xmlns:a14="http://schemas.microsoft.com/office/drawing/2010/main">
                  <a14:imgLayer r:embed="rId16">
                    <a14:imgEffect>
                      <a14:colorTemperature colorTemp="5900"/>
                    </a14:imgEffect>
                  </a14:imgLayer>
                </a14:imgProps>
              </a:ext>
              <a:ext uri="{28A0092B-C50C-407E-A947-70E740481C1C}">
                <a14:useLocalDpi xmlns:a14="http://schemas.microsoft.com/office/drawing/2010/main"/>
              </a:ext>
            </a:extLst>
          </a:blip>
          <a:srcRect/>
          <a:stretch/>
        </p:blipFill>
        <p:spPr>
          <a:xfrm>
            <a:off x="5782507" y="2978822"/>
            <a:ext cx="5766738" cy="3879178"/>
          </a:xfrm>
          <a:prstGeom prst="rect">
            <a:avLst/>
          </a:prstGeom>
          <a:effectLst>
            <a:outerShdw blurRad="139700" dist="76200" dir="2700000" algn="tl" rotWithShape="0">
              <a:prstClr val="black">
                <a:alpha val="40000"/>
              </a:prstClr>
            </a:outerShdw>
          </a:effectLst>
        </p:spPr>
      </p:pic>
      <p:sp>
        <p:nvSpPr>
          <p:cNvPr id="19" name="Text Placeholder 2"/>
          <p:cNvSpPr txBox="1">
            <a:spLocks/>
          </p:cNvSpPr>
          <p:nvPr/>
        </p:nvSpPr>
        <p:spPr>
          <a:xfrm>
            <a:off x="3084232" y="2586618"/>
            <a:ext cx="823406"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60000"/>
              </a:lnSpc>
            </a:pPr>
            <a:r>
              <a:rPr lang="en-US" sz="1000" dirty="0">
                <a:solidFill>
                  <a:schemeClr val="accent4">
                    <a:lumMod val="20000"/>
                    <a:lumOff val="80000"/>
                  </a:schemeClr>
                </a:solidFill>
                <a:latin typeface="Hakuu" pitchFamily="49" charset="-128"/>
                <a:ea typeface="Hakuu" pitchFamily="49" charset="-128"/>
              </a:rPr>
              <a:t>SECTION</a:t>
            </a:r>
          </a:p>
          <a:p>
            <a:pPr algn="ctr">
              <a:lnSpc>
                <a:spcPct val="60000"/>
              </a:lnSpc>
            </a:pPr>
            <a:r>
              <a:rPr lang="en-US" b="1" dirty="0">
                <a:solidFill>
                  <a:schemeClr val="accent4">
                    <a:lumMod val="20000"/>
                    <a:lumOff val="80000"/>
                  </a:schemeClr>
                </a:solidFill>
                <a:latin typeface="Hakuu" pitchFamily="49" charset="-128"/>
                <a:ea typeface="Hakuu" pitchFamily="49" charset="-128"/>
              </a:rPr>
              <a:t>02</a:t>
            </a:r>
          </a:p>
        </p:txBody>
      </p:sp>
      <p:sp>
        <p:nvSpPr>
          <p:cNvPr id="21" name="Text Placeholder 2"/>
          <p:cNvSpPr txBox="1">
            <a:spLocks/>
          </p:cNvSpPr>
          <p:nvPr/>
        </p:nvSpPr>
        <p:spPr>
          <a:xfrm>
            <a:off x="3911896" y="2596892"/>
            <a:ext cx="2899893" cy="652462"/>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3500" b="1" dirty="0">
                <a:solidFill>
                  <a:schemeClr val="accent4">
                    <a:lumMod val="20000"/>
                    <a:lumOff val="80000"/>
                  </a:schemeClr>
                </a:solidFill>
                <a:latin typeface="Hakuu" pitchFamily="49" charset="-128"/>
                <a:ea typeface="Hakuu" pitchFamily="49" charset="-128"/>
              </a:rPr>
              <a:t>Work done</a:t>
            </a:r>
            <a:endParaRPr lang="en-US" sz="3500" b="1" dirty="0">
              <a:solidFill>
                <a:schemeClr val="accent4">
                  <a:lumMod val="20000"/>
                  <a:lumOff val="80000"/>
                </a:schemeClr>
              </a:solidFill>
              <a:latin typeface="Hakuu" pitchFamily="49" charset="-128"/>
              <a:ea typeface="Hakuu" pitchFamily="49" charset="-128"/>
            </a:endParaRPr>
          </a:p>
        </p:txBody>
      </p:sp>
      <p:sp>
        <p:nvSpPr>
          <p:cNvPr id="26" name="Text Placeholder 3"/>
          <p:cNvSpPr txBox="1">
            <a:spLocks/>
          </p:cNvSpPr>
          <p:nvPr/>
        </p:nvSpPr>
        <p:spPr>
          <a:xfrm>
            <a:off x="3900568" y="3753576"/>
            <a:ext cx="3569615"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latinLnBrk="0">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Annual plan completed</a:t>
            </a:r>
            <a:endParaRPr lang="ko-KR"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맑은 고딕" panose="020B0503020000020004" pitchFamily="50" charset="-127"/>
              <a:cs typeface="Tahoma" panose="020B0604030504040204" pitchFamily="34" charset="0"/>
            </a:endParaRPr>
          </a:p>
        </p:txBody>
      </p:sp>
      <p:sp>
        <p:nvSpPr>
          <p:cNvPr id="27" name="Text Placeholder 3"/>
          <p:cNvSpPr txBox="1">
            <a:spLocks/>
          </p:cNvSpPr>
          <p:nvPr/>
        </p:nvSpPr>
        <p:spPr>
          <a:xfrm>
            <a:off x="3900568" y="4180831"/>
            <a:ext cx="3569615"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Work compliance</a:t>
            </a:r>
            <a:endParaRPr lang="ko-KR"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맑은 고딕" panose="020B0503020000020004" pitchFamily="50" charset="-127"/>
              <a:cs typeface="Tahoma" panose="020B0604030504040204" pitchFamily="34" charset="0"/>
            </a:endParaRPr>
          </a:p>
        </p:txBody>
      </p:sp>
      <p:sp>
        <p:nvSpPr>
          <p:cNvPr id="28" name="Text Placeholder 3"/>
          <p:cNvSpPr txBox="1">
            <a:spLocks/>
          </p:cNvSpPr>
          <p:nvPr/>
        </p:nvSpPr>
        <p:spPr>
          <a:xfrm>
            <a:off x="3900568" y="4606744"/>
            <a:ext cx="1904329"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Deficiencies</a:t>
            </a:r>
            <a:endParaRPr lang="ko-KR"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맑은 고딕" panose="020B0503020000020004" pitchFamily="50" charset="-127"/>
              <a:cs typeface="Tahoma" panose="020B0604030504040204" pitchFamily="34" charset="0"/>
            </a:endParaRPr>
          </a:p>
        </p:txBody>
      </p:sp>
      <p:sp>
        <p:nvSpPr>
          <p:cNvPr id="29" name="Text Placeholder 3"/>
          <p:cNvSpPr txBox="1">
            <a:spLocks/>
          </p:cNvSpPr>
          <p:nvPr/>
        </p:nvSpPr>
        <p:spPr>
          <a:xfrm>
            <a:off x="3900568" y="5032361"/>
            <a:ext cx="3569615" cy="365626"/>
          </a:xfrm>
          <a:prstGeom prst="rect">
            <a:avLst/>
          </a:prstGeom>
        </p:spPr>
        <p:txBody>
          <a:bodyPr lIns="0" tIns="0" rIns="0" bIns="0" anchor="b"/>
          <a:lstStyle>
            <a:lvl1pPr marL="0" indent="0" algn="r" defTabSz="914400" rtl="0" eaLnBrk="1" latinLnBrk="1" hangingPunct="1">
              <a:lnSpc>
                <a:spcPct val="90000"/>
              </a:lnSpc>
              <a:spcBef>
                <a:spcPts val="1000"/>
              </a:spcBef>
              <a:buFont typeface="Arial" panose="020B0604020202020204" pitchFamily="34" charset="0"/>
              <a:buNone/>
              <a:defRPr sz="2400" b="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30000"/>
              </a:lnSpc>
              <a:defRPr/>
            </a:pPr>
            <a:r>
              <a:rPr lang="zh-CN"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方正兰亭纤黑简体" pitchFamily="65" charset="-122"/>
                <a:cs typeface="Tahoma" panose="020B0604030504040204" pitchFamily="34" charset="0"/>
              </a:rPr>
              <a:t>Inadequate countermeasures</a:t>
            </a:r>
            <a:endParaRPr lang="ko-KR" altLang="en-US" sz="2000" b="0" dirty="0">
              <a:solidFill>
                <a:schemeClr val="bg1">
                  <a:lumMod val="85000"/>
                </a:schemeClr>
              </a:solidFill>
              <a:effectLst>
                <a:outerShdw blurRad="38100" dist="38100" dir="2700000" algn="tl">
                  <a:srgbClr val="000000">
                    <a:alpha val="43137"/>
                  </a:srgbClr>
                </a:outerShdw>
              </a:effectLst>
              <a:latin typeface="方正兰亭纤黑简体" pitchFamily="65" charset="-122"/>
              <a:ea typeface="맑은 고딕" panose="020B0503020000020004" pitchFamily="50" charset="-127"/>
              <a:cs typeface="Tahoma" panose="020B0604030504040204" pitchFamily="34" charset="0"/>
            </a:endParaRPr>
          </a:p>
        </p:txBody>
      </p:sp>
    </p:spTree>
    <p:extLst>
      <p:ext uri="{BB962C8B-B14F-4D97-AF65-F5344CB8AC3E}">
        <p14:creationId xmlns:p14="http://schemas.microsoft.com/office/powerpoint/2010/main" val="2572013680"/>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a14="http://schemas.microsoft.com/office/drawing/2010/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2" decel="10000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750"/>
                            </p:stCondLst>
                            <p:childTnLst>
                              <p:par>
                                <p:cTn id="20" presetID="2" presetClass="entr" presetSubtype="4" decel="10000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2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40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6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6" grpId="0"/>
      <p:bldP spid="27" grpId="0"/>
      <p:bldP spid="28"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862b7bfff175646c8a5d262222f6e2872e23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0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7415</TotalTime>
  <Words>3245</Words>
  <Application>Microsoft Office PowerPoint</Application>
  <PresentationFormat>宽屏</PresentationFormat>
  <Paragraphs>456</Paragraphs>
  <Slides>37</Slides>
  <Notes>37</Notes>
  <HiddenSlides>0</HiddenSlides>
  <MMClips>1</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37</vt:i4>
      </vt:variant>
    </vt:vector>
  </HeadingPairs>
  <TitlesOfParts>
    <vt:vector size="45" baseType="lpstr">
      <vt:lpstr>Hakuu</vt:lpstr>
      <vt:lpstr>맑은 고딕</vt:lpstr>
      <vt:lpstr>方正兰亭纤黑简体</vt:lpstr>
      <vt:lpstr>Arial</vt:lpstr>
      <vt:lpstr>Calibri</vt:lpstr>
      <vt:lpstr>Lao UI</vt:lpstr>
      <vt:lpstr>https://www.freeppt7.com</vt:lpstr>
      <vt:lpstr>Office Theme 02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大侠素材铺</dc:title>
  <dc:creator>https://dxpu.taobao.com/</dc:creator>
  <dc:description>大侠素材铺  淘宝店：https://dxpu.taobao.com/</dc:description>
  <cp:lastModifiedBy>宇 之灵</cp:lastModifiedBy>
  <cp:revision>909</cp:revision>
  <dcterms:created xsi:type="dcterms:W3CDTF">2016-01-12T00:14:28Z</dcterms:created>
  <dcterms:modified xsi:type="dcterms:W3CDTF">2020-02-15T09:36:59Z</dcterms:modified>
</cp:coreProperties>
</file>